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5" r:id="rId3"/>
    <p:sldId id="341" r:id="rId4"/>
    <p:sldId id="342" r:id="rId5"/>
    <p:sldId id="343" r:id="rId6"/>
    <p:sldId id="344" r:id="rId7"/>
    <p:sldId id="340" r:id="rId8"/>
    <p:sldId id="371" r:id="rId9"/>
    <p:sldId id="338" r:id="rId10"/>
    <p:sldId id="345" r:id="rId11"/>
    <p:sldId id="350" r:id="rId12"/>
    <p:sldId id="351" r:id="rId13"/>
    <p:sldId id="354" r:id="rId14"/>
    <p:sldId id="353" r:id="rId15"/>
    <p:sldId id="347" r:id="rId16"/>
    <p:sldId id="352" r:id="rId17"/>
    <p:sldId id="359" r:id="rId18"/>
    <p:sldId id="355" r:id="rId19"/>
    <p:sldId id="358" r:id="rId20"/>
    <p:sldId id="360" r:id="rId21"/>
    <p:sldId id="361" r:id="rId22"/>
    <p:sldId id="357" r:id="rId23"/>
    <p:sldId id="366" r:id="rId24"/>
    <p:sldId id="367" r:id="rId25"/>
    <p:sldId id="346" r:id="rId26"/>
    <p:sldId id="348" r:id="rId27"/>
    <p:sldId id="368" r:id="rId28"/>
    <p:sldId id="362" r:id="rId29"/>
    <p:sldId id="363" r:id="rId30"/>
    <p:sldId id="365" r:id="rId31"/>
    <p:sldId id="370" r:id="rId32"/>
    <p:sldId id="364" r:id="rId33"/>
    <p:sldId id="369" r:id="rId34"/>
    <p:sldId id="268" r:id="rId35"/>
    <p:sldId id="349"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6"/>
  </p:normalViewPr>
  <p:slideViewPr>
    <p:cSldViewPr snapToGrid="0" snapToObjects="1">
      <p:cViewPr varScale="1">
        <p:scale>
          <a:sx n="67" d="100"/>
          <a:sy n="67"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18A93F-000D-48E4-8630-BA4B0CA04B8C}"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DA5C08CF-A2FD-4130-9867-DDB2E8382275}">
      <dgm:prSet/>
      <dgm:spPr/>
      <dgm:t>
        <a:bodyPr/>
        <a:lstStyle/>
        <a:p>
          <a:r>
            <a:rPr lang="cs-CZ"/>
            <a:t>Ukládaní  traumat:</a:t>
          </a:r>
          <a:endParaRPr lang="en-US"/>
        </a:p>
      </dgm:t>
    </dgm:pt>
    <dgm:pt modelId="{955A81BE-D734-48E3-A34F-0B5585F97DEF}" type="parTrans" cxnId="{E0126C8C-488D-4A9F-8BE3-C4D95FD6CA2A}">
      <dgm:prSet/>
      <dgm:spPr/>
      <dgm:t>
        <a:bodyPr/>
        <a:lstStyle/>
        <a:p>
          <a:endParaRPr lang="en-US"/>
        </a:p>
      </dgm:t>
    </dgm:pt>
    <dgm:pt modelId="{11E8385D-75BF-4371-B7BA-3D011B7EC44D}" type="sibTrans" cxnId="{E0126C8C-488D-4A9F-8BE3-C4D95FD6CA2A}">
      <dgm:prSet/>
      <dgm:spPr/>
      <dgm:t>
        <a:bodyPr/>
        <a:lstStyle/>
        <a:p>
          <a:endParaRPr lang="en-US"/>
        </a:p>
      </dgm:t>
    </dgm:pt>
    <dgm:pt modelId="{29EDA0AA-A6D6-4A8C-81A5-703C624BD944}">
      <dgm:prSet/>
      <dgm:spPr/>
      <dgm:t>
        <a:bodyPr/>
        <a:lstStyle/>
        <a:p>
          <a:r>
            <a:rPr lang="cs-CZ"/>
            <a:t>Být hodné dítě</a:t>
          </a:r>
          <a:endParaRPr lang="en-US"/>
        </a:p>
      </dgm:t>
    </dgm:pt>
    <dgm:pt modelId="{45B424AF-1182-403D-A0AE-85C091A2E655}" type="parTrans" cxnId="{E68360DC-65DC-4B4D-9E91-B3B2E6067874}">
      <dgm:prSet/>
      <dgm:spPr/>
      <dgm:t>
        <a:bodyPr/>
        <a:lstStyle/>
        <a:p>
          <a:endParaRPr lang="en-US"/>
        </a:p>
      </dgm:t>
    </dgm:pt>
    <dgm:pt modelId="{4F830E76-96B5-48A2-904A-C2AD36DADA60}" type="sibTrans" cxnId="{E68360DC-65DC-4B4D-9E91-B3B2E6067874}">
      <dgm:prSet/>
      <dgm:spPr/>
      <dgm:t>
        <a:bodyPr/>
        <a:lstStyle/>
        <a:p>
          <a:endParaRPr lang="en-US"/>
        </a:p>
      </dgm:t>
    </dgm:pt>
    <dgm:pt modelId="{FE5B204A-0720-411A-A754-8CE8AAFEDF39}">
      <dgm:prSet/>
      <dgm:spPr/>
      <dgm:t>
        <a:bodyPr/>
        <a:lstStyle/>
        <a:p>
          <a:r>
            <a:rPr lang="cs-CZ"/>
            <a:t>Výchovné modely – traumatizující</a:t>
          </a:r>
          <a:endParaRPr lang="en-US"/>
        </a:p>
      </dgm:t>
    </dgm:pt>
    <dgm:pt modelId="{111A67DE-EE72-4776-8F2F-AF34BA5CB7B3}" type="parTrans" cxnId="{9A09700F-AE10-4849-8C39-403CDBD222D3}">
      <dgm:prSet/>
      <dgm:spPr/>
      <dgm:t>
        <a:bodyPr/>
        <a:lstStyle/>
        <a:p>
          <a:endParaRPr lang="en-US"/>
        </a:p>
      </dgm:t>
    </dgm:pt>
    <dgm:pt modelId="{DE6FA913-7C6A-40F9-8571-E4D859F27458}" type="sibTrans" cxnId="{9A09700F-AE10-4849-8C39-403CDBD222D3}">
      <dgm:prSet/>
      <dgm:spPr/>
      <dgm:t>
        <a:bodyPr/>
        <a:lstStyle/>
        <a:p>
          <a:endParaRPr lang="en-US"/>
        </a:p>
      </dgm:t>
    </dgm:pt>
    <dgm:pt modelId="{D7C46F14-4D3D-4F60-849A-35B042AED787}">
      <dgm:prSet/>
      <dgm:spPr/>
      <dgm:t>
        <a:bodyPr/>
        <a:lstStyle/>
        <a:p>
          <a:r>
            <a:rPr lang="cs-CZ"/>
            <a:t>Zlobit – jinak nic neznamenám, nevšimnou si mě</a:t>
          </a:r>
          <a:endParaRPr lang="en-US"/>
        </a:p>
      </dgm:t>
    </dgm:pt>
    <dgm:pt modelId="{82E270A6-1A86-47FC-A532-81CED727DDAC}" type="parTrans" cxnId="{1A2BF516-0204-4171-A9FF-5D0316A2D2F2}">
      <dgm:prSet/>
      <dgm:spPr/>
      <dgm:t>
        <a:bodyPr/>
        <a:lstStyle/>
        <a:p>
          <a:endParaRPr lang="en-US"/>
        </a:p>
      </dgm:t>
    </dgm:pt>
    <dgm:pt modelId="{005EB7B4-068D-4546-9F81-590D24E026F9}" type="sibTrans" cxnId="{1A2BF516-0204-4171-A9FF-5D0316A2D2F2}">
      <dgm:prSet/>
      <dgm:spPr/>
      <dgm:t>
        <a:bodyPr/>
        <a:lstStyle/>
        <a:p>
          <a:endParaRPr lang="en-US"/>
        </a:p>
      </dgm:t>
    </dgm:pt>
    <dgm:pt modelId="{C732BDB2-5394-4380-A78F-4767858E1482}">
      <dgm:prSet/>
      <dgm:spPr/>
      <dgm:t>
        <a:bodyPr/>
        <a:lstStyle/>
        <a:p>
          <a:r>
            <a:rPr lang="cs-CZ"/>
            <a:t>Jak se mnou vychovávající osoby mluvily</a:t>
          </a:r>
          <a:endParaRPr lang="en-US"/>
        </a:p>
      </dgm:t>
    </dgm:pt>
    <dgm:pt modelId="{B83802F9-3CE5-4B35-8276-C03DA859EC1D}" type="parTrans" cxnId="{B931C3FB-9F07-4AC6-8AB9-1E99B00436A2}">
      <dgm:prSet/>
      <dgm:spPr/>
      <dgm:t>
        <a:bodyPr/>
        <a:lstStyle/>
        <a:p>
          <a:endParaRPr lang="en-US"/>
        </a:p>
      </dgm:t>
    </dgm:pt>
    <dgm:pt modelId="{65DB9879-6D0C-4C9A-A0C7-BC32D7ADEA33}" type="sibTrans" cxnId="{B931C3FB-9F07-4AC6-8AB9-1E99B00436A2}">
      <dgm:prSet/>
      <dgm:spPr/>
      <dgm:t>
        <a:bodyPr/>
        <a:lstStyle/>
        <a:p>
          <a:endParaRPr lang="en-US"/>
        </a:p>
      </dgm:t>
    </dgm:pt>
    <dgm:pt modelId="{09AA871F-516F-4F4C-B8CD-0AAF6770206F}">
      <dgm:prSet/>
      <dgm:spPr/>
      <dgm:t>
        <a:bodyPr/>
        <a:lstStyle/>
        <a:p>
          <a:r>
            <a:rPr lang="cs-CZ"/>
            <a:t>Jak se ke mně chovaly</a:t>
          </a:r>
          <a:endParaRPr lang="en-US"/>
        </a:p>
      </dgm:t>
    </dgm:pt>
    <dgm:pt modelId="{DC4AA9C9-2782-4A59-BE79-33E3E2BAE77B}" type="parTrans" cxnId="{D05551BC-8165-4E27-970A-52CAE3E719A5}">
      <dgm:prSet/>
      <dgm:spPr/>
      <dgm:t>
        <a:bodyPr/>
        <a:lstStyle/>
        <a:p>
          <a:endParaRPr lang="en-US"/>
        </a:p>
      </dgm:t>
    </dgm:pt>
    <dgm:pt modelId="{FFA7CC6D-F9A4-4624-B1AF-124C113F00D1}" type="sibTrans" cxnId="{D05551BC-8165-4E27-970A-52CAE3E719A5}">
      <dgm:prSet/>
      <dgm:spPr/>
      <dgm:t>
        <a:bodyPr/>
        <a:lstStyle/>
        <a:p>
          <a:endParaRPr lang="en-US"/>
        </a:p>
      </dgm:t>
    </dgm:pt>
    <dgm:pt modelId="{EBB92868-77B5-104E-BDBF-3FDC63984BAF}" type="pres">
      <dgm:prSet presAssocID="{5C18A93F-000D-48E4-8630-BA4B0CA04B8C}" presName="vert0" presStyleCnt="0">
        <dgm:presLayoutVars>
          <dgm:dir/>
          <dgm:animOne val="branch"/>
          <dgm:animLvl val="lvl"/>
        </dgm:presLayoutVars>
      </dgm:prSet>
      <dgm:spPr/>
      <dgm:t>
        <a:bodyPr/>
        <a:lstStyle/>
        <a:p>
          <a:endParaRPr lang="cs-CZ"/>
        </a:p>
      </dgm:t>
    </dgm:pt>
    <dgm:pt modelId="{BD177838-F3F1-7841-854A-CED4E99C2935}" type="pres">
      <dgm:prSet presAssocID="{DA5C08CF-A2FD-4130-9867-DDB2E8382275}" presName="thickLine" presStyleLbl="alignNode1" presStyleIdx="0" presStyleCnt="6"/>
      <dgm:spPr/>
    </dgm:pt>
    <dgm:pt modelId="{7DFE13E6-1217-C749-8C82-2EF91D09D46E}" type="pres">
      <dgm:prSet presAssocID="{DA5C08CF-A2FD-4130-9867-DDB2E8382275}" presName="horz1" presStyleCnt="0"/>
      <dgm:spPr/>
    </dgm:pt>
    <dgm:pt modelId="{FFBD5A69-00A9-3445-A835-1B6CDFDA5773}" type="pres">
      <dgm:prSet presAssocID="{DA5C08CF-A2FD-4130-9867-DDB2E8382275}" presName="tx1" presStyleLbl="revTx" presStyleIdx="0" presStyleCnt="6"/>
      <dgm:spPr/>
      <dgm:t>
        <a:bodyPr/>
        <a:lstStyle/>
        <a:p>
          <a:endParaRPr lang="cs-CZ"/>
        </a:p>
      </dgm:t>
    </dgm:pt>
    <dgm:pt modelId="{189B68D5-28D1-8C4B-953F-771FD6D4016D}" type="pres">
      <dgm:prSet presAssocID="{DA5C08CF-A2FD-4130-9867-DDB2E8382275}" presName="vert1" presStyleCnt="0"/>
      <dgm:spPr/>
    </dgm:pt>
    <dgm:pt modelId="{3B287523-F444-6D47-A92E-A6EFBB9A161A}" type="pres">
      <dgm:prSet presAssocID="{29EDA0AA-A6D6-4A8C-81A5-703C624BD944}" presName="thickLine" presStyleLbl="alignNode1" presStyleIdx="1" presStyleCnt="6"/>
      <dgm:spPr/>
    </dgm:pt>
    <dgm:pt modelId="{79466248-022F-A24E-8B6F-76D68D11D1FB}" type="pres">
      <dgm:prSet presAssocID="{29EDA0AA-A6D6-4A8C-81A5-703C624BD944}" presName="horz1" presStyleCnt="0"/>
      <dgm:spPr/>
    </dgm:pt>
    <dgm:pt modelId="{A0EFF7DE-EB6E-4044-BFE4-916FC78AEB99}" type="pres">
      <dgm:prSet presAssocID="{29EDA0AA-A6D6-4A8C-81A5-703C624BD944}" presName="tx1" presStyleLbl="revTx" presStyleIdx="1" presStyleCnt="6"/>
      <dgm:spPr/>
      <dgm:t>
        <a:bodyPr/>
        <a:lstStyle/>
        <a:p>
          <a:endParaRPr lang="cs-CZ"/>
        </a:p>
      </dgm:t>
    </dgm:pt>
    <dgm:pt modelId="{E75E7624-5B29-5E43-8F55-B36C8A0CCCD3}" type="pres">
      <dgm:prSet presAssocID="{29EDA0AA-A6D6-4A8C-81A5-703C624BD944}" presName="vert1" presStyleCnt="0"/>
      <dgm:spPr/>
    </dgm:pt>
    <dgm:pt modelId="{ACE05146-88E2-CA43-8D1B-65946462D67E}" type="pres">
      <dgm:prSet presAssocID="{FE5B204A-0720-411A-A754-8CE8AAFEDF39}" presName="thickLine" presStyleLbl="alignNode1" presStyleIdx="2" presStyleCnt="6"/>
      <dgm:spPr/>
    </dgm:pt>
    <dgm:pt modelId="{FC4EC358-39AB-8E42-91CC-3386259492C6}" type="pres">
      <dgm:prSet presAssocID="{FE5B204A-0720-411A-A754-8CE8AAFEDF39}" presName="horz1" presStyleCnt="0"/>
      <dgm:spPr/>
    </dgm:pt>
    <dgm:pt modelId="{3A3E98DC-8A06-CF4E-879F-B3BC2D927025}" type="pres">
      <dgm:prSet presAssocID="{FE5B204A-0720-411A-A754-8CE8AAFEDF39}" presName="tx1" presStyleLbl="revTx" presStyleIdx="2" presStyleCnt="6"/>
      <dgm:spPr/>
      <dgm:t>
        <a:bodyPr/>
        <a:lstStyle/>
        <a:p>
          <a:endParaRPr lang="cs-CZ"/>
        </a:p>
      </dgm:t>
    </dgm:pt>
    <dgm:pt modelId="{40D928F4-408B-EA42-ACC2-8EDDBB3F75BA}" type="pres">
      <dgm:prSet presAssocID="{FE5B204A-0720-411A-A754-8CE8AAFEDF39}" presName="vert1" presStyleCnt="0"/>
      <dgm:spPr/>
    </dgm:pt>
    <dgm:pt modelId="{A039A225-D0C1-1543-8E72-96F2FE8F728B}" type="pres">
      <dgm:prSet presAssocID="{D7C46F14-4D3D-4F60-849A-35B042AED787}" presName="thickLine" presStyleLbl="alignNode1" presStyleIdx="3" presStyleCnt="6"/>
      <dgm:spPr/>
    </dgm:pt>
    <dgm:pt modelId="{FF6E29AE-1F14-944B-909D-226ABCF42F7E}" type="pres">
      <dgm:prSet presAssocID="{D7C46F14-4D3D-4F60-849A-35B042AED787}" presName="horz1" presStyleCnt="0"/>
      <dgm:spPr/>
    </dgm:pt>
    <dgm:pt modelId="{59BC6428-37C3-4F46-A2EA-E909CC92D68F}" type="pres">
      <dgm:prSet presAssocID="{D7C46F14-4D3D-4F60-849A-35B042AED787}" presName="tx1" presStyleLbl="revTx" presStyleIdx="3" presStyleCnt="6"/>
      <dgm:spPr/>
      <dgm:t>
        <a:bodyPr/>
        <a:lstStyle/>
        <a:p>
          <a:endParaRPr lang="cs-CZ"/>
        </a:p>
      </dgm:t>
    </dgm:pt>
    <dgm:pt modelId="{C20AD66F-CA15-7C4D-89DB-90DA80299D9F}" type="pres">
      <dgm:prSet presAssocID="{D7C46F14-4D3D-4F60-849A-35B042AED787}" presName="vert1" presStyleCnt="0"/>
      <dgm:spPr/>
    </dgm:pt>
    <dgm:pt modelId="{F9AA34DD-455F-4649-AA2F-AE064C2BFE90}" type="pres">
      <dgm:prSet presAssocID="{C732BDB2-5394-4380-A78F-4767858E1482}" presName="thickLine" presStyleLbl="alignNode1" presStyleIdx="4" presStyleCnt="6"/>
      <dgm:spPr/>
    </dgm:pt>
    <dgm:pt modelId="{C27E6364-E0A5-474A-B74B-5D237430C199}" type="pres">
      <dgm:prSet presAssocID="{C732BDB2-5394-4380-A78F-4767858E1482}" presName="horz1" presStyleCnt="0"/>
      <dgm:spPr/>
    </dgm:pt>
    <dgm:pt modelId="{B73F0353-58C7-7449-B21C-EB684B1BD519}" type="pres">
      <dgm:prSet presAssocID="{C732BDB2-5394-4380-A78F-4767858E1482}" presName="tx1" presStyleLbl="revTx" presStyleIdx="4" presStyleCnt="6"/>
      <dgm:spPr/>
      <dgm:t>
        <a:bodyPr/>
        <a:lstStyle/>
        <a:p>
          <a:endParaRPr lang="cs-CZ"/>
        </a:p>
      </dgm:t>
    </dgm:pt>
    <dgm:pt modelId="{3B673AC1-7D26-6B42-A512-5F9A21082B0B}" type="pres">
      <dgm:prSet presAssocID="{C732BDB2-5394-4380-A78F-4767858E1482}" presName="vert1" presStyleCnt="0"/>
      <dgm:spPr/>
    </dgm:pt>
    <dgm:pt modelId="{C3D232EE-5C54-5343-B4F7-4049B1A21B25}" type="pres">
      <dgm:prSet presAssocID="{09AA871F-516F-4F4C-B8CD-0AAF6770206F}" presName="thickLine" presStyleLbl="alignNode1" presStyleIdx="5" presStyleCnt="6"/>
      <dgm:spPr/>
    </dgm:pt>
    <dgm:pt modelId="{D6A1E1FA-1219-F94E-B3D7-4B699F6D772A}" type="pres">
      <dgm:prSet presAssocID="{09AA871F-516F-4F4C-B8CD-0AAF6770206F}" presName="horz1" presStyleCnt="0"/>
      <dgm:spPr/>
    </dgm:pt>
    <dgm:pt modelId="{BCD9F1EF-290A-EE4B-89EC-DF338BD4F18C}" type="pres">
      <dgm:prSet presAssocID="{09AA871F-516F-4F4C-B8CD-0AAF6770206F}" presName="tx1" presStyleLbl="revTx" presStyleIdx="5" presStyleCnt="6"/>
      <dgm:spPr/>
      <dgm:t>
        <a:bodyPr/>
        <a:lstStyle/>
        <a:p>
          <a:endParaRPr lang="cs-CZ"/>
        </a:p>
      </dgm:t>
    </dgm:pt>
    <dgm:pt modelId="{96148B10-2E83-E142-8E75-3C5D3E1769E3}" type="pres">
      <dgm:prSet presAssocID="{09AA871F-516F-4F4C-B8CD-0AAF6770206F}" presName="vert1" presStyleCnt="0"/>
      <dgm:spPr/>
    </dgm:pt>
  </dgm:ptLst>
  <dgm:cxnLst>
    <dgm:cxn modelId="{423AC62F-110E-5841-97A5-471E8CF6F10A}" type="presOf" srcId="{FE5B204A-0720-411A-A754-8CE8AAFEDF39}" destId="{3A3E98DC-8A06-CF4E-879F-B3BC2D927025}" srcOrd="0" destOrd="0" presId="urn:microsoft.com/office/officeart/2008/layout/LinedList"/>
    <dgm:cxn modelId="{E68360DC-65DC-4B4D-9E91-B3B2E6067874}" srcId="{5C18A93F-000D-48E4-8630-BA4B0CA04B8C}" destId="{29EDA0AA-A6D6-4A8C-81A5-703C624BD944}" srcOrd="1" destOrd="0" parTransId="{45B424AF-1182-403D-A0AE-85C091A2E655}" sibTransId="{4F830E76-96B5-48A2-904A-C2AD36DADA60}"/>
    <dgm:cxn modelId="{091C3448-6313-184B-8D57-79A5236E97AE}" type="presOf" srcId="{C732BDB2-5394-4380-A78F-4767858E1482}" destId="{B73F0353-58C7-7449-B21C-EB684B1BD519}" srcOrd="0" destOrd="0" presId="urn:microsoft.com/office/officeart/2008/layout/LinedList"/>
    <dgm:cxn modelId="{E0126C8C-488D-4A9F-8BE3-C4D95FD6CA2A}" srcId="{5C18A93F-000D-48E4-8630-BA4B0CA04B8C}" destId="{DA5C08CF-A2FD-4130-9867-DDB2E8382275}" srcOrd="0" destOrd="0" parTransId="{955A81BE-D734-48E3-A34F-0B5585F97DEF}" sibTransId="{11E8385D-75BF-4371-B7BA-3D011B7EC44D}"/>
    <dgm:cxn modelId="{66DACC13-CE30-9A48-9B15-CA105C7AD9D5}" type="presOf" srcId="{5C18A93F-000D-48E4-8630-BA4B0CA04B8C}" destId="{EBB92868-77B5-104E-BDBF-3FDC63984BAF}" srcOrd="0" destOrd="0" presId="urn:microsoft.com/office/officeart/2008/layout/LinedList"/>
    <dgm:cxn modelId="{1A2BF516-0204-4171-A9FF-5D0316A2D2F2}" srcId="{5C18A93F-000D-48E4-8630-BA4B0CA04B8C}" destId="{D7C46F14-4D3D-4F60-849A-35B042AED787}" srcOrd="3" destOrd="0" parTransId="{82E270A6-1A86-47FC-A532-81CED727DDAC}" sibTransId="{005EB7B4-068D-4546-9F81-590D24E026F9}"/>
    <dgm:cxn modelId="{9A09700F-AE10-4849-8C39-403CDBD222D3}" srcId="{5C18A93F-000D-48E4-8630-BA4B0CA04B8C}" destId="{FE5B204A-0720-411A-A754-8CE8AAFEDF39}" srcOrd="2" destOrd="0" parTransId="{111A67DE-EE72-4776-8F2F-AF34BA5CB7B3}" sibTransId="{DE6FA913-7C6A-40F9-8571-E4D859F27458}"/>
    <dgm:cxn modelId="{D05551BC-8165-4E27-970A-52CAE3E719A5}" srcId="{5C18A93F-000D-48E4-8630-BA4B0CA04B8C}" destId="{09AA871F-516F-4F4C-B8CD-0AAF6770206F}" srcOrd="5" destOrd="0" parTransId="{DC4AA9C9-2782-4A59-BE79-33E3E2BAE77B}" sibTransId="{FFA7CC6D-F9A4-4624-B1AF-124C113F00D1}"/>
    <dgm:cxn modelId="{2536CF90-B026-2A45-B702-1D8E4F5170F2}" type="presOf" srcId="{09AA871F-516F-4F4C-B8CD-0AAF6770206F}" destId="{BCD9F1EF-290A-EE4B-89EC-DF338BD4F18C}" srcOrd="0" destOrd="0" presId="urn:microsoft.com/office/officeart/2008/layout/LinedList"/>
    <dgm:cxn modelId="{AD8C1C64-5334-8444-BC85-89696D2A996B}" type="presOf" srcId="{DA5C08CF-A2FD-4130-9867-DDB2E8382275}" destId="{FFBD5A69-00A9-3445-A835-1B6CDFDA5773}" srcOrd="0" destOrd="0" presId="urn:microsoft.com/office/officeart/2008/layout/LinedList"/>
    <dgm:cxn modelId="{4BA89FC6-91C8-294D-89BC-8CB3C3F43A82}" type="presOf" srcId="{D7C46F14-4D3D-4F60-849A-35B042AED787}" destId="{59BC6428-37C3-4F46-A2EA-E909CC92D68F}" srcOrd="0" destOrd="0" presId="urn:microsoft.com/office/officeart/2008/layout/LinedList"/>
    <dgm:cxn modelId="{B931C3FB-9F07-4AC6-8AB9-1E99B00436A2}" srcId="{5C18A93F-000D-48E4-8630-BA4B0CA04B8C}" destId="{C732BDB2-5394-4380-A78F-4767858E1482}" srcOrd="4" destOrd="0" parTransId="{B83802F9-3CE5-4B35-8276-C03DA859EC1D}" sibTransId="{65DB9879-6D0C-4C9A-A0C7-BC32D7ADEA33}"/>
    <dgm:cxn modelId="{D64850F8-7A5D-BC4C-BD74-5BC7E313FAA1}" type="presOf" srcId="{29EDA0AA-A6D6-4A8C-81A5-703C624BD944}" destId="{A0EFF7DE-EB6E-4044-BFE4-916FC78AEB99}" srcOrd="0" destOrd="0" presId="urn:microsoft.com/office/officeart/2008/layout/LinedList"/>
    <dgm:cxn modelId="{002EA8FB-A6D5-244A-AFD8-016EAF36C275}" type="presParOf" srcId="{EBB92868-77B5-104E-BDBF-3FDC63984BAF}" destId="{BD177838-F3F1-7841-854A-CED4E99C2935}" srcOrd="0" destOrd="0" presId="urn:microsoft.com/office/officeart/2008/layout/LinedList"/>
    <dgm:cxn modelId="{9809F271-C270-C146-ACB9-1BED9BA633B1}" type="presParOf" srcId="{EBB92868-77B5-104E-BDBF-3FDC63984BAF}" destId="{7DFE13E6-1217-C749-8C82-2EF91D09D46E}" srcOrd="1" destOrd="0" presId="urn:microsoft.com/office/officeart/2008/layout/LinedList"/>
    <dgm:cxn modelId="{398F1F00-E190-BB49-862B-5EFCC9F26C00}" type="presParOf" srcId="{7DFE13E6-1217-C749-8C82-2EF91D09D46E}" destId="{FFBD5A69-00A9-3445-A835-1B6CDFDA5773}" srcOrd="0" destOrd="0" presId="urn:microsoft.com/office/officeart/2008/layout/LinedList"/>
    <dgm:cxn modelId="{2464500B-476B-2346-921F-215714EBBE0F}" type="presParOf" srcId="{7DFE13E6-1217-C749-8C82-2EF91D09D46E}" destId="{189B68D5-28D1-8C4B-953F-771FD6D4016D}" srcOrd="1" destOrd="0" presId="urn:microsoft.com/office/officeart/2008/layout/LinedList"/>
    <dgm:cxn modelId="{62595B7E-2503-B44E-8BE2-067B44672967}" type="presParOf" srcId="{EBB92868-77B5-104E-BDBF-3FDC63984BAF}" destId="{3B287523-F444-6D47-A92E-A6EFBB9A161A}" srcOrd="2" destOrd="0" presId="urn:microsoft.com/office/officeart/2008/layout/LinedList"/>
    <dgm:cxn modelId="{C6C1B8B3-27FE-EC48-AC77-85F6CA1DE1CA}" type="presParOf" srcId="{EBB92868-77B5-104E-BDBF-3FDC63984BAF}" destId="{79466248-022F-A24E-8B6F-76D68D11D1FB}" srcOrd="3" destOrd="0" presId="urn:microsoft.com/office/officeart/2008/layout/LinedList"/>
    <dgm:cxn modelId="{30994213-DF40-7C44-9C24-1B337621730B}" type="presParOf" srcId="{79466248-022F-A24E-8B6F-76D68D11D1FB}" destId="{A0EFF7DE-EB6E-4044-BFE4-916FC78AEB99}" srcOrd="0" destOrd="0" presId="urn:microsoft.com/office/officeart/2008/layout/LinedList"/>
    <dgm:cxn modelId="{12528391-4655-C341-BB31-7A67932C9992}" type="presParOf" srcId="{79466248-022F-A24E-8B6F-76D68D11D1FB}" destId="{E75E7624-5B29-5E43-8F55-B36C8A0CCCD3}" srcOrd="1" destOrd="0" presId="urn:microsoft.com/office/officeart/2008/layout/LinedList"/>
    <dgm:cxn modelId="{1E22E701-78B7-AF4C-A088-15BF7804A280}" type="presParOf" srcId="{EBB92868-77B5-104E-BDBF-3FDC63984BAF}" destId="{ACE05146-88E2-CA43-8D1B-65946462D67E}" srcOrd="4" destOrd="0" presId="urn:microsoft.com/office/officeart/2008/layout/LinedList"/>
    <dgm:cxn modelId="{66403D13-3396-2F48-BF42-718979523896}" type="presParOf" srcId="{EBB92868-77B5-104E-BDBF-3FDC63984BAF}" destId="{FC4EC358-39AB-8E42-91CC-3386259492C6}" srcOrd="5" destOrd="0" presId="urn:microsoft.com/office/officeart/2008/layout/LinedList"/>
    <dgm:cxn modelId="{460615E8-ED4E-FD49-8087-16FA63757640}" type="presParOf" srcId="{FC4EC358-39AB-8E42-91CC-3386259492C6}" destId="{3A3E98DC-8A06-CF4E-879F-B3BC2D927025}" srcOrd="0" destOrd="0" presId="urn:microsoft.com/office/officeart/2008/layout/LinedList"/>
    <dgm:cxn modelId="{11A85FFF-D168-A145-A4E0-AA437C8E112A}" type="presParOf" srcId="{FC4EC358-39AB-8E42-91CC-3386259492C6}" destId="{40D928F4-408B-EA42-ACC2-8EDDBB3F75BA}" srcOrd="1" destOrd="0" presId="urn:microsoft.com/office/officeart/2008/layout/LinedList"/>
    <dgm:cxn modelId="{B2B68CD7-3CFD-E744-96F4-50DFD24D87B6}" type="presParOf" srcId="{EBB92868-77B5-104E-BDBF-3FDC63984BAF}" destId="{A039A225-D0C1-1543-8E72-96F2FE8F728B}" srcOrd="6" destOrd="0" presId="urn:microsoft.com/office/officeart/2008/layout/LinedList"/>
    <dgm:cxn modelId="{99C2EE2C-7543-1449-84F9-C95A4AB9CEF3}" type="presParOf" srcId="{EBB92868-77B5-104E-BDBF-3FDC63984BAF}" destId="{FF6E29AE-1F14-944B-909D-226ABCF42F7E}" srcOrd="7" destOrd="0" presId="urn:microsoft.com/office/officeart/2008/layout/LinedList"/>
    <dgm:cxn modelId="{79F3D259-73CA-F24C-B613-2312107EDF47}" type="presParOf" srcId="{FF6E29AE-1F14-944B-909D-226ABCF42F7E}" destId="{59BC6428-37C3-4F46-A2EA-E909CC92D68F}" srcOrd="0" destOrd="0" presId="urn:microsoft.com/office/officeart/2008/layout/LinedList"/>
    <dgm:cxn modelId="{AA949A24-021E-E14B-8F08-4EFB44204891}" type="presParOf" srcId="{FF6E29AE-1F14-944B-909D-226ABCF42F7E}" destId="{C20AD66F-CA15-7C4D-89DB-90DA80299D9F}" srcOrd="1" destOrd="0" presId="urn:microsoft.com/office/officeart/2008/layout/LinedList"/>
    <dgm:cxn modelId="{5F461FE8-732D-154B-ACAF-68A09745ED83}" type="presParOf" srcId="{EBB92868-77B5-104E-BDBF-3FDC63984BAF}" destId="{F9AA34DD-455F-4649-AA2F-AE064C2BFE90}" srcOrd="8" destOrd="0" presId="urn:microsoft.com/office/officeart/2008/layout/LinedList"/>
    <dgm:cxn modelId="{E97D6E5E-AFAA-474F-9388-DDB8252EF4B3}" type="presParOf" srcId="{EBB92868-77B5-104E-BDBF-3FDC63984BAF}" destId="{C27E6364-E0A5-474A-B74B-5D237430C199}" srcOrd="9" destOrd="0" presId="urn:microsoft.com/office/officeart/2008/layout/LinedList"/>
    <dgm:cxn modelId="{529C170B-53CB-5E48-B35D-A245FFE745B4}" type="presParOf" srcId="{C27E6364-E0A5-474A-B74B-5D237430C199}" destId="{B73F0353-58C7-7449-B21C-EB684B1BD519}" srcOrd="0" destOrd="0" presId="urn:microsoft.com/office/officeart/2008/layout/LinedList"/>
    <dgm:cxn modelId="{F9A53712-BE99-3D41-ABEF-B8E4463E954D}" type="presParOf" srcId="{C27E6364-E0A5-474A-B74B-5D237430C199}" destId="{3B673AC1-7D26-6B42-A512-5F9A21082B0B}" srcOrd="1" destOrd="0" presId="urn:microsoft.com/office/officeart/2008/layout/LinedList"/>
    <dgm:cxn modelId="{3E4DDD08-D3BA-C14D-8A2F-348DEB4076D3}" type="presParOf" srcId="{EBB92868-77B5-104E-BDBF-3FDC63984BAF}" destId="{C3D232EE-5C54-5343-B4F7-4049B1A21B25}" srcOrd="10" destOrd="0" presId="urn:microsoft.com/office/officeart/2008/layout/LinedList"/>
    <dgm:cxn modelId="{12693A35-27D1-2642-ACE5-9994EC680BAB}" type="presParOf" srcId="{EBB92868-77B5-104E-BDBF-3FDC63984BAF}" destId="{D6A1E1FA-1219-F94E-B3D7-4B699F6D772A}" srcOrd="11" destOrd="0" presId="urn:microsoft.com/office/officeart/2008/layout/LinedList"/>
    <dgm:cxn modelId="{036E2A65-C21B-2346-A35C-50DB26616C97}" type="presParOf" srcId="{D6A1E1FA-1219-F94E-B3D7-4B699F6D772A}" destId="{BCD9F1EF-290A-EE4B-89EC-DF338BD4F18C}" srcOrd="0" destOrd="0" presId="urn:microsoft.com/office/officeart/2008/layout/LinedList"/>
    <dgm:cxn modelId="{37447A03-1453-474F-A3DA-354D4959D030}" type="presParOf" srcId="{D6A1E1FA-1219-F94E-B3D7-4B699F6D772A}" destId="{96148B10-2E83-E142-8E75-3C5D3E1769E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3911E7-34B2-4DB1-9D10-3F4D374E87C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C334E2A-E175-44B5-991A-F5AA660F0380}">
      <dgm:prSet/>
      <dgm:spPr/>
      <dgm:t>
        <a:bodyPr/>
        <a:lstStyle/>
        <a:p>
          <a:r>
            <a:rPr lang="cs-CZ"/>
            <a:t>To co prožíváme vědomě</a:t>
          </a:r>
          <a:endParaRPr lang="en-US"/>
        </a:p>
      </dgm:t>
    </dgm:pt>
    <dgm:pt modelId="{8D41C591-39C6-425A-A0BC-E15C039BF706}" type="parTrans" cxnId="{84DEA568-8297-4662-BCA3-3C2D1586D916}">
      <dgm:prSet/>
      <dgm:spPr/>
      <dgm:t>
        <a:bodyPr/>
        <a:lstStyle/>
        <a:p>
          <a:endParaRPr lang="en-US"/>
        </a:p>
      </dgm:t>
    </dgm:pt>
    <dgm:pt modelId="{EB3FCB22-5EE2-42EF-89E6-D2ADD6246F95}" type="sibTrans" cxnId="{84DEA568-8297-4662-BCA3-3C2D1586D916}">
      <dgm:prSet/>
      <dgm:spPr/>
      <dgm:t>
        <a:bodyPr/>
        <a:lstStyle/>
        <a:p>
          <a:endParaRPr lang="en-US"/>
        </a:p>
      </dgm:t>
    </dgm:pt>
    <dgm:pt modelId="{0A58F281-35C9-472F-81B5-035013DB4BB1}">
      <dgm:prSet/>
      <dgm:spPr/>
      <dgm:t>
        <a:bodyPr/>
        <a:lstStyle/>
        <a:p>
          <a:r>
            <a:rPr lang="cs-CZ"/>
            <a:t>Znalost běžných norem společnosti</a:t>
          </a:r>
          <a:endParaRPr lang="en-US"/>
        </a:p>
      </dgm:t>
    </dgm:pt>
    <dgm:pt modelId="{A68D89F4-D75F-4F86-BBE7-7C92DA5EC20B}" type="parTrans" cxnId="{06F364B3-4C0F-47A1-B0B4-E9FCB6E5AED0}">
      <dgm:prSet/>
      <dgm:spPr/>
      <dgm:t>
        <a:bodyPr/>
        <a:lstStyle/>
        <a:p>
          <a:endParaRPr lang="en-US"/>
        </a:p>
      </dgm:t>
    </dgm:pt>
    <dgm:pt modelId="{06A672E7-57FD-4ABF-B6CD-CC47EA220AB6}" type="sibTrans" cxnId="{06F364B3-4C0F-47A1-B0B4-E9FCB6E5AED0}">
      <dgm:prSet/>
      <dgm:spPr/>
      <dgm:t>
        <a:bodyPr/>
        <a:lstStyle/>
        <a:p>
          <a:endParaRPr lang="en-US"/>
        </a:p>
      </dgm:t>
    </dgm:pt>
    <dgm:pt modelId="{88164BB6-EB53-40CC-B119-90508DE1E201}">
      <dgm:prSet/>
      <dgm:spPr/>
      <dgm:t>
        <a:bodyPr/>
        <a:lstStyle/>
        <a:p>
          <a:r>
            <a:rPr lang="cs-CZ"/>
            <a:t>Reaguji na aktuální stav</a:t>
          </a:r>
          <a:endParaRPr lang="en-US"/>
        </a:p>
      </dgm:t>
    </dgm:pt>
    <dgm:pt modelId="{A0C49F4C-C181-48D0-A42F-FACADF73B3D3}" type="parTrans" cxnId="{3E785426-DA04-466D-BC79-8945FA84AAC0}">
      <dgm:prSet/>
      <dgm:spPr/>
      <dgm:t>
        <a:bodyPr/>
        <a:lstStyle/>
        <a:p>
          <a:endParaRPr lang="en-US"/>
        </a:p>
      </dgm:t>
    </dgm:pt>
    <dgm:pt modelId="{DBDC8FF9-FC51-4E51-86E7-5EF93F4DDC84}" type="sibTrans" cxnId="{3E785426-DA04-466D-BC79-8945FA84AAC0}">
      <dgm:prSet/>
      <dgm:spPr/>
      <dgm:t>
        <a:bodyPr/>
        <a:lstStyle/>
        <a:p>
          <a:endParaRPr lang="en-US"/>
        </a:p>
      </dgm:t>
    </dgm:pt>
    <dgm:pt modelId="{18A82147-B195-434C-A5EF-0C4A4A055183}">
      <dgm:prSet/>
      <dgm:spPr/>
      <dgm:t>
        <a:bodyPr/>
        <a:lstStyle/>
        <a:p>
          <a:r>
            <a:rPr lang="cs-CZ"/>
            <a:t>Chybí proaktivní směr</a:t>
          </a:r>
          <a:endParaRPr lang="en-US"/>
        </a:p>
      </dgm:t>
    </dgm:pt>
    <dgm:pt modelId="{6CED414A-1640-4195-A9DD-AAC3D30DC304}" type="parTrans" cxnId="{42B61C03-D709-4196-BED2-90FD98D3362C}">
      <dgm:prSet/>
      <dgm:spPr/>
      <dgm:t>
        <a:bodyPr/>
        <a:lstStyle/>
        <a:p>
          <a:endParaRPr lang="en-US"/>
        </a:p>
      </dgm:t>
    </dgm:pt>
    <dgm:pt modelId="{F4D4D146-677E-45EF-A02D-D1AFC9176EDE}" type="sibTrans" cxnId="{42B61C03-D709-4196-BED2-90FD98D3362C}">
      <dgm:prSet/>
      <dgm:spPr/>
      <dgm:t>
        <a:bodyPr/>
        <a:lstStyle/>
        <a:p>
          <a:endParaRPr lang="en-US"/>
        </a:p>
      </dgm:t>
    </dgm:pt>
    <dgm:pt modelId="{655A6027-3BB1-104C-B522-6D0230BCBE91}" type="pres">
      <dgm:prSet presAssocID="{D23911E7-34B2-4DB1-9D10-3F4D374E87C9}" presName="linear" presStyleCnt="0">
        <dgm:presLayoutVars>
          <dgm:animLvl val="lvl"/>
          <dgm:resizeHandles val="exact"/>
        </dgm:presLayoutVars>
      </dgm:prSet>
      <dgm:spPr/>
      <dgm:t>
        <a:bodyPr/>
        <a:lstStyle/>
        <a:p>
          <a:endParaRPr lang="cs-CZ"/>
        </a:p>
      </dgm:t>
    </dgm:pt>
    <dgm:pt modelId="{C52D40E6-7D39-E04C-9300-C07F8C02EC06}" type="pres">
      <dgm:prSet presAssocID="{5C334E2A-E175-44B5-991A-F5AA660F0380}" presName="parentText" presStyleLbl="node1" presStyleIdx="0" presStyleCnt="4">
        <dgm:presLayoutVars>
          <dgm:chMax val="0"/>
          <dgm:bulletEnabled val="1"/>
        </dgm:presLayoutVars>
      </dgm:prSet>
      <dgm:spPr/>
      <dgm:t>
        <a:bodyPr/>
        <a:lstStyle/>
        <a:p>
          <a:endParaRPr lang="cs-CZ"/>
        </a:p>
      </dgm:t>
    </dgm:pt>
    <dgm:pt modelId="{1E63F40D-7BC0-BC40-ABD9-7D0B3779AA08}" type="pres">
      <dgm:prSet presAssocID="{EB3FCB22-5EE2-42EF-89E6-D2ADD6246F95}" presName="spacer" presStyleCnt="0"/>
      <dgm:spPr/>
    </dgm:pt>
    <dgm:pt modelId="{0F698A64-3F99-7149-8E82-8B9769AB9050}" type="pres">
      <dgm:prSet presAssocID="{0A58F281-35C9-472F-81B5-035013DB4BB1}" presName="parentText" presStyleLbl="node1" presStyleIdx="1" presStyleCnt="4">
        <dgm:presLayoutVars>
          <dgm:chMax val="0"/>
          <dgm:bulletEnabled val="1"/>
        </dgm:presLayoutVars>
      </dgm:prSet>
      <dgm:spPr/>
      <dgm:t>
        <a:bodyPr/>
        <a:lstStyle/>
        <a:p>
          <a:endParaRPr lang="cs-CZ"/>
        </a:p>
      </dgm:t>
    </dgm:pt>
    <dgm:pt modelId="{15CC8ACF-04A2-024D-B7D6-05F425AEB31B}" type="pres">
      <dgm:prSet presAssocID="{06A672E7-57FD-4ABF-B6CD-CC47EA220AB6}" presName="spacer" presStyleCnt="0"/>
      <dgm:spPr/>
    </dgm:pt>
    <dgm:pt modelId="{3CC49B5D-3406-E247-86A1-EB32E9CF985A}" type="pres">
      <dgm:prSet presAssocID="{88164BB6-EB53-40CC-B119-90508DE1E201}" presName="parentText" presStyleLbl="node1" presStyleIdx="2" presStyleCnt="4">
        <dgm:presLayoutVars>
          <dgm:chMax val="0"/>
          <dgm:bulletEnabled val="1"/>
        </dgm:presLayoutVars>
      </dgm:prSet>
      <dgm:spPr/>
      <dgm:t>
        <a:bodyPr/>
        <a:lstStyle/>
        <a:p>
          <a:endParaRPr lang="cs-CZ"/>
        </a:p>
      </dgm:t>
    </dgm:pt>
    <dgm:pt modelId="{F5902C9E-8AD1-B649-8860-4513F5512BF2}" type="pres">
      <dgm:prSet presAssocID="{DBDC8FF9-FC51-4E51-86E7-5EF93F4DDC84}" presName="spacer" presStyleCnt="0"/>
      <dgm:spPr/>
    </dgm:pt>
    <dgm:pt modelId="{D4C23585-ADA7-0D4E-8F56-69F621125A60}" type="pres">
      <dgm:prSet presAssocID="{18A82147-B195-434C-A5EF-0C4A4A055183}" presName="parentText" presStyleLbl="node1" presStyleIdx="3" presStyleCnt="4">
        <dgm:presLayoutVars>
          <dgm:chMax val="0"/>
          <dgm:bulletEnabled val="1"/>
        </dgm:presLayoutVars>
      </dgm:prSet>
      <dgm:spPr/>
      <dgm:t>
        <a:bodyPr/>
        <a:lstStyle/>
        <a:p>
          <a:endParaRPr lang="cs-CZ"/>
        </a:p>
      </dgm:t>
    </dgm:pt>
  </dgm:ptLst>
  <dgm:cxnLst>
    <dgm:cxn modelId="{06F364B3-4C0F-47A1-B0B4-E9FCB6E5AED0}" srcId="{D23911E7-34B2-4DB1-9D10-3F4D374E87C9}" destId="{0A58F281-35C9-472F-81B5-035013DB4BB1}" srcOrd="1" destOrd="0" parTransId="{A68D89F4-D75F-4F86-BBE7-7C92DA5EC20B}" sibTransId="{06A672E7-57FD-4ABF-B6CD-CC47EA220AB6}"/>
    <dgm:cxn modelId="{912F8707-81C0-AC44-828A-8D863F841F34}" type="presOf" srcId="{D23911E7-34B2-4DB1-9D10-3F4D374E87C9}" destId="{655A6027-3BB1-104C-B522-6D0230BCBE91}" srcOrd="0" destOrd="0" presId="urn:microsoft.com/office/officeart/2005/8/layout/vList2"/>
    <dgm:cxn modelId="{42B61C03-D709-4196-BED2-90FD98D3362C}" srcId="{D23911E7-34B2-4DB1-9D10-3F4D374E87C9}" destId="{18A82147-B195-434C-A5EF-0C4A4A055183}" srcOrd="3" destOrd="0" parTransId="{6CED414A-1640-4195-A9DD-AAC3D30DC304}" sibTransId="{F4D4D146-677E-45EF-A02D-D1AFC9176EDE}"/>
    <dgm:cxn modelId="{3E785426-DA04-466D-BC79-8945FA84AAC0}" srcId="{D23911E7-34B2-4DB1-9D10-3F4D374E87C9}" destId="{88164BB6-EB53-40CC-B119-90508DE1E201}" srcOrd="2" destOrd="0" parTransId="{A0C49F4C-C181-48D0-A42F-FACADF73B3D3}" sibTransId="{DBDC8FF9-FC51-4E51-86E7-5EF93F4DDC84}"/>
    <dgm:cxn modelId="{797B42A1-90D5-8041-BCF4-3A383C3BDEF4}" type="presOf" srcId="{5C334E2A-E175-44B5-991A-F5AA660F0380}" destId="{C52D40E6-7D39-E04C-9300-C07F8C02EC06}" srcOrd="0" destOrd="0" presId="urn:microsoft.com/office/officeart/2005/8/layout/vList2"/>
    <dgm:cxn modelId="{C67B32C1-64E3-E147-8CAB-7F5BC558C64A}" type="presOf" srcId="{0A58F281-35C9-472F-81B5-035013DB4BB1}" destId="{0F698A64-3F99-7149-8E82-8B9769AB9050}" srcOrd="0" destOrd="0" presId="urn:microsoft.com/office/officeart/2005/8/layout/vList2"/>
    <dgm:cxn modelId="{84DEA568-8297-4662-BCA3-3C2D1586D916}" srcId="{D23911E7-34B2-4DB1-9D10-3F4D374E87C9}" destId="{5C334E2A-E175-44B5-991A-F5AA660F0380}" srcOrd="0" destOrd="0" parTransId="{8D41C591-39C6-425A-A0BC-E15C039BF706}" sibTransId="{EB3FCB22-5EE2-42EF-89E6-D2ADD6246F95}"/>
    <dgm:cxn modelId="{B876542B-4B66-D445-B12B-D21EBC13D108}" type="presOf" srcId="{18A82147-B195-434C-A5EF-0C4A4A055183}" destId="{D4C23585-ADA7-0D4E-8F56-69F621125A60}" srcOrd="0" destOrd="0" presId="urn:microsoft.com/office/officeart/2005/8/layout/vList2"/>
    <dgm:cxn modelId="{F73024B0-FAB7-184C-A0D0-5F72550A9214}" type="presOf" srcId="{88164BB6-EB53-40CC-B119-90508DE1E201}" destId="{3CC49B5D-3406-E247-86A1-EB32E9CF985A}" srcOrd="0" destOrd="0" presId="urn:microsoft.com/office/officeart/2005/8/layout/vList2"/>
    <dgm:cxn modelId="{24C38E19-969B-AF4E-AF08-9B4BE27CBF13}" type="presParOf" srcId="{655A6027-3BB1-104C-B522-6D0230BCBE91}" destId="{C52D40E6-7D39-E04C-9300-C07F8C02EC06}" srcOrd="0" destOrd="0" presId="urn:microsoft.com/office/officeart/2005/8/layout/vList2"/>
    <dgm:cxn modelId="{38E8C26B-DF6F-DA4D-B12F-8028AF5529B2}" type="presParOf" srcId="{655A6027-3BB1-104C-B522-6D0230BCBE91}" destId="{1E63F40D-7BC0-BC40-ABD9-7D0B3779AA08}" srcOrd="1" destOrd="0" presId="urn:microsoft.com/office/officeart/2005/8/layout/vList2"/>
    <dgm:cxn modelId="{1BFD0DE5-368F-DE4F-B1AE-A820E49BCE35}" type="presParOf" srcId="{655A6027-3BB1-104C-B522-6D0230BCBE91}" destId="{0F698A64-3F99-7149-8E82-8B9769AB9050}" srcOrd="2" destOrd="0" presId="urn:microsoft.com/office/officeart/2005/8/layout/vList2"/>
    <dgm:cxn modelId="{C26B2C5F-8616-6A43-8FEF-565536B5F3B7}" type="presParOf" srcId="{655A6027-3BB1-104C-B522-6D0230BCBE91}" destId="{15CC8ACF-04A2-024D-B7D6-05F425AEB31B}" srcOrd="3" destOrd="0" presId="urn:microsoft.com/office/officeart/2005/8/layout/vList2"/>
    <dgm:cxn modelId="{622F7160-319A-5F47-889D-1E4D8735B6C2}" type="presParOf" srcId="{655A6027-3BB1-104C-B522-6D0230BCBE91}" destId="{3CC49B5D-3406-E247-86A1-EB32E9CF985A}" srcOrd="4" destOrd="0" presId="urn:microsoft.com/office/officeart/2005/8/layout/vList2"/>
    <dgm:cxn modelId="{9DA7F4BE-4425-064A-BD7F-D347AC8AD4ED}" type="presParOf" srcId="{655A6027-3BB1-104C-B522-6D0230BCBE91}" destId="{F5902C9E-8AD1-B649-8860-4513F5512BF2}" srcOrd="5" destOrd="0" presId="urn:microsoft.com/office/officeart/2005/8/layout/vList2"/>
    <dgm:cxn modelId="{65679467-5989-AA42-9984-F0763C2D2E26}" type="presParOf" srcId="{655A6027-3BB1-104C-B522-6D0230BCBE91}" destId="{D4C23585-ADA7-0D4E-8F56-69F621125A6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8A2CE0-43AB-43A3-B671-A403AE471D8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83455CD-E8E8-4656-A0C3-BF4AB26D8A77}">
      <dgm:prSet/>
      <dgm:spPr/>
      <dgm:t>
        <a:bodyPr/>
        <a:lstStyle/>
        <a:p>
          <a:r>
            <a:rPr lang="cs-CZ"/>
            <a:t>Přístup zaměřený na řešení</a:t>
          </a:r>
          <a:endParaRPr lang="en-US"/>
        </a:p>
      </dgm:t>
    </dgm:pt>
    <dgm:pt modelId="{180EA2A4-F7D4-4ABB-8DED-59624316E1C3}" type="parTrans" cxnId="{A789B18C-DE1B-4CE0-AEE1-2B14A9D1EDC5}">
      <dgm:prSet/>
      <dgm:spPr/>
      <dgm:t>
        <a:bodyPr/>
        <a:lstStyle/>
        <a:p>
          <a:endParaRPr lang="en-US"/>
        </a:p>
      </dgm:t>
    </dgm:pt>
    <dgm:pt modelId="{D7EE77F8-22B1-4CDD-92EA-AD175FC2A2D9}" type="sibTrans" cxnId="{A789B18C-DE1B-4CE0-AEE1-2B14A9D1EDC5}">
      <dgm:prSet/>
      <dgm:spPr/>
      <dgm:t>
        <a:bodyPr/>
        <a:lstStyle/>
        <a:p>
          <a:endParaRPr lang="en-US"/>
        </a:p>
      </dgm:t>
    </dgm:pt>
    <dgm:pt modelId="{97C9900A-D2C0-4221-8F07-ABBF329B1C92}">
      <dgm:prSet/>
      <dgm:spPr/>
      <dgm:t>
        <a:bodyPr/>
        <a:lstStyle/>
        <a:p>
          <a:r>
            <a:rPr lang="cs-CZ" dirty="0"/>
            <a:t>Dle Úlehly – se jedná o ucelený model, má specifický způsob myšlení</a:t>
          </a:r>
          <a:endParaRPr lang="en-US" dirty="0"/>
        </a:p>
      </dgm:t>
    </dgm:pt>
    <dgm:pt modelId="{84418F4C-C192-44D4-8CE3-177DF9638697}" type="parTrans" cxnId="{6E9E85AD-FE88-4298-AC9C-D38453F474C2}">
      <dgm:prSet/>
      <dgm:spPr/>
      <dgm:t>
        <a:bodyPr/>
        <a:lstStyle/>
        <a:p>
          <a:endParaRPr lang="en-US"/>
        </a:p>
      </dgm:t>
    </dgm:pt>
    <dgm:pt modelId="{8E75366F-A326-47B4-99A1-FDADD5CE5B22}" type="sibTrans" cxnId="{6E9E85AD-FE88-4298-AC9C-D38453F474C2}">
      <dgm:prSet/>
      <dgm:spPr/>
      <dgm:t>
        <a:bodyPr/>
        <a:lstStyle/>
        <a:p>
          <a:endParaRPr lang="en-US"/>
        </a:p>
      </dgm:t>
    </dgm:pt>
    <dgm:pt modelId="{F4799BDB-6400-1143-A527-A26D009D3D40}">
      <dgm:prSet/>
      <dgm:spPr/>
      <dgm:t>
        <a:bodyPr/>
        <a:lstStyle/>
        <a:p>
          <a:r>
            <a:rPr lang="en-US" dirty="0" err="1"/>
            <a:t>základem</a:t>
          </a:r>
          <a:r>
            <a:rPr lang="en-US" dirty="0"/>
            <a:t> je </a:t>
          </a:r>
          <a:r>
            <a:rPr lang="en-US" dirty="0" err="1"/>
            <a:t>osoba</a:t>
          </a:r>
          <a:r>
            <a:rPr lang="en-US" dirty="0"/>
            <a:t> </a:t>
          </a:r>
          <a:r>
            <a:rPr lang="en-US" dirty="0" err="1"/>
            <a:t>sociálního</a:t>
          </a:r>
          <a:r>
            <a:rPr lang="en-US" dirty="0"/>
            <a:t> </a:t>
          </a:r>
          <a:r>
            <a:rPr lang="en-US" dirty="0" err="1"/>
            <a:t>pracovníka</a:t>
          </a:r>
          <a:r>
            <a:rPr lang="en-US" dirty="0"/>
            <a:t> a </a:t>
          </a:r>
          <a:r>
            <a:rPr lang="en-US" dirty="0" err="1"/>
            <a:t>jeho</a:t>
          </a:r>
          <a:r>
            <a:rPr lang="en-US" dirty="0"/>
            <a:t> </a:t>
          </a:r>
          <a:r>
            <a:rPr lang="en-US" dirty="0" err="1"/>
            <a:t>konání</a:t>
          </a:r>
          <a:endParaRPr lang="en-US" dirty="0"/>
        </a:p>
      </dgm:t>
    </dgm:pt>
    <dgm:pt modelId="{E38584E7-DE86-6F4E-A86A-00E41032D033}" type="parTrans" cxnId="{B78FF7EF-1F4E-C946-A9CA-CDD7EBEC7C5B}">
      <dgm:prSet/>
      <dgm:spPr/>
      <dgm:t>
        <a:bodyPr/>
        <a:lstStyle/>
        <a:p>
          <a:endParaRPr lang="cs-CZ"/>
        </a:p>
      </dgm:t>
    </dgm:pt>
    <dgm:pt modelId="{A085CC68-79CF-464D-82C7-8E170EBD6F40}" type="sibTrans" cxnId="{B78FF7EF-1F4E-C946-A9CA-CDD7EBEC7C5B}">
      <dgm:prSet/>
      <dgm:spPr/>
      <dgm:t>
        <a:bodyPr/>
        <a:lstStyle/>
        <a:p>
          <a:endParaRPr lang="cs-CZ"/>
        </a:p>
      </dgm:t>
    </dgm:pt>
    <dgm:pt modelId="{94EE1F81-0753-1544-8F2D-F3578CF2FF38}" type="pres">
      <dgm:prSet presAssocID="{3E8A2CE0-43AB-43A3-B671-A403AE471D8A}" presName="hierChild1" presStyleCnt="0">
        <dgm:presLayoutVars>
          <dgm:chPref val="1"/>
          <dgm:dir/>
          <dgm:animOne val="branch"/>
          <dgm:animLvl val="lvl"/>
          <dgm:resizeHandles/>
        </dgm:presLayoutVars>
      </dgm:prSet>
      <dgm:spPr/>
      <dgm:t>
        <a:bodyPr/>
        <a:lstStyle/>
        <a:p>
          <a:endParaRPr lang="cs-CZ"/>
        </a:p>
      </dgm:t>
    </dgm:pt>
    <dgm:pt modelId="{D9700B65-9F57-6443-B9A2-B9A99AE4E13D}" type="pres">
      <dgm:prSet presAssocID="{583455CD-E8E8-4656-A0C3-BF4AB26D8A77}" presName="hierRoot1" presStyleCnt="0"/>
      <dgm:spPr/>
    </dgm:pt>
    <dgm:pt modelId="{789FB810-2AFB-2D45-A013-E224116B10FC}" type="pres">
      <dgm:prSet presAssocID="{583455CD-E8E8-4656-A0C3-BF4AB26D8A77}" presName="composite" presStyleCnt="0"/>
      <dgm:spPr/>
    </dgm:pt>
    <dgm:pt modelId="{AD3C66BE-ACCD-9448-ABA0-694374F9FB86}" type="pres">
      <dgm:prSet presAssocID="{583455CD-E8E8-4656-A0C3-BF4AB26D8A77}" presName="background" presStyleLbl="node0" presStyleIdx="0" presStyleCnt="3"/>
      <dgm:spPr/>
    </dgm:pt>
    <dgm:pt modelId="{9EDE4C50-5157-554D-A125-90D58C17DEB1}" type="pres">
      <dgm:prSet presAssocID="{583455CD-E8E8-4656-A0C3-BF4AB26D8A77}" presName="text" presStyleLbl="fgAcc0" presStyleIdx="0" presStyleCnt="3">
        <dgm:presLayoutVars>
          <dgm:chPref val="3"/>
        </dgm:presLayoutVars>
      </dgm:prSet>
      <dgm:spPr/>
      <dgm:t>
        <a:bodyPr/>
        <a:lstStyle/>
        <a:p>
          <a:endParaRPr lang="cs-CZ"/>
        </a:p>
      </dgm:t>
    </dgm:pt>
    <dgm:pt modelId="{14A83359-6654-3B49-8E4D-80C063D106DC}" type="pres">
      <dgm:prSet presAssocID="{583455CD-E8E8-4656-A0C3-BF4AB26D8A77}" presName="hierChild2" presStyleCnt="0"/>
      <dgm:spPr/>
    </dgm:pt>
    <dgm:pt modelId="{8EE96771-5A87-8C40-87BF-8C1B7E7EC509}" type="pres">
      <dgm:prSet presAssocID="{97C9900A-D2C0-4221-8F07-ABBF329B1C92}" presName="hierRoot1" presStyleCnt="0"/>
      <dgm:spPr/>
    </dgm:pt>
    <dgm:pt modelId="{C9ECCF4E-00E8-5F44-BAEA-D7CE7CE0B42C}" type="pres">
      <dgm:prSet presAssocID="{97C9900A-D2C0-4221-8F07-ABBF329B1C92}" presName="composite" presStyleCnt="0"/>
      <dgm:spPr/>
    </dgm:pt>
    <dgm:pt modelId="{7D5F2459-7EAF-914B-9C9D-ED39F94D9279}" type="pres">
      <dgm:prSet presAssocID="{97C9900A-D2C0-4221-8F07-ABBF329B1C92}" presName="background" presStyleLbl="node0" presStyleIdx="1" presStyleCnt="3"/>
      <dgm:spPr/>
    </dgm:pt>
    <dgm:pt modelId="{E6200FB1-2F98-A448-8261-82DF3088502B}" type="pres">
      <dgm:prSet presAssocID="{97C9900A-D2C0-4221-8F07-ABBF329B1C92}" presName="text" presStyleLbl="fgAcc0" presStyleIdx="1" presStyleCnt="3">
        <dgm:presLayoutVars>
          <dgm:chPref val="3"/>
        </dgm:presLayoutVars>
      </dgm:prSet>
      <dgm:spPr/>
      <dgm:t>
        <a:bodyPr/>
        <a:lstStyle/>
        <a:p>
          <a:endParaRPr lang="cs-CZ"/>
        </a:p>
      </dgm:t>
    </dgm:pt>
    <dgm:pt modelId="{2D6605C1-7CB8-3B40-8B08-6D232B94EF15}" type="pres">
      <dgm:prSet presAssocID="{97C9900A-D2C0-4221-8F07-ABBF329B1C92}" presName="hierChild2" presStyleCnt="0"/>
      <dgm:spPr/>
    </dgm:pt>
    <dgm:pt modelId="{769C224F-9C0C-854E-9B5D-5600598E6DB5}" type="pres">
      <dgm:prSet presAssocID="{F4799BDB-6400-1143-A527-A26D009D3D40}" presName="hierRoot1" presStyleCnt="0"/>
      <dgm:spPr/>
    </dgm:pt>
    <dgm:pt modelId="{6A48904B-C42F-244A-85FA-20AEAA6362CC}" type="pres">
      <dgm:prSet presAssocID="{F4799BDB-6400-1143-A527-A26D009D3D40}" presName="composite" presStyleCnt="0"/>
      <dgm:spPr/>
    </dgm:pt>
    <dgm:pt modelId="{9EF5A999-A556-5F4F-9D6B-2CAA12525C88}" type="pres">
      <dgm:prSet presAssocID="{F4799BDB-6400-1143-A527-A26D009D3D40}" presName="background" presStyleLbl="node0" presStyleIdx="2" presStyleCnt="3"/>
      <dgm:spPr/>
    </dgm:pt>
    <dgm:pt modelId="{96E814CB-735E-9D4A-A8A9-BA14A378DC64}" type="pres">
      <dgm:prSet presAssocID="{F4799BDB-6400-1143-A527-A26D009D3D40}" presName="text" presStyleLbl="fgAcc0" presStyleIdx="2" presStyleCnt="3">
        <dgm:presLayoutVars>
          <dgm:chPref val="3"/>
        </dgm:presLayoutVars>
      </dgm:prSet>
      <dgm:spPr/>
      <dgm:t>
        <a:bodyPr/>
        <a:lstStyle/>
        <a:p>
          <a:endParaRPr lang="cs-CZ"/>
        </a:p>
      </dgm:t>
    </dgm:pt>
    <dgm:pt modelId="{141CB6F5-0666-DF43-A9FE-FF81F7411C55}" type="pres">
      <dgm:prSet presAssocID="{F4799BDB-6400-1143-A527-A26D009D3D40}" presName="hierChild2" presStyleCnt="0"/>
      <dgm:spPr/>
    </dgm:pt>
  </dgm:ptLst>
  <dgm:cxnLst>
    <dgm:cxn modelId="{6E9E85AD-FE88-4298-AC9C-D38453F474C2}" srcId="{3E8A2CE0-43AB-43A3-B671-A403AE471D8A}" destId="{97C9900A-D2C0-4221-8F07-ABBF329B1C92}" srcOrd="1" destOrd="0" parTransId="{84418F4C-C192-44D4-8CE3-177DF9638697}" sibTransId="{8E75366F-A326-47B4-99A1-FDADD5CE5B22}"/>
    <dgm:cxn modelId="{5FFF7543-F0CC-4840-9FDF-86ECE4B2A1F5}" type="presOf" srcId="{F4799BDB-6400-1143-A527-A26D009D3D40}" destId="{96E814CB-735E-9D4A-A8A9-BA14A378DC64}" srcOrd="0" destOrd="0" presId="urn:microsoft.com/office/officeart/2005/8/layout/hierarchy1"/>
    <dgm:cxn modelId="{B78FF7EF-1F4E-C946-A9CA-CDD7EBEC7C5B}" srcId="{3E8A2CE0-43AB-43A3-B671-A403AE471D8A}" destId="{F4799BDB-6400-1143-A527-A26D009D3D40}" srcOrd="2" destOrd="0" parTransId="{E38584E7-DE86-6F4E-A86A-00E41032D033}" sibTransId="{A085CC68-79CF-464D-82C7-8E170EBD6F40}"/>
    <dgm:cxn modelId="{FA520EA7-8293-7047-BCDF-5CE7B950512B}" type="presOf" srcId="{583455CD-E8E8-4656-A0C3-BF4AB26D8A77}" destId="{9EDE4C50-5157-554D-A125-90D58C17DEB1}" srcOrd="0" destOrd="0" presId="urn:microsoft.com/office/officeart/2005/8/layout/hierarchy1"/>
    <dgm:cxn modelId="{2CDCD85B-838C-F844-A47C-CB74DBEAF252}" type="presOf" srcId="{3E8A2CE0-43AB-43A3-B671-A403AE471D8A}" destId="{94EE1F81-0753-1544-8F2D-F3578CF2FF38}" srcOrd="0" destOrd="0" presId="urn:microsoft.com/office/officeart/2005/8/layout/hierarchy1"/>
    <dgm:cxn modelId="{A789B18C-DE1B-4CE0-AEE1-2B14A9D1EDC5}" srcId="{3E8A2CE0-43AB-43A3-B671-A403AE471D8A}" destId="{583455CD-E8E8-4656-A0C3-BF4AB26D8A77}" srcOrd="0" destOrd="0" parTransId="{180EA2A4-F7D4-4ABB-8DED-59624316E1C3}" sibTransId="{D7EE77F8-22B1-4CDD-92EA-AD175FC2A2D9}"/>
    <dgm:cxn modelId="{7EC0E861-3843-5F4E-B03D-497E294F9A5B}" type="presOf" srcId="{97C9900A-D2C0-4221-8F07-ABBF329B1C92}" destId="{E6200FB1-2F98-A448-8261-82DF3088502B}" srcOrd="0" destOrd="0" presId="urn:microsoft.com/office/officeart/2005/8/layout/hierarchy1"/>
    <dgm:cxn modelId="{60447994-D770-A348-9A5F-BC63A0CE4CE5}" type="presParOf" srcId="{94EE1F81-0753-1544-8F2D-F3578CF2FF38}" destId="{D9700B65-9F57-6443-B9A2-B9A99AE4E13D}" srcOrd="0" destOrd="0" presId="urn:microsoft.com/office/officeart/2005/8/layout/hierarchy1"/>
    <dgm:cxn modelId="{FE7CDE7F-C00B-894A-BF11-7D8D19C0A7D5}" type="presParOf" srcId="{D9700B65-9F57-6443-B9A2-B9A99AE4E13D}" destId="{789FB810-2AFB-2D45-A013-E224116B10FC}" srcOrd="0" destOrd="0" presId="urn:microsoft.com/office/officeart/2005/8/layout/hierarchy1"/>
    <dgm:cxn modelId="{A443086F-721D-A34D-B793-B0655770165B}" type="presParOf" srcId="{789FB810-2AFB-2D45-A013-E224116B10FC}" destId="{AD3C66BE-ACCD-9448-ABA0-694374F9FB86}" srcOrd="0" destOrd="0" presId="urn:microsoft.com/office/officeart/2005/8/layout/hierarchy1"/>
    <dgm:cxn modelId="{C414D58F-A73E-6A45-A069-56637795CF8F}" type="presParOf" srcId="{789FB810-2AFB-2D45-A013-E224116B10FC}" destId="{9EDE4C50-5157-554D-A125-90D58C17DEB1}" srcOrd="1" destOrd="0" presId="urn:microsoft.com/office/officeart/2005/8/layout/hierarchy1"/>
    <dgm:cxn modelId="{744231CC-3880-8949-A841-3BBE2B2DF85D}" type="presParOf" srcId="{D9700B65-9F57-6443-B9A2-B9A99AE4E13D}" destId="{14A83359-6654-3B49-8E4D-80C063D106DC}" srcOrd="1" destOrd="0" presId="urn:microsoft.com/office/officeart/2005/8/layout/hierarchy1"/>
    <dgm:cxn modelId="{2BB525A3-A113-4C4B-80AD-22226B484ED6}" type="presParOf" srcId="{94EE1F81-0753-1544-8F2D-F3578CF2FF38}" destId="{8EE96771-5A87-8C40-87BF-8C1B7E7EC509}" srcOrd="1" destOrd="0" presId="urn:microsoft.com/office/officeart/2005/8/layout/hierarchy1"/>
    <dgm:cxn modelId="{DD908E2E-850B-D64D-AF12-B2288BB1EFEB}" type="presParOf" srcId="{8EE96771-5A87-8C40-87BF-8C1B7E7EC509}" destId="{C9ECCF4E-00E8-5F44-BAEA-D7CE7CE0B42C}" srcOrd="0" destOrd="0" presId="urn:microsoft.com/office/officeart/2005/8/layout/hierarchy1"/>
    <dgm:cxn modelId="{21622F6D-2879-CE4E-9470-9A2898980725}" type="presParOf" srcId="{C9ECCF4E-00E8-5F44-BAEA-D7CE7CE0B42C}" destId="{7D5F2459-7EAF-914B-9C9D-ED39F94D9279}" srcOrd="0" destOrd="0" presId="urn:microsoft.com/office/officeart/2005/8/layout/hierarchy1"/>
    <dgm:cxn modelId="{19103BC0-646C-8940-9669-D00113146E40}" type="presParOf" srcId="{C9ECCF4E-00E8-5F44-BAEA-D7CE7CE0B42C}" destId="{E6200FB1-2F98-A448-8261-82DF3088502B}" srcOrd="1" destOrd="0" presId="urn:microsoft.com/office/officeart/2005/8/layout/hierarchy1"/>
    <dgm:cxn modelId="{2C95F827-95AE-0F41-AFF5-01734343D0B6}" type="presParOf" srcId="{8EE96771-5A87-8C40-87BF-8C1B7E7EC509}" destId="{2D6605C1-7CB8-3B40-8B08-6D232B94EF15}" srcOrd="1" destOrd="0" presId="urn:microsoft.com/office/officeart/2005/8/layout/hierarchy1"/>
    <dgm:cxn modelId="{9F9D07AA-7A54-4E46-A1E5-6CDF1895DD08}" type="presParOf" srcId="{94EE1F81-0753-1544-8F2D-F3578CF2FF38}" destId="{769C224F-9C0C-854E-9B5D-5600598E6DB5}" srcOrd="2" destOrd="0" presId="urn:microsoft.com/office/officeart/2005/8/layout/hierarchy1"/>
    <dgm:cxn modelId="{54043AA5-4360-6146-98BF-3D90747A5297}" type="presParOf" srcId="{769C224F-9C0C-854E-9B5D-5600598E6DB5}" destId="{6A48904B-C42F-244A-85FA-20AEAA6362CC}" srcOrd="0" destOrd="0" presId="urn:microsoft.com/office/officeart/2005/8/layout/hierarchy1"/>
    <dgm:cxn modelId="{30E51D66-3C05-3343-AB48-6EADE5A7CF65}" type="presParOf" srcId="{6A48904B-C42F-244A-85FA-20AEAA6362CC}" destId="{9EF5A999-A556-5F4F-9D6B-2CAA12525C88}" srcOrd="0" destOrd="0" presId="urn:microsoft.com/office/officeart/2005/8/layout/hierarchy1"/>
    <dgm:cxn modelId="{F7B36DE5-837B-2E4F-8A5F-7210EE777D81}" type="presParOf" srcId="{6A48904B-C42F-244A-85FA-20AEAA6362CC}" destId="{96E814CB-735E-9D4A-A8A9-BA14A378DC64}" srcOrd="1" destOrd="0" presId="urn:microsoft.com/office/officeart/2005/8/layout/hierarchy1"/>
    <dgm:cxn modelId="{C9C1E56B-FE20-FD48-AE1C-B3C9AB2398D3}" type="presParOf" srcId="{769C224F-9C0C-854E-9B5D-5600598E6DB5}" destId="{141CB6F5-0666-DF43-A9FE-FF81F7411C5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77838-F3F1-7841-854A-CED4E99C2935}">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BD5A69-00A9-3445-A835-1B6CDFDA5773}">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Ukládaní  traumat:</a:t>
          </a:r>
          <a:endParaRPr lang="en-US" sz="2600" kern="1200"/>
        </a:p>
      </dsp:txBody>
      <dsp:txXfrm>
        <a:off x="0" y="2703"/>
        <a:ext cx="6900512" cy="921789"/>
      </dsp:txXfrm>
    </dsp:sp>
    <dsp:sp modelId="{3B287523-F444-6D47-A92E-A6EFBB9A161A}">
      <dsp:nvSpPr>
        <dsp:cNvPr id="0" name=""/>
        <dsp:cNvSpPr/>
      </dsp:nvSpPr>
      <dsp:spPr>
        <a:xfrm>
          <a:off x="0" y="924492"/>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EFF7DE-EB6E-4044-BFE4-916FC78AEB99}">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Být hodné dítě</a:t>
          </a:r>
          <a:endParaRPr lang="en-US" sz="2600" kern="1200"/>
        </a:p>
      </dsp:txBody>
      <dsp:txXfrm>
        <a:off x="0" y="924492"/>
        <a:ext cx="6900512" cy="921789"/>
      </dsp:txXfrm>
    </dsp:sp>
    <dsp:sp modelId="{ACE05146-88E2-CA43-8D1B-65946462D67E}">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3E98DC-8A06-CF4E-879F-B3BC2D927025}">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Výchovné modely – traumatizující</a:t>
          </a:r>
          <a:endParaRPr lang="en-US" sz="2600" kern="1200"/>
        </a:p>
      </dsp:txBody>
      <dsp:txXfrm>
        <a:off x="0" y="1846281"/>
        <a:ext cx="6900512" cy="921789"/>
      </dsp:txXfrm>
    </dsp:sp>
    <dsp:sp modelId="{A039A225-D0C1-1543-8E72-96F2FE8F728B}">
      <dsp:nvSpPr>
        <dsp:cNvPr id="0" name=""/>
        <dsp:cNvSpPr/>
      </dsp:nvSpPr>
      <dsp:spPr>
        <a:xfrm>
          <a:off x="0" y="2768070"/>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C6428-37C3-4F46-A2EA-E909CC92D68F}">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Zlobit – jinak nic neznamenám, nevšimnou si mě</a:t>
          </a:r>
          <a:endParaRPr lang="en-US" sz="2600" kern="1200"/>
        </a:p>
      </dsp:txBody>
      <dsp:txXfrm>
        <a:off x="0" y="2768070"/>
        <a:ext cx="6900512" cy="921789"/>
      </dsp:txXfrm>
    </dsp:sp>
    <dsp:sp modelId="{F9AA34DD-455F-4649-AA2F-AE064C2BFE90}">
      <dsp:nvSpPr>
        <dsp:cNvPr id="0" name=""/>
        <dsp:cNvSpPr/>
      </dsp:nvSpPr>
      <dsp:spPr>
        <a:xfrm>
          <a:off x="0" y="3689859"/>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3F0353-58C7-7449-B21C-EB684B1BD519}">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Jak se mnou vychovávající osoby mluvily</a:t>
          </a:r>
          <a:endParaRPr lang="en-US" sz="2600" kern="1200"/>
        </a:p>
      </dsp:txBody>
      <dsp:txXfrm>
        <a:off x="0" y="3689859"/>
        <a:ext cx="6900512" cy="921789"/>
      </dsp:txXfrm>
    </dsp:sp>
    <dsp:sp modelId="{C3D232EE-5C54-5343-B4F7-4049B1A21B25}">
      <dsp:nvSpPr>
        <dsp:cNvPr id="0" name=""/>
        <dsp:cNvSpPr/>
      </dsp:nvSpPr>
      <dsp:spPr>
        <a:xfrm>
          <a:off x="0" y="461164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9F1EF-290A-EE4B-89EC-DF338BD4F18C}">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Jak se ke mně chovaly</a:t>
          </a:r>
          <a:endParaRPr lang="en-US" sz="2600" kern="1200"/>
        </a:p>
      </dsp:txBody>
      <dsp:txXfrm>
        <a:off x="0" y="4611648"/>
        <a:ext cx="6900512" cy="92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D40E6-7D39-E04C-9300-C07F8C02EC06}">
      <dsp:nvSpPr>
        <dsp:cNvPr id="0" name=""/>
        <dsp:cNvSpPr/>
      </dsp:nvSpPr>
      <dsp:spPr>
        <a:xfrm>
          <a:off x="0" y="1079063"/>
          <a:ext cx="6263640" cy="7675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To co prožíváme vědomě</a:t>
          </a:r>
          <a:endParaRPr lang="en-US" sz="3200" kern="1200"/>
        </a:p>
      </dsp:txBody>
      <dsp:txXfrm>
        <a:off x="37467" y="1116530"/>
        <a:ext cx="6188706" cy="692586"/>
      </dsp:txXfrm>
    </dsp:sp>
    <dsp:sp modelId="{0F698A64-3F99-7149-8E82-8B9769AB9050}">
      <dsp:nvSpPr>
        <dsp:cNvPr id="0" name=""/>
        <dsp:cNvSpPr/>
      </dsp:nvSpPr>
      <dsp:spPr>
        <a:xfrm>
          <a:off x="0" y="1938743"/>
          <a:ext cx="6263640" cy="7675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Znalost běžných norem společnosti</a:t>
          </a:r>
          <a:endParaRPr lang="en-US" sz="3200" kern="1200"/>
        </a:p>
      </dsp:txBody>
      <dsp:txXfrm>
        <a:off x="37467" y="1976210"/>
        <a:ext cx="6188706" cy="692586"/>
      </dsp:txXfrm>
    </dsp:sp>
    <dsp:sp modelId="{3CC49B5D-3406-E247-86A1-EB32E9CF985A}">
      <dsp:nvSpPr>
        <dsp:cNvPr id="0" name=""/>
        <dsp:cNvSpPr/>
      </dsp:nvSpPr>
      <dsp:spPr>
        <a:xfrm>
          <a:off x="0" y="2798423"/>
          <a:ext cx="6263640" cy="7675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Reaguji na aktuální stav</a:t>
          </a:r>
          <a:endParaRPr lang="en-US" sz="3200" kern="1200"/>
        </a:p>
      </dsp:txBody>
      <dsp:txXfrm>
        <a:off x="37467" y="2835890"/>
        <a:ext cx="6188706" cy="692586"/>
      </dsp:txXfrm>
    </dsp:sp>
    <dsp:sp modelId="{D4C23585-ADA7-0D4E-8F56-69F621125A60}">
      <dsp:nvSpPr>
        <dsp:cNvPr id="0" name=""/>
        <dsp:cNvSpPr/>
      </dsp:nvSpPr>
      <dsp:spPr>
        <a:xfrm>
          <a:off x="0" y="3658104"/>
          <a:ext cx="6263640" cy="7675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Chybí proaktivní směr</a:t>
          </a:r>
          <a:endParaRPr lang="en-US" sz="3200" kern="1200"/>
        </a:p>
      </dsp:txBody>
      <dsp:txXfrm>
        <a:off x="37467" y="3695571"/>
        <a:ext cx="6188706"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C66BE-ACCD-9448-ABA0-694374F9FB86}">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DE4C50-5157-554D-A125-90D58C17DEB1}">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a:t>Přístup zaměřený na řešení</a:t>
          </a:r>
          <a:endParaRPr lang="en-US" sz="2400" kern="1200"/>
        </a:p>
      </dsp:txBody>
      <dsp:txXfrm>
        <a:off x="378614" y="886531"/>
        <a:ext cx="2810360" cy="1744948"/>
      </dsp:txXfrm>
    </dsp:sp>
    <dsp:sp modelId="{7D5F2459-7EAF-914B-9C9D-ED39F94D9279}">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200FB1-2F98-A448-8261-82DF3088502B}">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dirty="0"/>
            <a:t>Dle Úlehly – se jedná o ucelený model, má specifický způsob myšlení</a:t>
          </a:r>
          <a:endParaRPr lang="en-US" sz="2400" kern="1200" dirty="0"/>
        </a:p>
      </dsp:txBody>
      <dsp:txXfrm>
        <a:off x="3946203" y="886531"/>
        <a:ext cx="2810360" cy="1744948"/>
      </dsp:txXfrm>
    </dsp:sp>
    <dsp:sp modelId="{9EF5A999-A556-5F4F-9D6B-2CAA12525C88}">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E814CB-735E-9D4A-A8A9-BA14A378DC64}">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a:t>základem</a:t>
          </a:r>
          <a:r>
            <a:rPr lang="en-US" sz="2400" kern="1200" dirty="0"/>
            <a:t> je </a:t>
          </a:r>
          <a:r>
            <a:rPr lang="en-US" sz="2400" kern="1200" dirty="0" err="1"/>
            <a:t>osoba</a:t>
          </a:r>
          <a:r>
            <a:rPr lang="en-US" sz="2400" kern="1200" dirty="0"/>
            <a:t> </a:t>
          </a:r>
          <a:r>
            <a:rPr lang="en-US" sz="2400" kern="1200" dirty="0" err="1"/>
            <a:t>sociálního</a:t>
          </a:r>
          <a:r>
            <a:rPr lang="en-US" sz="2400" kern="1200" dirty="0"/>
            <a:t> </a:t>
          </a:r>
          <a:r>
            <a:rPr lang="en-US" sz="2400" kern="1200" dirty="0" err="1"/>
            <a:t>pracovníka</a:t>
          </a:r>
          <a:r>
            <a:rPr lang="en-US" sz="2400" kern="1200" dirty="0"/>
            <a:t> a </a:t>
          </a:r>
          <a:r>
            <a:rPr lang="en-US" sz="2400" kern="1200" dirty="0" err="1"/>
            <a:t>jeho</a:t>
          </a:r>
          <a:r>
            <a:rPr lang="en-US" sz="2400" kern="1200" dirty="0"/>
            <a:t> </a:t>
          </a:r>
          <a:r>
            <a:rPr lang="en-US" sz="2400" kern="1200" dirty="0" err="1"/>
            <a:t>konání</a:t>
          </a:r>
          <a:endParaRPr lang="en-US" sz="2400" kern="1200" dirty="0"/>
        </a:p>
      </dsp:txBody>
      <dsp:txXfrm>
        <a:off x="7513791" y="886531"/>
        <a:ext cx="2810360" cy="174494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352CB2-AC25-1F4D-BAB3-89A57369CA3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7021596-BA40-564B-9BDC-60D1AD481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27C82E0-D3BD-D842-B874-DC643CFFC08D}"/>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5" name="Zástupný symbol pro zápatí 4">
            <a:extLst>
              <a:ext uri="{FF2B5EF4-FFF2-40B4-BE49-F238E27FC236}">
                <a16:creationId xmlns:a16="http://schemas.microsoft.com/office/drawing/2014/main" id="{059C3066-E7C1-AB46-A080-AB8BC0F1281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D9EC5F2-7D8E-E045-AB40-0AAD0F0B53E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1353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BB7A1B-3208-9C47-88D7-6DB8DD2697D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05BB170-9C30-A64E-A3B1-047BA3188E7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A6D81FD-29BB-0446-BC03-C613C907E18B}"/>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5" name="Zástupný symbol pro zápatí 4">
            <a:extLst>
              <a:ext uri="{FF2B5EF4-FFF2-40B4-BE49-F238E27FC236}">
                <a16:creationId xmlns:a16="http://schemas.microsoft.com/office/drawing/2014/main" id="{3CFD0832-637F-D540-A09C-1C4228D15CD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E9AECE-0A85-4745-A910-C2E01331B15D}"/>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77169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D5D58B9-2B1B-DE45-A3CD-53B4307F48B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5D0E654-51D3-D741-ADFA-A55761E7F5C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265711-C1DA-EE46-A992-0AB83BC781CC}"/>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5" name="Zástupný symbol pro zápatí 4">
            <a:extLst>
              <a:ext uri="{FF2B5EF4-FFF2-40B4-BE49-F238E27FC236}">
                <a16:creationId xmlns:a16="http://schemas.microsoft.com/office/drawing/2014/main" id="{0E00BF15-2F18-EB42-8FE8-CD16F87B51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333D118-52E5-E544-8A5B-16E939D3CCD1}"/>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40286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1077E-916E-464C-A00E-D746BD34DF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6DF9DFA-F189-7D4E-AD89-5A99411E1D1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43CE2F-B3C3-4147-832B-FCC1E6F4F201}"/>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5" name="Zástupný symbol pro zápatí 4">
            <a:extLst>
              <a:ext uri="{FF2B5EF4-FFF2-40B4-BE49-F238E27FC236}">
                <a16:creationId xmlns:a16="http://schemas.microsoft.com/office/drawing/2014/main" id="{482E60A2-DC1D-DF44-A3F1-B595399AD3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9BFA25-24BF-E740-A0F3-45D882F22BD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208826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44F01-4EE4-8041-92EA-DD333C555BA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B8200A7-8D53-8D4F-8D7E-D4C4EDC7B0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21475AA-1E14-0741-8BC0-547D65711489}"/>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5" name="Zástupný symbol pro zápatí 4">
            <a:extLst>
              <a:ext uri="{FF2B5EF4-FFF2-40B4-BE49-F238E27FC236}">
                <a16:creationId xmlns:a16="http://schemas.microsoft.com/office/drawing/2014/main" id="{C60B8555-9958-3C4E-B23B-B1C26775A3E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C4229D-3DF6-3841-8BC7-7B1491F1F9E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54406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3F7B9-454D-9348-9008-1FA9EE39218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1FC8EE0-C567-5F46-A46F-BB9175B97B6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C90D8BF-93B0-DF49-9015-4A55574589A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5A9FBF-5ACC-C142-8B8D-E5BE0F1B42B2}"/>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6" name="Zástupný symbol pro zápatí 5">
            <a:extLst>
              <a:ext uri="{FF2B5EF4-FFF2-40B4-BE49-F238E27FC236}">
                <a16:creationId xmlns:a16="http://schemas.microsoft.com/office/drawing/2014/main" id="{19646FA5-914E-984D-A948-A77C261FEC9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0CE4575-59DC-434C-9905-CCBF565C78BE}"/>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9442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DB896D-C602-D748-A70C-6B5EABF257E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01F522E-A8F5-1B48-AF55-1EFB7F8571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5B8616-BAF8-AD45-A3D9-66AD25634CF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1E1C756-0E78-484B-AA84-1A0F24876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DFA6D33-8976-2943-8CE7-883C50F6920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DB8D369-6849-2049-83C3-65C2D1B91A8C}"/>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8" name="Zástupný symbol pro zápatí 7">
            <a:extLst>
              <a:ext uri="{FF2B5EF4-FFF2-40B4-BE49-F238E27FC236}">
                <a16:creationId xmlns:a16="http://schemas.microsoft.com/office/drawing/2014/main" id="{C16F458A-BA1C-9D4D-9F83-13A5A289C6F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0894E54-93FB-5D4C-88B4-3837203F2A2A}"/>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29299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F87CE3-3DC7-0543-8D64-4D9E1D92A9E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CD478F4-7CE5-B843-AF4E-D098CE016320}"/>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4" name="Zástupný symbol pro zápatí 3">
            <a:extLst>
              <a:ext uri="{FF2B5EF4-FFF2-40B4-BE49-F238E27FC236}">
                <a16:creationId xmlns:a16="http://schemas.microsoft.com/office/drawing/2014/main" id="{E8221C7C-0619-B04B-83F2-47FE368A12B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8CA7FE8-8FA3-E346-B4CA-99D088D2DBDD}"/>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42737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18913B6-E6D6-834B-82EA-206D7CC03662}"/>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3" name="Zástupný symbol pro zápatí 2">
            <a:extLst>
              <a:ext uri="{FF2B5EF4-FFF2-40B4-BE49-F238E27FC236}">
                <a16:creationId xmlns:a16="http://schemas.microsoft.com/office/drawing/2014/main" id="{5F3FE91E-00E9-AC43-BBBB-7828C19C2F8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4CDADB1-B6BC-6548-B194-465841661D55}"/>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04871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5354C4-BDD7-954A-82E9-3F2F316A02B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7114174-1706-4E46-95EB-1CB135D3AA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EC35A9E-7650-F847-8D83-8DDD040F8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BC8B5A1-76BA-3848-99D2-E6F50D4A6817}"/>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6" name="Zástupný symbol pro zápatí 5">
            <a:extLst>
              <a:ext uri="{FF2B5EF4-FFF2-40B4-BE49-F238E27FC236}">
                <a16:creationId xmlns:a16="http://schemas.microsoft.com/office/drawing/2014/main" id="{0BD79A2E-040B-8040-9F16-0931503BD78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27265E9-2587-0842-950C-2F0A17DB3C2C}"/>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765723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3CA90-616F-7149-B6D4-818E0957ABE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94A1478-BF66-154B-8B77-41753D40C0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4370B33-19E9-9642-B03E-F99DCBC8C6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9A23B28-8D43-5249-8712-318CF9B4FFFA}"/>
              </a:ext>
            </a:extLst>
          </p:cNvPr>
          <p:cNvSpPr>
            <a:spLocks noGrp="1"/>
          </p:cNvSpPr>
          <p:nvPr>
            <p:ph type="dt" sz="half" idx="10"/>
          </p:nvPr>
        </p:nvSpPr>
        <p:spPr/>
        <p:txBody>
          <a:bodyPr/>
          <a:lstStyle/>
          <a:p>
            <a:fld id="{F1C1434A-320B-D047-8CFA-2460B6FED766}" type="datetimeFigureOut">
              <a:rPr lang="cs-CZ" smtClean="0"/>
              <a:t>30.03.2022</a:t>
            </a:fld>
            <a:endParaRPr lang="cs-CZ"/>
          </a:p>
        </p:txBody>
      </p:sp>
      <p:sp>
        <p:nvSpPr>
          <p:cNvPr id="6" name="Zástupný symbol pro zápatí 5">
            <a:extLst>
              <a:ext uri="{FF2B5EF4-FFF2-40B4-BE49-F238E27FC236}">
                <a16:creationId xmlns:a16="http://schemas.microsoft.com/office/drawing/2014/main" id="{D01B5253-432C-7B45-A2A8-BD11EE729B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13C3D61-1E20-D342-B583-2C842065A956}"/>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88696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370DF75-23A7-EA45-9028-DA033A7667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E5ABD02-67EA-9545-A746-85C9BFF49C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944DF4E-F3EA-3545-B009-CD44647128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1434A-320B-D047-8CFA-2460B6FED766}" type="datetimeFigureOut">
              <a:rPr lang="cs-CZ" smtClean="0"/>
              <a:t>30.03.2022</a:t>
            </a:fld>
            <a:endParaRPr lang="cs-CZ"/>
          </a:p>
        </p:txBody>
      </p:sp>
      <p:sp>
        <p:nvSpPr>
          <p:cNvPr id="5" name="Zástupný symbol pro zápatí 4">
            <a:extLst>
              <a:ext uri="{FF2B5EF4-FFF2-40B4-BE49-F238E27FC236}">
                <a16:creationId xmlns:a16="http://schemas.microsoft.com/office/drawing/2014/main" id="{0C66CEFC-E0DF-4547-9567-A1D16B909A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D267BFF-4373-7F45-8402-EEAC4A7DE0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5DE29-EFDB-8147-A586-83B7ABA27C6A}" type="slidenum">
              <a:rPr lang="cs-CZ" smtClean="0"/>
              <a:t>‹#›</a:t>
            </a:fld>
            <a:endParaRPr lang="cs-CZ"/>
          </a:p>
        </p:txBody>
      </p:sp>
    </p:spTree>
    <p:extLst>
      <p:ext uri="{BB962C8B-B14F-4D97-AF65-F5344CB8AC3E}">
        <p14:creationId xmlns:p14="http://schemas.microsoft.com/office/powerpoint/2010/main" val="1151869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5DE58-37BE-1545-A15A-8FC30576B320}"/>
              </a:ext>
            </a:extLst>
          </p:cNvPr>
          <p:cNvSpPr>
            <a:spLocks noGrp="1"/>
          </p:cNvSpPr>
          <p:nvPr>
            <p:ph type="ctrTitle"/>
          </p:nvPr>
        </p:nvSpPr>
        <p:spPr>
          <a:xfrm>
            <a:off x="7464614" y="1783959"/>
            <a:ext cx="4087306" cy="2889114"/>
          </a:xfrm>
        </p:spPr>
        <p:txBody>
          <a:bodyPr anchor="b">
            <a:normAutofit/>
          </a:bodyPr>
          <a:lstStyle/>
          <a:p>
            <a:pPr algn="l"/>
            <a:r>
              <a:rPr lang="cs-CZ" sz="4200"/>
              <a:t>Psychoanalytické a humanistické směry 2</a:t>
            </a:r>
          </a:p>
        </p:txBody>
      </p:sp>
      <p:sp>
        <p:nvSpPr>
          <p:cNvPr id="3" name="Podnadpis 2">
            <a:extLst>
              <a:ext uri="{FF2B5EF4-FFF2-40B4-BE49-F238E27FC236}">
                <a16:creationId xmlns:a16="http://schemas.microsoft.com/office/drawing/2014/main" id="{FA5B754F-E412-E044-A5BC-03DD48D9B769}"/>
              </a:ext>
            </a:extLst>
          </p:cNvPr>
          <p:cNvSpPr>
            <a:spLocks noGrp="1"/>
          </p:cNvSpPr>
          <p:nvPr>
            <p:ph type="subTitle" idx="1"/>
          </p:nvPr>
        </p:nvSpPr>
        <p:spPr>
          <a:xfrm>
            <a:off x="7464612" y="4750893"/>
            <a:ext cx="4087305" cy="1147863"/>
          </a:xfrm>
        </p:spPr>
        <p:txBody>
          <a:bodyPr anchor="t">
            <a:normAutofit/>
          </a:bodyPr>
          <a:lstStyle/>
          <a:p>
            <a:pPr algn="l"/>
            <a:endParaRPr lang="cs-CZ" sz="200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Bílé šipky přechodu do červeného terče">
            <a:extLst>
              <a:ext uri="{FF2B5EF4-FFF2-40B4-BE49-F238E27FC236}">
                <a16:creationId xmlns:a16="http://schemas.microsoft.com/office/drawing/2014/main" id="{88F49117-CE02-74DD-DE70-FB7E6C6DE870}"/>
              </a:ext>
            </a:extLst>
          </p:cNvPr>
          <p:cNvPicPr>
            <a:picLocks noChangeAspect="1"/>
          </p:cNvPicPr>
          <p:nvPr/>
        </p:nvPicPr>
        <p:blipFill rotWithShape="1">
          <a:blip r:embed="rId2"/>
          <a:srcRect l="31591" r="-1"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7851926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D342CDD-8A3F-2442-9A38-9822B09AE5A0}"/>
              </a:ext>
            </a:extLst>
          </p:cNvPr>
          <p:cNvSpPr>
            <a:spLocks noGrp="1"/>
          </p:cNvSpPr>
          <p:nvPr>
            <p:ph type="title"/>
          </p:nvPr>
        </p:nvSpPr>
        <p:spPr>
          <a:xfrm>
            <a:off x="1043631" y="809898"/>
            <a:ext cx="10173010" cy="1554480"/>
          </a:xfrm>
        </p:spPr>
        <p:txBody>
          <a:bodyPr anchor="ctr">
            <a:normAutofit/>
          </a:bodyPr>
          <a:lstStyle/>
          <a:p>
            <a:r>
              <a:rPr lang="cs-CZ" sz="4800"/>
              <a:t>Přístup orientovaný na klienta – systemický přístup</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6" name="Zástupný obsah 2">
            <a:extLst>
              <a:ext uri="{FF2B5EF4-FFF2-40B4-BE49-F238E27FC236}">
                <a16:creationId xmlns:a16="http://schemas.microsoft.com/office/drawing/2014/main" id="{9BC9D269-E3EC-23C8-84BC-66E8D08BE1F5}"/>
              </a:ext>
            </a:extLst>
          </p:cNvPr>
          <p:cNvGraphicFramePr>
            <a:graphicFrameLocks noGrp="1"/>
          </p:cNvGraphicFramePr>
          <p:nvPr>
            <p:ph idx="1"/>
            <p:extLst>
              <p:ext uri="{D42A27DB-BD31-4B8C-83A1-F6EECF244321}">
                <p14:modId xmlns:p14="http://schemas.microsoft.com/office/powerpoint/2010/main" val="2109038772"/>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01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45C0A-5A67-B544-B502-6E6EE1C9004D}"/>
              </a:ext>
            </a:extLst>
          </p:cNvPr>
          <p:cNvSpPr>
            <a:spLocks noGrp="1"/>
          </p:cNvSpPr>
          <p:nvPr>
            <p:ph type="title"/>
          </p:nvPr>
        </p:nvSpPr>
        <p:spPr/>
        <p:txBody>
          <a:bodyPr/>
          <a:lstStyle/>
          <a:p>
            <a:r>
              <a:rPr lang="cs-CZ" dirty="0"/>
              <a:t>Radikální konstruktivismus</a:t>
            </a:r>
          </a:p>
        </p:txBody>
      </p:sp>
      <p:sp>
        <p:nvSpPr>
          <p:cNvPr id="3" name="Zástupný obsah 2">
            <a:extLst>
              <a:ext uri="{FF2B5EF4-FFF2-40B4-BE49-F238E27FC236}">
                <a16:creationId xmlns:a16="http://schemas.microsoft.com/office/drawing/2014/main" id="{B2513C8D-76AA-EB46-ADF0-C1932C65BA3D}"/>
              </a:ext>
            </a:extLst>
          </p:cNvPr>
          <p:cNvSpPr>
            <a:spLocks noGrp="1"/>
          </p:cNvSpPr>
          <p:nvPr>
            <p:ph idx="1"/>
          </p:nvPr>
        </p:nvSpPr>
        <p:spPr/>
        <p:txBody>
          <a:bodyPr/>
          <a:lstStyle/>
          <a:p>
            <a:r>
              <a:rPr lang="cs-CZ" dirty="0"/>
              <a:t>Svět, který prožíváme, a který prezentujeme, je jen naším světem</a:t>
            </a:r>
          </a:p>
          <a:p>
            <a:r>
              <a:rPr lang="cs-CZ" dirty="0"/>
              <a:t>V kontaktu s druhými, tento náš svět upevňujeme a slaďujeme – zřídka měníme, spíše jen korigujeme, nebo utíkáme</a:t>
            </a:r>
          </a:p>
          <a:p>
            <a:r>
              <a:rPr lang="cs-CZ" dirty="0"/>
              <a:t>Prostředí jak jej vnímáme, je naší myšlenkou</a:t>
            </a:r>
          </a:p>
          <a:p>
            <a:r>
              <a:rPr lang="cs-CZ" dirty="0"/>
              <a:t>Základní úkol – přijmout, že naše prezentace světa (problému), je jen naším pohledem, jedním z mnoha možný</a:t>
            </a:r>
          </a:p>
          <a:p>
            <a:r>
              <a:rPr lang="cs-CZ" dirty="0"/>
              <a:t>Jazyk je hlavním konstruktem naší reality – lingvistika pacienta</a:t>
            </a:r>
          </a:p>
        </p:txBody>
      </p:sp>
    </p:spTree>
    <p:extLst>
      <p:ext uri="{BB962C8B-B14F-4D97-AF65-F5344CB8AC3E}">
        <p14:creationId xmlns:p14="http://schemas.microsoft.com/office/powerpoint/2010/main" val="3401456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F4D04-FED7-A546-8701-A30642A0A220}"/>
              </a:ext>
            </a:extLst>
          </p:cNvPr>
          <p:cNvSpPr>
            <a:spLocks noGrp="1"/>
          </p:cNvSpPr>
          <p:nvPr>
            <p:ph type="title"/>
          </p:nvPr>
        </p:nvSpPr>
        <p:spPr/>
        <p:txBody>
          <a:bodyPr/>
          <a:lstStyle/>
          <a:p>
            <a:r>
              <a:rPr lang="cs-CZ" dirty="0"/>
              <a:t>Sociální pracovník z pohledu </a:t>
            </a:r>
            <a:r>
              <a:rPr lang="cs-CZ" dirty="0" err="1"/>
              <a:t>systemiky</a:t>
            </a:r>
            <a:endParaRPr lang="cs-CZ" dirty="0"/>
          </a:p>
        </p:txBody>
      </p:sp>
      <p:sp>
        <p:nvSpPr>
          <p:cNvPr id="3" name="Zástupný obsah 2">
            <a:extLst>
              <a:ext uri="{FF2B5EF4-FFF2-40B4-BE49-F238E27FC236}">
                <a16:creationId xmlns:a16="http://schemas.microsoft.com/office/drawing/2014/main" id="{E0F60293-1DD4-F349-B6DF-AAE8328EE2DE}"/>
              </a:ext>
            </a:extLst>
          </p:cNvPr>
          <p:cNvSpPr>
            <a:spLocks noGrp="1"/>
          </p:cNvSpPr>
          <p:nvPr>
            <p:ph idx="1"/>
          </p:nvPr>
        </p:nvSpPr>
        <p:spPr/>
        <p:txBody>
          <a:bodyPr/>
          <a:lstStyle/>
          <a:p>
            <a:r>
              <a:rPr lang="cs-CZ" dirty="0"/>
              <a:t>Je důležitější se učit, než lpět na již dosažených znalostech</a:t>
            </a:r>
          </a:p>
          <a:p>
            <a:r>
              <a:rPr lang="cs-CZ" dirty="0"/>
              <a:t>Osobní zkušenost je více, než všeobecně uznávané informace</a:t>
            </a:r>
          </a:p>
          <a:p>
            <a:r>
              <a:rPr lang="cs-CZ" dirty="0"/>
              <a:t>Sociální pracovník, hledá dialog mezi normami společnosti a přáním klienta</a:t>
            </a:r>
          </a:p>
          <a:p>
            <a:r>
              <a:rPr lang="cs-CZ" dirty="0"/>
              <a:t>Reflektuje svou pozici – přebírá role – učitel, rodič, dítě, nebo je dospělý?</a:t>
            </a:r>
          </a:p>
          <a:p>
            <a:endParaRPr lang="cs-CZ" dirty="0"/>
          </a:p>
        </p:txBody>
      </p:sp>
    </p:spTree>
    <p:extLst>
      <p:ext uri="{BB962C8B-B14F-4D97-AF65-F5344CB8AC3E}">
        <p14:creationId xmlns:p14="http://schemas.microsoft.com/office/powerpoint/2010/main" val="2324984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722864-BE40-EF41-86BA-70F9A476309A}"/>
              </a:ext>
            </a:extLst>
          </p:cNvPr>
          <p:cNvSpPr>
            <a:spLocks noGrp="1"/>
          </p:cNvSpPr>
          <p:nvPr>
            <p:ph type="title"/>
          </p:nvPr>
        </p:nvSpPr>
        <p:spPr/>
        <p:txBody>
          <a:bodyPr/>
          <a:lstStyle/>
          <a:p>
            <a:r>
              <a:rPr lang="cs-CZ" dirty="0"/>
              <a:t>Otázky pro sociálního pracovníka - Úlehla</a:t>
            </a:r>
          </a:p>
        </p:txBody>
      </p:sp>
      <p:sp>
        <p:nvSpPr>
          <p:cNvPr id="3" name="Zástupný obsah 2">
            <a:extLst>
              <a:ext uri="{FF2B5EF4-FFF2-40B4-BE49-F238E27FC236}">
                <a16:creationId xmlns:a16="http://schemas.microsoft.com/office/drawing/2014/main" id="{EB8C1500-37A0-4746-849B-109922F6A28F}"/>
              </a:ext>
            </a:extLst>
          </p:cNvPr>
          <p:cNvSpPr>
            <a:spLocks noGrp="1"/>
          </p:cNvSpPr>
          <p:nvPr>
            <p:ph idx="1"/>
          </p:nvPr>
        </p:nvSpPr>
        <p:spPr/>
        <p:txBody>
          <a:bodyPr/>
          <a:lstStyle/>
          <a:p>
            <a:r>
              <a:rPr lang="cs-CZ" dirty="0"/>
              <a:t>Přijímám zodpovědnost za to, co činím?</a:t>
            </a:r>
          </a:p>
          <a:p>
            <a:r>
              <a:rPr lang="cs-CZ" dirty="0"/>
              <a:t>Co je pro mne znamením úspěchu v práci?</a:t>
            </a:r>
          </a:p>
          <a:p>
            <a:r>
              <a:rPr lang="cs-CZ" dirty="0"/>
              <a:t>Vyjasňuji soustavně své poslání?</a:t>
            </a:r>
          </a:p>
          <a:p>
            <a:r>
              <a:rPr lang="cs-CZ" dirty="0"/>
              <a:t>Za co nesu odpovědnost a co je odpovědnost klienta?</a:t>
            </a:r>
          </a:p>
          <a:p>
            <a:r>
              <a:rPr lang="cs-CZ" dirty="0"/>
              <a:t>Jsem dostatečně pohyblivý, aby se mi dařilo vidět situaci z rozličných pohledů?</a:t>
            </a:r>
          </a:p>
        </p:txBody>
      </p:sp>
    </p:spTree>
    <p:extLst>
      <p:ext uri="{BB962C8B-B14F-4D97-AF65-F5344CB8AC3E}">
        <p14:creationId xmlns:p14="http://schemas.microsoft.com/office/powerpoint/2010/main" val="1789722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F087FB-CE36-CD4F-9B59-408A89275E59}"/>
              </a:ext>
            </a:extLst>
          </p:cNvPr>
          <p:cNvSpPr>
            <a:spLocks noGrp="1"/>
          </p:cNvSpPr>
          <p:nvPr>
            <p:ph type="title"/>
          </p:nvPr>
        </p:nvSpPr>
        <p:spPr/>
        <p:txBody>
          <a:bodyPr/>
          <a:lstStyle/>
          <a:p>
            <a:r>
              <a:rPr lang="cs-CZ" dirty="0"/>
              <a:t>Jaké jsou normy společnosti v naší kazuistice?</a:t>
            </a:r>
          </a:p>
        </p:txBody>
      </p:sp>
      <p:sp>
        <p:nvSpPr>
          <p:cNvPr id="3" name="Zástupný obsah 2">
            <a:extLst>
              <a:ext uri="{FF2B5EF4-FFF2-40B4-BE49-F238E27FC236}">
                <a16:creationId xmlns:a16="http://schemas.microsoft.com/office/drawing/2014/main" id="{B4AFE6CF-0F2E-234E-8ABE-19E24868BABC}"/>
              </a:ext>
            </a:extLst>
          </p:cNvPr>
          <p:cNvSpPr>
            <a:spLocks noGrp="1"/>
          </p:cNvSpPr>
          <p:nvPr>
            <p:ph idx="1"/>
          </p:nvPr>
        </p:nvSpPr>
        <p:spPr/>
        <p:txBody>
          <a:bodyPr/>
          <a:lstStyle/>
          <a:p>
            <a:r>
              <a:rPr lang="cs-CZ" dirty="0"/>
              <a:t>Způsob života dospělých</a:t>
            </a:r>
          </a:p>
          <a:p>
            <a:r>
              <a:rPr lang="cs-CZ" dirty="0"/>
              <a:t>Způsob života dětí</a:t>
            </a:r>
          </a:p>
          <a:p>
            <a:r>
              <a:rPr lang="cs-CZ" dirty="0"/>
              <a:t>Způsob života rodiny</a:t>
            </a:r>
          </a:p>
          <a:p>
            <a:r>
              <a:rPr lang="cs-CZ" dirty="0"/>
              <a:t>Způsob života komunity</a:t>
            </a:r>
          </a:p>
          <a:p>
            <a:endParaRPr lang="cs-CZ" dirty="0"/>
          </a:p>
          <a:p>
            <a:r>
              <a:rPr lang="cs-CZ" dirty="0"/>
              <a:t>Za co nesu odpovědnost?</a:t>
            </a:r>
          </a:p>
        </p:txBody>
      </p:sp>
    </p:spTree>
    <p:extLst>
      <p:ext uri="{BB962C8B-B14F-4D97-AF65-F5344CB8AC3E}">
        <p14:creationId xmlns:p14="http://schemas.microsoft.com/office/powerpoint/2010/main" val="2692456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DB2D2D-2FBB-8E40-9F4B-977C83A55E40}"/>
              </a:ext>
            </a:extLst>
          </p:cNvPr>
          <p:cNvSpPr>
            <a:spLocks noGrp="1"/>
          </p:cNvSpPr>
          <p:nvPr>
            <p:ph type="title"/>
          </p:nvPr>
        </p:nvSpPr>
        <p:spPr/>
        <p:txBody>
          <a:bodyPr/>
          <a:lstStyle/>
          <a:p>
            <a:r>
              <a:rPr lang="cs-CZ" dirty="0"/>
              <a:t>Systemický rozhovor - Úlehla</a:t>
            </a:r>
          </a:p>
        </p:txBody>
      </p:sp>
      <p:sp>
        <p:nvSpPr>
          <p:cNvPr id="3" name="Zástupný obsah 2">
            <a:extLst>
              <a:ext uri="{FF2B5EF4-FFF2-40B4-BE49-F238E27FC236}">
                <a16:creationId xmlns:a16="http://schemas.microsoft.com/office/drawing/2014/main" id="{C9FF597D-24DB-FC47-8CCB-498B2CFE8CCC}"/>
              </a:ext>
            </a:extLst>
          </p:cNvPr>
          <p:cNvSpPr>
            <a:spLocks noGrp="1"/>
          </p:cNvSpPr>
          <p:nvPr>
            <p:ph idx="1"/>
          </p:nvPr>
        </p:nvSpPr>
        <p:spPr/>
        <p:txBody>
          <a:bodyPr/>
          <a:lstStyle/>
          <a:p>
            <a:r>
              <a:rPr lang="cs-CZ" dirty="0"/>
              <a:t>Příprava – před samotným setkáním</a:t>
            </a:r>
          </a:p>
          <a:p>
            <a:r>
              <a:rPr lang="cs-CZ" dirty="0"/>
              <a:t>Malý rozhovor – </a:t>
            </a:r>
            <a:r>
              <a:rPr lang="cs-CZ" dirty="0" err="1"/>
              <a:t>small</a:t>
            </a:r>
            <a:r>
              <a:rPr lang="cs-CZ" dirty="0"/>
              <a:t> talk, otevření, pocit důvěry</a:t>
            </a:r>
          </a:p>
          <a:p>
            <a:r>
              <a:rPr lang="cs-CZ" dirty="0"/>
              <a:t>Dojednávání – co může pracovník nabídnout, co chce klient</a:t>
            </a:r>
          </a:p>
          <a:p>
            <a:r>
              <a:rPr lang="cs-CZ" dirty="0"/>
              <a:t>Ukončení </a:t>
            </a:r>
          </a:p>
          <a:p>
            <a:r>
              <a:rPr lang="cs-CZ" dirty="0"/>
              <a:t>Příprava na další jednání</a:t>
            </a:r>
          </a:p>
        </p:txBody>
      </p:sp>
    </p:spTree>
    <p:extLst>
      <p:ext uri="{BB962C8B-B14F-4D97-AF65-F5344CB8AC3E}">
        <p14:creationId xmlns:p14="http://schemas.microsoft.com/office/powerpoint/2010/main" val="2150218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183C65-7742-2943-974A-194C082B3CCD}"/>
              </a:ext>
            </a:extLst>
          </p:cNvPr>
          <p:cNvSpPr>
            <a:spLocks noGrp="1"/>
          </p:cNvSpPr>
          <p:nvPr>
            <p:ph type="title"/>
          </p:nvPr>
        </p:nvSpPr>
        <p:spPr/>
        <p:txBody>
          <a:bodyPr/>
          <a:lstStyle/>
          <a:p>
            <a:r>
              <a:rPr lang="cs-CZ" dirty="0" err="1"/>
              <a:t>Small</a:t>
            </a:r>
            <a:r>
              <a:rPr lang="cs-CZ" dirty="0"/>
              <a:t> talk</a:t>
            </a:r>
          </a:p>
        </p:txBody>
      </p:sp>
      <p:sp>
        <p:nvSpPr>
          <p:cNvPr id="3" name="Zástupný obsah 2">
            <a:extLst>
              <a:ext uri="{FF2B5EF4-FFF2-40B4-BE49-F238E27FC236}">
                <a16:creationId xmlns:a16="http://schemas.microsoft.com/office/drawing/2014/main" id="{712A4B29-41F7-4B4C-A65A-3E92144214BF}"/>
              </a:ext>
            </a:extLst>
          </p:cNvPr>
          <p:cNvSpPr>
            <a:spLocks noGrp="1"/>
          </p:cNvSpPr>
          <p:nvPr>
            <p:ph idx="1"/>
          </p:nvPr>
        </p:nvSpPr>
        <p:spPr/>
        <p:txBody>
          <a:bodyPr/>
          <a:lstStyle/>
          <a:p>
            <a:r>
              <a:rPr lang="cs-CZ" dirty="0"/>
              <a:t>Co vás přivádí, jak se máte, co se vám od minule podařilo (i nepatrné posuny)</a:t>
            </a:r>
          </a:p>
          <a:p>
            <a:endParaRPr lang="cs-CZ" dirty="0"/>
          </a:p>
          <a:p>
            <a:r>
              <a:rPr lang="cs-CZ" dirty="0"/>
              <a:t>Zakázka - Co by jste si rád odnesl, co by se mělo stát, aby jste byl spokojen</a:t>
            </a:r>
          </a:p>
          <a:p>
            <a:endParaRPr lang="cs-CZ" dirty="0"/>
          </a:p>
          <a:p>
            <a:r>
              <a:rPr lang="cs-CZ" dirty="0"/>
              <a:t>Kdo vám v tom může pomoci</a:t>
            </a:r>
          </a:p>
        </p:txBody>
      </p:sp>
    </p:spTree>
    <p:extLst>
      <p:ext uri="{BB962C8B-B14F-4D97-AF65-F5344CB8AC3E}">
        <p14:creationId xmlns:p14="http://schemas.microsoft.com/office/powerpoint/2010/main" val="778126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B4EED6-F59D-6442-84DE-739BB58C9B86}"/>
              </a:ext>
            </a:extLst>
          </p:cNvPr>
          <p:cNvSpPr>
            <a:spLocks noGrp="1"/>
          </p:cNvSpPr>
          <p:nvPr>
            <p:ph type="title"/>
          </p:nvPr>
        </p:nvSpPr>
        <p:spPr/>
        <p:txBody>
          <a:bodyPr/>
          <a:lstStyle/>
          <a:p>
            <a:r>
              <a:rPr lang="cs-CZ" dirty="0"/>
              <a:t>Nácvik </a:t>
            </a:r>
            <a:r>
              <a:rPr lang="cs-CZ" dirty="0" err="1"/>
              <a:t>small</a:t>
            </a:r>
            <a:r>
              <a:rPr lang="cs-CZ" dirty="0"/>
              <a:t> talk</a:t>
            </a:r>
          </a:p>
        </p:txBody>
      </p:sp>
      <p:sp>
        <p:nvSpPr>
          <p:cNvPr id="3" name="Zástupný obsah 2">
            <a:extLst>
              <a:ext uri="{FF2B5EF4-FFF2-40B4-BE49-F238E27FC236}">
                <a16:creationId xmlns:a16="http://schemas.microsoft.com/office/drawing/2014/main" id="{D60CDC44-DCAC-EF46-8E0C-C28F36AA380C}"/>
              </a:ext>
            </a:extLst>
          </p:cNvPr>
          <p:cNvSpPr>
            <a:spLocks noGrp="1"/>
          </p:cNvSpPr>
          <p:nvPr>
            <p:ph idx="1"/>
          </p:nvPr>
        </p:nvSpPr>
        <p:spPr/>
        <p:txBody>
          <a:bodyPr/>
          <a:lstStyle/>
          <a:p>
            <a:r>
              <a:rPr lang="cs-CZ" dirty="0"/>
              <a:t>Mluvte soustředěně 5 minut o sobě</a:t>
            </a:r>
          </a:p>
        </p:txBody>
      </p:sp>
    </p:spTree>
    <p:extLst>
      <p:ext uri="{BB962C8B-B14F-4D97-AF65-F5344CB8AC3E}">
        <p14:creationId xmlns:p14="http://schemas.microsoft.com/office/powerpoint/2010/main" val="40257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1738D9-6491-5942-A1C3-7CE37E13F218}"/>
              </a:ext>
            </a:extLst>
          </p:cNvPr>
          <p:cNvSpPr>
            <a:spLocks noGrp="1"/>
          </p:cNvSpPr>
          <p:nvPr>
            <p:ph type="title"/>
          </p:nvPr>
        </p:nvSpPr>
        <p:spPr/>
        <p:txBody>
          <a:bodyPr/>
          <a:lstStyle/>
          <a:p>
            <a:r>
              <a:rPr lang="cs-CZ" dirty="0"/>
              <a:t>Stav mysli sociálního pracovníka</a:t>
            </a:r>
          </a:p>
        </p:txBody>
      </p:sp>
      <p:sp>
        <p:nvSpPr>
          <p:cNvPr id="3" name="Zástupný obsah 2">
            <a:extLst>
              <a:ext uri="{FF2B5EF4-FFF2-40B4-BE49-F238E27FC236}">
                <a16:creationId xmlns:a16="http://schemas.microsoft.com/office/drawing/2014/main" id="{0ED32F8A-6F55-F949-A33A-BE6AAF3C43A7}"/>
              </a:ext>
            </a:extLst>
          </p:cNvPr>
          <p:cNvSpPr>
            <a:spLocks noGrp="1"/>
          </p:cNvSpPr>
          <p:nvPr>
            <p:ph idx="1"/>
          </p:nvPr>
        </p:nvSpPr>
        <p:spPr/>
        <p:txBody>
          <a:bodyPr/>
          <a:lstStyle/>
          <a:p>
            <a:r>
              <a:rPr lang="cs-CZ" dirty="0"/>
              <a:t>Tupé prázdno – nevím jak pokračovat</a:t>
            </a:r>
          </a:p>
          <a:p>
            <a:endParaRPr lang="cs-CZ" dirty="0"/>
          </a:p>
          <a:p>
            <a:r>
              <a:rPr lang="cs-CZ" dirty="0"/>
              <a:t>Osvícené jasno</a:t>
            </a:r>
          </a:p>
          <a:p>
            <a:endParaRPr lang="cs-CZ" dirty="0"/>
          </a:p>
          <a:p>
            <a:r>
              <a:rPr lang="cs-CZ" dirty="0"/>
              <a:t>Svoboda možností</a:t>
            </a:r>
          </a:p>
          <a:p>
            <a:endParaRPr lang="cs-CZ" dirty="0"/>
          </a:p>
          <a:p>
            <a:r>
              <a:rPr lang="cs-CZ" dirty="0"/>
              <a:t>Když nevíte jak dál, mlčte, shrnujte,</a:t>
            </a:r>
          </a:p>
        </p:txBody>
      </p:sp>
    </p:spTree>
    <p:extLst>
      <p:ext uri="{BB962C8B-B14F-4D97-AF65-F5344CB8AC3E}">
        <p14:creationId xmlns:p14="http://schemas.microsoft.com/office/powerpoint/2010/main" val="1051410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4FF95-CFFB-9640-9A18-192ACE124FF6}"/>
              </a:ext>
            </a:extLst>
          </p:cNvPr>
          <p:cNvSpPr>
            <a:spLocks noGrp="1"/>
          </p:cNvSpPr>
          <p:nvPr>
            <p:ph type="title"/>
          </p:nvPr>
        </p:nvSpPr>
        <p:spPr/>
        <p:txBody>
          <a:bodyPr/>
          <a:lstStyle/>
          <a:p>
            <a:r>
              <a:rPr lang="cs-CZ" dirty="0"/>
              <a:t>Psychoanalytické směry – Freud, Jung, </a:t>
            </a:r>
            <a:r>
              <a:rPr lang="cs-CZ" dirty="0" err="1"/>
              <a:t>Erikson</a:t>
            </a:r>
            <a:endParaRPr lang="cs-CZ" dirty="0"/>
          </a:p>
        </p:txBody>
      </p:sp>
      <p:sp>
        <p:nvSpPr>
          <p:cNvPr id="3" name="Zástupný obsah 2">
            <a:extLst>
              <a:ext uri="{FF2B5EF4-FFF2-40B4-BE49-F238E27FC236}">
                <a16:creationId xmlns:a16="http://schemas.microsoft.com/office/drawing/2014/main" id="{C27DBF47-3B38-2643-9261-23A64392A73B}"/>
              </a:ext>
            </a:extLst>
          </p:cNvPr>
          <p:cNvSpPr>
            <a:spLocks noGrp="1"/>
          </p:cNvSpPr>
          <p:nvPr>
            <p:ph idx="1"/>
          </p:nvPr>
        </p:nvSpPr>
        <p:spPr>
          <a:xfrm>
            <a:off x="3981450" y="1936531"/>
            <a:ext cx="2499360" cy="4351338"/>
          </a:xfrm>
        </p:spPr>
        <p:txBody>
          <a:bodyPr/>
          <a:lstStyle/>
          <a:p>
            <a:r>
              <a:rPr lang="cs-CZ" dirty="0"/>
              <a:t>Archetypy</a:t>
            </a:r>
          </a:p>
          <a:p>
            <a:r>
              <a:rPr lang="cs-CZ" dirty="0"/>
              <a:t>Stařec – muž</a:t>
            </a:r>
          </a:p>
          <a:p>
            <a:r>
              <a:rPr lang="cs-CZ" dirty="0"/>
              <a:t>Žena</a:t>
            </a:r>
          </a:p>
          <a:p>
            <a:r>
              <a:rPr lang="cs-CZ" dirty="0"/>
              <a:t>Persona </a:t>
            </a:r>
          </a:p>
          <a:p>
            <a:r>
              <a:rPr lang="cs-CZ" dirty="0"/>
              <a:t>Stín</a:t>
            </a:r>
          </a:p>
          <a:p>
            <a:pPr marL="0" indent="0">
              <a:buNone/>
            </a:pPr>
            <a:endParaRPr lang="cs-CZ" dirty="0"/>
          </a:p>
        </p:txBody>
      </p:sp>
      <p:pic>
        <p:nvPicPr>
          <p:cNvPr id="4" name="Obrázek 3">
            <a:extLst>
              <a:ext uri="{FF2B5EF4-FFF2-40B4-BE49-F238E27FC236}">
                <a16:creationId xmlns:a16="http://schemas.microsoft.com/office/drawing/2014/main" id="{D5ECA33A-BAD5-2D41-A73C-81FC97469A54}"/>
              </a:ext>
            </a:extLst>
          </p:cNvPr>
          <p:cNvPicPr>
            <a:picLocks noChangeAspect="1"/>
          </p:cNvPicPr>
          <p:nvPr/>
        </p:nvPicPr>
        <p:blipFill>
          <a:blip r:embed="rId2"/>
          <a:stretch>
            <a:fillRect/>
          </a:stretch>
        </p:blipFill>
        <p:spPr>
          <a:xfrm>
            <a:off x="6579316" y="1941339"/>
            <a:ext cx="4774484" cy="3580863"/>
          </a:xfrm>
          <a:prstGeom prst="rect">
            <a:avLst/>
          </a:prstGeom>
        </p:spPr>
      </p:pic>
      <p:pic>
        <p:nvPicPr>
          <p:cNvPr id="5" name="Zástupný obsah 3">
            <a:extLst>
              <a:ext uri="{FF2B5EF4-FFF2-40B4-BE49-F238E27FC236}">
                <a16:creationId xmlns:a16="http://schemas.microsoft.com/office/drawing/2014/main" id="{F55C82F2-BBD1-B943-B338-00118204BB00}"/>
              </a:ext>
            </a:extLst>
          </p:cNvPr>
          <p:cNvPicPr>
            <a:picLocks noChangeAspect="1"/>
          </p:cNvPicPr>
          <p:nvPr/>
        </p:nvPicPr>
        <p:blipFill>
          <a:blip r:embed="rId3"/>
          <a:stretch>
            <a:fillRect/>
          </a:stretch>
        </p:blipFill>
        <p:spPr>
          <a:xfrm>
            <a:off x="0" y="1800663"/>
            <a:ext cx="3795339" cy="3862217"/>
          </a:xfrm>
          <a:prstGeom prst="rect">
            <a:avLst/>
          </a:prstGeom>
        </p:spPr>
      </p:pic>
    </p:spTree>
    <p:extLst>
      <p:ext uri="{BB962C8B-B14F-4D97-AF65-F5344CB8AC3E}">
        <p14:creationId xmlns:p14="http://schemas.microsoft.com/office/powerpoint/2010/main" val="11468260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to co umíte můžete využít k tomu 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066D8-47B0-264D-AAA9-0D6C1384EDC4}"/>
              </a:ext>
            </a:extLst>
          </p:cNvPr>
          <p:cNvSpPr>
            <a:spLocks noGrp="1"/>
          </p:cNvSpPr>
          <p:nvPr>
            <p:ph type="title"/>
          </p:nvPr>
        </p:nvSpPr>
        <p:spPr/>
        <p:txBody>
          <a:bodyPr/>
          <a:lstStyle/>
          <a:p>
            <a:r>
              <a:rPr lang="cs-CZ" dirty="0"/>
              <a:t>Humanismus v sociální práci - </a:t>
            </a:r>
            <a:r>
              <a:rPr lang="cs-CZ" dirty="0" err="1"/>
              <a:t>Rogers</a:t>
            </a:r>
            <a:endParaRPr lang="cs-CZ" dirty="0"/>
          </a:p>
        </p:txBody>
      </p:sp>
      <p:sp>
        <p:nvSpPr>
          <p:cNvPr id="3" name="Zástupný obsah 2">
            <a:extLst>
              <a:ext uri="{FF2B5EF4-FFF2-40B4-BE49-F238E27FC236}">
                <a16:creationId xmlns:a16="http://schemas.microsoft.com/office/drawing/2014/main" id="{B6D0D57C-A5D6-1148-AA95-146C5C749FEB}"/>
              </a:ext>
            </a:extLst>
          </p:cNvPr>
          <p:cNvSpPr>
            <a:spLocks noGrp="1"/>
          </p:cNvSpPr>
          <p:nvPr>
            <p:ph idx="1"/>
          </p:nvPr>
        </p:nvSpPr>
        <p:spPr/>
        <p:txBody>
          <a:bodyPr/>
          <a:lstStyle/>
          <a:p>
            <a:r>
              <a:rPr lang="cs-CZ" dirty="0"/>
              <a:t>Přístup zaměřený na problém</a:t>
            </a:r>
          </a:p>
          <a:p>
            <a:r>
              <a:rPr lang="cs-CZ" dirty="0"/>
              <a:t>Předmětem </a:t>
            </a:r>
            <a:r>
              <a:rPr lang="cs-CZ" b="1" dirty="0"/>
              <a:t>Humanistických koncepcí osobnosti</a:t>
            </a:r>
            <a:r>
              <a:rPr lang="cs-CZ" dirty="0"/>
              <a:t> se stává poznávání zdravé, tvůrčí osobnosti, jejímž cílem je seberealizace, sebeaktualizace, sebeuplatnění.</a:t>
            </a:r>
          </a:p>
          <a:p>
            <a:r>
              <a:rPr lang="cs-CZ" dirty="0"/>
              <a:t>Pro </a:t>
            </a:r>
            <a:r>
              <a:rPr lang="cs-CZ" dirty="0" err="1"/>
              <a:t>sebeporozumnění</a:t>
            </a:r>
            <a:r>
              <a:rPr lang="cs-CZ" dirty="0"/>
              <a:t> jsou podstatné vztahy k druhým lidem. Strach pramení ze ztráty druhých a z osamění Pocity viny vznikají, když člověk není schopen kreativity.</a:t>
            </a:r>
          </a:p>
        </p:txBody>
      </p:sp>
    </p:spTree>
    <p:extLst>
      <p:ext uri="{BB962C8B-B14F-4D97-AF65-F5344CB8AC3E}">
        <p14:creationId xmlns:p14="http://schemas.microsoft.com/office/powerpoint/2010/main" val="4209832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B2F5598-6D26-784D-97BA-A517339ADD8D}"/>
              </a:ext>
            </a:extLst>
          </p:cNvPr>
          <p:cNvSpPr>
            <a:spLocks noGrp="1"/>
          </p:cNvSpPr>
          <p:nvPr>
            <p:ph idx="1"/>
          </p:nvPr>
        </p:nvSpPr>
        <p:spPr>
          <a:xfrm>
            <a:off x="838200" y="388620"/>
            <a:ext cx="10515600" cy="5788343"/>
          </a:xfrm>
        </p:spPr>
        <p:txBody>
          <a:bodyPr>
            <a:normAutofit fontScale="92500"/>
          </a:bodyPr>
          <a:lstStyle/>
          <a:p>
            <a:r>
              <a:rPr lang="cs-CZ" b="1" dirty="0"/>
              <a:t>Humanismus</a:t>
            </a:r>
            <a:r>
              <a:rPr lang="cs-CZ" dirty="0"/>
              <a:t> - ochrana lidské </a:t>
            </a:r>
            <a:r>
              <a:rPr lang="cs-CZ" b="1" dirty="0"/>
              <a:t>individuality</a:t>
            </a:r>
            <a:endParaRPr lang="cs-CZ" dirty="0"/>
          </a:p>
          <a:p>
            <a:r>
              <a:rPr lang="cs-CZ" b="1" dirty="0"/>
              <a:t>Existencialismus</a:t>
            </a:r>
            <a:r>
              <a:rPr lang="cs-CZ" dirty="0"/>
              <a:t>- důraz na existenci a svobodu:</a:t>
            </a:r>
          </a:p>
          <a:p>
            <a:r>
              <a:rPr lang="cs-CZ" dirty="0"/>
              <a:t>Teorie "Já" chápe každého člověka jako </a:t>
            </a:r>
            <a:r>
              <a:rPr lang="cs-CZ" b="1" dirty="0"/>
              <a:t>proces</a:t>
            </a:r>
            <a:r>
              <a:rPr lang="cs-CZ" dirty="0"/>
              <a:t>, nikoli hotový výtvor.</a:t>
            </a:r>
          </a:p>
          <a:p>
            <a:r>
              <a:rPr lang="cs-CZ" dirty="0"/>
              <a:t>Přestože je člověk v praxi omezen společenskými normami, potřebuje užívat své </a:t>
            </a:r>
            <a:r>
              <a:rPr lang="cs-CZ" b="1" dirty="0"/>
              <a:t>svobody</a:t>
            </a:r>
            <a:r>
              <a:rPr lang="cs-CZ" dirty="0"/>
              <a:t> (především v myšlení a emocích)</a:t>
            </a:r>
          </a:p>
          <a:p>
            <a:r>
              <a:rPr lang="cs-CZ" b="1" dirty="0"/>
              <a:t>Optimistický pohled na podstatu člověka</a:t>
            </a:r>
            <a:r>
              <a:rPr lang="cs-CZ" dirty="0"/>
              <a:t> - pokládal organismus - základ všech lidských prožitků - za moudřejší než lidské vědomí</a:t>
            </a:r>
          </a:p>
          <a:p>
            <a:r>
              <a:rPr lang="cs-CZ" b="1" dirty="0"/>
              <a:t>Opozice vůči behaviorismu</a:t>
            </a:r>
            <a:r>
              <a:rPr lang="cs-CZ" dirty="0"/>
              <a:t> - nepokládal behavioristický přístup ke zkoumání a k podpoře rozvoje osobnosti za užitečný.</a:t>
            </a:r>
          </a:p>
          <a:p>
            <a:r>
              <a:rPr lang="cs-CZ" dirty="0"/>
              <a:t>Zdůrazňuje úzké souvislosti mezi duševním zdravím a seberealizováním.</a:t>
            </a:r>
          </a:p>
          <a:p>
            <a:r>
              <a:rPr lang="cs-CZ" dirty="0"/>
              <a:t>Člověk žije hlavně </a:t>
            </a:r>
            <a:r>
              <a:rPr lang="cs-CZ" b="1" dirty="0"/>
              <a:t>vlastní osobní a subjektivní svět</a:t>
            </a:r>
            <a:r>
              <a:rPr lang="cs-CZ" dirty="0"/>
              <a:t>.</a:t>
            </a:r>
          </a:p>
          <a:p>
            <a:r>
              <a:rPr lang="cs-CZ" dirty="0"/>
              <a:t>Užívá </a:t>
            </a:r>
            <a:r>
              <a:rPr lang="cs-CZ" b="1" dirty="0"/>
              <a:t>percepčního (vnitřního) vztažného rámce</a:t>
            </a:r>
            <a:r>
              <a:rPr lang="cs-CZ" dirty="0"/>
              <a:t> = pohlížení na věci z hlediska pozorované osoby, nikoli očima vnějšího pozorovatele</a:t>
            </a:r>
          </a:p>
          <a:p>
            <a:endParaRPr lang="cs-CZ" dirty="0"/>
          </a:p>
        </p:txBody>
      </p:sp>
    </p:spTree>
    <p:extLst>
      <p:ext uri="{BB962C8B-B14F-4D97-AF65-F5344CB8AC3E}">
        <p14:creationId xmlns:p14="http://schemas.microsoft.com/office/powerpoint/2010/main" val="3628787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2C3389-A04D-4870-A846-E705F7E6E9D4}"/>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8CD75192-0F46-40C9-9CC6-0CB0C7DBDE52}"/>
              </a:ext>
            </a:extLst>
          </p:cNvPr>
          <p:cNvSpPr>
            <a:spLocks noGrp="1"/>
          </p:cNvSpPr>
          <p:nvPr>
            <p:ph idx="1"/>
          </p:nvPr>
        </p:nvSpPr>
        <p:spPr/>
        <p:txBody>
          <a:bodyPr>
            <a:normAutofit lnSpcReduction="10000"/>
          </a:bodyPr>
          <a:lstStyle/>
          <a:p>
            <a:r>
              <a:rPr lang="cs-CZ" dirty="0"/>
              <a:t>Původ má v klinické praxi s lidmi, kteří měli potíže s vlastní realizací. Vychází ze základu, že člověk je dobrý ve své lidské přirozenosti, a pokud se nalézá v nějaké existenciální tísni, či zoufalství, má to původ v zanedbávání potřeby, stát se tím, čím člověk je.</a:t>
            </a:r>
          </a:p>
          <a:p>
            <a:r>
              <a:rPr lang="cs-CZ" dirty="0"/>
              <a:t>Ústředním pojmem </a:t>
            </a:r>
            <a:r>
              <a:rPr lang="cs-CZ" dirty="0" err="1"/>
              <a:t>rogersovské</a:t>
            </a:r>
            <a:r>
              <a:rPr lang="cs-CZ" dirty="0"/>
              <a:t> psychoterapie je sebepojetí (</a:t>
            </a:r>
            <a:r>
              <a:rPr lang="cs-CZ" dirty="0" err="1"/>
              <a:t>selfconcept</a:t>
            </a:r>
            <a:r>
              <a:rPr lang="cs-CZ" dirty="0"/>
              <a:t>). "Sebepojetí je hypotetickým konstruktem a vymezuje je především jako relativně stálý a ucelený, současně však měnící se vztah lidského jedince k sobě samému i k subjektivně důležitým skutečnostem jeho života. Sebepojetí obsahuje tedy to, co si o sobě myslíme, jak si sebe představujeme, jak vnímáme a prožíváme, což nakonec ústí v hodnocení sebe.“</a:t>
            </a:r>
          </a:p>
        </p:txBody>
      </p:sp>
    </p:spTree>
    <p:extLst>
      <p:ext uri="{BB962C8B-B14F-4D97-AF65-F5344CB8AC3E}">
        <p14:creationId xmlns:p14="http://schemas.microsoft.com/office/powerpoint/2010/main" val="4193013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B5A6BA7-9F03-994D-8ED6-43AA8835696C}"/>
              </a:ext>
            </a:extLst>
          </p:cNvPr>
          <p:cNvSpPr>
            <a:spLocks noGrp="1"/>
          </p:cNvSpPr>
          <p:nvPr>
            <p:ph type="title"/>
          </p:nvPr>
        </p:nvSpPr>
        <p:spPr>
          <a:xfrm>
            <a:off x="635000" y="640823"/>
            <a:ext cx="3418659" cy="5583148"/>
          </a:xfrm>
        </p:spPr>
        <p:txBody>
          <a:bodyPr anchor="ctr">
            <a:normAutofit/>
          </a:bodyPr>
          <a:lstStyle/>
          <a:p>
            <a:r>
              <a:rPr lang="cs-CZ" sz="5400"/>
              <a:t>Podvědomí ID</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F7562E35-FF9C-3D91-81D2-0721C83C2DF8}"/>
              </a:ext>
            </a:extLst>
          </p:cNvPr>
          <p:cNvGraphicFramePr>
            <a:graphicFrameLocks noGrp="1"/>
          </p:cNvGraphicFramePr>
          <p:nvPr>
            <p:ph idx="1"/>
            <p:extLst>
              <p:ext uri="{D42A27DB-BD31-4B8C-83A1-F6EECF244321}">
                <p14:modId xmlns:p14="http://schemas.microsoft.com/office/powerpoint/2010/main" val="286884321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7468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13FA28-59F9-4192-A720-1C095DAEA7E4}"/>
              </a:ext>
            </a:extLst>
          </p:cNvPr>
          <p:cNvSpPr>
            <a:spLocks noGrp="1"/>
          </p:cNvSpPr>
          <p:nvPr>
            <p:ph type="title"/>
          </p:nvPr>
        </p:nvSpPr>
        <p:spPr/>
        <p:txBody>
          <a:bodyPr/>
          <a:lstStyle/>
          <a:p>
            <a:r>
              <a:rPr lang="cs-CZ" dirty="0"/>
              <a:t>Otázky – práce ve skupině - kazuistika </a:t>
            </a:r>
          </a:p>
        </p:txBody>
      </p:sp>
      <p:sp>
        <p:nvSpPr>
          <p:cNvPr id="3" name="Zástupný symbol pro obsah 2">
            <a:extLst>
              <a:ext uri="{FF2B5EF4-FFF2-40B4-BE49-F238E27FC236}">
                <a16:creationId xmlns:a16="http://schemas.microsoft.com/office/drawing/2014/main" id="{594D87FF-967D-4917-B17E-10F5BE0ADD12}"/>
              </a:ext>
            </a:extLst>
          </p:cNvPr>
          <p:cNvSpPr>
            <a:spLocks noGrp="1"/>
          </p:cNvSpPr>
          <p:nvPr>
            <p:ph idx="1"/>
          </p:nvPr>
        </p:nvSpPr>
        <p:spPr/>
        <p:txBody>
          <a:bodyPr/>
          <a:lstStyle/>
          <a:p>
            <a:r>
              <a:rPr lang="cs-CZ" dirty="0"/>
              <a:t>Jak vidíte svou situaci</a:t>
            </a:r>
          </a:p>
          <a:p>
            <a:r>
              <a:rPr lang="cs-CZ" dirty="0"/>
              <a:t>Co vás sem přivedlo</a:t>
            </a:r>
          </a:p>
          <a:p>
            <a:r>
              <a:rPr lang="cs-CZ" dirty="0"/>
              <a:t>Co by jste chtěli změnit</a:t>
            </a:r>
          </a:p>
          <a:p>
            <a:r>
              <a:rPr lang="cs-CZ" dirty="0"/>
              <a:t>Čeho se obáváte</a:t>
            </a:r>
          </a:p>
          <a:p>
            <a:endParaRPr lang="cs-CZ" dirty="0"/>
          </a:p>
        </p:txBody>
      </p:sp>
    </p:spTree>
    <p:extLst>
      <p:ext uri="{BB962C8B-B14F-4D97-AF65-F5344CB8AC3E}">
        <p14:creationId xmlns:p14="http://schemas.microsoft.com/office/powerpoint/2010/main" val="3118650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802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081F27-DAC3-DE44-940B-9F36F8E2F7EA}"/>
              </a:ext>
            </a:extLst>
          </p:cNvPr>
          <p:cNvSpPr>
            <a:spLocks noGrp="1"/>
          </p:cNvSpPr>
          <p:nvPr>
            <p:ph type="title"/>
          </p:nvPr>
        </p:nvSpPr>
        <p:spPr/>
        <p:txBody>
          <a:bodyPr/>
          <a:lstStyle/>
          <a:p>
            <a:r>
              <a:rPr lang="cs-CZ" dirty="0"/>
              <a:t>Logoterapie – proces pohledu na věc</a:t>
            </a:r>
          </a:p>
        </p:txBody>
      </p:sp>
      <p:sp>
        <p:nvSpPr>
          <p:cNvPr id="3" name="Zástupný obsah 2">
            <a:extLst>
              <a:ext uri="{FF2B5EF4-FFF2-40B4-BE49-F238E27FC236}">
                <a16:creationId xmlns:a16="http://schemas.microsoft.com/office/drawing/2014/main" id="{96F59961-0C7F-EC49-8C1A-676DDF52609E}"/>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5D6DEF04-17B7-324F-BA9D-2BC670D1F6C8}"/>
              </a:ext>
            </a:extLst>
          </p:cNvPr>
          <p:cNvPicPr>
            <a:picLocks noChangeAspect="1"/>
          </p:cNvPicPr>
          <p:nvPr/>
        </p:nvPicPr>
        <p:blipFill>
          <a:blip r:embed="rId2"/>
          <a:stretch>
            <a:fillRect/>
          </a:stretch>
        </p:blipFill>
        <p:spPr>
          <a:xfrm>
            <a:off x="699963" y="1366974"/>
            <a:ext cx="10940747" cy="5680773"/>
          </a:xfrm>
          <a:prstGeom prst="rect">
            <a:avLst/>
          </a:prstGeom>
        </p:spPr>
      </p:pic>
    </p:spTree>
    <p:extLst>
      <p:ext uri="{BB962C8B-B14F-4D97-AF65-F5344CB8AC3E}">
        <p14:creationId xmlns:p14="http://schemas.microsoft.com/office/powerpoint/2010/main" val="1372733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291F76-4F6B-FD47-9038-8E24C31FB382}"/>
              </a:ext>
            </a:extLst>
          </p:cNvPr>
          <p:cNvSpPr>
            <a:spLocks noGrp="1"/>
          </p:cNvSpPr>
          <p:nvPr>
            <p:ph type="title"/>
          </p:nvPr>
        </p:nvSpPr>
        <p:spPr>
          <a:xfrm>
            <a:off x="524741" y="620392"/>
            <a:ext cx="3808268" cy="5504688"/>
          </a:xfrm>
        </p:spPr>
        <p:txBody>
          <a:bodyPr>
            <a:normAutofit/>
          </a:bodyPr>
          <a:lstStyle/>
          <a:p>
            <a:r>
              <a:rPr lang="cs-CZ" sz="6000">
                <a:solidFill>
                  <a:schemeClr val="accent5"/>
                </a:solidFill>
              </a:rPr>
              <a:t>Vědomí - ego</a:t>
            </a:r>
          </a:p>
        </p:txBody>
      </p:sp>
      <p:graphicFrame>
        <p:nvGraphicFramePr>
          <p:cNvPr id="5" name="Zástupný obsah 2">
            <a:extLst>
              <a:ext uri="{FF2B5EF4-FFF2-40B4-BE49-F238E27FC236}">
                <a16:creationId xmlns:a16="http://schemas.microsoft.com/office/drawing/2014/main" id="{283CADFD-6E19-FB8A-9DDD-C7ABA91F0DAA}"/>
              </a:ext>
            </a:extLst>
          </p:cNvPr>
          <p:cNvGraphicFramePr>
            <a:graphicFrameLocks noGrp="1"/>
          </p:cNvGraphicFramePr>
          <p:nvPr>
            <p:ph idx="1"/>
            <p:extLst>
              <p:ext uri="{D42A27DB-BD31-4B8C-83A1-F6EECF244321}">
                <p14:modId xmlns:p14="http://schemas.microsoft.com/office/powerpoint/2010/main" val="3814391673"/>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029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E8679-8BE4-AC4C-9A4C-233FB0A5D524}"/>
              </a:ext>
            </a:extLst>
          </p:cNvPr>
          <p:cNvSpPr>
            <a:spLocks noGrp="1"/>
          </p:cNvSpPr>
          <p:nvPr>
            <p:ph type="title"/>
          </p:nvPr>
        </p:nvSpPr>
        <p:spPr/>
        <p:txBody>
          <a:bodyPr/>
          <a:lstStyle/>
          <a:p>
            <a:r>
              <a:rPr lang="cs-CZ" dirty="0"/>
              <a:t>Nadvědomí - superego</a:t>
            </a:r>
          </a:p>
        </p:txBody>
      </p:sp>
      <p:sp>
        <p:nvSpPr>
          <p:cNvPr id="3" name="Zástupný obsah 2">
            <a:extLst>
              <a:ext uri="{FF2B5EF4-FFF2-40B4-BE49-F238E27FC236}">
                <a16:creationId xmlns:a16="http://schemas.microsoft.com/office/drawing/2014/main" id="{F8FDC6C7-B86B-834C-AA3A-0D5885B0548B}"/>
              </a:ext>
            </a:extLst>
          </p:cNvPr>
          <p:cNvSpPr>
            <a:spLocks noGrp="1"/>
          </p:cNvSpPr>
          <p:nvPr>
            <p:ph idx="1"/>
          </p:nvPr>
        </p:nvSpPr>
        <p:spPr/>
        <p:txBody>
          <a:bodyPr/>
          <a:lstStyle/>
          <a:p>
            <a:r>
              <a:rPr lang="cs-CZ" dirty="0"/>
              <a:t>Životní hodnoty</a:t>
            </a:r>
          </a:p>
          <a:p>
            <a:r>
              <a:rPr lang="cs-CZ" dirty="0"/>
              <a:t>Život na dávkách je smyslem – nevím si s sebou rady</a:t>
            </a:r>
          </a:p>
          <a:p>
            <a:r>
              <a:rPr lang="cs-CZ" dirty="0"/>
              <a:t>Hledání vlastní hodnoty – i přes zlobení (</a:t>
            </a:r>
            <a:r>
              <a:rPr lang="cs-CZ" dirty="0" err="1"/>
              <a:t>etiketizace</a:t>
            </a:r>
            <a:r>
              <a:rPr lang="cs-CZ" dirty="0"/>
              <a:t>)</a:t>
            </a:r>
          </a:p>
          <a:p>
            <a:r>
              <a:rPr lang="cs-CZ" dirty="0"/>
              <a:t>Splnit očekávání</a:t>
            </a:r>
          </a:p>
        </p:txBody>
      </p:sp>
    </p:spTree>
    <p:extLst>
      <p:ext uri="{BB962C8B-B14F-4D97-AF65-F5344CB8AC3E}">
        <p14:creationId xmlns:p14="http://schemas.microsoft.com/office/powerpoint/2010/main" val="547165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FCD3AC-CDA1-0943-B57F-9669CC3928E0}"/>
              </a:ext>
            </a:extLst>
          </p:cNvPr>
          <p:cNvSpPr>
            <a:spLocks noGrp="1"/>
          </p:cNvSpPr>
          <p:nvPr>
            <p:ph type="title"/>
          </p:nvPr>
        </p:nvSpPr>
        <p:spPr/>
        <p:txBody>
          <a:bodyPr/>
          <a:lstStyle/>
          <a:p>
            <a:r>
              <a:rPr lang="cs-CZ" dirty="0"/>
              <a:t>Životní styl</a:t>
            </a:r>
          </a:p>
        </p:txBody>
      </p:sp>
      <p:sp>
        <p:nvSpPr>
          <p:cNvPr id="3" name="Zástupný obsah 2">
            <a:extLst>
              <a:ext uri="{FF2B5EF4-FFF2-40B4-BE49-F238E27FC236}">
                <a16:creationId xmlns:a16="http://schemas.microsoft.com/office/drawing/2014/main" id="{65865433-BD10-3B40-8487-4FF4C6291967}"/>
              </a:ext>
            </a:extLst>
          </p:cNvPr>
          <p:cNvSpPr>
            <a:spLocks noGrp="1"/>
          </p:cNvSpPr>
          <p:nvPr>
            <p:ph idx="1"/>
          </p:nvPr>
        </p:nvSpPr>
        <p:spPr/>
        <p:txBody>
          <a:bodyPr/>
          <a:lstStyle/>
          <a:p>
            <a:r>
              <a:rPr lang="cs-CZ" dirty="0"/>
              <a:t>Na základě těchto tří modelů žiju život</a:t>
            </a:r>
          </a:p>
          <a:p>
            <a:r>
              <a:rPr lang="cs-CZ" dirty="0"/>
              <a:t>Vybírám si partnera</a:t>
            </a:r>
          </a:p>
          <a:p>
            <a:r>
              <a:rPr lang="cs-CZ" dirty="0"/>
              <a:t>Chovám se tak sám k sobě:</a:t>
            </a:r>
          </a:p>
          <a:p>
            <a:pPr marL="0" indent="0">
              <a:buNone/>
            </a:pPr>
            <a:r>
              <a:rPr lang="cs-CZ" dirty="0"/>
              <a:t>- Umět si odpustit (archetyp démona)</a:t>
            </a:r>
          </a:p>
          <a:p>
            <a:pPr marL="0" indent="0">
              <a:buNone/>
            </a:pPr>
            <a:r>
              <a:rPr lang="cs-CZ" dirty="0"/>
              <a:t>- přijmout </a:t>
            </a:r>
            <a:r>
              <a:rPr lang="cs-CZ" dirty="0" err="1"/>
              <a:t>seberozvoj</a:t>
            </a:r>
            <a:r>
              <a:rPr lang="cs-CZ" dirty="0"/>
              <a:t> – archetyp ženy, starce </a:t>
            </a:r>
          </a:p>
        </p:txBody>
      </p:sp>
    </p:spTree>
    <p:extLst>
      <p:ext uri="{BB962C8B-B14F-4D97-AF65-F5344CB8AC3E}">
        <p14:creationId xmlns:p14="http://schemas.microsoft.com/office/powerpoint/2010/main" val="3049406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7449B7-A749-4546-BCE5-85C8E674BB91}"/>
              </a:ext>
            </a:extLst>
          </p:cNvPr>
          <p:cNvSpPr>
            <a:spLocks noGrp="1"/>
          </p:cNvSpPr>
          <p:nvPr>
            <p:ph type="title"/>
          </p:nvPr>
        </p:nvSpPr>
        <p:spPr/>
        <p:txBody>
          <a:bodyPr/>
          <a:lstStyle/>
          <a:p>
            <a:r>
              <a:rPr lang="cs-CZ" dirty="0"/>
              <a:t>Cíle psychoanalytických směrů</a:t>
            </a:r>
          </a:p>
        </p:txBody>
      </p:sp>
      <p:sp>
        <p:nvSpPr>
          <p:cNvPr id="3" name="Zástupný obsah 2">
            <a:extLst>
              <a:ext uri="{FF2B5EF4-FFF2-40B4-BE49-F238E27FC236}">
                <a16:creationId xmlns:a16="http://schemas.microsoft.com/office/drawing/2014/main" id="{87283E0F-9140-EE4B-96E8-ABE837BAE29E}"/>
              </a:ext>
            </a:extLst>
          </p:cNvPr>
          <p:cNvSpPr>
            <a:spLocks noGrp="1"/>
          </p:cNvSpPr>
          <p:nvPr>
            <p:ph idx="1"/>
          </p:nvPr>
        </p:nvSpPr>
        <p:spPr/>
        <p:txBody>
          <a:bodyPr/>
          <a:lstStyle/>
          <a:p>
            <a:r>
              <a:rPr lang="cs-CZ" dirty="0"/>
              <a:t>Nevědomé učinit vědomým</a:t>
            </a:r>
          </a:p>
          <a:p>
            <a:r>
              <a:rPr lang="cs-CZ" dirty="0"/>
              <a:t>Uzavřít neuzavřená vývojová stádia</a:t>
            </a:r>
          </a:p>
          <a:p>
            <a:r>
              <a:rPr lang="cs-CZ" dirty="0"/>
              <a:t>Posílit schopnost vyrovnat s požadavky společnosti</a:t>
            </a:r>
          </a:p>
        </p:txBody>
      </p:sp>
    </p:spTree>
    <p:extLst>
      <p:ext uri="{BB962C8B-B14F-4D97-AF65-F5344CB8AC3E}">
        <p14:creationId xmlns:p14="http://schemas.microsoft.com/office/powerpoint/2010/main" val="186344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30.3.2022</a:t>
            </a:r>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229639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522182-E449-5948-BA11-5342E916A9E8}"/>
              </a:ext>
            </a:extLst>
          </p:cNvPr>
          <p:cNvSpPr>
            <a:spLocks noGrp="1"/>
          </p:cNvSpPr>
          <p:nvPr>
            <p:ph type="title"/>
          </p:nvPr>
        </p:nvSpPr>
        <p:spPr/>
        <p:txBody>
          <a:bodyPr/>
          <a:lstStyle/>
          <a:p>
            <a:r>
              <a:rPr lang="cs-CZ" dirty="0" err="1"/>
              <a:t>Humanistiské</a:t>
            </a:r>
            <a:r>
              <a:rPr lang="cs-CZ" dirty="0"/>
              <a:t> směry – psyché, duše</a:t>
            </a:r>
          </a:p>
        </p:txBody>
      </p:sp>
      <p:sp>
        <p:nvSpPr>
          <p:cNvPr id="3" name="Zástupný obsah 2">
            <a:extLst>
              <a:ext uri="{FF2B5EF4-FFF2-40B4-BE49-F238E27FC236}">
                <a16:creationId xmlns:a16="http://schemas.microsoft.com/office/drawing/2014/main" id="{2741BFA2-1178-AF40-8DA9-CCDA31DEE293}"/>
              </a:ext>
            </a:extLst>
          </p:cNvPr>
          <p:cNvSpPr>
            <a:spLocks noGrp="1"/>
          </p:cNvSpPr>
          <p:nvPr>
            <p:ph idx="1"/>
          </p:nvPr>
        </p:nvSpPr>
        <p:spPr>
          <a:xfrm>
            <a:off x="8215532" y="2011679"/>
            <a:ext cx="3138268" cy="4165283"/>
          </a:xfrm>
        </p:spPr>
        <p:txBody>
          <a:bodyPr/>
          <a:lstStyle/>
          <a:p>
            <a:r>
              <a:rPr lang="cs-CZ"/>
              <a:t>Berne - hry</a:t>
            </a:r>
          </a:p>
          <a:p>
            <a:r>
              <a:rPr lang="cs-CZ" dirty="0" err="1"/>
              <a:t>Rogers</a:t>
            </a:r>
            <a:r>
              <a:rPr lang="cs-CZ" dirty="0"/>
              <a:t> – mám potenciál změny</a:t>
            </a:r>
          </a:p>
          <a:p>
            <a:r>
              <a:rPr lang="cs-CZ" dirty="0"/>
              <a:t>Osobnost je stále v procesu změny</a:t>
            </a:r>
          </a:p>
          <a:p>
            <a:r>
              <a:rPr lang="cs-CZ" dirty="0" err="1"/>
              <a:t>Harris</a:t>
            </a:r>
            <a:endParaRPr lang="cs-CZ" dirty="0"/>
          </a:p>
        </p:txBody>
      </p:sp>
      <p:pic>
        <p:nvPicPr>
          <p:cNvPr id="5" name="Zástupný obsah 3">
            <a:extLst>
              <a:ext uri="{FF2B5EF4-FFF2-40B4-BE49-F238E27FC236}">
                <a16:creationId xmlns:a16="http://schemas.microsoft.com/office/drawing/2014/main" id="{04818891-AE1E-FE45-916B-7849BFAEB869}"/>
              </a:ext>
            </a:extLst>
          </p:cNvPr>
          <p:cNvPicPr>
            <a:picLocks noChangeAspect="1"/>
          </p:cNvPicPr>
          <p:nvPr/>
        </p:nvPicPr>
        <p:blipFill>
          <a:blip r:embed="rId2"/>
          <a:stretch>
            <a:fillRect/>
          </a:stretch>
        </p:blipFill>
        <p:spPr>
          <a:xfrm>
            <a:off x="204185" y="1433891"/>
            <a:ext cx="4139124" cy="4725486"/>
          </a:xfrm>
          <a:prstGeom prst="rect">
            <a:avLst/>
          </a:prstGeom>
        </p:spPr>
      </p:pic>
      <p:pic>
        <p:nvPicPr>
          <p:cNvPr id="6" name="Obrázek 5">
            <a:extLst>
              <a:ext uri="{FF2B5EF4-FFF2-40B4-BE49-F238E27FC236}">
                <a16:creationId xmlns:a16="http://schemas.microsoft.com/office/drawing/2014/main" id="{71B928C3-7674-074F-9188-B401F47C4B99}"/>
              </a:ext>
            </a:extLst>
          </p:cNvPr>
          <p:cNvPicPr>
            <a:picLocks noChangeAspect="1"/>
          </p:cNvPicPr>
          <p:nvPr/>
        </p:nvPicPr>
        <p:blipFill>
          <a:blip r:embed="rId3"/>
          <a:stretch>
            <a:fillRect/>
          </a:stretch>
        </p:blipFill>
        <p:spPr>
          <a:xfrm>
            <a:off x="4343309" y="1690688"/>
            <a:ext cx="3605322" cy="3890352"/>
          </a:xfrm>
          <a:prstGeom prst="rect">
            <a:avLst/>
          </a:prstGeom>
        </p:spPr>
      </p:pic>
    </p:spTree>
    <p:extLst>
      <p:ext uri="{BB962C8B-B14F-4D97-AF65-F5344CB8AC3E}">
        <p14:creationId xmlns:p14="http://schemas.microsoft.com/office/powerpoint/2010/main" val="2032058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1207</Words>
  <Application>Microsoft Office PowerPoint</Application>
  <PresentationFormat>Širokoúhlá obrazovka</PresentationFormat>
  <Paragraphs>179</Paragraphs>
  <Slides>35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Calibri Light</vt:lpstr>
      <vt:lpstr>Motiv Office</vt:lpstr>
      <vt:lpstr>Psychoanalytické a humanistické směry 2</vt:lpstr>
      <vt:lpstr>Psychoanalytické směry – Freud, Jung, Erikson</vt:lpstr>
      <vt:lpstr>Podvědomí ID</vt:lpstr>
      <vt:lpstr>Vědomí - ego</vt:lpstr>
      <vt:lpstr>Nadvědomí - superego</vt:lpstr>
      <vt:lpstr>Životní styl</vt:lpstr>
      <vt:lpstr>Cíle psychoanalytických směrů</vt:lpstr>
      <vt:lpstr>30.3.2022</vt:lpstr>
      <vt:lpstr>Humanistiské směry – psyché, duše</vt:lpstr>
      <vt:lpstr>Přístup orientovaný na klienta – systemický přístup</vt:lpstr>
      <vt:lpstr>Radikální konstruktivismus</vt:lpstr>
      <vt:lpstr>Sociální pracovník z pohledu systemiky</vt:lpstr>
      <vt:lpstr>Otázky pro sociálního pracovníka - Úlehla</vt:lpstr>
      <vt:lpstr>Jaké jsou normy společnosti v naší kazuistice?</vt:lpstr>
      <vt:lpstr>Systemický rozhovor - Úlehla</vt:lpstr>
      <vt:lpstr>Small talk</vt:lpstr>
      <vt:lpstr>Nácvik small talk</vt:lpstr>
      <vt:lpstr>Stav mysli sociálního pracovníka</vt:lpstr>
      <vt:lpstr>Stanovení cíle</vt:lpstr>
      <vt:lpstr>Základní systemické postoje, hodnoty a dovednosti</vt:lpstr>
      <vt:lpstr>Změna probíhá</vt:lpstr>
      <vt:lpstr>Zásady </vt:lpstr>
      <vt:lpstr>Preferovaná budoucnost – práce ve skupině kazuistika</vt:lpstr>
      <vt:lpstr>Prezentace aplikace PowerPoint</vt:lpstr>
      <vt:lpstr>Humanismus v sociální práci - Rogers</vt:lpstr>
      <vt:lpstr>Prezentace aplikace PowerPoint</vt:lpstr>
      <vt:lpstr>Prezentace aplikace PowerPoint</vt:lpstr>
      <vt:lpstr>Úkoly sociálního pracovníka - pomáhat</vt:lpstr>
      <vt:lpstr>Prezentace aplikace PowerPoint</vt:lpstr>
      <vt:lpstr>Prezentace aplikace PowerPoint</vt:lpstr>
      <vt:lpstr>Proces práce s klientem</vt:lpstr>
      <vt:lpstr>Otázky – práce ve skupině - kazuistika </vt:lpstr>
      <vt:lpstr>Základ </vt:lpstr>
      <vt:lpstr>Prezentace aplikace PowerPoint</vt:lpstr>
      <vt:lpstr>Logoterapie – proces pohledu na věc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Psychoanalytické a humanistické směry 2</dc:title>
  <dc:creator>Petr Fabián</dc:creator>
  <cp:lastModifiedBy>Administrator</cp:lastModifiedBy>
  <cp:revision>20</cp:revision>
  <dcterms:created xsi:type="dcterms:W3CDTF">2022-03-20T10:49:34Z</dcterms:created>
  <dcterms:modified xsi:type="dcterms:W3CDTF">2022-03-30T11:03:04Z</dcterms:modified>
</cp:coreProperties>
</file>