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852936"/>
            <a:ext cx="6172200" cy="2165626"/>
          </a:xfrm>
        </p:spPr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 II. 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 024, 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CK024, </a:t>
            </a:r>
            <a:b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 024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   AK  2021/2022</a:t>
            </a:r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/>
              <a:t>Letní semestr</a:t>
            </a:r>
            <a:br>
              <a:rPr lang="cs-CZ" altLang="cs-CZ" sz="3200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21. 2 – 22. 5.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16. 5. -  22. 5.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23. 5. – 30. 6. 2022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8. 8. -31. 8. 2022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078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/>
              <a:t>Předmět je ukončen </a:t>
            </a:r>
            <a:r>
              <a:rPr lang="cs-CZ" altLang="cs-CZ" b="1" dirty="0"/>
              <a:t>zkouškou/ 4 kredity</a:t>
            </a:r>
          </a:p>
          <a:p>
            <a:pPr marL="0" indent="0">
              <a:buNone/>
              <a:defRPr/>
            </a:pPr>
            <a:r>
              <a:rPr lang="cs-CZ" altLang="cs-CZ" dirty="0"/>
              <a:t>Zkouška je písemná, ústní, nebo  kombinací písemní a ústní části.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</a:pPr>
            <a:r>
              <a:rPr lang="cs-CZ" b="1" dirty="0"/>
              <a:t>Písemný test </a:t>
            </a:r>
            <a:r>
              <a:rPr lang="cs-CZ" dirty="0"/>
              <a:t>k ověření nabytých teoretických znalostí </a:t>
            </a:r>
            <a:r>
              <a:rPr lang="cs-CZ" dirty="0" smtClean="0"/>
              <a:t>s přednášky  25.2. 22  včetně uložených povinností v závěru přednášky.</a:t>
            </a:r>
          </a:p>
          <a:p>
            <a:pPr marL="0" indent="0">
              <a:buNone/>
            </a:pPr>
            <a:r>
              <a:rPr lang="cs-CZ" b="1" dirty="0" smtClean="0"/>
              <a:t>Termín  8. duben </a:t>
            </a:r>
            <a:r>
              <a:rPr lang="cs-CZ" b="1"/>
              <a:t>2022 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Vypracování </a:t>
            </a:r>
            <a:r>
              <a:rPr lang="cs-CZ" dirty="0"/>
              <a:t>seminární práce podle zvoleného tématu. </a:t>
            </a:r>
            <a:r>
              <a:rPr lang="cs-CZ" altLang="cs-CZ" dirty="0"/>
              <a:t>Zpracování a obhájení </a:t>
            </a:r>
            <a:r>
              <a:rPr lang="cs-CZ" altLang="cs-CZ" b="1" dirty="0"/>
              <a:t>seminární práce</a:t>
            </a:r>
            <a:r>
              <a:rPr lang="cs-CZ" altLang="cs-CZ" dirty="0"/>
              <a:t> na zvolené téma vyplývající z předmětu</a:t>
            </a:r>
            <a:r>
              <a:rPr lang="cs-CZ" altLang="cs-CZ" b="1" dirty="0"/>
              <a:t>.</a:t>
            </a:r>
          </a:p>
          <a:p>
            <a:pPr marL="0" indent="0">
              <a:buNone/>
            </a:pPr>
            <a:r>
              <a:rPr lang="cs-CZ" altLang="cs-CZ" b="1" dirty="0"/>
              <a:t>Termín odevzdání sem. práce  do 16. 5. 2022</a:t>
            </a:r>
          </a:p>
          <a:p>
            <a:pPr>
              <a:defRPr/>
            </a:pPr>
            <a:endParaRPr lang="cs-CZ" altLang="cs-CZ" b="1" dirty="0"/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601272" cy="5493224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předmět Správní právo II.: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ústav, předmět, název seminární práce, jméno a příjmení zpracovatele, ročník a forma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</a:t>
            </a:r>
          </a:p>
          <a:p>
            <a:pPr marL="1752600" lvl="3" indent="-381000">
              <a:lnSpc>
                <a:spcPct val="9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přednášek: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Opakování z min. semestru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pravné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prostředky: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dvolání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rozklad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řezkumné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bnova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rozhodnutí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Exekuce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Správní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soudnictví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Přestupky, řízení o přestupcích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údaje a evidence obyvatelstva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Studijní opora  z 2020,  viz  </a:t>
            </a:r>
            <a:r>
              <a:rPr lang="cs-CZ" altLang="cs-CZ" dirty="0" smtClean="0"/>
              <a:t>ZS AR 21/22, kde ji máte v IS SU  k dispozici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Veřejná správa. Distanční studijní opora. </a:t>
            </a:r>
            <a:r>
              <a:rPr lang="cs-CZ" altLang="cs-CZ" dirty="0"/>
              <a:t>SU, 2006. ISBN 80-7248-372-2.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SCISKALOVÁ, M.,. </a:t>
            </a:r>
            <a:r>
              <a:rPr lang="cs-CZ" altLang="cs-CZ" i="1" dirty="0"/>
              <a:t>Správní právo, správní řízení. Distanční studijní opora. </a:t>
            </a:r>
            <a:r>
              <a:rPr lang="cs-CZ" altLang="cs-CZ" dirty="0"/>
              <a:t>SU, 2021. </a:t>
            </a:r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Doporučená 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HENDRYCH, D. a kol.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věda: teorie veřejné správy.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Průvodce územní samosprávou.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Z., ONDRUŠ, R., PRŮCHA, P.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obcích – komentář.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POMAHAČ, R., VIDLÁKOVÁ, O. </a:t>
            </a:r>
            <a:r>
              <a:rPr lang="cs-CZ" alt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správa.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C. H. Beck, 2002. ISBN 80-7179-748-0.</a:t>
            </a:r>
          </a:p>
          <a:p>
            <a:pPr>
              <a:lnSpc>
                <a:spcPct val="80000"/>
              </a:lnSpc>
              <a:defRPr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Sb., o finanční kontrole ve veřejné správě a o změně některých zákonů (zákon o finanční kontrole), ve znění pozdějších předpisů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619</Words>
  <Application>Microsoft Office PowerPoint</Application>
  <PresentationFormat>Předvádění na obrazovce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Schoolbook</vt:lpstr>
      <vt:lpstr>Times New Roman</vt:lpstr>
      <vt:lpstr>Wingdings</vt:lpstr>
      <vt:lpstr>Wingdings 2</vt:lpstr>
      <vt:lpstr>Arkýř</vt:lpstr>
      <vt:lpstr>správní právo II.  CP 024,  CK024,  CD 024</vt:lpstr>
      <vt:lpstr>Letní semestr </vt:lpstr>
      <vt:lpstr>Absolvování předmětu</vt:lpstr>
      <vt:lpstr>Koncepce Seminární práce</vt:lpstr>
      <vt:lpstr>Témata přednášek  </vt:lpstr>
      <vt:lpstr>Literatura ke studiu předmětu</vt:lpstr>
      <vt:lpstr>Doporučená literatura ke studiu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sci0001</cp:lastModifiedBy>
  <cp:revision>16</cp:revision>
  <dcterms:created xsi:type="dcterms:W3CDTF">2017-09-21T07:45:15Z</dcterms:created>
  <dcterms:modified xsi:type="dcterms:W3CDTF">2022-02-24T14:15:13Z</dcterms:modified>
</cp:coreProperties>
</file>