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Pedopsychiatrické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vyšetření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Status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praesens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psychicus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(SPP)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lucidita (vědomí), orientace, kontakt, spolupráce,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pmt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myšlení, odpovědi, vnímání,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prosexie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paměť,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forie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TS, sebepoškozovací aktivity, emotivita, afektivita, auto či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heteroagresivita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intelekt, osobnost, spánek, chuť k jídlu, vůle, aktivita, abusus, lék. </a:t>
            </a:r>
            <a:r>
              <a:rPr lang="cs-CZ" sz="2800" dirty="0" err="1">
                <a:latin typeface="Calibri" pitchFamily="34" charset="0"/>
                <a:cs typeface="Calibri" pitchFamily="34" charset="0"/>
              </a:rPr>
              <a:t>c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ompliance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motivace, náhled nemoci u straších dětí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807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Status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praesens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somaticus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(SPS)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Při vědomí, habitus, afebrilní,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ameningeální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acyanotický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anikterický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izokorie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reagující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billat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jazyk plazí středem, KP komp, SA pravidelná, ozvy ohraničené, bez šelestu, dýchání alveolární,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bvdf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břicho v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niveau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aperitoneální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volně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prohmatné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nebolestivé, bez rezistence, H ani L nehmatný, DKK bez otoků, kůže těla i kštice čistá, bez exkoriací, bez hematomů, bez parazitů, orient. neurologicky bez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lateralizace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bez poranění, mobilita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3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Calibri" pitchFamily="34" charset="0"/>
                <a:cs typeface="Calibri" pitchFamily="34" charset="0"/>
              </a:rPr>
              <a:t>Resume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, plán 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Shrnutí zjištěného, stanovení diagnostického plánu,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diff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g, plánovaná vyšetření (psychologie,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organicita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laboratoř, zobrazovací vyšetření), délka hospitalizace, vyžádání zpráv – OSPOD, škola, specialisté</a:t>
            </a:r>
          </a:p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Součástí vyšetření: grafický projev, tři přání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418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Specifika rozhovoru s dítětem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Prostředí: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výběr místa vyšetření, příjemná poloha, klid v místnosti bez rušivých vlivů, adekvátní věku (u mladších dětí vhodné hračky, obrázky, pastelky a papír)</a:t>
            </a:r>
          </a:p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Témata otázek: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rodina, domov, dětství, škola, volný čas, socializace, zlozvyky, strachy, fantazie, ambice, přednosti, schopnosti, zaměření se na hlavní problém 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06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Rozhovor s dítětem či rodinou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Nestrukturovaný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– vyšetřující je pasivní, dává prostor k volnému vyjádření dítěte, klade otevřené otázky (Co tě napadá?)</a:t>
            </a:r>
          </a:p>
          <a:p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Strukturovaný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– jasně vedený k dosažení přesnosti a validity</a:t>
            </a:r>
          </a:p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Míra spolupráce, míra empatie vyšetřujícího, komunikační schopnosti, motivace, pochvala, podpora, neverbální komunikace – fyzický dotek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28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Psychologické vyšetření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 nutností v diagnostice dětí a adolescentů:</a:t>
            </a:r>
          </a:p>
          <a:p>
            <a:r>
              <a:rPr lang="cs-CZ" dirty="0" smtClean="0"/>
              <a:t>Vyšetření </a:t>
            </a:r>
            <a:r>
              <a:rPr lang="cs-CZ" b="1" dirty="0" smtClean="0"/>
              <a:t>úrovně kognitivních schopností</a:t>
            </a:r>
            <a:r>
              <a:rPr lang="cs-CZ" dirty="0" smtClean="0"/>
              <a:t>, u nejmenších dětí použití vývojových škál (</a:t>
            </a:r>
            <a:r>
              <a:rPr lang="cs-CZ" dirty="0" err="1" smtClean="0"/>
              <a:t>pm</a:t>
            </a:r>
            <a:r>
              <a:rPr lang="cs-CZ" dirty="0" smtClean="0"/>
              <a:t> zralost dítěte, MR, pohybové postižení), u starších inteligenční testy (dle věku)</a:t>
            </a:r>
          </a:p>
          <a:p>
            <a:r>
              <a:rPr lang="cs-CZ" dirty="0" smtClean="0"/>
              <a:t>Vyšetření </a:t>
            </a:r>
            <a:r>
              <a:rPr lang="cs-CZ" b="1" dirty="0" smtClean="0"/>
              <a:t>osobnosti</a:t>
            </a:r>
          </a:p>
          <a:p>
            <a:r>
              <a:rPr lang="cs-CZ" dirty="0" smtClean="0"/>
              <a:t>Vyšetření </a:t>
            </a:r>
            <a:r>
              <a:rPr lang="cs-CZ" b="1" dirty="0" err="1" smtClean="0"/>
              <a:t>psychoticismu</a:t>
            </a:r>
            <a:endParaRPr lang="cs-CZ" b="1" dirty="0" smtClean="0"/>
          </a:p>
          <a:p>
            <a:r>
              <a:rPr lang="cs-CZ" dirty="0" smtClean="0"/>
              <a:t>Vyšetření </a:t>
            </a:r>
            <a:r>
              <a:rPr lang="cs-CZ" b="1" dirty="0" smtClean="0"/>
              <a:t>vztahů</a:t>
            </a:r>
          </a:p>
          <a:p>
            <a:r>
              <a:rPr lang="cs-CZ" dirty="0" smtClean="0"/>
              <a:t>Vyšetření </a:t>
            </a:r>
            <a:r>
              <a:rPr lang="cs-CZ" b="1" dirty="0" err="1" smtClean="0"/>
              <a:t>organicity</a:t>
            </a: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447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Objektivní vyšetřovací metody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Laboratoř</a:t>
            </a:r>
            <a:r>
              <a:rPr lang="cs-CZ" dirty="0" smtClean="0"/>
              <a:t> : KO, diferenciál, biochemie, moč chemicky , sediment, PRL, TST, </a:t>
            </a:r>
            <a:r>
              <a:rPr lang="cs-CZ" dirty="0" smtClean="0"/>
              <a:t>TSH, fT4, </a:t>
            </a:r>
            <a:r>
              <a:rPr lang="cs-CZ" dirty="0" smtClean="0"/>
              <a:t>hl. </a:t>
            </a:r>
            <a:r>
              <a:rPr lang="cs-CZ" dirty="0" err="1" smtClean="0"/>
              <a:t>tymostabilizátorů</a:t>
            </a:r>
            <a:r>
              <a:rPr lang="cs-CZ" dirty="0" smtClean="0"/>
              <a:t>, CK, </a:t>
            </a:r>
            <a:r>
              <a:rPr lang="cs-CZ" dirty="0" err="1" smtClean="0"/>
              <a:t>toxikol</a:t>
            </a:r>
            <a:r>
              <a:rPr lang="cs-CZ" dirty="0" smtClean="0"/>
              <a:t>. vyš. moče</a:t>
            </a:r>
          </a:p>
          <a:p>
            <a:r>
              <a:rPr lang="cs-CZ" b="1" dirty="0" smtClean="0"/>
              <a:t>EKG</a:t>
            </a:r>
            <a:r>
              <a:rPr lang="cs-CZ" dirty="0" smtClean="0"/>
              <a:t>: zhodnocení převodových časů před nasazením rizikové medikace</a:t>
            </a:r>
          </a:p>
          <a:p>
            <a:r>
              <a:rPr lang="cs-CZ" b="1" dirty="0" smtClean="0"/>
              <a:t>EEG a neurologické vyšetření, CT, MRI mozku</a:t>
            </a:r>
          </a:p>
          <a:p>
            <a:r>
              <a:rPr lang="cs-CZ" b="1" dirty="0" smtClean="0"/>
              <a:t>Oční vyšetření </a:t>
            </a:r>
            <a:r>
              <a:rPr lang="cs-CZ" dirty="0" smtClean="0"/>
              <a:t>– zhodnocení očního pozadí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4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Specifika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Navázání kontaktu s dětským pacientem v souladu s věkem</a:t>
            </a:r>
          </a:p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Vhodný kontakt s rodičem k objektivizaci údajů, při potřebě hospitalizace nutný souhlas s hospitalizací (u dětí nad 14 let možnost vlastního rozhodnutí)</a:t>
            </a:r>
          </a:p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Právní aspekty hospitalizace – nedobrovolnost – detence x dobrovolnost  (bezprostřední nebezpečnost sobě či okolí)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19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Úvod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alibri" pitchFamily="34" charset="0"/>
                <a:cs typeface="Calibri" pitchFamily="34" charset="0"/>
              </a:rPr>
              <a:t>Obsahuje informace o důvodech nutnosti vyšetření a předchozích vyšetřeních či hospitalizacích pacienta týkajících se psychologické či psychiatrické péče (počet hospitalizací pacienta, jméno odesílajícího lékaře, způsob dopravy pacienta, okolnosti vedoucí k nutnosti vyšetření neboli důvod vyšetření)</a:t>
            </a:r>
            <a:endParaRPr lang="cs-CZ" sz="3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5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Anamnestické údaje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latin typeface="Calibri" pitchFamily="34" charset="0"/>
                <a:cs typeface="Calibri" pitchFamily="34" charset="0"/>
              </a:rPr>
              <a:t>čerpáno od: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 -pacienta – záleží na věku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 -rodiny či doprovodu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 -z dostupné dokumentace</a:t>
            </a:r>
          </a:p>
          <a:p>
            <a:r>
              <a:rPr lang="cs-CZ" u="sng" dirty="0" smtClean="0">
                <a:latin typeface="Calibri" pitchFamily="34" charset="0"/>
                <a:cs typeface="Calibri" pitchFamily="34" charset="0"/>
              </a:rPr>
              <a:t>slouží ke: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sběru informací o pacientovi, případně k objektivizaci pacientem udaných informací, avšak získané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info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v rámci anamnézy nemusí být vždy validní!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3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Anamnéza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Rodinná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– psychiatrická heredita (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info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o psych. potížích či jiných sledovaných chorobách rodičů, sourozenců či potomků – depresivní či psychotické poruchy,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suicidia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ethylismus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abusus drog, epilepsie, MR, DM, CMP,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thyreopatie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), základní údaje o rodičích a sourozencích – vzdělání, zaměstnání, popis vztahu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Osobní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– od období gravidity matky, vč. pořadí a průběhu gravidity, porodu, poporodní adaptace, porodní rozměry, komplikace, ikterus, kojení, PMV, RHB, onemocnění v raném věku, operace, úrazy, bezvědomí, sled. nemoci (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kardio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DM,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thyreopatie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epi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hepatitidy, jiné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inf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nemoci, atd.), očkování, logopedie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Alergie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– lékové, potravinové, dezinfekce, náplasti, sezonní alergie, polyvalentní alergie, specifické alergeny – včelí jed, zvířecí srst, atd.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Farmakologická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– veškeré aktuálně užívané léky, jejich množství, sílu, formu  a četnost užívání</a:t>
            </a:r>
          </a:p>
          <a:p>
            <a:r>
              <a:rPr lang="cs-CZ" b="1" u="sng" dirty="0">
                <a:latin typeface="Calibri" pitchFamily="34" charset="0"/>
                <a:cs typeface="Calibri" pitchFamily="34" charset="0"/>
              </a:rPr>
              <a:t>Sociální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– rodinná situace – úplnost rodiny, sourozenci, vztahy, bydlení, patro, samostatný </a:t>
            </a:r>
          </a:p>
          <a:p>
            <a:r>
              <a:rPr lang="cs-CZ" b="1" u="sng" dirty="0">
                <a:latin typeface="Calibri" pitchFamily="34" charset="0"/>
                <a:cs typeface="Calibri" pitchFamily="34" charset="0"/>
              </a:rPr>
              <a:t>Gynekologická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(u dívek) – menses od kolika let? pravidelnost, PM, sex. zkušenost, odkdy? HAK, akt. potíže</a:t>
            </a:r>
          </a:p>
          <a:p>
            <a:endParaRPr lang="cs-CZ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6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Abusus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– tabák, alkohol, drogy (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thc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stimulancia - pervitin, extáze, kokain, opiáty, LSD, BZD, toluen, lysohlávky), automaty 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U abusu zjišťujeme délku, četnost a typ užívání, pokud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iv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aplikace, pak původ a čistota jehel!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Krimi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– výtržnosti, řešení PČR, OSPOD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Zájmy ? Kroužky?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Povaha ? </a:t>
            </a:r>
            <a:r>
              <a:rPr lang="cs-CZ" dirty="0"/>
              <a:t>jak by se sám popsal? jak ho vidí okolí?</a:t>
            </a:r>
          </a:p>
          <a:p>
            <a:endParaRPr lang="cs-CZ" b="1" u="sn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69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Psychiatrická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– kontakt s psychiatrií v minulosti, ambulance? jaká a odkdy? hospitalizace? kde, důvod a počet, kontakt s psychologem, soc. službami či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spec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centry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Víra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Sexuální orientace</a:t>
            </a:r>
            <a:endParaRPr lang="cs-CZ" b="1" u="sn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76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Nynější onemocnění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Dle pacienta: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Vše, co nám pacient sdělí, důležité popsat vše jeho slovy (případné neologismy, výrazy). Nevkládat vlastní slova! Možné úvodem popsat způsob jeho projevu, kontaktu a spolupráce, způsob navazování kontaktu, způsob hry…</a:t>
            </a:r>
          </a:p>
          <a:p>
            <a:r>
              <a:rPr lang="cs-CZ" b="1" u="sng" dirty="0" smtClean="0">
                <a:latin typeface="Calibri" pitchFamily="34" charset="0"/>
                <a:cs typeface="Calibri" pitchFamily="34" charset="0"/>
              </a:rPr>
              <a:t>Dle doprovodu: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Popsat, co sdělila rodina, doprovod – okolnosti, potíže, bizarnosti, získání objektivních informací či ověření nebo upřesnění již získaných informací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09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161</TotalTime>
  <Words>972</Words>
  <Application>Microsoft Office PowerPoint</Application>
  <PresentationFormat>Vlastní</PresentationFormat>
  <Paragraphs>59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Organický</vt:lpstr>
      <vt:lpstr>Pedopsychiatrické vyšetření</vt:lpstr>
      <vt:lpstr>Specifika</vt:lpstr>
      <vt:lpstr>Úvod</vt:lpstr>
      <vt:lpstr>Anamnestické údaje</vt:lpstr>
      <vt:lpstr>Anamnéza</vt:lpstr>
      <vt:lpstr>Prezentace aplikace PowerPoint</vt:lpstr>
      <vt:lpstr>Prezentace aplikace PowerPoint</vt:lpstr>
      <vt:lpstr>Prezentace aplikace PowerPoint</vt:lpstr>
      <vt:lpstr>Nynější onemocnění</vt:lpstr>
      <vt:lpstr>Status praesens psychicus (SPP)</vt:lpstr>
      <vt:lpstr>Status praesens somaticus (SPS)</vt:lpstr>
      <vt:lpstr>Resume, plán </vt:lpstr>
      <vt:lpstr>Specifika rozhovoru s dítětem</vt:lpstr>
      <vt:lpstr>Rozhovor s dítětem či rodinou</vt:lpstr>
      <vt:lpstr>Psychologické vyšetření</vt:lpstr>
      <vt:lpstr>Objektivní vyšetřovací metody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Psychiatrické vyšetření</dc:title>
  <dc:creator>Tomas Blaga</dc:creator>
  <cp:lastModifiedBy>Tomas Blaga</cp:lastModifiedBy>
  <cp:revision>18</cp:revision>
  <dcterms:created xsi:type="dcterms:W3CDTF">2015-02-18T21:26:59Z</dcterms:created>
  <dcterms:modified xsi:type="dcterms:W3CDTF">2018-11-19T21:43:19Z</dcterms:modified>
</cp:coreProperties>
</file>