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Psychiatrické vyšetření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8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Status </a:t>
            </a:r>
            <a:r>
              <a:rPr lang="cs-CZ" dirty="0" err="1" smtClean="0"/>
              <a:t>praesens</a:t>
            </a:r>
            <a:r>
              <a:rPr lang="cs-CZ" dirty="0" smtClean="0"/>
              <a:t> </a:t>
            </a:r>
            <a:r>
              <a:rPr lang="cs-CZ" dirty="0" err="1" smtClean="0"/>
              <a:t>psychicus</a:t>
            </a:r>
            <a:r>
              <a:rPr lang="cs-CZ" dirty="0" smtClean="0"/>
              <a:t> (SPP)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lucidita (vědomí), orientace, kontakt, spolupráce, </a:t>
            </a:r>
            <a:r>
              <a:rPr lang="cs-CZ" dirty="0" err="1" smtClean="0"/>
              <a:t>pmt</a:t>
            </a:r>
            <a:r>
              <a:rPr lang="cs-CZ" dirty="0" smtClean="0"/>
              <a:t>, myšlení, odpovědi, vnímání, </a:t>
            </a:r>
            <a:r>
              <a:rPr lang="cs-CZ" dirty="0" err="1" smtClean="0"/>
              <a:t>prosexie</a:t>
            </a:r>
            <a:r>
              <a:rPr lang="cs-CZ" dirty="0" smtClean="0"/>
              <a:t>, paměť, </a:t>
            </a:r>
            <a:r>
              <a:rPr lang="cs-CZ" dirty="0" err="1" smtClean="0"/>
              <a:t>forie</a:t>
            </a:r>
            <a:r>
              <a:rPr lang="cs-CZ" dirty="0" smtClean="0"/>
              <a:t>, TS, sebepoškozovací aktivity, emotivita, afektivita, auto či </a:t>
            </a:r>
            <a:r>
              <a:rPr lang="cs-CZ" dirty="0" err="1" smtClean="0"/>
              <a:t>heteroagresivita</a:t>
            </a:r>
            <a:r>
              <a:rPr lang="cs-CZ" dirty="0" smtClean="0"/>
              <a:t>, intelekt, osobnost, spánek, chuť k jídlu, vůle, aktivita, abusus, lék. </a:t>
            </a:r>
            <a:r>
              <a:rPr lang="cs-CZ" dirty="0" err="1"/>
              <a:t>c</a:t>
            </a:r>
            <a:r>
              <a:rPr lang="cs-CZ" dirty="0" err="1" smtClean="0"/>
              <a:t>ompliance</a:t>
            </a:r>
            <a:r>
              <a:rPr lang="cs-CZ" dirty="0" smtClean="0"/>
              <a:t>, motivace, náhled nemoci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807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Status </a:t>
            </a:r>
            <a:r>
              <a:rPr lang="cs-CZ" dirty="0" err="1" smtClean="0"/>
              <a:t>praesens</a:t>
            </a:r>
            <a:r>
              <a:rPr lang="cs-CZ" dirty="0" smtClean="0"/>
              <a:t> </a:t>
            </a:r>
            <a:r>
              <a:rPr lang="cs-CZ" dirty="0" err="1" smtClean="0"/>
              <a:t>somaticus</a:t>
            </a:r>
            <a:r>
              <a:rPr lang="cs-CZ" dirty="0" smtClean="0"/>
              <a:t> (SPS)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vědomí, habitus norma, afebrilní, </a:t>
            </a:r>
            <a:r>
              <a:rPr lang="cs-CZ" dirty="0" err="1" smtClean="0"/>
              <a:t>ameningeální</a:t>
            </a:r>
            <a:r>
              <a:rPr lang="cs-CZ" dirty="0" smtClean="0"/>
              <a:t>, </a:t>
            </a:r>
            <a:r>
              <a:rPr lang="cs-CZ" dirty="0" err="1" smtClean="0"/>
              <a:t>acyanotický</a:t>
            </a:r>
            <a:r>
              <a:rPr lang="cs-CZ" dirty="0" smtClean="0"/>
              <a:t>, </a:t>
            </a:r>
            <a:r>
              <a:rPr lang="cs-CZ" dirty="0" err="1" smtClean="0"/>
              <a:t>anikterický</a:t>
            </a:r>
            <a:r>
              <a:rPr lang="cs-CZ" dirty="0" smtClean="0"/>
              <a:t>, </a:t>
            </a:r>
            <a:r>
              <a:rPr lang="cs-CZ" dirty="0" err="1" smtClean="0"/>
              <a:t>izokorie</a:t>
            </a:r>
            <a:r>
              <a:rPr lang="cs-CZ" dirty="0" smtClean="0"/>
              <a:t>, reagující </a:t>
            </a:r>
            <a:r>
              <a:rPr lang="cs-CZ" dirty="0" err="1" smtClean="0"/>
              <a:t>billat</a:t>
            </a:r>
            <a:r>
              <a:rPr lang="cs-CZ" dirty="0" smtClean="0"/>
              <a:t>, jazyk plazí středem, KP komp, SA pravidelná, ozvy ohraničené, bez šelestu, dýchání alveolární, </a:t>
            </a:r>
            <a:r>
              <a:rPr lang="cs-CZ" dirty="0" err="1" smtClean="0"/>
              <a:t>bvdf</a:t>
            </a:r>
            <a:r>
              <a:rPr lang="cs-CZ" dirty="0" smtClean="0"/>
              <a:t>, břicho v </a:t>
            </a:r>
            <a:r>
              <a:rPr lang="cs-CZ" dirty="0" err="1" smtClean="0"/>
              <a:t>niveau</a:t>
            </a:r>
            <a:r>
              <a:rPr lang="cs-CZ" dirty="0" smtClean="0"/>
              <a:t>, </a:t>
            </a:r>
            <a:r>
              <a:rPr lang="cs-CZ" dirty="0" err="1" smtClean="0"/>
              <a:t>aperitoneální</a:t>
            </a:r>
            <a:r>
              <a:rPr lang="cs-CZ" dirty="0" smtClean="0"/>
              <a:t>, volně </a:t>
            </a:r>
            <a:r>
              <a:rPr lang="cs-CZ" dirty="0" err="1" smtClean="0"/>
              <a:t>prohmatné</a:t>
            </a:r>
            <a:r>
              <a:rPr lang="cs-CZ" dirty="0" smtClean="0"/>
              <a:t>, nebolestivé, bez rezistence, H ani L nehmatný, DKK bez otoků, kůže těla i kštice čistá, bez exkoriací, bez hematomů, bez parazitů, orient. neurologicky bez </a:t>
            </a:r>
            <a:r>
              <a:rPr lang="cs-CZ" dirty="0" err="1" smtClean="0"/>
              <a:t>lateralizace</a:t>
            </a:r>
            <a:r>
              <a:rPr lang="cs-CZ" dirty="0" smtClean="0"/>
              <a:t>, bez poranění, samostatně mobilní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83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Resume</a:t>
            </a:r>
            <a:r>
              <a:rPr lang="cs-CZ" dirty="0" smtClean="0"/>
              <a:t>, plán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Shrnutí, </a:t>
            </a:r>
            <a:r>
              <a:rPr lang="cs-CZ" dirty="0" err="1" smtClean="0"/>
              <a:t>diff</a:t>
            </a:r>
            <a:r>
              <a:rPr lang="cs-CZ" dirty="0" smtClean="0"/>
              <a:t>. </a:t>
            </a:r>
            <a:r>
              <a:rPr lang="cs-CZ"/>
              <a:t>d</a:t>
            </a:r>
            <a:r>
              <a:rPr lang="cs-CZ" smtClean="0"/>
              <a:t>g, plánovaná </a:t>
            </a:r>
            <a:r>
              <a:rPr lang="cs-CZ" dirty="0" smtClean="0"/>
              <a:t>vyšetření, délka hospitalizace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418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informace o důvodech nutnosti vyšetření a předchozích vyšetřeních či hospitalizacích pacienta týkajících se psychologické či psychiatrické péče (počet hospitalizací pacienta, jméno odesílajícího lékaře, způsob dopravy pacienta, okolnosti vedoucí k nutnosti vyšetření neboli důvod vyšetření)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58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Anamnestické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čerpáno od:</a:t>
            </a:r>
          </a:p>
          <a:p>
            <a:r>
              <a:rPr lang="cs-CZ" dirty="0" smtClean="0"/>
              <a:t> -pacienta </a:t>
            </a:r>
          </a:p>
          <a:p>
            <a:r>
              <a:rPr lang="cs-CZ" dirty="0" smtClean="0"/>
              <a:t> -rodiny či doprovodu</a:t>
            </a:r>
          </a:p>
          <a:p>
            <a:r>
              <a:rPr lang="cs-CZ" dirty="0" smtClean="0"/>
              <a:t> -z dostupné dokumentace</a:t>
            </a:r>
          </a:p>
          <a:p>
            <a:r>
              <a:rPr lang="cs-CZ" u="sng" dirty="0" smtClean="0"/>
              <a:t>slouží ke: </a:t>
            </a:r>
            <a:r>
              <a:rPr lang="cs-CZ" dirty="0" smtClean="0"/>
              <a:t>sběru informací o pacientovi, případně k objektivizaci pacientem udaných informací, avšak získané </a:t>
            </a:r>
            <a:r>
              <a:rPr lang="cs-CZ" dirty="0" err="1" smtClean="0"/>
              <a:t>info</a:t>
            </a:r>
            <a:r>
              <a:rPr lang="cs-CZ" dirty="0" smtClean="0"/>
              <a:t> v rámci anamnézy nemusí být vždy validní!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3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Rodinná </a:t>
            </a:r>
            <a:r>
              <a:rPr lang="cs-CZ" dirty="0" smtClean="0"/>
              <a:t>– psychiatrická heredita (</a:t>
            </a:r>
            <a:r>
              <a:rPr lang="cs-CZ" dirty="0" err="1" smtClean="0"/>
              <a:t>info</a:t>
            </a:r>
            <a:r>
              <a:rPr lang="cs-CZ" dirty="0" smtClean="0"/>
              <a:t> o psych. potížích či jiných sledovaných chorobách rodičů, sourozenců či potomků – depresivní či psychotické poruchy, </a:t>
            </a:r>
            <a:r>
              <a:rPr lang="cs-CZ" dirty="0" err="1" smtClean="0"/>
              <a:t>suicidia</a:t>
            </a:r>
            <a:r>
              <a:rPr lang="cs-CZ" dirty="0" smtClean="0"/>
              <a:t>, </a:t>
            </a:r>
            <a:r>
              <a:rPr lang="cs-CZ" dirty="0" err="1" smtClean="0"/>
              <a:t>ethylismus</a:t>
            </a:r>
            <a:r>
              <a:rPr lang="cs-CZ" dirty="0" smtClean="0"/>
              <a:t>, abusus drog, epilepsie, MR, DM, CMP, </a:t>
            </a:r>
            <a:r>
              <a:rPr lang="cs-CZ" dirty="0" err="1" smtClean="0"/>
              <a:t>thyreopatie</a:t>
            </a:r>
            <a:r>
              <a:rPr lang="cs-CZ" dirty="0" smtClean="0"/>
              <a:t>)</a:t>
            </a:r>
          </a:p>
          <a:p>
            <a:r>
              <a:rPr lang="cs-CZ" b="1" u="sng" dirty="0" smtClean="0"/>
              <a:t>Osobní </a:t>
            </a:r>
            <a:r>
              <a:rPr lang="cs-CZ" dirty="0" smtClean="0"/>
              <a:t>– u dětí: od období gravidity matky, vč. pořadí a průběhu gravidity, porodu, poporodní adaptace, komplikace, PMV</a:t>
            </a:r>
          </a:p>
          <a:p>
            <a:r>
              <a:rPr lang="cs-CZ" dirty="0" smtClean="0"/>
              <a:t>- u dospělých i dětí: onemocnění v raném věku, operace, úrazy, bezvědomí, sled. nemoci (</a:t>
            </a:r>
            <a:r>
              <a:rPr lang="cs-CZ" dirty="0" err="1" smtClean="0"/>
              <a:t>kardio</a:t>
            </a:r>
            <a:r>
              <a:rPr lang="cs-CZ" dirty="0" smtClean="0"/>
              <a:t>, DM, </a:t>
            </a:r>
            <a:r>
              <a:rPr lang="cs-CZ" dirty="0" err="1" smtClean="0"/>
              <a:t>thyreopatie</a:t>
            </a:r>
            <a:r>
              <a:rPr lang="cs-CZ" dirty="0" smtClean="0"/>
              <a:t>, </a:t>
            </a:r>
            <a:r>
              <a:rPr lang="cs-CZ" dirty="0" err="1" smtClean="0"/>
              <a:t>epi</a:t>
            </a:r>
            <a:r>
              <a:rPr lang="cs-CZ" dirty="0" smtClean="0"/>
              <a:t>, hepatitidy, jiné </a:t>
            </a:r>
            <a:r>
              <a:rPr lang="cs-CZ" dirty="0" err="1" smtClean="0"/>
              <a:t>inf</a:t>
            </a:r>
            <a:r>
              <a:rPr lang="cs-CZ" dirty="0" smtClean="0"/>
              <a:t>. nemoci,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Alergie</a:t>
            </a:r>
            <a:r>
              <a:rPr lang="cs-CZ" dirty="0" smtClean="0"/>
              <a:t> – lékové, potravinové, dezinfekce, náplasti, sezonní alergie, polyvalentní alergie, specifické alergeny – včelí jed, zvířecí srst, atd.</a:t>
            </a:r>
          </a:p>
          <a:p>
            <a:r>
              <a:rPr lang="cs-CZ" b="1" u="sng" dirty="0" smtClean="0"/>
              <a:t>Farmakologická</a:t>
            </a:r>
            <a:r>
              <a:rPr lang="cs-CZ" dirty="0" smtClean="0"/>
              <a:t> – veškeré aktuálně užívané léky, jejich množství, sílu, formu  a četnost užívání</a:t>
            </a:r>
          </a:p>
          <a:p>
            <a:r>
              <a:rPr lang="cs-CZ" b="1" u="sng" dirty="0" smtClean="0"/>
              <a:t>Pracovní</a:t>
            </a:r>
            <a:r>
              <a:rPr lang="cs-CZ" dirty="0" smtClean="0"/>
              <a:t> – nejvyšší dosažené vzdělání, pracovní obor a zařazení, v případě změny zaměstnání </a:t>
            </a:r>
            <a:r>
              <a:rPr lang="cs-CZ" dirty="0" err="1" smtClean="0"/>
              <a:t>info</a:t>
            </a:r>
            <a:r>
              <a:rPr lang="cs-CZ" dirty="0" smtClean="0"/>
              <a:t> o důvodu změny, směnný provoz?, pracovní schopnost a spokojenost s náplní a finančním ohodnocením? v případě BPP dotaz stran evidence na ÚP, odkdy? </a:t>
            </a:r>
            <a:r>
              <a:rPr lang="cs-CZ" dirty="0"/>
              <a:t>b</a:t>
            </a:r>
            <a:r>
              <a:rPr lang="cs-CZ" dirty="0" smtClean="0"/>
              <a:t>rigády? SD, ID z jaké indikace? odkdy?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66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Sociální </a:t>
            </a:r>
            <a:r>
              <a:rPr lang="cs-CZ" dirty="0" smtClean="0"/>
              <a:t>– rodinný stav – ženatý, svobodný, rozvedený, děti – počet, věk, vztahy, bydlení – byt či dům, poměry, patro, vlastnictví či podnájem, finanční stránka</a:t>
            </a:r>
          </a:p>
          <a:p>
            <a:r>
              <a:rPr lang="cs-CZ" b="1" u="sng" dirty="0" smtClean="0"/>
              <a:t>Gynekologická </a:t>
            </a:r>
            <a:r>
              <a:rPr lang="cs-CZ" dirty="0" smtClean="0"/>
              <a:t>(u žen) – menses od kolika let? pravidelnost, PM, sex. zkušenost, odkdy? partus – spontánní či SC?, abortus, UPT, počet, příp. pořadí, HAK, akt. potíže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124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Abusus</a:t>
            </a:r>
            <a:r>
              <a:rPr lang="cs-CZ" dirty="0" smtClean="0"/>
              <a:t> – tabák, alkohol, drogy (</a:t>
            </a:r>
            <a:r>
              <a:rPr lang="cs-CZ" dirty="0" err="1" smtClean="0"/>
              <a:t>thc</a:t>
            </a:r>
            <a:r>
              <a:rPr lang="cs-CZ" dirty="0" smtClean="0"/>
              <a:t>, stimulancia - pervitin, extáze, kokain, opiáty, LSD, BZD, toluen, lysohlávky), automaty (dluhy – řádově, kde)</a:t>
            </a:r>
          </a:p>
          <a:p>
            <a:r>
              <a:rPr lang="cs-CZ" dirty="0"/>
              <a:t>z</a:t>
            </a:r>
            <a:r>
              <a:rPr lang="cs-CZ" dirty="0" smtClean="0"/>
              <a:t>jišťujeme délku, četnost a typ užívání, </a:t>
            </a:r>
            <a:r>
              <a:rPr lang="cs-CZ" dirty="0" err="1" smtClean="0"/>
              <a:t>protialkoh</a:t>
            </a:r>
            <a:r>
              <a:rPr lang="cs-CZ" dirty="0" smtClean="0"/>
              <a:t>. či </a:t>
            </a:r>
            <a:r>
              <a:rPr lang="cs-CZ" dirty="0" err="1" smtClean="0"/>
              <a:t>protitoxikom</a:t>
            </a:r>
            <a:r>
              <a:rPr lang="cs-CZ" dirty="0" smtClean="0"/>
              <a:t>. léčby, pokud </a:t>
            </a:r>
            <a:r>
              <a:rPr lang="cs-CZ" dirty="0" err="1" smtClean="0"/>
              <a:t>iv</a:t>
            </a:r>
            <a:r>
              <a:rPr lang="cs-CZ" dirty="0" smtClean="0"/>
              <a:t>. aplikace, pak původ a čistota jehel!</a:t>
            </a:r>
          </a:p>
          <a:p>
            <a:r>
              <a:rPr lang="cs-CZ" b="1" u="sng" dirty="0" smtClean="0"/>
              <a:t>Krimi</a:t>
            </a:r>
            <a:r>
              <a:rPr lang="cs-CZ" dirty="0" smtClean="0"/>
              <a:t> – stíhán? trestán? VT či podmínka? Jak dlouho a důvod?</a:t>
            </a:r>
          </a:p>
          <a:p>
            <a:r>
              <a:rPr lang="cs-CZ" b="1" u="sng" dirty="0" smtClean="0"/>
              <a:t>ŘP </a:t>
            </a:r>
            <a:r>
              <a:rPr lang="cs-CZ" dirty="0" smtClean="0"/>
              <a:t>– skupina?</a:t>
            </a:r>
          </a:p>
          <a:p>
            <a:r>
              <a:rPr lang="cs-CZ" b="1" u="sng" dirty="0" smtClean="0"/>
              <a:t>ZP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369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Psychiatrická</a:t>
            </a:r>
            <a:r>
              <a:rPr lang="cs-CZ" dirty="0" smtClean="0"/>
              <a:t> – kontakt s psychiatrií v minulosti, ambulance? jaká a odkdy? hospitalizace? kde, důvod a počet, kontakt s psychologem, soc. službami či </a:t>
            </a:r>
            <a:r>
              <a:rPr lang="cs-CZ" dirty="0" err="1" smtClean="0"/>
              <a:t>spec</a:t>
            </a:r>
            <a:r>
              <a:rPr lang="cs-CZ" dirty="0" smtClean="0"/>
              <a:t>. centry</a:t>
            </a:r>
          </a:p>
          <a:p>
            <a:r>
              <a:rPr lang="cs-CZ" b="1" u="sng" dirty="0" smtClean="0"/>
              <a:t>Záliby</a:t>
            </a:r>
          </a:p>
          <a:p>
            <a:r>
              <a:rPr lang="cs-CZ" b="1" u="sng" dirty="0" smtClean="0"/>
              <a:t>Povaha</a:t>
            </a:r>
            <a:r>
              <a:rPr lang="cs-CZ" dirty="0" smtClean="0"/>
              <a:t> – jak by se sám popsal? jak ho vidí okolí?</a:t>
            </a:r>
          </a:p>
          <a:p>
            <a:r>
              <a:rPr lang="cs-CZ" b="1" u="sng" dirty="0" smtClean="0"/>
              <a:t>Víra</a:t>
            </a:r>
          </a:p>
          <a:p>
            <a:r>
              <a:rPr lang="cs-CZ" b="1" u="sng" dirty="0" smtClean="0"/>
              <a:t>Sexuální orientace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468276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Nynější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Dle pacienta:</a:t>
            </a:r>
          </a:p>
          <a:p>
            <a:r>
              <a:rPr lang="cs-CZ" dirty="0" smtClean="0"/>
              <a:t>Vše, co nám pacient sdělí, důležité popsat vše jeho slovy (případné neologismy, výrazy). Nevkládat vlastní slova! Možné úvodem popsat způsob jeho projevu, kontaktu a spolupráce.</a:t>
            </a:r>
          </a:p>
          <a:p>
            <a:r>
              <a:rPr lang="cs-CZ" b="1" u="sng" dirty="0" smtClean="0"/>
              <a:t>Dle doprovodu:</a:t>
            </a:r>
          </a:p>
          <a:p>
            <a:r>
              <a:rPr lang="cs-CZ" dirty="0" smtClean="0"/>
              <a:t>Popsat, co sdělila rodina, doprovod – okolnosti, potíže, bizarnosti, získání objektivních informací či ověření nebo upřesnění již získaných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709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ký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93</TotalTime>
  <Words>741</Words>
  <Application>Microsoft Office PowerPoint</Application>
  <PresentationFormat>Širokoúhlá obrazovka</PresentationFormat>
  <Paragraphs>39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Garamond</vt:lpstr>
      <vt:lpstr>Organický</vt:lpstr>
      <vt:lpstr>Psychiatrické vyšetření</vt:lpstr>
      <vt:lpstr>Úvod</vt:lpstr>
      <vt:lpstr>Anamnestické údaje</vt:lpstr>
      <vt:lpstr>Anamnéza</vt:lpstr>
      <vt:lpstr>Prezentace aplikace PowerPoint</vt:lpstr>
      <vt:lpstr>Prezentace aplikace PowerPoint</vt:lpstr>
      <vt:lpstr>Prezentace aplikace PowerPoint</vt:lpstr>
      <vt:lpstr>Prezentace aplikace PowerPoint</vt:lpstr>
      <vt:lpstr>Nynější onemocnění</vt:lpstr>
      <vt:lpstr>Status praesens psychicus (SPP)</vt:lpstr>
      <vt:lpstr>Status praesens somaticus (SPS)</vt:lpstr>
      <vt:lpstr>Resume, plán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Psychiatrické vyšetření</dc:title>
  <dc:creator>Tomas Blaga</dc:creator>
  <cp:lastModifiedBy>Tomas Blaga</cp:lastModifiedBy>
  <cp:revision>10</cp:revision>
  <dcterms:created xsi:type="dcterms:W3CDTF">2015-02-18T21:26:59Z</dcterms:created>
  <dcterms:modified xsi:type="dcterms:W3CDTF">2015-02-18T23:02:38Z</dcterms:modified>
</cp:coreProperties>
</file>