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E91DF-DFF2-4D74-B9DC-F922A332D0F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E77FDC-09BD-447C-B02E-CFC652CF831C}">
      <dgm:prSet/>
      <dgm:spPr/>
      <dgm:t>
        <a:bodyPr/>
        <a:lstStyle/>
        <a:p>
          <a:r>
            <a:rPr lang="cs-CZ"/>
            <a:t>stimulační </a:t>
          </a:r>
          <a:endParaRPr lang="en-US"/>
        </a:p>
      </dgm:t>
    </dgm:pt>
    <dgm:pt modelId="{04D021F1-1717-4310-95BA-906E10C9DB2E}" type="parTrans" cxnId="{BF4F5C2D-E63A-4457-A6EC-F343144DF9BF}">
      <dgm:prSet/>
      <dgm:spPr/>
      <dgm:t>
        <a:bodyPr/>
        <a:lstStyle/>
        <a:p>
          <a:endParaRPr lang="en-US"/>
        </a:p>
      </dgm:t>
    </dgm:pt>
    <dgm:pt modelId="{2490F336-BE9F-4612-B759-2911967CFA1B}" type="sibTrans" cxnId="{BF4F5C2D-E63A-4457-A6EC-F343144DF9BF}">
      <dgm:prSet/>
      <dgm:spPr/>
      <dgm:t>
        <a:bodyPr/>
        <a:lstStyle/>
        <a:p>
          <a:endParaRPr lang="en-US"/>
        </a:p>
      </dgm:t>
    </dgm:pt>
    <dgm:pt modelId="{4F64BA4D-DB5B-45CF-86E7-9B2A35C3F39A}">
      <dgm:prSet/>
      <dgm:spPr/>
      <dgm:t>
        <a:bodyPr/>
        <a:lstStyle/>
        <a:p>
          <a:r>
            <a:rPr lang="cs-CZ"/>
            <a:t>motivační</a:t>
          </a:r>
          <a:endParaRPr lang="en-US"/>
        </a:p>
      </dgm:t>
    </dgm:pt>
    <dgm:pt modelId="{DDD598F4-0928-4CF7-A832-24322880FD0E}" type="parTrans" cxnId="{5D2BA5C6-5B4B-48CC-8FF8-631800BF5D5C}">
      <dgm:prSet/>
      <dgm:spPr/>
      <dgm:t>
        <a:bodyPr/>
        <a:lstStyle/>
        <a:p>
          <a:endParaRPr lang="en-US"/>
        </a:p>
      </dgm:t>
    </dgm:pt>
    <dgm:pt modelId="{0864E895-E68B-4230-8050-34D52229361B}" type="sibTrans" cxnId="{5D2BA5C6-5B4B-48CC-8FF8-631800BF5D5C}">
      <dgm:prSet/>
      <dgm:spPr/>
      <dgm:t>
        <a:bodyPr/>
        <a:lstStyle/>
        <a:p>
          <a:endParaRPr lang="en-US"/>
        </a:p>
      </dgm:t>
    </dgm:pt>
    <dgm:pt modelId="{B8C531D3-4EFF-4AC1-A772-9CBB5D8FF0E1}">
      <dgm:prSet/>
      <dgm:spPr/>
      <dgm:t>
        <a:bodyPr/>
        <a:lstStyle/>
        <a:p>
          <a:r>
            <a:rPr lang="cs-CZ"/>
            <a:t>didaktické</a:t>
          </a:r>
          <a:endParaRPr lang="en-US"/>
        </a:p>
      </dgm:t>
    </dgm:pt>
    <dgm:pt modelId="{3CEAD095-7BBC-4906-A217-A22DDA22CEEA}" type="parTrans" cxnId="{FBB9E5A2-CDAB-4D72-960E-0B6CD0CAD15B}">
      <dgm:prSet/>
      <dgm:spPr/>
      <dgm:t>
        <a:bodyPr/>
        <a:lstStyle/>
        <a:p>
          <a:endParaRPr lang="en-US"/>
        </a:p>
      </dgm:t>
    </dgm:pt>
    <dgm:pt modelId="{AB315C4B-AD23-4D3C-9809-75D33588A7F5}" type="sibTrans" cxnId="{FBB9E5A2-CDAB-4D72-960E-0B6CD0CAD15B}">
      <dgm:prSet/>
      <dgm:spPr/>
      <dgm:t>
        <a:bodyPr/>
        <a:lstStyle/>
        <a:p>
          <a:endParaRPr lang="en-US"/>
        </a:p>
      </dgm:t>
    </dgm:pt>
    <dgm:pt modelId="{39FBF5A8-FF37-4906-A438-0FBB6785EFC9}">
      <dgm:prSet/>
      <dgm:spPr/>
      <dgm:t>
        <a:bodyPr/>
        <a:lstStyle/>
        <a:p>
          <a:r>
            <a:rPr lang="cs-CZ"/>
            <a:t>derivační</a:t>
          </a:r>
          <a:endParaRPr lang="en-US"/>
        </a:p>
      </dgm:t>
    </dgm:pt>
    <dgm:pt modelId="{77E11D74-96D5-40EA-A122-EC53D151D13A}" type="parTrans" cxnId="{F1C1A6F8-06EE-400D-8EF6-DAEC02A109AC}">
      <dgm:prSet/>
      <dgm:spPr/>
      <dgm:t>
        <a:bodyPr/>
        <a:lstStyle/>
        <a:p>
          <a:endParaRPr lang="en-US"/>
        </a:p>
      </dgm:t>
    </dgm:pt>
    <dgm:pt modelId="{A03E0BD8-7A63-4A7B-B2AD-E315299F19E4}" type="sibTrans" cxnId="{F1C1A6F8-06EE-400D-8EF6-DAEC02A109AC}">
      <dgm:prSet/>
      <dgm:spPr/>
      <dgm:t>
        <a:bodyPr/>
        <a:lstStyle/>
        <a:p>
          <a:endParaRPr lang="en-US"/>
        </a:p>
      </dgm:t>
    </dgm:pt>
    <dgm:pt modelId="{D417DA15-B6A2-4BDF-A658-F97736680E04}">
      <dgm:prSet/>
      <dgm:spPr/>
      <dgm:t>
        <a:bodyPr/>
        <a:lstStyle/>
        <a:p>
          <a:r>
            <a:rPr lang="cs-CZ"/>
            <a:t>podpůrné</a:t>
          </a:r>
          <a:endParaRPr lang="en-US"/>
        </a:p>
      </dgm:t>
    </dgm:pt>
    <dgm:pt modelId="{49259BF4-11CB-4C41-BCB5-DBD7DCDFBD27}" type="parTrans" cxnId="{2FA61E4A-ECE6-4A15-9954-6E9578AF35E1}">
      <dgm:prSet/>
      <dgm:spPr/>
      <dgm:t>
        <a:bodyPr/>
        <a:lstStyle/>
        <a:p>
          <a:endParaRPr lang="en-US"/>
        </a:p>
      </dgm:t>
    </dgm:pt>
    <dgm:pt modelId="{205E10FF-A686-481B-BD1F-C29693952F5F}" type="sibTrans" cxnId="{2FA61E4A-ECE6-4A15-9954-6E9578AF35E1}">
      <dgm:prSet/>
      <dgm:spPr/>
      <dgm:t>
        <a:bodyPr/>
        <a:lstStyle/>
        <a:p>
          <a:endParaRPr lang="en-US"/>
        </a:p>
      </dgm:t>
    </dgm:pt>
    <dgm:pt modelId="{FE40684D-BD51-49AD-A1DC-FFAC9AA621F0}">
      <dgm:prSet/>
      <dgm:spPr/>
      <dgm:t>
        <a:bodyPr/>
        <a:lstStyle/>
        <a:p>
          <a:r>
            <a:rPr lang="cs-CZ"/>
            <a:t>názorné</a:t>
          </a:r>
          <a:endParaRPr lang="en-US"/>
        </a:p>
      </dgm:t>
    </dgm:pt>
    <dgm:pt modelId="{6BFE22E6-D0FD-48F9-BE88-459512F7B5F2}" type="parTrans" cxnId="{7C711576-43D5-4FD0-A339-F08A8F05CE00}">
      <dgm:prSet/>
      <dgm:spPr/>
      <dgm:t>
        <a:bodyPr/>
        <a:lstStyle/>
        <a:p>
          <a:endParaRPr lang="en-US"/>
        </a:p>
      </dgm:t>
    </dgm:pt>
    <dgm:pt modelId="{509BBE78-A38E-43D2-92B1-649466F8ACAF}" type="sibTrans" cxnId="{7C711576-43D5-4FD0-A339-F08A8F05CE00}">
      <dgm:prSet/>
      <dgm:spPr/>
      <dgm:t>
        <a:bodyPr/>
        <a:lstStyle/>
        <a:p>
          <a:endParaRPr lang="en-US"/>
        </a:p>
      </dgm:t>
    </dgm:pt>
    <dgm:pt modelId="{62189002-3BFE-4736-8E9B-02108E61A10E}">
      <dgm:prSet/>
      <dgm:spPr/>
      <dgm:t>
        <a:bodyPr/>
        <a:lstStyle/>
        <a:p>
          <a:r>
            <a:rPr lang="cs-CZ"/>
            <a:t>registrační</a:t>
          </a:r>
          <a:endParaRPr lang="en-US"/>
        </a:p>
      </dgm:t>
    </dgm:pt>
    <dgm:pt modelId="{DB97F89F-65D6-4D38-8849-17737FBA4560}" type="parTrans" cxnId="{25A4A75D-CA18-4FB3-B354-182DCF7D26E5}">
      <dgm:prSet/>
      <dgm:spPr/>
      <dgm:t>
        <a:bodyPr/>
        <a:lstStyle/>
        <a:p>
          <a:endParaRPr lang="en-US"/>
        </a:p>
      </dgm:t>
    </dgm:pt>
    <dgm:pt modelId="{E68EC911-21E1-4BF1-9878-A2625A1B977E}" type="sibTrans" cxnId="{25A4A75D-CA18-4FB3-B354-182DCF7D26E5}">
      <dgm:prSet/>
      <dgm:spPr/>
      <dgm:t>
        <a:bodyPr/>
        <a:lstStyle/>
        <a:p>
          <a:endParaRPr lang="en-US"/>
        </a:p>
      </dgm:t>
    </dgm:pt>
    <dgm:pt modelId="{BE47434A-7510-4641-B088-3F47A98094EE}">
      <dgm:prSet/>
      <dgm:spPr/>
      <dgm:t>
        <a:bodyPr/>
        <a:lstStyle/>
        <a:p>
          <a:r>
            <a:rPr lang="cs-CZ"/>
            <a:t>+ víceúčelové (Lechta) a diagnostické (Vitásková)</a:t>
          </a:r>
          <a:endParaRPr lang="en-US"/>
        </a:p>
      </dgm:t>
    </dgm:pt>
    <dgm:pt modelId="{58D2F6CB-897D-4465-ABAF-71CD41DA8004}" type="parTrans" cxnId="{B55CE79A-E1E0-4636-971E-B1C1CD70774A}">
      <dgm:prSet/>
      <dgm:spPr/>
      <dgm:t>
        <a:bodyPr/>
        <a:lstStyle/>
        <a:p>
          <a:endParaRPr lang="en-US"/>
        </a:p>
      </dgm:t>
    </dgm:pt>
    <dgm:pt modelId="{778D0559-5133-4F4F-B11F-AA6B26FF06EA}" type="sibTrans" cxnId="{B55CE79A-E1E0-4636-971E-B1C1CD70774A}">
      <dgm:prSet/>
      <dgm:spPr/>
      <dgm:t>
        <a:bodyPr/>
        <a:lstStyle/>
        <a:p>
          <a:endParaRPr lang="en-US"/>
        </a:p>
      </dgm:t>
    </dgm:pt>
    <dgm:pt modelId="{2BE10282-8C5F-9C47-AC20-302626D2C350}" type="pres">
      <dgm:prSet presAssocID="{846E91DF-DFF2-4D74-B9DC-F922A332D0F0}" presName="diagram" presStyleCnt="0">
        <dgm:presLayoutVars>
          <dgm:dir/>
          <dgm:resizeHandles val="exact"/>
        </dgm:presLayoutVars>
      </dgm:prSet>
      <dgm:spPr/>
    </dgm:pt>
    <dgm:pt modelId="{8D188C6D-BC71-1942-BF98-8D8E6D3F4601}" type="pres">
      <dgm:prSet presAssocID="{5EE77FDC-09BD-447C-B02E-CFC652CF831C}" presName="node" presStyleLbl="node1" presStyleIdx="0" presStyleCnt="8">
        <dgm:presLayoutVars>
          <dgm:bulletEnabled val="1"/>
        </dgm:presLayoutVars>
      </dgm:prSet>
      <dgm:spPr/>
    </dgm:pt>
    <dgm:pt modelId="{07768AB7-C7CF-EC4B-A38C-AEA3388DF5BF}" type="pres">
      <dgm:prSet presAssocID="{2490F336-BE9F-4612-B759-2911967CFA1B}" presName="sibTrans" presStyleCnt="0"/>
      <dgm:spPr/>
    </dgm:pt>
    <dgm:pt modelId="{65C3AAB7-6265-E84A-BD01-B5DDC31F1EBD}" type="pres">
      <dgm:prSet presAssocID="{4F64BA4D-DB5B-45CF-86E7-9B2A35C3F39A}" presName="node" presStyleLbl="node1" presStyleIdx="1" presStyleCnt="8">
        <dgm:presLayoutVars>
          <dgm:bulletEnabled val="1"/>
        </dgm:presLayoutVars>
      </dgm:prSet>
      <dgm:spPr/>
    </dgm:pt>
    <dgm:pt modelId="{EE13EB16-ADBF-DC48-8183-1418F38A8F98}" type="pres">
      <dgm:prSet presAssocID="{0864E895-E68B-4230-8050-34D52229361B}" presName="sibTrans" presStyleCnt="0"/>
      <dgm:spPr/>
    </dgm:pt>
    <dgm:pt modelId="{DBCBEC8D-FB43-444F-84CB-C7E499A3C2DD}" type="pres">
      <dgm:prSet presAssocID="{B8C531D3-4EFF-4AC1-A772-9CBB5D8FF0E1}" presName="node" presStyleLbl="node1" presStyleIdx="2" presStyleCnt="8">
        <dgm:presLayoutVars>
          <dgm:bulletEnabled val="1"/>
        </dgm:presLayoutVars>
      </dgm:prSet>
      <dgm:spPr/>
    </dgm:pt>
    <dgm:pt modelId="{83C619AF-FECD-C546-A2C9-C5D32A281AED}" type="pres">
      <dgm:prSet presAssocID="{AB315C4B-AD23-4D3C-9809-75D33588A7F5}" presName="sibTrans" presStyleCnt="0"/>
      <dgm:spPr/>
    </dgm:pt>
    <dgm:pt modelId="{F2C39D37-6F43-5A49-964B-7489B8FF07C8}" type="pres">
      <dgm:prSet presAssocID="{39FBF5A8-FF37-4906-A438-0FBB6785EFC9}" presName="node" presStyleLbl="node1" presStyleIdx="3" presStyleCnt="8">
        <dgm:presLayoutVars>
          <dgm:bulletEnabled val="1"/>
        </dgm:presLayoutVars>
      </dgm:prSet>
      <dgm:spPr/>
    </dgm:pt>
    <dgm:pt modelId="{B8D6E12B-7B9B-A047-8C77-F292E4BA1CC9}" type="pres">
      <dgm:prSet presAssocID="{A03E0BD8-7A63-4A7B-B2AD-E315299F19E4}" presName="sibTrans" presStyleCnt="0"/>
      <dgm:spPr/>
    </dgm:pt>
    <dgm:pt modelId="{252EC6D4-1947-6F4E-BDC0-CAD44CDB1F51}" type="pres">
      <dgm:prSet presAssocID="{D417DA15-B6A2-4BDF-A658-F97736680E04}" presName="node" presStyleLbl="node1" presStyleIdx="4" presStyleCnt="8">
        <dgm:presLayoutVars>
          <dgm:bulletEnabled val="1"/>
        </dgm:presLayoutVars>
      </dgm:prSet>
      <dgm:spPr/>
    </dgm:pt>
    <dgm:pt modelId="{E48F0370-A60F-AA42-8BC7-1FD976C5BEAC}" type="pres">
      <dgm:prSet presAssocID="{205E10FF-A686-481B-BD1F-C29693952F5F}" presName="sibTrans" presStyleCnt="0"/>
      <dgm:spPr/>
    </dgm:pt>
    <dgm:pt modelId="{8130D1F8-AA10-C241-9262-67812AB52F9F}" type="pres">
      <dgm:prSet presAssocID="{FE40684D-BD51-49AD-A1DC-FFAC9AA621F0}" presName="node" presStyleLbl="node1" presStyleIdx="5" presStyleCnt="8">
        <dgm:presLayoutVars>
          <dgm:bulletEnabled val="1"/>
        </dgm:presLayoutVars>
      </dgm:prSet>
      <dgm:spPr/>
    </dgm:pt>
    <dgm:pt modelId="{964F1424-4612-FA43-A215-3D06804EE6D7}" type="pres">
      <dgm:prSet presAssocID="{509BBE78-A38E-43D2-92B1-649466F8ACAF}" presName="sibTrans" presStyleCnt="0"/>
      <dgm:spPr/>
    </dgm:pt>
    <dgm:pt modelId="{D3B22AFC-CB12-7048-8D03-457B271154EF}" type="pres">
      <dgm:prSet presAssocID="{62189002-3BFE-4736-8E9B-02108E61A10E}" presName="node" presStyleLbl="node1" presStyleIdx="6" presStyleCnt="8">
        <dgm:presLayoutVars>
          <dgm:bulletEnabled val="1"/>
        </dgm:presLayoutVars>
      </dgm:prSet>
      <dgm:spPr/>
    </dgm:pt>
    <dgm:pt modelId="{26453CC4-6710-9A4C-BAFD-84D85842938F}" type="pres">
      <dgm:prSet presAssocID="{E68EC911-21E1-4BF1-9878-A2625A1B977E}" presName="sibTrans" presStyleCnt="0"/>
      <dgm:spPr/>
    </dgm:pt>
    <dgm:pt modelId="{23C2FC70-2CF6-8E42-A380-018211E7AE91}" type="pres">
      <dgm:prSet presAssocID="{BE47434A-7510-4641-B088-3F47A98094EE}" presName="node" presStyleLbl="node1" presStyleIdx="7" presStyleCnt="8">
        <dgm:presLayoutVars>
          <dgm:bulletEnabled val="1"/>
        </dgm:presLayoutVars>
      </dgm:prSet>
      <dgm:spPr/>
    </dgm:pt>
  </dgm:ptLst>
  <dgm:cxnLst>
    <dgm:cxn modelId="{1CCF0F20-996E-7B4E-95E8-2FA46BDFB7D8}" type="presOf" srcId="{4F64BA4D-DB5B-45CF-86E7-9B2A35C3F39A}" destId="{65C3AAB7-6265-E84A-BD01-B5DDC31F1EBD}" srcOrd="0" destOrd="0" presId="urn:microsoft.com/office/officeart/2005/8/layout/default"/>
    <dgm:cxn modelId="{AC5E8424-A5D9-B348-A0FC-7F84F854BABA}" type="presOf" srcId="{D417DA15-B6A2-4BDF-A658-F97736680E04}" destId="{252EC6D4-1947-6F4E-BDC0-CAD44CDB1F51}" srcOrd="0" destOrd="0" presId="urn:microsoft.com/office/officeart/2005/8/layout/default"/>
    <dgm:cxn modelId="{BF4F5C2D-E63A-4457-A6EC-F343144DF9BF}" srcId="{846E91DF-DFF2-4D74-B9DC-F922A332D0F0}" destId="{5EE77FDC-09BD-447C-B02E-CFC652CF831C}" srcOrd="0" destOrd="0" parTransId="{04D021F1-1717-4310-95BA-906E10C9DB2E}" sibTransId="{2490F336-BE9F-4612-B759-2911967CFA1B}"/>
    <dgm:cxn modelId="{3D26602D-8141-C546-A7D2-B36390AF7519}" type="presOf" srcId="{5EE77FDC-09BD-447C-B02E-CFC652CF831C}" destId="{8D188C6D-BC71-1942-BF98-8D8E6D3F4601}" srcOrd="0" destOrd="0" presId="urn:microsoft.com/office/officeart/2005/8/layout/default"/>
    <dgm:cxn modelId="{2FA61E4A-ECE6-4A15-9954-6E9578AF35E1}" srcId="{846E91DF-DFF2-4D74-B9DC-F922A332D0F0}" destId="{D417DA15-B6A2-4BDF-A658-F97736680E04}" srcOrd="4" destOrd="0" parTransId="{49259BF4-11CB-4C41-BCB5-DBD7DCDFBD27}" sibTransId="{205E10FF-A686-481B-BD1F-C29693952F5F}"/>
    <dgm:cxn modelId="{25A4A75D-CA18-4FB3-B354-182DCF7D26E5}" srcId="{846E91DF-DFF2-4D74-B9DC-F922A332D0F0}" destId="{62189002-3BFE-4736-8E9B-02108E61A10E}" srcOrd="6" destOrd="0" parTransId="{DB97F89F-65D6-4D38-8849-17737FBA4560}" sibTransId="{E68EC911-21E1-4BF1-9878-A2625A1B977E}"/>
    <dgm:cxn modelId="{7C711576-43D5-4FD0-A339-F08A8F05CE00}" srcId="{846E91DF-DFF2-4D74-B9DC-F922A332D0F0}" destId="{FE40684D-BD51-49AD-A1DC-FFAC9AA621F0}" srcOrd="5" destOrd="0" parTransId="{6BFE22E6-D0FD-48F9-BE88-459512F7B5F2}" sibTransId="{509BBE78-A38E-43D2-92B1-649466F8ACAF}"/>
    <dgm:cxn modelId="{B55CE79A-E1E0-4636-971E-B1C1CD70774A}" srcId="{846E91DF-DFF2-4D74-B9DC-F922A332D0F0}" destId="{BE47434A-7510-4641-B088-3F47A98094EE}" srcOrd="7" destOrd="0" parTransId="{58D2F6CB-897D-4465-ABAF-71CD41DA8004}" sibTransId="{778D0559-5133-4F4F-B11F-AA6B26FF06EA}"/>
    <dgm:cxn modelId="{BD464A9F-ED79-DA4A-AAD1-78FEF6220D77}" type="presOf" srcId="{62189002-3BFE-4736-8E9B-02108E61A10E}" destId="{D3B22AFC-CB12-7048-8D03-457B271154EF}" srcOrd="0" destOrd="0" presId="urn:microsoft.com/office/officeart/2005/8/layout/default"/>
    <dgm:cxn modelId="{FBB9E5A2-CDAB-4D72-960E-0B6CD0CAD15B}" srcId="{846E91DF-DFF2-4D74-B9DC-F922A332D0F0}" destId="{B8C531D3-4EFF-4AC1-A772-9CBB5D8FF0E1}" srcOrd="2" destOrd="0" parTransId="{3CEAD095-7BBC-4906-A217-A22DDA22CEEA}" sibTransId="{AB315C4B-AD23-4D3C-9809-75D33588A7F5}"/>
    <dgm:cxn modelId="{EDC217AC-9A53-0947-A38E-D32A0AED91B9}" type="presOf" srcId="{39FBF5A8-FF37-4906-A438-0FBB6785EFC9}" destId="{F2C39D37-6F43-5A49-964B-7489B8FF07C8}" srcOrd="0" destOrd="0" presId="urn:microsoft.com/office/officeart/2005/8/layout/default"/>
    <dgm:cxn modelId="{409693BF-9E6A-D447-B587-A49FCA29B152}" type="presOf" srcId="{B8C531D3-4EFF-4AC1-A772-9CBB5D8FF0E1}" destId="{DBCBEC8D-FB43-444F-84CB-C7E499A3C2DD}" srcOrd="0" destOrd="0" presId="urn:microsoft.com/office/officeart/2005/8/layout/default"/>
    <dgm:cxn modelId="{1FB54DC5-575D-9049-B84A-80AA1438C6BB}" type="presOf" srcId="{846E91DF-DFF2-4D74-B9DC-F922A332D0F0}" destId="{2BE10282-8C5F-9C47-AC20-302626D2C350}" srcOrd="0" destOrd="0" presId="urn:microsoft.com/office/officeart/2005/8/layout/default"/>
    <dgm:cxn modelId="{5D2BA5C6-5B4B-48CC-8FF8-631800BF5D5C}" srcId="{846E91DF-DFF2-4D74-B9DC-F922A332D0F0}" destId="{4F64BA4D-DB5B-45CF-86E7-9B2A35C3F39A}" srcOrd="1" destOrd="0" parTransId="{DDD598F4-0928-4CF7-A832-24322880FD0E}" sibTransId="{0864E895-E68B-4230-8050-34D52229361B}"/>
    <dgm:cxn modelId="{E589E4C9-CBB3-EB4A-8088-89F5B12C95E7}" type="presOf" srcId="{BE47434A-7510-4641-B088-3F47A98094EE}" destId="{23C2FC70-2CF6-8E42-A380-018211E7AE91}" srcOrd="0" destOrd="0" presId="urn:microsoft.com/office/officeart/2005/8/layout/default"/>
    <dgm:cxn modelId="{965505E4-5E15-3E46-AC2B-6703D4567CB6}" type="presOf" srcId="{FE40684D-BD51-49AD-A1DC-FFAC9AA621F0}" destId="{8130D1F8-AA10-C241-9262-67812AB52F9F}" srcOrd="0" destOrd="0" presId="urn:microsoft.com/office/officeart/2005/8/layout/default"/>
    <dgm:cxn modelId="{F1C1A6F8-06EE-400D-8EF6-DAEC02A109AC}" srcId="{846E91DF-DFF2-4D74-B9DC-F922A332D0F0}" destId="{39FBF5A8-FF37-4906-A438-0FBB6785EFC9}" srcOrd="3" destOrd="0" parTransId="{77E11D74-96D5-40EA-A122-EC53D151D13A}" sibTransId="{A03E0BD8-7A63-4A7B-B2AD-E315299F19E4}"/>
    <dgm:cxn modelId="{4F640623-29DD-B74C-AF6F-3EED17C2B53A}" type="presParOf" srcId="{2BE10282-8C5F-9C47-AC20-302626D2C350}" destId="{8D188C6D-BC71-1942-BF98-8D8E6D3F4601}" srcOrd="0" destOrd="0" presId="urn:microsoft.com/office/officeart/2005/8/layout/default"/>
    <dgm:cxn modelId="{6B76ABA7-B82D-CB4B-93AE-6E37F34F8DE8}" type="presParOf" srcId="{2BE10282-8C5F-9C47-AC20-302626D2C350}" destId="{07768AB7-C7CF-EC4B-A38C-AEA3388DF5BF}" srcOrd="1" destOrd="0" presId="urn:microsoft.com/office/officeart/2005/8/layout/default"/>
    <dgm:cxn modelId="{0999F20E-543C-9F44-A5CC-51319F279486}" type="presParOf" srcId="{2BE10282-8C5F-9C47-AC20-302626D2C350}" destId="{65C3AAB7-6265-E84A-BD01-B5DDC31F1EBD}" srcOrd="2" destOrd="0" presId="urn:microsoft.com/office/officeart/2005/8/layout/default"/>
    <dgm:cxn modelId="{31B0FAF9-7E57-EA4A-8907-B7AAF3709D2F}" type="presParOf" srcId="{2BE10282-8C5F-9C47-AC20-302626D2C350}" destId="{EE13EB16-ADBF-DC48-8183-1418F38A8F98}" srcOrd="3" destOrd="0" presId="urn:microsoft.com/office/officeart/2005/8/layout/default"/>
    <dgm:cxn modelId="{B3478D8A-FE3F-194F-85AF-D1B276407834}" type="presParOf" srcId="{2BE10282-8C5F-9C47-AC20-302626D2C350}" destId="{DBCBEC8D-FB43-444F-84CB-C7E499A3C2DD}" srcOrd="4" destOrd="0" presId="urn:microsoft.com/office/officeart/2005/8/layout/default"/>
    <dgm:cxn modelId="{02B9D51E-75A9-4F4E-852B-1E27A4BFEE87}" type="presParOf" srcId="{2BE10282-8C5F-9C47-AC20-302626D2C350}" destId="{83C619AF-FECD-C546-A2C9-C5D32A281AED}" srcOrd="5" destOrd="0" presId="urn:microsoft.com/office/officeart/2005/8/layout/default"/>
    <dgm:cxn modelId="{5F0A9FAA-4658-D04F-AB3E-5CE5B87D6164}" type="presParOf" srcId="{2BE10282-8C5F-9C47-AC20-302626D2C350}" destId="{F2C39D37-6F43-5A49-964B-7489B8FF07C8}" srcOrd="6" destOrd="0" presId="urn:microsoft.com/office/officeart/2005/8/layout/default"/>
    <dgm:cxn modelId="{EE37F7DC-61F2-1144-8780-E7FB9B9BA365}" type="presParOf" srcId="{2BE10282-8C5F-9C47-AC20-302626D2C350}" destId="{B8D6E12B-7B9B-A047-8C77-F292E4BA1CC9}" srcOrd="7" destOrd="0" presId="urn:microsoft.com/office/officeart/2005/8/layout/default"/>
    <dgm:cxn modelId="{A9D4B37D-3132-C14A-A1C7-7CB8FFCAD952}" type="presParOf" srcId="{2BE10282-8C5F-9C47-AC20-302626D2C350}" destId="{252EC6D4-1947-6F4E-BDC0-CAD44CDB1F51}" srcOrd="8" destOrd="0" presId="urn:microsoft.com/office/officeart/2005/8/layout/default"/>
    <dgm:cxn modelId="{9249C08A-9159-5C45-A3FE-BAD6BBCF58BC}" type="presParOf" srcId="{2BE10282-8C5F-9C47-AC20-302626D2C350}" destId="{E48F0370-A60F-AA42-8BC7-1FD976C5BEAC}" srcOrd="9" destOrd="0" presId="urn:microsoft.com/office/officeart/2005/8/layout/default"/>
    <dgm:cxn modelId="{A11FA593-CFF0-924D-8B78-800CAB0F18D0}" type="presParOf" srcId="{2BE10282-8C5F-9C47-AC20-302626D2C350}" destId="{8130D1F8-AA10-C241-9262-67812AB52F9F}" srcOrd="10" destOrd="0" presId="urn:microsoft.com/office/officeart/2005/8/layout/default"/>
    <dgm:cxn modelId="{104476A5-DB5E-E545-BBEC-3D28A9DDE436}" type="presParOf" srcId="{2BE10282-8C5F-9C47-AC20-302626D2C350}" destId="{964F1424-4612-FA43-A215-3D06804EE6D7}" srcOrd="11" destOrd="0" presId="urn:microsoft.com/office/officeart/2005/8/layout/default"/>
    <dgm:cxn modelId="{5C022CF3-C853-414C-9F29-784B2468FD98}" type="presParOf" srcId="{2BE10282-8C5F-9C47-AC20-302626D2C350}" destId="{D3B22AFC-CB12-7048-8D03-457B271154EF}" srcOrd="12" destOrd="0" presId="urn:microsoft.com/office/officeart/2005/8/layout/default"/>
    <dgm:cxn modelId="{03AFA866-7FE5-B74D-A8FE-74BF9935BB59}" type="presParOf" srcId="{2BE10282-8C5F-9C47-AC20-302626D2C350}" destId="{26453CC4-6710-9A4C-BAFD-84D85842938F}" srcOrd="13" destOrd="0" presId="urn:microsoft.com/office/officeart/2005/8/layout/default"/>
    <dgm:cxn modelId="{D24E0E54-61AF-4140-8E59-BF84E6926743}" type="presParOf" srcId="{2BE10282-8C5F-9C47-AC20-302626D2C350}" destId="{23C2FC70-2CF6-8E42-A380-018211E7AE9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D36C6-5799-4488-AAC0-0FAB8AE96F5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FCFA9-2678-44EB-8E77-5A43E8841ECD}">
      <dgm:prSet/>
      <dgm:spPr/>
      <dgm:t>
        <a:bodyPr/>
        <a:lstStyle/>
        <a:p>
          <a:r>
            <a:rPr lang="cs-CZ" dirty="0"/>
            <a:t>ZVUKOVÉ HRAČKY</a:t>
          </a:r>
          <a:endParaRPr lang="en-US" dirty="0"/>
        </a:p>
      </dgm:t>
    </dgm:pt>
    <dgm:pt modelId="{F5F3F879-F27B-403E-90E9-0647AE7DA5E4}" type="parTrans" cxnId="{4F23C767-069D-4A82-A90F-79208DC364ED}">
      <dgm:prSet/>
      <dgm:spPr/>
      <dgm:t>
        <a:bodyPr/>
        <a:lstStyle/>
        <a:p>
          <a:endParaRPr lang="en-US"/>
        </a:p>
      </dgm:t>
    </dgm:pt>
    <dgm:pt modelId="{460426EF-892B-423C-8AFB-C222C7460762}" type="sibTrans" cxnId="{4F23C767-069D-4A82-A90F-79208DC364ED}">
      <dgm:prSet/>
      <dgm:spPr/>
      <dgm:t>
        <a:bodyPr/>
        <a:lstStyle/>
        <a:p>
          <a:endParaRPr lang="en-US"/>
        </a:p>
      </dgm:t>
    </dgm:pt>
    <dgm:pt modelId="{802C5DBA-D475-4616-95F6-F406407111A6}">
      <dgm:prSet/>
      <dgm:spPr/>
      <dgm:t>
        <a:bodyPr/>
        <a:lstStyle/>
        <a:p>
          <a:r>
            <a:rPr lang="cs-CZ"/>
            <a:t>BUBLIFUK</a:t>
          </a:r>
          <a:endParaRPr lang="en-US"/>
        </a:p>
      </dgm:t>
    </dgm:pt>
    <dgm:pt modelId="{F37B1AE6-1A10-4B3B-8848-CF7866345610}" type="parTrans" cxnId="{B4F62E34-B864-40E1-B8D7-56B09BB0BDF6}">
      <dgm:prSet/>
      <dgm:spPr/>
      <dgm:t>
        <a:bodyPr/>
        <a:lstStyle/>
        <a:p>
          <a:endParaRPr lang="en-US"/>
        </a:p>
      </dgm:t>
    </dgm:pt>
    <dgm:pt modelId="{4950B4D6-7FCA-4847-AB65-7E6DC1027A9D}" type="sibTrans" cxnId="{B4F62E34-B864-40E1-B8D7-56B09BB0BDF6}">
      <dgm:prSet/>
      <dgm:spPr/>
      <dgm:t>
        <a:bodyPr/>
        <a:lstStyle/>
        <a:p>
          <a:endParaRPr lang="en-US"/>
        </a:p>
      </dgm:t>
    </dgm:pt>
    <dgm:pt modelId="{C70D9511-E574-40F1-A8A3-AAB103352775}">
      <dgm:prSet/>
      <dgm:spPr/>
      <dgm:t>
        <a:bodyPr/>
        <a:lstStyle/>
        <a:p>
          <a:r>
            <a:rPr lang="cs-CZ"/>
            <a:t>NAFUKOVACÍ BALÓNKY</a:t>
          </a:r>
          <a:endParaRPr lang="en-US"/>
        </a:p>
      </dgm:t>
    </dgm:pt>
    <dgm:pt modelId="{EAD56F51-5DF1-4C2A-9A95-EBF21596722C}" type="parTrans" cxnId="{6A145AD4-A260-4C2A-A22F-B53F754AD083}">
      <dgm:prSet/>
      <dgm:spPr/>
      <dgm:t>
        <a:bodyPr/>
        <a:lstStyle/>
        <a:p>
          <a:endParaRPr lang="en-US"/>
        </a:p>
      </dgm:t>
    </dgm:pt>
    <dgm:pt modelId="{F5E99354-CBC4-4507-AFFB-7DCA5E1FDCAB}" type="sibTrans" cxnId="{6A145AD4-A260-4C2A-A22F-B53F754AD083}">
      <dgm:prSet/>
      <dgm:spPr/>
      <dgm:t>
        <a:bodyPr/>
        <a:lstStyle/>
        <a:p>
          <a:endParaRPr lang="en-US"/>
        </a:p>
      </dgm:t>
    </dgm:pt>
    <dgm:pt modelId="{49CA6EA9-F119-A841-8603-BC4176B5D72B}" type="pres">
      <dgm:prSet presAssocID="{DC3D36C6-5799-4488-AAC0-0FAB8AE96F5B}" presName="linear" presStyleCnt="0">
        <dgm:presLayoutVars>
          <dgm:dir/>
          <dgm:animLvl val="lvl"/>
          <dgm:resizeHandles val="exact"/>
        </dgm:presLayoutVars>
      </dgm:prSet>
      <dgm:spPr/>
    </dgm:pt>
    <dgm:pt modelId="{3FD7D2C7-C9C2-9546-87AB-F4E2AA213FC7}" type="pres">
      <dgm:prSet presAssocID="{CF6FCFA9-2678-44EB-8E77-5A43E8841ECD}" presName="parentLin" presStyleCnt="0"/>
      <dgm:spPr/>
    </dgm:pt>
    <dgm:pt modelId="{9D116677-6CC3-1141-89A8-2D0F8A481B60}" type="pres">
      <dgm:prSet presAssocID="{CF6FCFA9-2678-44EB-8E77-5A43E8841ECD}" presName="parentLeftMargin" presStyleLbl="node1" presStyleIdx="0" presStyleCnt="3"/>
      <dgm:spPr/>
    </dgm:pt>
    <dgm:pt modelId="{C7259C79-C5B0-7B44-8D7D-FED9F1BE0C02}" type="pres">
      <dgm:prSet presAssocID="{CF6FCFA9-2678-44EB-8E77-5A43E8841E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4AAA2C-7B9D-244C-8B0E-FFB6824F6683}" type="pres">
      <dgm:prSet presAssocID="{CF6FCFA9-2678-44EB-8E77-5A43E8841ECD}" presName="negativeSpace" presStyleCnt="0"/>
      <dgm:spPr/>
    </dgm:pt>
    <dgm:pt modelId="{FE49DE95-403E-954F-9DA1-14091A0E3CAD}" type="pres">
      <dgm:prSet presAssocID="{CF6FCFA9-2678-44EB-8E77-5A43E8841ECD}" presName="childText" presStyleLbl="conFgAcc1" presStyleIdx="0" presStyleCnt="3">
        <dgm:presLayoutVars>
          <dgm:bulletEnabled val="1"/>
        </dgm:presLayoutVars>
      </dgm:prSet>
      <dgm:spPr/>
    </dgm:pt>
    <dgm:pt modelId="{06CA19F2-0F81-9C4A-8FA6-35936E3A1B53}" type="pres">
      <dgm:prSet presAssocID="{460426EF-892B-423C-8AFB-C222C7460762}" presName="spaceBetweenRectangles" presStyleCnt="0"/>
      <dgm:spPr/>
    </dgm:pt>
    <dgm:pt modelId="{AB24C6E7-27E0-8B46-87FA-B2844D8C8DC7}" type="pres">
      <dgm:prSet presAssocID="{802C5DBA-D475-4616-95F6-F406407111A6}" presName="parentLin" presStyleCnt="0"/>
      <dgm:spPr/>
    </dgm:pt>
    <dgm:pt modelId="{1FADBB47-DF95-9741-9D43-30466331664B}" type="pres">
      <dgm:prSet presAssocID="{802C5DBA-D475-4616-95F6-F406407111A6}" presName="parentLeftMargin" presStyleLbl="node1" presStyleIdx="0" presStyleCnt="3"/>
      <dgm:spPr/>
    </dgm:pt>
    <dgm:pt modelId="{21162A71-175F-C242-9FDE-CDE07BB02206}" type="pres">
      <dgm:prSet presAssocID="{802C5DBA-D475-4616-95F6-F406407111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F1F535-A4A3-6F4C-9142-16661299621D}" type="pres">
      <dgm:prSet presAssocID="{802C5DBA-D475-4616-95F6-F406407111A6}" presName="negativeSpace" presStyleCnt="0"/>
      <dgm:spPr/>
    </dgm:pt>
    <dgm:pt modelId="{04B5DF1B-D948-4E45-A32C-42E082BDAF86}" type="pres">
      <dgm:prSet presAssocID="{802C5DBA-D475-4616-95F6-F406407111A6}" presName="childText" presStyleLbl="conFgAcc1" presStyleIdx="1" presStyleCnt="3">
        <dgm:presLayoutVars>
          <dgm:bulletEnabled val="1"/>
        </dgm:presLayoutVars>
      </dgm:prSet>
      <dgm:spPr/>
    </dgm:pt>
    <dgm:pt modelId="{E3E40B3D-8586-264B-867E-10905213EF6F}" type="pres">
      <dgm:prSet presAssocID="{4950B4D6-7FCA-4847-AB65-7E6DC1027A9D}" presName="spaceBetweenRectangles" presStyleCnt="0"/>
      <dgm:spPr/>
    </dgm:pt>
    <dgm:pt modelId="{CBDACB0F-3D16-D543-864F-D37221D29D30}" type="pres">
      <dgm:prSet presAssocID="{C70D9511-E574-40F1-A8A3-AAB103352775}" presName="parentLin" presStyleCnt="0"/>
      <dgm:spPr/>
    </dgm:pt>
    <dgm:pt modelId="{5A167D92-96E8-BC43-86A1-74D4F1D98401}" type="pres">
      <dgm:prSet presAssocID="{C70D9511-E574-40F1-A8A3-AAB103352775}" presName="parentLeftMargin" presStyleLbl="node1" presStyleIdx="1" presStyleCnt="3"/>
      <dgm:spPr/>
    </dgm:pt>
    <dgm:pt modelId="{EF708EA4-B424-1844-83C9-ABE2E6524C89}" type="pres">
      <dgm:prSet presAssocID="{C70D9511-E574-40F1-A8A3-AAB10335277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0A3684-09C2-2249-91A3-264E23C38964}" type="pres">
      <dgm:prSet presAssocID="{C70D9511-E574-40F1-A8A3-AAB103352775}" presName="negativeSpace" presStyleCnt="0"/>
      <dgm:spPr/>
    </dgm:pt>
    <dgm:pt modelId="{6207E91B-BC37-824B-AC4B-FD5D2A4BAACE}" type="pres">
      <dgm:prSet presAssocID="{C70D9511-E574-40F1-A8A3-AAB1033527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C2A513-DBEF-9141-957C-B838C4A35AB4}" type="presOf" srcId="{C70D9511-E574-40F1-A8A3-AAB103352775}" destId="{5A167D92-96E8-BC43-86A1-74D4F1D98401}" srcOrd="0" destOrd="0" presId="urn:microsoft.com/office/officeart/2005/8/layout/list1"/>
    <dgm:cxn modelId="{42FBBD23-939C-F541-A00B-54803B4D35B9}" type="presOf" srcId="{CF6FCFA9-2678-44EB-8E77-5A43E8841ECD}" destId="{9D116677-6CC3-1141-89A8-2D0F8A481B60}" srcOrd="0" destOrd="0" presId="urn:microsoft.com/office/officeart/2005/8/layout/list1"/>
    <dgm:cxn modelId="{B4F62E34-B864-40E1-B8D7-56B09BB0BDF6}" srcId="{DC3D36C6-5799-4488-AAC0-0FAB8AE96F5B}" destId="{802C5DBA-D475-4616-95F6-F406407111A6}" srcOrd="1" destOrd="0" parTransId="{F37B1AE6-1A10-4B3B-8848-CF7866345610}" sibTransId="{4950B4D6-7FCA-4847-AB65-7E6DC1027A9D}"/>
    <dgm:cxn modelId="{BF55D44D-31EC-1749-9C2D-FB4C4021DD54}" type="presOf" srcId="{C70D9511-E574-40F1-A8A3-AAB103352775}" destId="{EF708EA4-B424-1844-83C9-ABE2E6524C89}" srcOrd="1" destOrd="0" presId="urn:microsoft.com/office/officeart/2005/8/layout/list1"/>
    <dgm:cxn modelId="{E081DE4D-50AA-7149-931B-E02154D38DBF}" type="presOf" srcId="{DC3D36C6-5799-4488-AAC0-0FAB8AE96F5B}" destId="{49CA6EA9-F119-A841-8603-BC4176B5D72B}" srcOrd="0" destOrd="0" presId="urn:microsoft.com/office/officeart/2005/8/layout/list1"/>
    <dgm:cxn modelId="{4F23C767-069D-4A82-A90F-79208DC364ED}" srcId="{DC3D36C6-5799-4488-AAC0-0FAB8AE96F5B}" destId="{CF6FCFA9-2678-44EB-8E77-5A43E8841ECD}" srcOrd="0" destOrd="0" parTransId="{F5F3F879-F27B-403E-90E9-0647AE7DA5E4}" sibTransId="{460426EF-892B-423C-8AFB-C222C7460762}"/>
    <dgm:cxn modelId="{91CCB382-5364-4348-AE8F-E5D979AAE9A7}" type="presOf" srcId="{802C5DBA-D475-4616-95F6-F406407111A6}" destId="{1FADBB47-DF95-9741-9D43-30466331664B}" srcOrd="0" destOrd="0" presId="urn:microsoft.com/office/officeart/2005/8/layout/list1"/>
    <dgm:cxn modelId="{7E220B84-51ED-0947-9397-59D2A21A5CD9}" type="presOf" srcId="{802C5DBA-D475-4616-95F6-F406407111A6}" destId="{21162A71-175F-C242-9FDE-CDE07BB02206}" srcOrd="1" destOrd="0" presId="urn:microsoft.com/office/officeart/2005/8/layout/list1"/>
    <dgm:cxn modelId="{58B4C69C-0FAF-DD42-87A3-DF737CDC6AA0}" type="presOf" srcId="{CF6FCFA9-2678-44EB-8E77-5A43E8841ECD}" destId="{C7259C79-C5B0-7B44-8D7D-FED9F1BE0C02}" srcOrd="1" destOrd="0" presId="urn:microsoft.com/office/officeart/2005/8/layout/list1"/>
    <dgm:cxn modelId="{6A145AD4-A260-4C2A-A22F-B53F754AD083}" srcId="{DC3D36C6-5799-4488-AAC0-0FAB8AE96F5B}" destId="{C70D9511-E574-40F1-A8A3-AAB103352775}" srcOrd="2" destOrd="0" parTransId="{EAD56F51-5DF1-4C2A-9A95-EBF21596722C}" sibTransId="{F5E99354-CBC4-4507-AFFB-7DCA5E1FDCAB}"/>
    <dgm:cxn modelId="{289858E7-6644-DB4C-82CF-A0319FA76060}" type="presParOf" srcId="{49CA6EA9-F119-A841-8603-BC4176B5D72B}" destId="{3FD7D2C7-C9C2-9546-87AB-F4E2AA213FC7}" srcOrd="0" destOrd="0" presId="urn:microsoft.com/office/officeart/2005/8/layout/list1"/>
    <dgm:cxn modelId="{1F7B3B76-FF95-6940-8686-F3A9DD8A3E5E}" type="presParOf" srcId="{3FD7D2C7-C9C2-9546-87AB-F4E2AA213FC7}" destId="{9D116677-6CC3-1141-89A8-2D0F8A481B60}" srcOrd="0" destOrd="0" presId="urn:microsoft.com/office/officeart/2005/8/layout/list1"/>
    <dgm:cxn modelId="{8F96B2DE-A4B9-3F4B-AA1E-E1D65D24CE57}" type="presParOf" srcId="{3FD7D2C7-C9C2-9546-87AB-F4E2AA213FC7}" destId="{C7259C79-C5B0-7B44-8D7D-FED9F1BE0C02}" srcOrd="1" destOrd="0" presId="urn:microsoft.com/office/officeart/2005/8/layout/list1"/>
    <dgm:cxn modelId="{EB39C359-AB80-904D-BFBC-AD4448178F4B}" type="presParOf" srcId="{49CA6EA9-F119-A841-8603-BC4176B5D72B}" destId="{BC4AAA2C-7B9D-244C-8B0E-FFB6824F6683}" srcOrd="1" destOrd="0" presId="urn:microsoft.com/office/officeart/2005/8/layout/list1"/>
    <dgm:cxn modelId="{3A26E62D-689F-2242-A189-7DAF2BBCDA41}" type="presParOf" srcId="{49CA6EA9-F119-A841-8603-BC4176B5D72B}" destId="{FE49DE95-403E-954F-9DA1-14091A0E3CAD}" srcOrd="2" destOrd="0" presId="urn:microsoft.com/office/officeart/2005/8/layout/list1"/>
    <dgm:cxn modelId="{0C3AFA86-B47E-D647-9515-9A3D7AAD3DC9}" type="presParOf" srcId="{49CA6EA9-F119-A841-8603-BC4176B5D72B}" destId="{06CA19F2-0F81-9C4A-8FA6-35936E3A1B53}" srcOrd="3" destOrd="0" presId="urn:microsoft.com/office/officeart/2005/8/layout/list1"/>
    <dgm:cxn modelId="{2B4D7ADD-FD4D-EC40-B1BE-DBD0E7F6EA48}" type="presParOf" srcId="{49CA6EA9-F119-A841-8603-BC4176B5D72B}" destId="{AB24C6E7-27E0-8B46-87FA-B2844D8C8DC7}" srcOrd="4" destOrd="0" presId="urn:microsoft.com/office/officeart/2005/8/layout/list1"/>
    <dgm:cxn modelId="{E981D551-96F0-7640-826C-47CBF5992596}" type="presParOf" srcId="{AB24C6E7-27E0-8B46-87FA-B2844D8C8DC7}" destId="{1FADBB47-DF95-9741-9D43-30466331664B}" srcOrd="0" destOrd="0" presId="urn:microsoft.com/office/officeart/2005/8/layout/list1"/>
    <dgm:cxn modelId="{551E1017-3419-F642-9DBD-1CA88BCBF8FD}" type="presParOf" srcId="{AB24C6E7-27E0-8B46-87FA-B2844D8C8DC7}" destId="{21162A71-175F-C242-9FDE-CDE07BB02206}" srcOrd="1" destOrd="0" presId="urn:microsoft.com/office/officeart/2005/8/layout/list1"/>
    <dgm:cxn modelId="{5D071249-955F-0C4C-A1C8-92AEE12DCBD0}" type="presParOf" srcId="{49CA6EA9-F119-A841-8603-BC4176B5D72B}" destId="{E2F1F535-A4A3-6F4C-9142-16661299621D}" srcOrd="5" destOrd="0" presId="urn:microsoft.com/office/officeart/2005/8/layout/list1"/>
    <dgm:cxn modelId="{336B69DF-11BE-FF4A-9B83-C48780CB9CB6}" type="presParOf" srcId="{49CA6EA9-F119-A841-8603-BC4176B5D72B}" destId="{04B5DF1B-D948-4E45-A32C-42E082BDAF86}" srcOrd="6" destOrd="0" presId="urn:microsoft.com/office/officeart/2005/8/layout/list1"/>
    <dgm:cxn modelId="{9FE2FFF6-D0B5-2547-8D69-3F1861C8429D}" type="presParOf" srcId="{49CA6EA9-F119-A841-8603-BC4176B5D72B}" destId="{E3E40B3D-8586-264B-867E-10905213EF6F}" srcOrd="7" destOrd="0" presId="urn:microsoft.com/office/officeart/2005/8/layout/list1"/>
    <dgm:cxn modelId="{5A5B550E-412F-A649-A412-E561C3DE461E}" type="presParOf" srcId="{49CA6EA9-F119-A841-8603-BC4176B5D72B}" destId="{CBDACB0F-3D16-D543-864F-D37221D29D30}" srcOrd="8" destOrd="0" presId="urn:microsoft.com/office/officeart/2005/8/layout/list1"/>
    <dgm:cxn modelId="{3C3B7690-4963-7E49-9D8C-A8379A88E30D}" type="presParOf" srcId="{CBDACB0F-3D16-D543-864F-D37221D29D30}" destId="{5A167D92-96E8-BC43-86A1-74D4F1D98401}" srcOrd="0" destOrd="0" presId="urn:microsoft.com/office/officeart/2005/8/layout/list1"/>
    <dgm:cxn modelId="{A4D522B1-249E-5140-A9F0-0ADF429C70B9}" type="presParOf" srcId="{CBDACB0F-3D16-D543-864F-D37221D29D30}" destId="{EF708EA4-B424-1844-83C9-ABE2E6524C89}" srcOrd="1" destOrd="0" presId="urn:microsoft.com/office/officeart/2005/8/layout/list1"/>
    <dgm:cxn modelId="{BD16047C-71E3-F649-80FC-152CBDA074C9}" type="presParOf" srcId="{49CA6EA9-F119-A841-8603-BC4176B5D72B}" destId="{8E0A3684-09C2-2249-91A3-264E23C38964}" srcOrd="9" destOrd="0" presId="urn:microsoft.com/office/officeart/2005/8/layout/list1"/>
    <dgm:cxn modelId="{CE382486-E96A-A041-A83F-6F2FF1CA9A0F}" type="presParOf" srcId="{49CA6EA9-F119-A841-8603-BC4176B5D72B}" destId="{6207E91B-BC37-824B-AC4B-FD5D2A4BAA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08A88-BA7D-49A2-90E7-33EC41298B9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A55F7C-44AC-425E-87BB-EE93B71BE184}">
      <dgm:prSet/>
      <dgm:spPr/>
      <dgm:t>
        <a:bodyPr/>
        <a:lstStyle/>
        <a:p>
          <a:r>
            <a:rPr lang="cs-CZ"/>
            <a:t>MAŇÁSEK/LOUTKY</a:t>
          </a:r>
          <a:endParaRPr lang="en-US"/>
        </a:p>
      </dgm:t>
    </dgm:pt>
    <dgm:pt modelId="{F54E9D8D-BA13-4B1E-8433-D583A755ACA5}" type="parTrans" cxnId="{D3E819C8-0358-4492-BE98-FADF9FEB2DDB}">
      <dgm:prSet/>
      <dgm:spPr/>
      <dgm:t>
        <a:bodyPr/>
        <a:lstStyle/>
        <a:p>
          <a:endParaRPr lang="en-US"/>
        </a:p>
      </dgm:t>
    </dgm:pt>
    <dgm:pt modelId="{CB5CF42F-88DD-4793-8048-EC5E0D04283D}" type="sibTrans" cxnId="{D3E819C8-0358-4492-BE98-FADF9FEB2DDB}">
      <dgm:prSet/>
      <dgm:spPr/>
      <dgm:t>
        <a:bodyPr/>
        <a:lstStyle/>
        <a:p>
          <a:endParaRPr lang="en-US"/>
        </a:p>
      </dgm:t>
    </dgm:pt>
    <dgm:pt modelId="{5CA2791F-A3DA-4A35-90A7-DE15356CA51F}">
      <dgm:prSet/>
      <dgm:spPr/>
      <dgm:t>
        <a:bodyPr/>
        <a:lstStyle/>
        <a:p>
          <a:r>
            <a:rPr lang="cs-CZ"/>
            <a:t>SPOLEČENSKÉ HRY</a:t>
          </a:r>
          <a:endParaRPr lang="en-US"/>
        </a:p>
      </dgm:t>
    </dgm:pt>
    <dgm:pt modelId="{4D95BFE0-7A95-4510-AA5C-5840C28CB733}" type="parTrans" cxnId="{9DB8B17C-1EB9-47D2-AAEA-55905AAD9E34}">
      <dgm:prSet/>
      <dgm:spPr/>
      <dgm:t>
        <a:bodyPr/>
        <a:lstStyle/>
        <a:p>
          <a:endParaRPr lang="en-US"/>
        </a:p>
      </dgm:t>
    </dgm:pt>
    <dgm:pt modelId="{58991B40-499B-48A6-9E4F-6BC11512FCFD}" type="sibTrans" cxnId="{9DB8B17C-1EB9-47D2-AAEA-55905AAD9E34}">
      <dgm:prSet/>
      <dgm:spPr/>
      <dgm:t>
        <a:bodyPr/>
        <a:lstStyle/>
        <a:p>
          <a:endParaRPr lang="en-US"/>
        </a:p>
      </dgm:t>
    </dgm:pt>
    <dgm:pt modelId="{03924B5D-E5A0-411E-B38E-6FCFF32AACB3}">
      <dgm:prSet/>
      <dgm:spPr/>
      <dgm:t>
        <a:bodyPr/>
        <a:lstStyle/>
        <a:p>
          <a:r>
            <a:rPr lang="cs-CZ"/>
            <a:t>LEGO</a:t>
          </a:r>
          <a:endParaRPr lang="en-US"/>
        </a:p>
      </dgm:t>
    </dgm:pt>
    <dgm:pt modelId="{D16A0D94-53C3-4778-B7EE-92C9ADF2727B}" type="parTrans" cxnId="{7DFAA931-656D-4049-8199-98FB9B4E3389}">
      <dgm:prSet/>
      <dgm:spPr/>
      <dgm:t>
        <a:bodyPr/>
        <a:lstStyle/>
        <a:p>
          <a:endParaRPr lang="en-US"/>
        </a:p>
      </dgm:t>
    </dgm:pt>
    <dgm:pt modelId="{5B8C2929-8FA8-49F9-ADC0-59ADAA82DF7B}" type="sibTrans" cxnId="{7DFAA931-656D-4049-8199-98FB9B4E3389}">
      <dgm:prSet/>
      <dgm:spPr/>
      <dgm:t>
        <a:bodyPr/>
        <a:lstStyle/>
        <a:p>
          <a:endParaRPr lang="en-US"/>
        </a:p>
      </dgm:t>
    </dgm:pt>
    <dgm:pt modelId="{21065246-369D-2C43-B9ED-8AEA050B8CDE}" type="pres">
      <dgm:prSet presAssocID="{9E508A88-BA7D-49A2-90E7-33EC41298B92}" presName="linear" presStyleCnt="0">
        <dgm:presLayoutVars>
          <dgm:animLvl val="lvl"/>
          <dgm:resizeHandles val="exact"/>
        </dgm:presLayoutVars>
      </dgm:prSet>
      <dgm:spPr/>
    </dgm:pt>
    <dgm:pt modelId="{68D1B37C-743F-E143-854E-8DA82DECC936}" type="pres">
      <dgm:prSet presAssocID="{66A55F7C-44AC-425E-87BB-EE93B71BE1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0DD1C3-2AEA-CB40-9FCE-860C38070998}" type="pres">
      <dgm:prSet presAssocID="{CB5CF42F-88DD-4793-8048-EC5E0D04283D}" presName="spacer" presStyleCnt="0"/>
      <dgm:spPr/>
    </dgm:pt>
    <dgm:pt modelId="{3D43FF01-E39C-7248-9250-36C01D2B09AD}" type="pres">
      <dgm:prSet presAssocID="{5CA2791F-A3DA-4A35-90A7-DE15356CA5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9BE722-CC50-9F43-94B0-3440B3F67073}" type="pres">
      <dgm:prSet presAssocID="{58991B40-499B-48A6-9E4F-6BC11512FCFD}" presName="spacer" presStyleCnt="0"/>
      <dgm:spPr/>
    </dgm:pt>
    <dgm:pt modelId="{DE391E19-1F92-1D42-B5D7-6E1D87FFE182}" type="pres">
      <dgm:prSet presAssocID="{03924B5D-E5A0-411E-B38E-6FCFF32AAC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FAA931-656D-4049-8199-98FB9B4E3389}" srcId="{9E508A88-BA7D-49A2-90E7-33EC41298B92}" destId="{03924B5D-E5A0-411E-B38E-6FCFF32AACB3}" srcOrd="2" destOrd="0" parTransId="{D16A0D94-53C3-4778-B7EE-92C9ADF2727B}" sibTransId="{5B8C2929-8FA8-49F9-ADC0-59ADAA82DF7B}"/>
    <dgm:cxn modelId="{01FDDA6F-EBC5-8F46-809D-B3442AA7E043}" type="presOf" srcId="{03924B5D-E5A0-411E-B38E-6FCFF32AACB3}" destId="{DE391E19-1F92-1D42-B5D7-6E1D87FFE182}" srcOrd="0" destOrd="0" presId="urn:microsoft.com/office/officeart/2005/8/layout/vList2"/>
    <dgm:cxn modelId="{9DB8B17C-1EB9-47D2-AAEA-55905AAD9E34}" srcId="{9E508A88-BA7D-49A2-90E7-33EC41298B92}" destId="{5CA2791F-A3DA-4A35-90A7-DE15356CA51F}" srcOrd="1" destOrd="0" parTransId="{4D95BFE0-7A95-4510-AA5C-5840C28CB733}" sibTransId="{58991B40-499B-48A6-9E4F-6BC11512FCFD}"/>
    <dgm:cxn modelId="{9CA4ED99-165E-C84A-8463-46E0483B624E}" type="presOf" srcId="{66A55F7C-44AC-425E-87BB-EE93B71BE184}" destId="{68D1B37C-743F-E143-854E-8DA82DECC936}" srcOrd="0" destOrd="0" presId="urn:microsoft.com/office/officeart/2005/8/layout/vList2"/>
    <dgm:cxn modelId="{B6C0279F-8D9C-E245-81F7-90490A9A1B66}" type="presOf" srcId="{5CA2791F-A3DA-4A35-90A7-DE15356CA51F}" destId="{3D43FF01-E39C-7248-9250-36C01D2B09AD}" srcOrd="0" destOrd="0" presId="urn:microsoft.com/office/officeart/2005/8/layout/vList2"/>
    <dgm:cxn modelId="{D3E819C8-0358-4492-BE98-FADF9FEB2DDB}" srcId="{9E508A88-BA7D-49A2-90E7-33EC41298B92}" destId="{66A55F7C-44AC-425E-87BB-EE93B71BE184}" srcOrd="0" destOrd="0" parTransId="{F54E9D8D-BA13-4B1E-8433-D583A755ACA5}" sibTransId="{CB5CF42F-88DD-4793-8048-EC5E0D04283D}"/>
    <dgm:cxn modelId="{044FD0DF-8C06-1848-A6D1-6AF86A8C5916}" type="presOf" srcId="{9E508A88-BA7D-49A2-90E7-33EC41298B92}" destId="{21065246-369D-2C43-B9ED-8AEA050B8CDE}" srcOrd="0" destOrd="0" presId="urn:microsoft.com/office/officeart/2005/8/layout/vList2"/>
    <dgm:cxn modelId="{FA100D4E-02A0-D04B-88D3-834FAE62C67F}" type="presParOf" srcId="{21065246-369D-2C43-B9ED-8AEA050B8CDE}" destId="{68D1B37C-743F-E143-854E-8DA82DECC936}" srcOrd="0" destOrd="0" presId="urn:microsoft.com/office/officeart/2005/8/layout/vList2"/>
    <dgm:cxn modelId="{DD7485F0-88F4-0F48-BEDC-0D33B1081DDE}" type="presParOf" srcId="{21065246-369D-2C43-B9ED-8AEA050B8CDE}" destId="{680DD1C3-2AEA-CB40-9FCE-860C38070998}" srcOrd="1" destOrd="0" presId="urn:microsoft.com/office/officeart/2005/8/layout/vList2"/>
    <dgm:cxn modelId="{416D5F2C-AAC6-B047-B3BA-C4C2C3246FB5}" type="presParOf" srcId="{21065246-369D-2C43-B9ED-8AEA050B8CDE}" destId="{3D43FF01-E39C-7248-9250-36C01D2B09AD}" srcOrd="2" destOrd="0" presId="urn:microsoft.com/office/officeart/2005/8/layout/vList2"/>
    <dgm:cxn modelId="{C2F23998-2CEC-F545-8A1D-47F883F0ABEF}" type="presParOf" srcId="{21065246-369D-2C43-B9ED-8AEA050B8CDE}" destId="{719BE722-CC50-9F43-94B0-3440B3F67073}" srcOrd="3" destOrd="0" presId="urn:microsoft.com/office/officeart/2005/8/layout/vList2"/>
    <dgm:cxn modelId="{92853659-B29C-0345-9C80-3FAB937D1646}" type="presParOf" srcId="{21065246-369D-2C43-B9ED-8AEA050B8CDE}" destId="{DE391E19-1F92-1D42-B5D7-6E1D87FFE1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676618-87FD-49AC-993E-E633D9711E6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D01B6D-8B5A-4735-A186-3AEB93147FE7}">
      <dgm:prSet/>
      <dgm:spPr/>
      <dgm:t>
        <a:bodyPr/>
        <a:lstStyle/>
        <a:p>
          <a:r>
            <a:rPr lang="cs-CZ" dirty="0"/>
            <a:t>ROZVOJ </a:t>
          </a:r>
          <a:r>
            <a:rPr lang="cs-CZ" b="1" dirty="0"/>
            <a:t>ŘEČOVÝCH</a:t>
          </a:r>
          <a:r>
            <a:rPr lang="cs-CZ" dirty="0"/>
            <a:t> SCHOPNOSTÍ (SLOVNÍ ZÁSOBA, VÝSLOVNOST, IMPRESE ŘEČI)</a:t>
          </a:r>
          <a:endParaRPr lang="en-US" dirty="0"/>
        </a:p>
      </dgm:t>
    </dgm:pt>
    <dgm:pt modelId="{D178DA49-15F6-49CD-872C-B1EC6D5640C3}" type="parTrans" cxnId="{B46E3966-7D4E-4B8C-803E-32C649AFB8FD}">
      <dgm:prSet/>
      <dgm:spPr/>
      <dgm:t>
        <a:bodyPr/>
        <a:lstStyle/>
        <a:p>
          <a:endParaRPr lang="en-US"/>
        </a:p>
      </dgm:t>
    </dgm:pt>
    <dgm:pt modelId="{E46ED5B5-2811-455F-96F4-1F2DB10E7AA0}" type="sibTrans" cxnId="{B46E3966-7D4E-4B8C-803E-32C649AFB8FD}">
      <dgm:prSet/>
      <dgm:spPr/>
      <dgm:t>
        <a:bodyPr/>
        <a:lstStyle/>
        <a:p>
          <a:endParaRPr lang="en-US"/>
        </a:p>
      </dgm:t>
    </dgm:pt>
    <dgm:pt modelId="{1B80E84E-FD1A-409D-9D50-498864C2A830}">
      <dgm:prSet/>
      <dgm:spPr/>
      <dgm:t>
        <a:bodyPr/>
        <a:lstStyle/>
        <a:p>
          <a:r>
            <a:rPr lang="cs-CZ"/>
            <a:t>speciální učebnice, např. interaktivní logopedické knihy (Ester Stará)</a:t>
          </a:r>
          <a:endParaRPr lang="en-US"/>
        </a:p>
      </dgm:t>
    </dgm:pt>
    <dgm:pt modelId="{5F46E52C-2CDD-413F-A1F7-F10D8F979633}" type="parTrans" cxnId="{3869C005-F8B2-42E4-9A46-D4CC2FF6EED3}">
      <dgm:prSet/>
      <dgm:spPr/>
      <dgm:t>
        <a:bodyPr/>
        <a:lstStyle/>
        <a:p>
          <a:endParaRPr lang="en-US"/>
        </a:p>
      </dgm:t>
    </dgm:pt>
    <dgm:pt modelId="{45705B49-805F-4C20-A6D6-56DD100D6D3D}" type="sibTrans" cxnId="{3869C005-F8B2-42E4-9A46-D4CC2FF6EED3}">
      <dgm:prSet/>
      <dgm:spPr/>
      <dgm:t>
        <a:bodyPr/>
        <a:lstStyle/>
        <a:p>
          <a:endParaRPr lang="en-US"/>
        </a:p>
      </dgm:t>
    </dgm:pt>
    <dgm:pt modelId="{4E3CD5C1-018E-4A02-AE7F-B9EB97C287AE}">
      <dgm:prSet/>
      <dgm:spPr/>
      <dgm:t>
        <a:bodyPr/>
        <a:lstStyle/>
        <a:p>
          <a:r>
            <a:rPr lang="cs-CZ" dirty="0"/>
            <a:t>knihy s principem obrázkového čtení, kouzelné čtení ALBI</a:t>
          </a:r>
          <a:endParaRPr lang="en-US" dirty="0"/>
        </a:p>
      </dgm:t>
    </dgm:pt>
    <dgm:pt modelId="{4E2290AD-F893-4BF2-8D98-5EA40904562B}" type="parTrans" cxnId="{BEB3C450-649C-4247-843B-899B60317E1F}">
      <dgm:prSet/>
      <dgm:spPr/>
      <dgm:t>
        <a:bodyPr/>
        <a:lstStyle/>
        <a:p>
          <a:endParaRPr lang="en-US"/>
        </a:p>
      </dgm:t>
    </dgm:pt>
    <dgm:pt modelId="{62E78F30-B6FD-43E8-8903-8DDE6B7DCD37}" type="sibTrans" cxnId="{BEB3C450-649C-4247-843B-899B60317E1F}">
      <dgm:prSet/>
      <dgm:spPr/>
      <dgm:t>
        <a:bodyPr/>
        <a:lstStyle/>
        <a:p>
          <a:endParaRPr lang="en-US"/>
        </a:p>
      </dgm:t>
    </dgm:pt>
    <dgm:pt modelId="{C0547EC7-9ED4-4382-8765-8E23257FB20B}">
      <dgm:prSet/>
      <dgm:spPr/>
      <dgm:t>
        <a:bodyPr/>
        <a:lstStyle/>
        <a:p>
          <a:r>
            <a:rPr lang="cs-CZ" dirty="0"/>
            <a:t>pohyblivá leporela, hmatové knihy</a:t>
          </a:r>
          <a:endParaRPr lang="en-US" dirty="0"/>
        </a:p>
      </dgm:t>
    </dgm:pt>
    <dgm:pt modelId="{D8DB529B-63C9-43AE-AD01-3B4B3C9154B2}" type="parTrans" cxnId="{A82FAE86-F502-4622-93E5-9B2E243BC62C}">
      <dgm:prSet/>
      <dgm:spPr/>
      <dgm:t>
        <a:bodyPr/>
        <a:lstStyle/>
        <a:p>
          <a:endParaRPr lang="en-US"/>
        </a:p>
      </dgm:t>
    </dgm:pt>
    <dgm:pt modelId="{776A55AB-7EF4-414A-8919-46EF6A0F1D35}" type="sibTrans" cxnId="{A82FAE86-F502-4622-93E5-9B2E243BC62C}">
      <dgm:prSet/>
      <dgm:spPr/>
      <dgm:t>
        <a:bodyPr/>
        <a:lstStyle/>
        <a:p>
          <a:endParaRPr lang="en-US"/>
        </a:p>
      </dgm:t>
    </dgm:pt>
    <dgm:pt modelId="{D92D8417-B5DE-4636-92D7-1BFDDB6AF2C4}">
      <dgm:prSet/>
      <dgm:spPr/>
      <dgm:t>
        <a:bodyPr/>
        <a:lstStyle/>
        <a:p>
          <a:r>
            <a:rPr lang="cs-CZ" dirty="0"/>
            <a:t>obrázkové karty – určování hlásky ve slově pomocí připínání kolíčků na prádlo.</a:t>
          </a:r>
          <a:endParaRPr lang="en-US" dirty="0"/>
        </a:p>
      </dgm:t>
    </dgm:pt>
    <dgm:pt modelId="{49275386-7DCC-4715-AA9A-01EFE3D4096E}" type="parTrans" cxnId="{D6193B91-EAA8-40CD-B12A-72743FAB4FB1}">
      <dgm:prSet/>
      <dgm:spPr/>
      <dgm:t>
        <a:bodyPr/>
        <a:lstStyle/>
        <a:p>
          <a:endParaRPr lang="en-US"/>
        </a:p>
      </dgm:t>
    </dgm:pt>
    <dgm:pt modelId="{939BFD3A-6599-44D6-84C1-57556B03A7D0}" type="sibTrans" cxnId="{D6193B91-EAA8-40CD-B12A-72743FAB4FB1}">
      <dgm:prSet/>
      <dgm:spPr/>
      <dgm:t>
        <a:bodyPr/>
        <a:lstStyle/>
        <a:p>
          <a:endParaRPr lang="en-US"/>
        </a:p>
      </dgm:t>
    </dgm:pt>
    <dgm:pt modelId="{DF146598-01E6-4BD1-A577-44174A088917}">
      <dgm:prSet/>
      <dgm:spPr/>
      <dgm:t>
        <a:bodyPr/>
        <a:lstStyle/>
        <a:p>
          <a:r>
            <a:rPr lang="cs-CZ"/>
            <a:t>Šimonovy pracovní listy</a:t>
          </a:r>
          <a:endParaRPr lang="en-US"/>
        </a:p>
      </dgm:t>
    </dgm:pt>
    <dgm:pt modelId="{B314A0AD-6845-4ADA-A646-7D4029745ABE}" type="parTrans" cxnId="{448544DB-D231-4EC6-AF0B-63F1AB9471FF}">
      <dgm:prSet/>
      <dgm:spPr/>
      <dgm:t>
        <a:bodyPr/>
        <a:lstStyle/>
        <a:p>
          <a:endParaRPr lang="en-US"/>
        </a:p>
      </dgm:t>
    </dgm:pt>
    <dgm:pt modelId="{A6F1F08C-E66A-4A3F-A267-16AC7E57E11B}" type="sibTrans" cxnId="{448544DB-D231-4EC6-AF0B-63F1AB9471FF}">
      <dgm:prSet/>
      <dgm:spPr/>
      <dgm:t>
        <a:bodyPr/>
        <a:lstStyle/>
        <a:p>
          <a:endParaRPr lang="en-US"/>
        </a:p>
      </dgm:t>
    </dgm:pt>
    <dgm:pt modelId="{CF3F15D0-A2FB-443C-8393-D02523E683D5}">
      <dgm:prSet/>
      <dgm:spPr/>
      <dgm:t>
        <a:bodyPr/>
        <a:lstStyle/>
        <a:p>
          <a:r>
            <a:rPr lang="cs-CZ" dirty="0"/>
            <a:t>knihy: říkadla, básně, pohádky, příběhy ze života (V. Hegerová - Pepo, Ty popleto!), encyklopedie</a:t>
          </a:r>
          <a:endParaRPr lang="en-US" dirty="0"/>
        </a:p>
      </dgm:t>
    </dgm:pt>
    <dgm:pt modelId="{3559A47E-5EE5-4106-A1D3-6DAD1B72E53F}" type="parTrans" cxnId="{297B06C0-375A-4D87-9705-3CC725D97292}">
      <dgm:prSet/>
      <dgm:spPr/>
      <dgm:t>
        <a:bodyPr/>
        <a:lstStyle/>
        <a:p>
          <a:endParaRPr lang="en-US"/>
        </a:p>
      </dgm:t>
    </dgm:pt>
    <dgm:pt modelId="{02E37D1D-65B2-41F6-95BD-D283BD52E306}" type="sibTrans" cxnId="{297B06C0-375A-4D87-9705-3CC725D97292}">
      <dgm:prSet/>
      <dgm:spPr/>
      <dgm:t>
        <a:bodyPr/>
        <a:lstStyle/>
        <a:p>
          <a:endParaRPr lang="en-US"/>
        </a:p>
      </dgm:t>
    </dgm:pt>
    <dgm:pt modelId="{F3E665C6-345C-410C-A34E-37547E068408}">
      <dgm:prSet/>
      <dgm:spPr/>
      <dgm:t>
        <a:bodyPr/>
        <a:lstStyle/>
        <a:p>
          <a:r>
            <a:rPr lang="cs-CZ"/>
            <a:t>- příběhové kostky Story Cubes (Mindok)</a:t>
          </a:r>
          <a:endParaRPr lang="en-US"/>
        </a:p>
      </dgm:t>
    </dgm:pt>
    <dgm:pt modelId="{1CB62D3F-6A6E-4C08-B7D3-C27CC0F4034C}" type="parTrans" cxnId="{6CA04231-F6F1-4C51-B864-CCD37018E4D5}">
      <dgm:prSet/>
      <dgm:spPr/>
      <dgm:t>
        <a:bodyPr/>
        <a:lstStyle/>
        <a:p>
          <a:endParaRPr lang="en-US"/>
        </a:p>
      </dgm:t>
    </dgm:pt>
    <dgm:pt modelId="{C26B7677-2228-40FE-BF38-22AA10F299E9}" type="sibTrans" cxnId="{6CA04231-F6F1-4C51-B864-CCD37018E4D5}">
      <dgm:prSet/>
      <dgm:spPr/>
      <dgm:t>
        <a:bodyPr/>
        <a:lstStyle/>
        <a:p>
          <a:endParaRPr lang="en-US"/>
        </a:p>
      </dgm:t>
    </dgm:pt>
    <dgm:pt modelId="{70F1ECFF-2374-436F-B10B-17C5FEBB8261}">
      <dgm:prSet/>
      <dgm:spPr/>
      <dgm:t>
        <a:bodyPr/>
        <a:lstStyle/>
        <a:p>
          <a:r>
            <a:rPr lang="cs-CZ"/>
            <a:t>- didaktické a společenské hry (např. Pexeso, Tik tak bum, Dobble…)</a:t>
          </a:r>
          <a:endParaRPr lang="en-US"/>
        </a:p>
      </dgm:t>
    </dgm:pt>
    <dgm:pt modelId="{8E7D95E5-9E6A-47DA-8F76-05ADACA2C66C}" type="parTrans" cxnId="{A8CBC568-4526-47DA-A4C7-B6E9956B323B}">
      <dgm:prSet/>
      <dgm:spPr/>
      <dgm:t>
        <a:bodyPr/>
        <a:lstStyle/>
        <a:p>
          <a:endParaRPr lang="en-US"/>
        </a:p>
      </dgm:t>
    </dgm:pt>
    <dgm:pt modelId="{297A67E0-6A00-4303-BF2C-32771FBA77AB}" type="sibTrans" cxnId="{A8CBC568-4526-47DA-A4C7-B6E9956B323B}">
      <dgm:prSet/>
      <dgm:spPr/>
      <dgm:t>
        <a:bodyPr/>
        <a:lstStyle/>
        <a:p>
          <a:endParaRPr lang="en-US"/>
        </a:p>
      </dgm:t>
    </dgm:pt>
    <dgm:pt modelId="{A808FC70-DDE6-49BE-9A47-D8F18CC02242}">
      <dgm:prSet/>
      <dgm:spPr/>
      <dgm:t>
        <a:bodyPr/>
        <a:lstStyle/>
        <a:p>
          <a:r>
            <a:rPr lang="cs-CZ"/>
            <a:t>- stavebnice (např. Seva, Clics apod.)</a:t>
          </a:r>
          <a:endParaRPr lang="en-US"/>
        </a:p>
      </dgm:t>
    </dgm:pt>
    <dgm:pt modelId="{86163519-006D-4BA4-B9E7-B8ED5F824D85}" type="parTrans" cxnId="{29204AA1-C360-4073-8A8B-5C6959A9E68F}">
      <dgm:prSet/>
      <dgm:spPr/>
      <dgm:t>
        <a:bodyPr/>
        <a:lstStyle/>
        <a:p>
          <a:endParaRPr lang="en-US"/>
        </a:p>
      </dgm:t>
    </dgm:pt>
    <dgm:pt modelId="{330E1931-D2B8-4A28-A31E-7C32B37D8FA6}" type="sibTrans" cxnId="{29204AA1-C360-4073-8A8B-5C6959A9E68F}">
      <dgm:prSet/>
      <dgm:spPr/>
      <dgm:t>
        <a:bodyPr/>
        <a:lstStyle/>
        <a:p>
          <a:endParaRPr lang="en-US"/>
        </a:p>
      </dgm:t>
    </dgm:pt>
    <dgm:pt modelId="{89081D68-7B12-2C4B-8658-4158B3BE3EFF}" type="pres">
      <dgm:prSet presAssocID="{FB676618-87FD-49AC-993E-E633D9711E6F}" presName="diagram" presStyleCnt="0">
        <dgm:presLayoutVars>
          <dgm:dir/>
          <dgm:resizeHandles val="exact"/>
        </dgm:presLayoutVars>
      </dgm:prSet>
      <dgm:spPr/>
    </dgm:pt>
    <dgm:pt modelId="{C0534CD6-EE3F-424D-805F-AEAB0BCA0C1A}" type="pres">
      <dgm:prSet presAssocID="{F2D01B6D-8B5A-4735-A186-3AEB93147FE7}" presName="node" presStyleLbl="node1" presStyleIdx="0" presStyleCnt="10">
        <dgm:presLayoutVars>
          <dgm:bulletEnabled val="1"/>
        </dgm:presLayoutVars>
      </dgm:prSet>
      <dgm:spPr/>
    </dgm:pt>
    <dgm:pt modelId="{28454ED2-CD8C-2244-A129-6BC65D9FA868}" type="pres">
      <dgm:prSet presAssocID="{E46ED5B5-2811-455F-96F4-1F2DB10E7AA0}" presName="sibTrans" presStyleCnt="0"/>
      <dgm:spPr/>
    </dgm:pt>
    <dgm:pt modelId="{59F63DFD-116F-EE44-95D1-E14CDD1189F0}" type="pres">
      <dgm:prSet presAssocID="{1B80E84E-FD1A-409D-9D50-498864C2A830}" presName="node" presStyleLbl="node1" presStyleIdx="1" presStyleCnt="10">
        <dgm:presLayoutVars>
          <dgm:bulletEnabled val="1"/>
        </dgm:presLayoutVars>
      </dgm:prSet>
      <dgm:spPr/>
    </dgm:pt>
    <dgm:pt modelId="{05FDD1F9-EDB3-D64F-B4CE-36D07887F9F8}" type="pres">
      <dgm:prSet presAssocID="{45705B49-805F-4C20-A6D6-56DD100D6D3D}" presName="sibTrans" presStyleCnt="0"/>
      <dgm:spPr/>
    </dgm:pt>
    <dgm:pt modelId="{F54ED723-16AC-6E48-924F-F53B14305947}" type="pres">
      <dgm:prSet presAssocID="{4E3CD5C1-018E-4A02-AE7F-B9EB97C287AE}" presName="node" presStyleLbl="node1" presStyleIdx="2" presStyleCnt="10">
        <dgm:presLayoutVars>
          <dgm:bulletEnabled val="1"/>
        </dgm:presLayoutVars>
      </dgm:prSet>
      <dgm:spPr/>
    </dgm:pt>
    <dgm:pt modelId="{ED690C18-5BD8-E649-8B14-04BF857F1EAC}" type="pres">
      <dgm:prSet presAssocID="{62E78F30-B6FD-43E8-8903-8DDE6B7DCD37}" presName="sibTrans" presStyleCnt="0"/>
      <dgm:spPr/>
    </dgm:pt>
    <dgm:pt modelId="{03AFA8F0-CCEE-0B45-AEE4-312D16325587}" type="pres">
      <dgm:prSet presAssocID="{C0547EC7-9ED4-4382-8765-8E23257FB20B}" presName="node" presStyleLbl="node1" presStyleIdx="3" presStyleCnt="10">
        <dgm:presLayoutVars>
          <dgm:bulletEnabled val="1"/>
        </dgm:presLayoutVars>
      </dgm:prSet>
      <dgm:spPr/>
    </dgm:pt>
    <dgm:pt modelId="{B7336F95-8CA2-9D49-A3DD-78B87CD9A513}" type="pres">
      <dgm:prSet presAssocID="{776A55AB-7EF4-414A-8919-46EF6A0F1D35}" presName="sibTrans" presStyleCnt="0"/>
      <dgm:spPr/>
    </dgm:pt>
    <dgm:pt modelId="{C62C4453-7C72-2F44-BD99-E9C5F9F32283}" type="pres">
      <dgm:prSet presAssocID="{D92D8417-B5DE-4636-92D7-1BFDDB6AF2C4}" presName="node" presStyleLbl="node1" presStyleIdx="4" presStyleCnt="10">
        <dgm:presLayoutVars>
          <dgm:bulletEnabled val="1"/>
        </dgm:presLayoutVars>
      </dgm:prSet>
      <dgm:spPr/>
    </dgm:pt>
    <dgm:pt modelId="{E4F8BA16-DBF0-0D4E-A0F4-82829F700E09}" type="pres">
      <dgm:prSet presAssocID="{939BFD3A-6599-44D6-84C1-57556B03A7D0}" presName="sibTrans" presStyleCnt="0"/>
      <dgm:spPr/>
    </dgm:pt>
    <dgm:pt modelId="{68901E1F-8CCA-5940-B0D3-6DA238ADB2E5}" type="pres">
      <dgm:prSet presAssocID="{DF146598-01E6-4BD1-A577-44174A088917}" presName="node" presStyleLbl="node1" presStyleIdx="5" presStyleCnt="10">
        <dgm:presLayoutVars>
          <dgm:bulletEnabled val="1"/>
        </dgm:presLayoutVars>
      </dgm:prSet>
      <dgm:spPr/>
    </dgm:pt>
    <dgm:pt modelId="{31497415-C95A-C84B-9275-9C99CFE35662}" type="pres">
      <dgm:prSet presAssocID="{A6F1F08C-E66A-4A3F-A267-16AC7E57E11B}" presName="sibTrans" presStyleCnt="0"/>
      <dgm:spPr/>
    </dgm:pt>
    <dgm:pt modelId="{A613CD84-ECD9-5E47-925C-E14D9AD32CFF}" type="pres">
      <dgm:prSet presAssocID="{CF3F15D0-A2FB-443C-8393-D02523E683D5}" presName="node" presStyleLbl="node1" presStyleIdx="6" presStyleCnt="10">
        <dgm:presLayoutVars>
          <dgm:bulletEnabled val="1"/>
        </dgm:presLayoutVars>
      </dgm:prSet>
      <dgm:spPr/>
    </dgm:pt>
    <dgm:pt modelId="{CC6AF631-AD3B-E948-9052-982B0F190619}" type="pres">
      <dgm:prSet presAssocID="{02E37D1D-65B2-41F6-95BD-D283BD52E306}" presName="sibTrans" presStyleCnt="0"/>
      <dgm:spPr/>
    </dgm:pt>
    <dgm:pt modelId="{0F128730-6E6C-AB49-8AE3-7C7D7A66CD21}" type="pres">
      <dgm:prSet presAssocID="{F3E665C6-345C-410C-A34E-37547E068408}" presName="node" presStyleLbl="node1" presStyleIdx="7" presStyleCnt="10">
        <dgm:presLayoutVars>
          <dgm:bulletEnabled val="1"/>
        </dgm:presLayoutVars>
      </dgm:prSet>
      <dgm:spPr/>
    </dgm:pt>
    <dgm:pt modelId="{FCB177B6-4543-8B47-98D9-347B3C1D6565}" type="pres">
      <dgm:prSet presAssocID="{C26B7677-2228-40FE-BF38-22AA10F299E9}" presName="sibTrans" presStyleCnt="0"/>
      <dgm:spPr/>
    </dgm:pt>
    <dgm:pt modelId="{DB0521A8-FA71-F343-B68E-62635B201485}" type="pres">
      <dgm:prSet presAssocID="{70F1ECFF-2374-436F-B10B-17C5FEBB8261}" presName="node" presStyleLbl="node1" presStyleIdx="8" presStyleCnt="10">
        <dgm:presLayoutVars>
          <dgm:bulletEnabled val="1"/>
        </dgm:presLayoutVars>
      </dgm:prSet>
      <dgm:spPr/>
    </dgm:pt>
    <dgm:pt modelId="{528241A9-B707-BA4B-B85A-095365018CE8}" type="pres">
      <dgm:prSet presAssocID="{297A67E0-6A00-4303-BF2C-32771FBA77AB}" presName="sibTrans" presStyleCnt="0"/>
      <dgm:spPr/>
    </dgm:pt>
    <dgm:pt modelId="{1FCFBFE8-9663-6842-A1FC-E297985A4B3C}" type="pres">
      <dgm:prSet presAssocID="{A808FC70-DDE6-49BE-9A47-D8F18CC02242}" presName="node" presStyleLbl="node1" presStyleIdx="9" presStyleCnt="10">
        <dgm:presLayoutVars>
          <dgm:bulletEnabled val="1"/>
        </dgm:presLayoutVars>
      </dgm:prSet>
      <dgm:spPr/>
    </dgm:pt>
  </dgm:ptLst>
  <dgm:cxnLst>
    <dgm:cxn modelId="{3869C005-F8B2-42E4-9A46-D4CC2FF6EED3}" srcId="{FB676618-87FD-49AC-993E-E633D9711E6F}" destId="{1B80E84E-FD1A-409D-9D50-498864C2A830}" srcOrd="1" destOrd="0" parTransId="{5F46E52C-2CDD-413F-A1F7-F10D8F979633}" sibTransId="{45705B49-805F-4C20-A6D6-56DD100D6D3D}"/>
    <dgm:cxn modelId="{9ADBE907-A2A0-DC46-8041-E004DF4741A0}" type="presOf" srcId="{CF3F15D0-A2FB-443C-8393-D02523E683D5}" destId="{A613CD84-ECD9-5E47-925C-E14D9AD32CFF}" srcOrd="0" destOrd="0" presId="urn:microsoft.com/office/officeart/2005/8/layout/default"/>
    <dgm:cxn modelId="{5E78731D-1A6A-4B49-8A02-59F24834BD78}" type="presOf" srcId="{D92D8417-B5DE-4636-92D7-1BFDDB6AF2C4}" destId="{C62C4453-7C72-2F44-BD99-E9C5F9F32283}" srcOrd="0" destOrd="0" presId="urn:microsoft.com/office/officeart/2005/8/layout/default"/>
    <dgm:cxn modelId="{BBF0B51F-DD27-934A-ACF0-0ECB3258C2DF}" type="presOf" srcId="{C0547EC7-9ED4-4382-8765-8E23257FB20B}" destId="{03AFA8F0-CCEE-0B45-AEE4-312D16325587}" srcOrd="0" destOrd="0" presId="urn:microsoft.com/office/officeart/2005/8/layout/default"/>
    <dgm:cxn modelId="{DC9B142F-FD3C-7349-898B-F862C6E431DC}" type="presOf" srcId="{A808FC70-DDE6-49BE-9A47-D8F18CC02242}" destId="{1FCFBFE8-9663-6842-A1FC-E297985A4B3C}" srcOrd="0" destOrd="0" presId="urn:microsoft.com/office/officeart/2005/8/layout/default"/>
    <dgm:cxn modelId="{6CA04231-F6F1-4C51-B864-CCD37018E4D5}" srcId="{FB676618-87FD-49AC-993E-E633D9711E6F}" destId="{F3E665C6-345C-410C-A34E-37547E068408}" srcOrd="7" destOrd="0" parTransId="{1CB62D3F-6A6E-4C08-B7D3-C27CC0F4034C}" sibTransId="{C26B7677-2228-40FE-BF38-22AA10F299E9}"/>
    <dgm:cxn modelId="{F5F08840-00D7-7649-B242-AFCAF9954F2F}" type="presOf" srcId="{F2D01B6D-8B5A-4735-A186-3AEB93147FE7}" destId="{C0534CD6-EE3F-424D-805F-AEAB0BCA0C1A}" srcOrd="0" destOrd="0" presId="urn:microsoft.com/office/officeart/2005/8/layout/default"/>
    <dgm:cxn modelId="{99EB2D4D-063E-C24F-AF39-71387488A911}" type="presOf" srcId="{4E3CD5C1-018E-4A02-AE7F-B9EB97C287AE}" destId="{F54ED723-16AC-6E48-924F-F53B14305947}" srcOrd="0" destOrd="0" presId="urn:microsoft.com/office/officeart/2005/8/layout/default"/>
    <dgm:cxn modelId="{BEB3C450-649C-4247-843B-899B60317E1F}" srcId="{FB676618-87FD-49AC-993E-E633D9711E6F}" destId="{4E3CD5C1-018E-4A02-AE7F-B9EB97C287AE}" srcOrd="2" destOrd="0" parTransId="{4E2290AD-F893-4BF2-8D98-5EA40904562B}" sibTransId="{62E78F30-B6FD-43E8-8903-8DDE6B7DCD37}"/>
    <dgm:cxn modelId="{CF678C5B-CFD2-CA4A-8953-01555F9FC88C}" type="presOf" srcId="{FB676618-87FD-49AC-993E-E633D9711E6F}" destId="{89081D68-7B12-2C4B-8658-4158B3BE3EFF}" srcOrd="0" destOrd="0" presId="urn:microsoft.com/office/officeart/2005/8/layout/default"/>
    <dgm:cxn modelId="{B46E3966-7D4E-4B8C-803E-32C649AFB8FD}" srcId="{FB676618-87FD-49AC-993E-E633D9711E6F}" destId="{F2D01B6D-8B5A-4735-A186-3AEB93147FE7}" srcOrd="0" destOrd="0" parTransId="{D178DA49-15F6-49CD-872C-B1EC6D5640C3}" sibTransId="{E46ED5B5-2811-455F-96F4-1F2DB10E7AA0}"/>
    <dgm:cxn modelId="{A8CBC568-4526-47DA-A4C7-B6E9956B323B}" srcId="{FB676618-87FD-49AC-993E-E633D9711E6F}" destId="{70F1ECFF-2374-436F-B10B-17C5FEBB8261}" srcOrd="8" destOrd="0" parTransId="{8E7D95E5-9E6A-47DA-8F76-05ADACA2C66C}" sibTransId="{297A67E0-6A00-4303-BF2C-32771FBA77AB}"/>
    <dgm:cxn modelId="{A82FAE86-F502-4622-93E5-9B2E243BC62C}" srcId="{FB676618-87FD-49AC-993E-E633D9711E6F}" destId="{C0547EC7-9ED4-4382-8765-8E23257FB20B}" srcOrd="3" destOrd="0" parTransId="{D8DB529B-63C9-43AE-AD01-3B4B3C9154B2}" sibTransId="{776A55AB-7EF4-414A-8919-46EF6A0F1D35}"/>
    <dgm:cxn modelId="{7C0DC38B-3AD4-A344-A604-02E9B67CC4F5}" type="presOf" srcId="{70F1ECFF-2374-436F-B10B-17C5FEBB8261}" destId="{DB0521A8-FA71-F343-B68E-62635B201485}" srcOrd="0" destOrd="0" presId="urn:microsoft.com/office/officeart/2005/8/layout/default"/>
    <dgm:cxn modelId="{D6193B91-EAA8-40CD-B12A-72743FAB4FB1}" srcId="{FB676618-87FD-49AC-993E-E633D9711E6F}" destId="{D92D8417-B5DE-4636-92D7-1BFDDB6AF2C4}" srcOrd="4" destOrd="0" parTransId="{49275386-7DCC-4715-AA9A-01EFE3D4096E}" sibTransId="{939BFD3A-6599-44D6-84C1-57556B03A7D0}"/>
    <dgm:cxn modelId="{29204AA1-C360-4073-8A8B-5C6959A9E68F}" srcId="{FB676618-87FD-49AC-993E-E633D9711E6F}" destId="{A808FC70-DDE6-49BE-9A47-D8F18CC02242}" srcOrd="9" destOrd="0" parTransId="{86163519-006D-4BA4-B9E7-B8ED5F824D85}" sibTransId="{330E1931-D2B8-4A28-A31E-7C32B37D8FA6}"/>
    <dgm:cxn modelId="{D0A911A3-6484-424B-B7AC-A6B6C111172B}" type="presOf" srcId="{F3E665C6-345C-410C-A34E-37547E068408}" destId="{0F128730-6E6C-AB49-8AE3-7C7D7A66CD21}" srcOrd="0" destOrd="0" presId="urn:microsoft.com/office/officeart/2005/8/layout/default"/>
    <dgm:cxn modelId="{297B06C0-375A-4D87-9705-3CC725D97292}" srcId="{FB676618-87FD-49AC-993E-E633D9711E6F}" destId="{CF3F15D0-A2FB-443C-8393-D02523E683D5}" srcOrd="6" destOrd="0" parTransId="{3559A47E-5EE5-4106-A1D3-6DAD1B72E53F}" sibTransId="{02E37D1D-65B2-41F6-95BD-D283BD52E306}"/>
    <dgm:cxn modelId="{87EB46C8-C83C-814F-AEEB-3E491610DD2B}" type="presOf" srcId="{DF146598-01E6-4BD1-A577-44174A088917}" destId="{68901E1F-8CCA-5940-B0D3-6DA238ADB2E5}" srcOrd="0" destOrd="0" presId="urn:microsoft.com/office/officeart/2005/8/layout/default"/>
    <dgm:cxn modelId="{24224CC9-6EEC-794C-9F30-F861C27E20CA}" type="presOf" srcId="{1B80E84E-FD1A-409D-9D50-498864C2A830}" destId="{59F63DFD-116F-EE44-95D1-E14CDD1189F0}" srcOrd="0" destOrd="0" presId="urn:microsoft.com/office/officeart/2005/8/layout/default"/>
    <dgm:cxn modelId="{448544DB-D231-4EC6-AF0B-63F1AB9471FF}" srcId="{FB676618-87FD-49AC-993E-E633D9711E6F}" destId="{DF146598-01E6-4BD1-A577-44174A088917}" srcOrd="5" destOrd="0" parTransId="{B314A0AD-6845-4ADA-A646-7D4029745ABE}" sibTransId="{A6F1F08C-E66A-4A3F-A267-16AC7E57E11B}"/>
    <dgm:cxn modelId="{6916BCA2-D463-B14F-B2B0-03D1F50EA9C3}" type="presParOf" srcId="{89081D68-7B12-2C4B-8658-4158B3BE3EFF}" destId="{C0534CD6-EE3F-424D-805F-AEAB0BCA0C1A}" srcOrd="0" destOrd="0" presId="urn:microsoft.com/office/officeart/2005/8/layout/default"/>
    <dgm:cxn modelId="{5E108EDD-7631-094B-BE99-B5A3EA2A0109}" type="presParOf" srcId="{89081D68-7B12-2C4B-8658-4158B3BE3EFF}" destId="{28454ED2-CD8C-2244-A129-6BC65D9FA868}" srcOrd="1" destOrd="0" presId="urn:microsoft.com/office/officeart/2005/8/layout/default"/>
    <dgm:cxn modelId="{7776C617-FF29-F146-AB67-5BC1C32A6E16}" type="presParOf" srcId="{89081D68-7B12-2C4B-8658-4158B3BE3EFF}" destId="{59F63DFD-116F-EE44-95D1-E14CDD1189F0}" srcOrd="2" destOrd="0" presId="urn:microsoft.com/office/officeart/2005/8/layout/default"/>
    <dgm:cxn modelId="{B87056B0-7FB2-CE40-93A6-2287E3B6DB7A}" type="presParOf" srcId="{89081D68-7B12-2C4B-8658-4158B3BE3EFF}" destId="{05FDD1F9-EDB3-D64F-B4CE-36D07887F9F8}" srcOrd="3" destOrd="0" presId="urn:microsoft.com/office/officeart/2005/8/layout/default"/>
    <dgm:cxn modelId="{927935B4-E05F-0D44-9D3E-D30249F9D0FC}" type="presParOf" srcId="{89081D68-7B12-2C4B-8658-4158B3BE3EFF}" destId="{F54ED723-16AC-6E48-924F-F53B14305947}" srcOrd="4" destOrd="0" presId="urn:microsoft.com/office/officeart/2005/8/layout/default"/>
    <dgm:cxn modelId="{C1210ADE-9425-2847-82E2-A80F463585D8}" type="presParOf" srcId="{89081D68-7B12-2C4B-8658-4158B3BE3EFF}" destId="{ED690C18-5BD8-E649-8B14-04BF857F1EAC}" srcOrd="5" destOrd="0" presId="urn:microsoft.com/office/officeart/2005/8/layout/default"/>
    <dgm:cxn modelId="{CC52E9AA-89D3-6148-BE5B-36903C439000}" type="presParOf" srcId="{89081D68-7B12-2C4B-8658-4158B3BE3EFF}" destId="{03AFA8F0-CCEE-0B45-AEE4-312D16325587}" srcOrd="6" destOrd="0" presId="urn:microsoft.com/office/officeart/2005/8/layout/default"/>
    <dgm:cxn modelId="{7D2058D8-30CC-124A-A8C0-DF776BFD4783}" type="presParOf" srcId="{89081D68-7B12-2C4B-8658-4158B3BE3EFF}" destId="{B7336F95-8CA2-9D49-A3DD-78B87CD9A513}" srcOrd="7" destOrd="0" presId="urn:microsoft.com/office/officeart/2005/8/layout/default"/>
    <dgm:cxn modelId="{94CDB100-588C-D84C-85A5-1CD71170A054}" type="presParOf" srcId="{89081D68-7B12-2C4B-8658-4158B3BE3EFF}" destId="{C62C4453-7C72-2F44-BD99-E9C5F9F32283}" srcOrd="8" destOrd="0" presId="urn:microsoft.com/office/officeart/2005/8/layout/default"/>
    <dgm:cxn modelId="{934B99E0-5DDE-5140-AB3B-D15411278CD0}" type="presParOf" srcId="{89081D68-7B12-2C4B-8658-4158B3BE3EFF}" destId="{E4F8BA16-DBF0-0D4E-A0F4-82829F700E09}" srcOrd="9" destOrd="0" presId="urn:microsoft.com/office/officeart/2005/8/layout/default"/>
    <dgm:cxn modelId="{40DDD387-09AE-EB45-8702-709271815093}" type="presParOf" srcId="{89081D68-7B12-2C4B-8658-4158B3BE3EFF}" destId="{68901E1F-8CCA-5940-B0D3-6DA238ADB2E5}" srcOrd="10" destOrd="0" presId="urn:microsoft.com/office/officeart/2005/8/layout/default"/>
    <dgm:cxn modelId="{D109DFFE-1D17-9E44-8727-47554076E721}" type="presParOf" srcId="{89081D68-7B12-2C4B-8658-4158B3BE3EFF}" destId="{31497415-C95A-C84B-9275-9C99CFE35662}" srcOrd="11" destOrd="0" presId="urn:microsoft.com/office/officeart/2005/8/layout/default"/>
    <dgm:cxn modelId="{450BC1E5-85E3-2B4C-B846-8CB920E431CC}" type="presParOf" srcId="{89081D68-7B12-2C4B-8658-4158B3BE3EFF}" destId="{A613CD84-ECD9-5E47-925C-E14D9AD32CFF}" srcOrd="12" destOrd="0" presId="urn:microsoft.com/office/officeart/2005/8/layout/default"/>
    <dgm:cxn modelId="{4C405F02-FEEC-B244-A6D8-4AA00FC823EE}" type="presParOf" srcId="{89081D68-7B12-2C4B-8658-4158B3BE3EFF}" destId="{CC6AF631-AD3B-E948-9052-982B0F190619}" srcOrd="13" destOrd="0" presId="urn:microsoft.com/office/officeart/2005/8/layout/default"/>
    <dgm:cxn modelId="{0E27B930-38C5-B34B-81E6-6235CDD973ED}" type="presParOf" srcId="{89081D68-7B12-2C4B-8658-4158B3BE3EFF}" destId="{0F128730-6E6C-AB49-8AE3-7C7D7A66CD21}" srcOrd="14" destOrd="0" presId="urn:microsoft.com/office/officeart/2005/8/layout/default"/>
    <dgm:cxn modelId="{1C2F7792-757D-3341-BD39-80D4C3CCD499}" type="presParOf" srcId="{89081D68-7B12-2C4B-8658-4158B3BE3EFF}" destId="{FCB177B6-4543-8B47-98D9-347B3C1D6565}" srcOrd="15" destOrd="0" presId="urn:microsoft.com/office/officeart/2005/8/layout/default"/>
    <dgm:cxn modelId="{CCF12EC7-E2C7-C545-904D-BAEDAE10A550}" type="presParOf" srcId="{89081D68-7B12-2C4B-8658-4158B3BE3EFF}" destId="{DB0521A8-FA71-F343-B68E-62635B201485}" srcOrd="16" destOrd="0" presId="urn:microsoft.com/office/officeart/2005/8/layout/default"/>
    <dgm:cxn modelId="{64A7CCEA-539C-C944-9BF2-9D77C4A885D4}" type="presParOf" srcId="{89081D68-7B12-2C4B-8658-4158B3BE3EFF}" destId="{528241A9-B707-BA4B-B85A-095365018CE8}" srcOrd="17" destOrd="0" presId="urn:microsoft.com/office/officeart/2005/8/layout/default"/>
    <dgm:cxn modelId="{C01F9ADD-350F-DE41-86B3-6C87DFF2265B}" type="presParOf" srcId="{89081D68-7B12-2C4B-8658-4158B3BE3EFF}" destId="{1FCFBFE8-9663-6842-A1FC-E297985A4B3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51AEFA-C889-4DF3-A6E5-A640883EB8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97AF0A-9200-484A-93C2-8AD25715E49F}">
      <dgm:prSet/>
      <dgm:spPr/>
      <dgm:t>
        <a:bodyPr/>
        <a:lstStyle/>
        <a:p>
          <a:r>
            <a:rPr lang="cs-CZ"/>
            <a:t>pískovnička, tác s krupicí</a:t>
          </a:r>
          <a:endParaRPr lang="en-US"/>
        </a:p>
      </dgm:t>
    </dgm:pt>
    <dgm:pt modelId="{A430D167-9D27-4FD8-BC9F-CC91D800081E}" type="parTrans" cxnId="{26634999-8ECC-490D-BD4C-8D357476F6F8}">
      <dgm:prSet/>
      <dgm:spPr/>
      <dgm:t>
        <a:bodyPr/>
        <a:lstStyle/>
        <a:p>
          <a:endParaRPr lang="en-US"/>
        </a:p>
      </dgm:t>
    </dgm:pt>
    <dgm:pt modelId="{A4A700E8-01CF-45B6-8FC1-8BB950B4DA13}" type="sibTrans" cxnId="{26634999-8ECC-490D-BD4C-8D357476F6F8}">
      <dgm:prSet/>
      <dgm:spPr/>
      <dgm:t>
        <a:bodyPr/>
        <a:lstStyle/>
        <a:p>
          <a:endParaRPr lang="en-US"/>
        </a:p>
      </dgm:t>
    </dgm:pt>
    <dgm:pt modelId="{F4857A4F-835B-429D-99A0-E476C3D20B9E}">
      <dgm:prSet/>
      <dgm:spPr/>
      <dgm:t>
        <a:bodyPr/>
        <a:lstStyle/>
        <a:p>
          <a:r>
            <a:rPr lang="cs-CZ"/>
            <a:t>inteligentní plastelína, kinetický písek, prstové a vodové barvy, křídy, voskovky</a:t>
          </a:r>
          <a:endParaRPr lang="en-US"/>
        </a:p>
      </dgm:t>
    </dgm:pt>
    <dgm:pt modelId="{3C1EE5C1-89F6-466D-923B-F6CD5498EA86}" type="parTrans" cxnId="{E8A72C8C-5700-429D-BBE4-62658CB65B5C}">
      <dgm:prSet/>
      <dgm:spPr/>
      <dgm:t>
        <a:bodyPr/>
        <a:lstStyle/>
        <a:p>
          <a:endParaRPr lang="en-US"/>
        </a:p>
      </dgm:t>
    </dgm:pt>
    <dgm:pt modelId="{D0EDAD2F-1346-4947-8BBD-85A99C4A121D}" type="sibTrans" cxnId="{E8A72C8C-5700-429D-BBE4-62658CB65B5C}">
      <dgm:prSet/>
      <dgm:spPr/>
      <dgm:t>
        <a:bodyPr/>
        <a:lstStyle/>
        <a:p>
          <a:endParaRPr lang="en-US"/>
        </a:p>
      </dgm:t>
    </dgm:pt>
    <dgm:pt modelId="{4AD3DE83-11BA-4D65-9C34-8F5FB8E494E8}">
      <dgm:prSet/>
      <dgm:spPr/>
      <dgm:t>
        <a:bodyPr/>
        <a:lstStyle/>
        <a:p>
          <a:r>
            <a:rPr lang="cs-CZ"/>
            <a:t>tzv. trojrozměrný program (velký formát papíru, kresebný materiál s lehkou stopou)</a:t>
          </a:r>
          <a:endParaRPr lang="en-US"/>
        </a:p>
      </dgm:t>
    </dgm:pt>
    <dgm:pt modelId="{8485F13A-E523-4314-B29B-F8AB873B4D11}" type="parTrans" cxnId="{E081CB1A-FDB2-4C57-ADA2-8F00173AB101}">
      <dgm:prSet/>
      <dgm:spPr/>
      <dgm:t>
        <a:bodyPr/>
        <a:lstStyle/>
        <a:p>
          <a:endParaRPr lang="en-US"/>
        </a:p>
      </dgm:t>
    </dgm:pt>
    <dgm:pt modelId="{960DD2D0-22DC-4381-821D-2D2EDD621559}" type="sibTrans" cxnId="{E081CB1A-FDB2-4C57-ADA2-8F00173AB101}">
      <dgm:prSet/>
      <dgm:spPr/>
      <dgm:t>
        <a:bodyPr/>
        <a:lstStyle/>
        <a:p>
          <a:endParaRPr lang="en-US"/>
        </a:p>
      </dgm:t>
    </dgm:pt>
    <dgm:pt modelId="{4761A9D6-603C-8B4E-A130-CD6AA1A9D979}" type="pres">
      <dgm:prSet presAssocID="{FD51AEFA-C889-4DF3-A6E5-A640883EB8A2}" presName="linear" presStyleCnt="0">
        <dgm:presLayoutVars>
          <dgm:animLvl val="lvl"/>
          <dgm:resizeHandles val="exact"/>
        </dgm:presLayoutVars>
      </dgm:prSet>
      <dgm:spPr/>
    </dgm:pt>
    <dgm:pt modelId="{5DEB069A-2C74-8A47-8C1A-232DCB8FE147}" type="pres">
      <dgm:prSet presAssocID="{4397AF0A-9200-484A-93C2-8AD25715E4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70EB56-6D13-B342-938C-D0FA1F52CF5B}" type="pres">
      <dgm:prSet presAssocID="{A4A700E8-01CF-45B6-8FC1-8BB950B4DA13}" presName="spacer" presStyleCnt="0"/>
      <dgm:spPr/>
    </dgm:pt>
    <dgm:pt modelId="{EF38B559-391D-5A44-AC36-F4F61416A76C}" type="pres">
      <dgm:prSet presAssocID="{F4857A4F-835B-429D-99A0-E476C3D20B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ABE92F-FA03-6A4C-B805-7BA2FB997787}" type="pres">
      <dgm:prSet presAssocID="{D0EDAD2F-1346-4947-8BBD-85A99C4A121D}" presName="spacer" presStyleCnt="0"/>
      <dgm:spPr/>
    </dgm:pt>
    <dgm:pt modelId="{F9C6ADDA-3B2D-2845-8336-6BD5F613ECA2}" type="pres">
      <dgm:prSet presAssocID="{4AD3DE83-11BA-4D65-9C34-8F5FB8E494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81CB1A-FDB2-4C57-ADA2-8F00173AB101}" srcId="{FD51AEFA-C889-4DF3-A6E5-A640883EB8A2}" destId="{4AD3DE83-11BA-4D65-9C34-8F5FB8E494E8}" srcOrd="2" destOrd="0" parTransId="{8485F13A-E523-4314-B29B-F8AB873B4D11}" sibTransId="{960DD2D0-22DC-4381-821D-2D2EDD621559}"/>
    <dgm:cxn modelId="{F5C59181-AAE5-CA4D-8BC6-2849169F8F06}" type="presOf" srcId="{F4857A4F-835B-429D-99A0-E476C3D20B9E}" destId="{EF38B559-391D-5A44-AC36-F4F61416A76C}" srcOrd="0" destOrd="0" presId="urn:microsoft.com/office/officeart/2005/8/layout/vList2"/>
    <dgm:cxn modelId="{E8A72C8C-5700-429D-BBE4-62658CB65B5C}" srcId="{FD51AEFA-C889-4DF3-A6E5-A640883EB8A2}" destId="{F4857A4F-835B-429D-99A0-E476C3D20B9E}" srcOrd="1" destOrd="0" parTransId="{3C1EE5C1-89F6-466D-923B-F6CD5498EA86}" sibTransId="{D0EDAD2F-1346-4947-8BBD-85A99C4A121D}"/>
    <dgm:cxn modelId="{07122F8E-C6A4-6B43-9B7B-F9E6805CBE0D}" type="presOf" srcId="{4AD3DE83-11BA-4D65-9C34-8F5FB8E494E8}" destId="{F9C6ADDA-3B2D-2845-8336-6BD5F613ECA2}" srcOrd="0" destOrd="0" presId="urn:microsoft.com/office/officeart/2005/8/layout/vList2"/>
    <dgm:cxn modelId="{26634999-8ECC-490D-BD4C-8D357476F6F8}" srcId="{FD51AEFA-C889-4DF3-A6E5-A640883EB8A2}" destId="{4397AF0A-9200-484A-93C2-8AD25715E49F}" srcOrd="0" destOrd="0" parTransId="{A430D167-9D27-4FD8-BC9F-CC91D800081E}" sibTransId="{A4A700E8-01CF-45B6-8FC1-8BB950B4DA13}"/>
    <dgm:cxn modelId="{0A65F1B1-EBA7-D445-A6CB-3ABB00A6ECFC}" type="presOf" srcId="{4397AF0A-9200-484A-93C2-8AD25715E49F}" destId="{5DEB069A-2C74-8A47-8C1A-232DCB8FE147}" srcOrd="0" destOrd="0" presId="urn:microsoft.com/office/officeart/2005/8/layout/vList2"/>
    <dgm:cxn modelId="{A9E2EDCC-CF7A-BC4A-A250-63D2F8384232}" type="presOf" srcId="{FD51AEFA-C889-4DF3-A6E5-A640883EB8A2}" destId="{4761A9D6-603C-8B4E-A130-CD6AA1A9D979}" srcOrd="0" destOrd="0" presId="urn:microsoft.com/office/officeart/2005/8/layout/vList2"/>
    <dgm:cxn modelId="{0E169182-FA09-DE48-8A57-BD495A778061}" type="presParOf" srcId="{4761A9D6-603C-8B4E-A130-CD6AA1A9D979}" destId="{5DEB069A-2C74-8A47-8C1A-232DCB8FE147}" srcOrd="0" destOrd="0" presId="urn:microsoft.com/office/officeart/2005/8/layout/vList2"/>
    <dgm:cxn modelId="{CAB02C84-E9AD-8C4C-B6AF-BE7C6A50C796}" type="presParOf" srcId="{4761A9D6-603C-8B4E-A130-CD6AA1A9D979}" destId="{8B70EB56-6D13-B342-938C-D0FA1F52CF5B}" srcOrd="1" destOrd="0" presId="urn:microsoft.com/office/officeart/2005/8/layout/vList2"/>
    <dgm:cxn modelId="{250BC393-5D7C-5B41-A663-B0279A1DD677}" type="presParOf" srcId="{4761A9D6-603C-8B4E-A130-CD6AA1A9D979}" destId="{EF38B559-391D-5A44-AC36-F4F61416A76C}" srcOrd="2" destOrd="0" presId="urn:microsoft.com/office/officeart/2005/8/layout/vList2"/>
    <dgm:cxn modelId="{28062FAE-F78F-F64C-BAB7-34F41044E07F}" type="presParOf" srcId="{4761A9D6-603C-8B4E-A130-CD6AA1A9D979}" destId="{0DABE92F-FA03-6A4C-B805-7BA2FB997787}" srcOrd="3" destOrd="0" presId="urn:microsoft.com/office/officeart/2005/8/layout/vList2"/>
    <dgm:cxn modelId="{4B6339E4-E635-F14B-994A-27D790EC0854}" type="presParOf" srcId="{4761A9D6-603C-8B4E-A130-CD6AA1A9D979}" destId="{F9C6ADDA-3B2D-2845-8336-6BD5F613EC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9DD0F0-CDCB-4D08-A607-BBA5DC3A023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4D562E-B165-47DC-8B50-B347383BDF07}">
      <dgm:prSet/>
      <dgm:spPr/>
      <dgm:t>
        <a:bodyPr/>
        <a:lstStyle/>
        <a:p>
          <a:r>
            <a:rPr lang="cs-CZ" dirty="0"/>
            <a:t>Lucie </a:t>
          </a:r>
          <a:r>
            <a:rPr lang="cs-CZ" dirty="0" err="1"/>
            <a:t>Brault</a:t>
          </a:r>
          <a:r>
            <a:rPr lang="cs-CZ" dirty="0"/>
            <a:t> </a:t>
          </a:r>
          <a:r>
            <a:rPr lang="cs-CZ" dirty="0" err="1"/>
            <a:t>Simard</a:t>
          </a:r>
          <a:r>
            <a:rPr lang="cs-CZ" dirty="0"/>
            <a:t> – Hry pro rozvoj řeči </a:t>
          </a:r>
        </a:p>
        <a:p>
          <a:r>
            <a:rPr lang="cs-CZ" dirty="0"/>
            <a:t>(Portál, 2019)</a:t>
          </a:r>
          <a:endParaRPr lang="en-US" dirty="0"/>
        </a:p>
      </dgm:t>
    </dgm:pt>
    <dgm:pt modelId="{BDA98184-C230-4B3A-8817-8AC496DA5914}" type="parTrans" cxnId="{8E4EF2ED-8B2B-48FC-B8D0-13D4A2D50A7F}">
      <dgm:prSet/>
      <dgm:spPr/>
      <dgm:t>
        <a:bodyPr/>
        <a:lstStyle/>
        <a:p>
          <a:endParaRPr lang="en-US"/>
        </a:p>
      </dgm:t>
    </dgm:pt>
    <dgm:pt modelId="{CB75BDD8-95ED-4554-9C4A-2E109C667C30}" type="sibTrans" cxnId="{8E4EF2ED-8B2B-48FC-B8D0-13D4A2D50A7F}">
      <dgm:prSet/>
      <dgm:spPr/>
      <dgm:t>
        <a:bodyPr/>
        <a:lstStyle/>
        <a:p>
          <a:endParaRPr lang="en-US"/>
        </a:p>
      </dgm:t>
    </dgm:pt>
    <dgm:pt modelId="{AA5CADCF-5737-47D1-9446-827FFBA5E9B0}">
      <dgm:prSet/>
      <dgm:spPr/>
      <dgm:t>
        <a:bodyPr/>
        <a:lstStyle/>
        <a:p>
          <a:r>
            <a:rPr lang="cs-CZ"/>
            <a:t>Zdeněk Šimanovský, Václav Mertin – Hry pomáhají s problémy (Portál, 1996)</a:t>
          </a:r>
          <a:endParaRPr lang="en-US"/>
        </a:p>
      </dgm:t>
    </dgm:pt>
    <dgm:pt modelId="{6A5DAC13-E4EC-4CC2-9E1E-306B646A1391}" type="parTrans" cxnId="{7812B25B-5081-4A0C-911D-6C739E982ECC}">
      <dgm:prSet/>
      <dgm:spPr/>
      <dgm:t>
        <a:bodyPr/>
        <a:lstStyle/>
        <a:p>
          <a:endParaRPr lang="en-US"/>
        </a:p>
      </dgm:t>
    </dgm:pt>
    <dgm:pt modelId="{FA68B4FD-A965-4C0B-A2A4-478552435064}" type="sibTrans" cxnId="{7812B25B-5081-4A0C-911D-6C739E982ECC}">
      <dgm:prSet/>
      <dgm:spPr/>
      <dgm:t>
        <a:bodyPr/>
        <a:lstStyle/>
        <a:p>
          <a:endParaRPr lang="en-US"/>
        </a:p>
      </dgm:t>
    </dgm:pt>
    <dgm:pt modelId="{2D3CF3E3-06F4-4B44-9612-92DE793902B2}">
      <dgm:prSet/>
      <dgm:spPr/>
      <dgm:t>
        <a:bodyPr/>
        <a:lstStyle/>
        <a:p>
          <a:r>
            <a:rPr lang="cs-CZ"/>
            <a:t>Irena Šáchová – Tvořivá logopedie a rozvoj řeči (Fragment, 2017)</a:t>
          </a:r>
          <a:endParaRPr lang="en-US"/>
        </a:p>
      </dgm:t>
    </dgm:pt>
    <dgm:pt modelId="{88BDB756-5D58-472A-BE38-750B372AAF32}" type="parTrans" cxnId="{D33D8572-C017-45DF-B1AC-E91D5758AA6C}">
      <dgm:prSet/>
      <dgm:spPr/>
      <dgm:t>
        <a:bodyPr/>
        <a:lstStyle/>
        <a:p>
          <a:endParaRPr lang="en-US"/>
        </a:p>
      </dgm:t>
    </dgm:pt>
    <dgm:pt modelId="{F3611F69-F180-431B-8DE6-6A43F235AA33}" type="sibTrans" cxnId="{D33D8572-C017-45DF-B1AC-E91D5758AA6C}">
      <dgm:prSet/>
      <dgm:spPr/>
      <dgm:t>
        <a:bodyPr/>
        <a:lstStyle/>
        <a:p>
          <a:endParaRPr lang="en-US"/>
        </a:p>
      </dgm:t>
    </dgm:pt>
    <dgm:pt modelId="{8DF0E65E-EA37-49C3-9FDF-AC969FEFA74A}">
      <dgm:prSet/>
      <dgm:spPr/>
      <dgm:t>
        <a:bodyPr/>
        <a:lstStyle/>
        <a:p>
          <a:r>
            <a:rPr lang="cs-CZ"/>
            <a:t>L. Dobrodenková, M. Buková, Z. Holíková – Didaktické karty Hry se slovy a větami (Infra, 2019)</a:t>
          </a:r>
          <a:endParaRPr lang="en-US"/>
        </a:p>
      </dgm:t>
    </dgm:pt>
    <dgm:pt modelId="{EBD293F5-C00C-4474-81FA-6A9599CC3FFF}" type="parTrans" cxnId="{6E64FC57-D514-4DF9-A6EC-26DB1987AC56}">
      <dgm:prSet/>
      <dgm:spPr/>
      <dgm:t>
        <a:bodyPr/>
        <a:lstStyle/>
        <a:p>
          <a:endParaRPr lang="en-US"/>
        </a:p>
      </dgm:t>
    </dgm:pt>
    <dgm:pt modelId="{9B907920-4C2C-468C-8FE7-E89AA99551F4}" type="sibTrans" cxnId="{6E64FC57-D514-4DF9-A6EC-26DB1987AC56}">
      <dgm:prSet/>
      <dgm:spPr/>
      <dgm:t>
        <a:bodyPr/>
        <a:lstStyle/>
        <a:p>
          <a:endParaRPr lang="en-US"/>
        </a:p>
      </dgm:t>
    </dgm:pt>
    <dgm:pt modelId="{3FB4592B-395E-7849-8CCC-CB920FD499AE}" type="pres">
      <dgm:prSet presAssocID="{C19DD0F0-CDCB-4D08-A607-BBA5DC3A0234}" presName="vert0" presStyleCnt="0">
        <dgm:presLayoutVars>
          <dgm:dir/>
          <dgm:animOne val="branch"/>
          <dgm:animLvl val="lvl"/>
        </dgm:presLayoutVars>
      </dgm:prSet>
      <dgm:spPr/>
    </dgm:pt>
    <dgm:pt modelId="{CEB5F1BB-EE2D-0C4A-896B-8FFF0E786581}" type="pres">
      <dgm:prSet presAssocID="{A54D562E-B165-47DC-8B50-B347383BDF07}" presName="thickLine" presStyleLbl="alignNode1" presStyleIdx="0" presStyleCnt="4"/>
      <dgm:spPr/>
    </dgm:pt>
    <dgm:pt modelId="{1B47945F-B962-0D43-8BE6-777C6AF2CCF6}" type="pres">
      <dgm:prSet presAssocID="{A54D562E-B165-47DC-8B50-B347383BDF07}" presName="horz1" presStyleCnt="0"/>
      <dgm:spPr/>
    </dgm:pt>
    <dgm:pt modelId="{1C5B5EDE-E225-A040-B852-0A5B381ED428}" type="pres">
      <dgm:prSet presAssocID="{A54D562E-B165-47DC-8B50-B347383BDF07}" presName="tx1" presStyleLbl="revTx" presStyleIdx="0" presStyleCnt="4"/>
      <dgm:spPr/>
    </dgm:pt>
    <dgm:pt modelId="{5B05B1BA-4770-8045-95EA-D09F26702475}" type="pres">
      <dgm:prSet presAssocID="{A54D562E-B165-47DC-8B50-B347383BDF07}" presName="vert1" presStyleCnt="0"/>
      <dgm:spPr/>
    </dgm:pt>
    <dgm:pt modelId="{53716603-956D-BB40-BD15-0EA583F9A967}" type="pres">
      <dgm:prSet presAssocID="{AA5CADCF-5737-47D1-9446-827FFBA5E9B0}" presName="thickLine" presStyleLbl="alignNode1" presStyleIdx="1" presStyleCnt="4"/>
      <dgm:spPr/>
    </dgm:pt>
    <dgm:pt modelId="{9B4AE6A9-1C02-EA41-B21C-66ED0D0ACD5E}" type="pres">
      <dgm:prSet presAssocID="{AA5CADCF-5737-47D1-9446-827FFBA5E9B0}" presName="horz1" presStyleCnt="0"/>
      <dgm:spPr/>
    </dgm:pt>
    <dgm:pt modelId="{FEFA2E34-BDAC-C24D-9EDB-6B01BF01AB4C}" type="pres">
      <dgm:prSet presAssocID="{AA5CADCF-5737-47D1-9446-827FFBA5E9B0}" presName="tx1" presStyleLbl="revTx" presStyleIdx="1" presStyleCnt="4"/>
      <dgm:spPr/>
    </dgm:pt>
    <dgm:pt modelId="{A2519461-172F-3445-B039-4F08CE453027}" type="pres">
      <dgm:prSet presAssocID="{AA5CADCF-5737-47D1-9446-827FFBA5E9B0}" presName="vert1" presStyleCnt="0"/>
      <dgm:spPr/>
    </dgm:pt>
    <dgm:pt modelId="{62009B79-CE19-364C-9C8C-7E13B993F7C1}" type="pres">
      <dgm:prSet presAssocID="{2D3CF3E3-06F4-4B44-9612-92DE793902B2}" presName="thickLine" presStyleLbl="alignNode1" presStyleIdx="2" presStyleCnt="4"/>
      <dgm:spPr/>
    </dgm:pt>
    <dgm:pt modelId="{C7EE3557-BDEC-BC4E-9CAD-D3CD883AFC78}" type="pres">
      <dgm:prSet presAssocID="{2D3CF3E3-06F4-4B44-9612-92DE793902B2}" presName="horz1" presStyleCnt="0"/>
      <dgm:spPr/>
    </dgm:pt>
    <dgm:pt modelId="{E86AC55C-FC3E-3D45-A3FC-04C939CB9827}" type="pres">
      <dgm:prSet presAssocID="{2D3CF3E3-06F4-4B44-9612-92DE793902B2}" presName="tx1" presStyleLbl="revTx" presStyleIdx="2" presStyleCnt="4"/>
      <dgm:spPr/>
    </dgm:pt>
    <dgm:pt modelId="{998B332E-F714-974E-8037-32C4465917D5}" type="pres">
      <dgm:prSet presAssocID="{2D3CF3E3-06F4-4B44-9612-92DE793902B2}" presName="vert1" presStyleCnt="0"/>
      <dgm:spPr/>
    </dgm:pt>
    <dgm:pt modelId="{4A40BA7C-991F-6B4E-B006-6AF2C4DAFB8A}" type="pres">
      <dgm:prSet presAssocID="{8DF0E65E-EA37-49C3-9FDF-AC969FEFA74A}" presName="thickLine" presStyleLbl="alignNode1" presStyleIdx="3" presStyleCnt="4"/>
      <dgm:spPr/>
    </dgm:pt>
    <dgm:pt modelId="{99541C68-ABCD-6A4A-BB11-0E0660E74E7C}" type="pres">
      <dgm:prSet presAssocID="{8DF0E65E-EA37-49C3-9FDF-AC969FEFA74A}" presName="horz1" presStyleCnt="0"/>
      <dgm:spPr/>
    </dgm:pt>
    <dgm:pt modelId="{2A4109BF-D6C0-6442-AF0A-427EED78A3CB}" type="pres">
      <dgm:prSet presAssocID="{8DF0E65E-EA37-49C3-9FDF-AC969FEFA74A}" presName="tx1" presStyleLbl="revTx" presStyleIdx="3" presStyleCnt="4"/>
      <dgm:spPr/>
    </dgm:pt>
    <dgm:pt modelId="{02906C22-0102-8A4E-89AD-B6D103FE91D0}" type="pres">
      <dgm:prSet presAssocID="{8DF0E65E-EA37-49C3-9FDF-AC969FEFA74A}" presName="vert1" presStyleCnt="0"/>
      <dgm:spPr/>
    </dgm:pt>
  </dgm:ptLst>
  <dgm:cxnLst>
    <dgm:cxn modelId="{771CAE38-B1C9-2241-9C6C-437C6EF85FAE}" type="presOf" srcId="{A54D562E-B165-47DC-8B50-B347383BDF07}" destId="{1C5B5EDE-E225-A040-B852-0A5B381ED428}" srcOrd="0" destOrd="0" presId="urn:microsoft.com/office/officeart/2008/layout/LinedList"/>
    <dgm:cxn modelId="{6E64FC57-D514-4DF9-A6EC-26DB1987AC56}" srcId="{C19DD0F0-CDCB-4D08-A607-BBA5DC3A0234}" destId="{8DF0E65E-EA37-49C3-9FDF-AC969FEFA74A}" srcOrd="3" destOrd="0" parTransId="{EBD293F5-C00C-4474-81FA-6A9599CC3FFF}" sibTransId="{9B907920-4C2C-468C-8FE7-E89AA99551F4}"/>
    <dgm:cxn modelId="{7812B25B-5081-4A0C-911D-6C739E982ECC}" srcId="{C19DD0F0-CDCB-4D08-A607-BBA5DC3A0234}" destId="{AA5CADCF-5737-47D1-9446-827FFBA5E9B0}" srcOrd="1" destOrd="0" parTransId="{6A5DAC13-E4EC-4CC2-9E1E-306B646A1391}" sibTransId="{FA68B4FD-A965-4C0B-A2A4-478552435064}"/>
    <dgm:cxn modelId="{D33D8572-C017-45DF-B1AC-E91D5758AA6C}" srcId="{C19DD0F0-CDCB-4D08-A607-BBA5DC3A0234}" destId="{2D3CF3E3-06F4-4B44-9612-92DE793902B2}" srcOrd="2" destOrd="0" parTransId="{88BDB756-5D58-472A-BE38-750B372AAF32}" sibTransId="{F3611F69-F180-431B-8DE6-6A43F235AA33}"/>
    <dgm:cxn modelId="{62F4517B-8FE7-7E4A-B952-74AA21FBD3A0}" type="presOf" srcId="{8DF0E65E-EA37-49C3-9FDF-AC969FEFA74A}" destId="{2A4109BF-D6C0-6442-AF0A-427EED78A3CB}" srcOrd="0" destOrd="0" presId="urn:microsoft.com/office/officeart/2008/layout/LinedList"/>
    <dgm:cxn modelId="{7A585680-62D6-864C-B3F8-774C78593B87}" type="presOf" srcId="{C19DD0F0-CDCB-4D08-A607-BBA5DC3A0234}" destId="{3FB4592B-395E-7849-8CCC-CB920FD499AE}" srcOrd="0" destOrd="0" presId="urn:microsoft.com/office/officeart/2008/layout/LinedList"/>
    <dgm:cxn modelId="{9E4A238C-9158-A248-8F01-341812F0579B}" type="presOf" srcId="{AA5CADCF-5737-47D1-9446-827FFBA5E9B0}" destId="{FEFA2E34-BDAC-C24D-9EDB-6B01BF01AB4C}" srcOrd="0" destOrd="0" presId="urn:microsoft.com/office/officeart/2008/layout/LinedList"/>
    <dgm:cxn modelId="{8E4EF2ED-8B2B-48FC-B8D0-13D4A2D50A7F}" srcId="{C19DD0F0-CDCB-4D08-A607-BBA5DC3A0234}" destId="{A54D562E-B165-47DC-8B50-B347383BDF07}" srcOrd="0" destOrd="0" parTransId="{BDA98184-C230-4B3A-8817-8AC496DA5914}" sibTransId="{CB75BDD8-95ED-4554-9C4A-2E109C667C30}"/>
    <dgm:cxn modelId="{114DD6FC-DCB4-1E4F-AC9C-CFA12DE2B427}" type="presOf" srcId="{2D3CF3E3-06F4-4B44-9612-92DE793902B2}" destId="{E86AC55C-FC3E-3D45-A3FC-04C939CB9827}" srcOrd="0" destOrd="0" presId="urn:microsoft.com/office/officeart/2008/layout/LinedList"/>
    <dgm:cxn modelId="{2CBBF913-A54C-A54D-B809-C53B3AB898BF}" type="presParOf" srcId="{3FB4592B-395E-7849-8CCC-CB920FD499AE}" destId="{CEB5F1BB-EE2D-0C4A-896B-8FFF0E786581}" srcOrd="0" destOrd="0" presId="urn:microsoft.com/office/officeart/2008/layout/LinedList"/>
    <dgm:cxn modelId="{B8F2CC4C-6FA3-5D44-83A6-39853A95BF98}" type="presParOf" srcId="{3FB4592B-395E-7849-8CCC-CB920FD499AE}" destId="{1B47945F-B962-0D43-8BE6-777C6AF2CCF6}" srcOrd="1" destOrd="0" presId="urn:microsoft.com/office/officeart/2008/layout/LinedList"/>
    <dgm:cxn modelId="{A61E6EF7-49C8-A945-9121-DC9DDFAE9262}" type="presParOf" srcId="{1B47945F-B962-0D43-8BE6-777C6AF2CCF6}" destId="{1C5B5EDE-E225-A040-B852-0A5B381ED428}" srcOrd="0" destOrd="0" presId="urn:microsoft.com/office/officeart/2008/layout/LinedList"/>
    <dgm:cxn modelId="{95A735B8-1435-BF4E-8BE1-B351B5050BCE}" type="presParOf" srcId="{1B47945F-B962-0D43-8BE6-777C6AF2CCF6}" destId="{5B05B1BA-4770-8045-95EA-D09F26702475}" srcOrd="1" destOrd="0" presId="urn:microsoft.com/office/officeart/2008/layout/LinedList"/>
    <dgm:cxn modelId="{62C211D1-EFB2-8A4F-B251-A7C1759CF020}" type="presParOf" srcId="{3FB4592B-395E-7849-8CCC-CB920FD499AE}" destId="{53716603-956D-BB40-BD15-0EA583F9A967}" srcOrd="2" destOrd="0" presId="urn:microsoft.com/office/officeart/2008/layout/LinedList"/>
    <dgm:cxn modelId="{BA25EF74-2A72-5C4B-ABA0-8C41C2E73139}" type="presParOf" srcId="{3FB4592B-395E-7849-8CCC-CB920FD499AE}" destId="{9B4AE6A9-1C02-EA41-B21C-66ED0D0ACD5E}" srcOrd="3" destOrd="0" presId="urn:microsoft.com/office/officeart/2008/layout/LinedList"/>
    <dgm:cxn modelId="{79A54D78-AE12-4240-9BEB-B2DB10AAF8C1}" type="presParOf" srcId="{9B4AE6A9-1C02-EA41-B21C-66ED0D0ACD5E}" destId="{FEFA2E34-BDAC-C24D-9EDB-6B01BF01AB4C}" srcOrd="0" destOrd="0" presId="urn:microsoft.com/office/officeart/2008/layout/LinedList"/>
    <dgm:cxn modelId="{70F75BE7-903F-344D-A291-BF9498DA8797}" type="presParOf" srcId="{9B4AE6A9-1C02-EA41-B21C-66ED0D0ACD5E}" destId="{A2519461-172F-3445-B039-4F08CE453027}" srcOrd="1" destOrd="0" presId="urn:microsoft.com/office/officeart/2008/layout/LinedList"/>
    <dgm:cxn modelId="{9DE85F77-A9EA-4B4F-86B0-E6CC3AB19F8D}" type="presParOf" srcId="{3FB4592B-395E-7849-8CCC-CB920FD499AE}" destId="{62009B79-CE19-364C-9C8C-7E13B993F7C1}" srcOrd="4" destOrd="0" presId="urn:microsoft.com/office/officeart/2008/layout/LinedList"/>
    <dgm:cxn modelId="{7843FB19-61EA-6A4E-8CCA-EA37B2A0AF54}" type="presParOf" srcId="{3FB4592B-395E-7849-8CCC-CB920FD499AE}" destId="{C7EE3557-BDEC-BC4E-9CAD-D3CD883AFC78}" srcOrd="5" destOrd="0" presId="urn:microsoft.com/office/officeart/2008/layout/LinedList"/>
    <dgm:cxn modelId="{CF8219A9-766F-A040-B6EB-E08C0459B1A5}" type="presParOf" srcId="{C7EE3557-BDEC-BC4E-9CAD-D3CD883AFC78}" destId="{E86AC55C-FC3E-3D45-A3FC-04C939CB9827}" srcOrd="0" destOrd="0" presId="urn:microsoft.com/office/officeart/2008/layout/LinedList"/>
    <dgm:cxn modelId="{53A86D3B-2D96-7042-BB8A-167D79CBBD08}" type="presParOf" srcId="{C7EE3557-BDEC-BC4E-9CAD-D3CD883AFC78}" destId="{998B332E-F714-974E-8037-32C4465917D5}" srcOrd="1" destOrd="0" presId="urn:microsoft.com/office/officeart/2008/layout/LinedList"/>
    <dgm:cxn modelId="{2D010C31-7277-3945-B69B-DDE06F356DB4}" type="presParOf" srcId="{3FB4592B-395E-7849-8CCC-CB920FD499AE}" destId="{4A40BA7C-991F-6B4E-B006-6AF2C4DAFB8A}" srcOrd="6" destOrd="0" presId="urn:microsoft.com/office/officeart/2008/layout/LinedList"/>
    <dgm:cxn modelId="{60134C4D-6486-DC46-9B3D-3592E511A174}" type="presParOf" srcId="{3FB4592B-395E-7849-8CCC-CB920FD499AE}" destId="{99541C68-ABCD-6A4A-BB11-0E0660E74E7C}" srcOrd="7" destOrd="0" presId="urn:microsoft.com/office/officeart/2008/layout/LinedList"/>
    <dgm:cxn modelId="{14279E22-320F-7147-9296-45DAC3F614D1}" type="presParOf" srcId="{99541C68-ABCD-6A4A-BB11-0E0660E74E7C}" destId="{2A4109BF-D6C0-6442-AF0A-427EED78A3CB}" srcOrd="0" destOrd="0" presId="urn:microsoft.com/office/officeart/2008/layout/LinedList"/>
    <dgm:cxn modelId="{F53AC2A9-8C35-CB47-9E50-4A8B772605D0}" type="presParOf" srcId="{99541C68-ABCD-6A4A-BB11-0E0660E74E7C}" destId="{02906C22-0102-8A4E-89AD-B6D103FE91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63FC04-2433-40F5-AA8C-A15693E5599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E7D86B-F2FE-4CD1-B405-1C36D423147C}">
      <dgm:prSet/>
      <dgm:spPr/>
      <dgm:t>
        <a:bodyPr/>
        <a:lstStyle/>
        <a:p>
          <a:r>
            <a:rPr lang="cs-CZ"/>
            <a:t>ZAZNAMENÁVAJÍ POČÁTEČNÍ STAV A NÁSLEDNÉ POKROKY</a:t>
          </a:r>
          <a:endParaRPr lang="en-US"/>
        </a:p>
      </dgm:t>
    </dgm:pt>
    <dgm:pt modelId="{DCDF774E-92D9-449B-8AE3-FF29F2DDD0C0}" type="parTrans" cxnId="{F9201124-37B6-43BB-8A6B-CA32A931C185}">
      <dgm:prSet/>
      <dgm:spPr/>
      <dgm:t>
        <a:bodyPr/>
        <a:lstStyle/>
        <a:p>
          <a:endParaRPr lang="en-US"/>
        </a:p>
      </dgm:t>
    </dgm:pt>
    <dgm:pt modelId="{02BC54F3-8887-4F84-BFD8-179F7320D234}" type="sibTrans" cxnId="{F9201124-37B6-43BB-8A6B-CA32A931C185}">
      <dgm:prSet/>
      <dgm:spPr/>
      <dgm:t>
        <a:bodyPr/>
        <a:lstStyle/>
        <a:p>
          <a:endParaRPr lang="en-US"/>
        </a:p>
      </dgm:t>
    </dgm:pt>
    <dgm:pt modelId="{ED525A5A-78B5-4480-A0CF-4E65EC0D8F61}">
      <dgm:prSet/>
      <dgm:spPr/>
      <dgm:t>
        <a:bodyPr/>
        <a:lstStyle/>
        <a:p>
          <a:r>
            <a:rPr lang="cs-CZ"/>
            <a:t>VIDEOZÁZNAM</a:t>
          </a:r>
          <a:endParaRPr lang="en-US"/>
        </a:p>
      </dgm:t>
    </dgm:pt>
    <dgm:pt modelId="{54165AF7-3242-40C1-9849-5A1A4601519B}" type="parTrans" cxnId="{7E1433B1-322C-4729-92E5-443D6D161561}">
      <dgm:prSet/>
      <dgm:spPr/>
      <dgm:t>
        <a:bodyPr/>
        <a:lstStyle/>
        <a:p>
          <a:endParaRPr lang="en-US"/>
        </a:p>
      </dgm:t>
    </dgm:pt>
    <dgm:pt modelId="{9A593D17-FDDD-4377-80E0-3A4AC66BE7BE}" type="sibTrans" cxnId="{7E1433B1-322C-4729-92E5-443D6D161561}">
      <dgm:prSet/>
      <dgm:spPr/>
      <dgm:t>
        <a:bodyPr/>
        <a:lstStyle/>
        <a:p>
          <a:endParaRPr lang="en-US"/>
        </a:p>
      </dgm:t>
    </dgm:pt>
    <dgm:pt modelId="{656435F8-59AB-4101-93BB-08A5A1AB2104}">
      <dgm:prSet/>
      <dgm:spPr/>
      <dgm:t>
        <a:bodyPr/>
        <a:lstStyle/>
        <a:p>
          <a:r>
            <a:rPr lang="cs-CZ"/>
            <a:t>REGISTRAČNÍ ARCHY</a:t>
          </a:r>
          <a:endParaRPr lang="en-US"/>
        </a:p>
      </dgm:t>
    </dgm:pt>
    <dgm:pt modelId="{E0EE3037-2D10-473C-BD2F-6257781BD65B}" type="parTrans" cxnId="{49DFCDEB-4976-485C-8C46-F8BC1B3886D2}">
      <dgm:prSet/>
      <dgm:spPr/>
      <dgm:t>
        <a:bodyPr/>
        <a:lstStyle/>
        <a:p>
          <a:endParaRPr lang="en-US"/>
        </a:p>
      </dgm:t>
    </dgm:pt>
    <dgm:pt modelId="{6743AC4A-DC6F-4DE9-B531-9766632696B5}" type="sibTrans" cxnId="{49DFCDEB-4976-485C-8C46-F8BC1B3886D2}">
      <dgm:prSet/>
      <dgm:spPr/>
      <dgm:t>
        <a:bodyPr/>
        <a:lstStyle/>
        <a:p>
          <a:endParaRPr lang="en-US"/>
        </a:p>
      </dgm:t>
    </dgm:pt>
    <dgm:pt modelId="{CB96D8E7-42F7-4560-93A7-59EC9F801642}">
      <dgm:prSet/>
      <dgm:spPr/>
      <dgm:t>
        <a:bodyPr/>
        <a:lstStyle/>
        <a:p>
          <a:r>
            <a:rPr lang="cs-CZ"/>
            <a:t>ZVUKOVÉ ZÁZNAMY</a:t>
          </a:r>
          <a:endParaRPr lang="en-US"/>
        </a:p>
      </dgm:t>
    </dgm:pt>
    <dgm:pt modelId="{61D3EE5D-A768-405A-8E1C-DCA8FDD1B7F3}" type="parTrans" cxnId="{AC84F8EB-0F0F-4992-83B3-1D9E85A842D1}">
      <dgm:prSet/>
      <dgm:spPr/>
      <dgm:t>
        <a:bodyPr/>
        <a:lstStyle/>
        <a:p>
          <a:endParaRPr lang="en-US"/>
        </a:p>
      </dgm:t>
    </dgm:pt>
    <dgm:pt modelId="{55E2D4D6-8902-4B7A-8FCA-7259964C0705}" type="sibTrans" cxnId="{AC84F8EB-0F0F-4992-83B3-1D9E85A842D1}">
      <dgm:prSet/>
      <dgm:spPr/>
      <dgm:t>
        <a:bodyPr/>
        <a:lstStyle/>
        <a:p>
          <a:endParaRPr lang="en-US"/>
        </a:p>
      </dgm:t>
    </dgm:pt>
    <dgm:pt modelId="{B4204169-BBBE-4D79-A82E-9C51B783BD41}">
      <dgm:prSet/>
      <dgm:spPr/>
      <dgm:t>
        <a:bodyPr/>
        <a:lstStyle/>
        <a:p>
          <a:r>
            <a:rPr lang="cs-CZ"/>
            <a:t>ZÁZNAMOVÉ TABULKY</a:t>
          </a:r>
          <a:endParaRPr lang="en-US"/>
        </a:p>
      </dgm:t>
    </dgm:pt>
    <dgm:pt modelId="{CDC31F53-5F31-4788-A9F7-66D4ACA08CD1}" type="parTrans" cxnId="{D6660E5C-D7E1-4056-91AB-DDBDF31863C7}">
      <dgm:prSet/>
      <dgm:spPr/>
      <dgm:t>
        <a:bodyPr/>
        <a:lstStyle/>
        <a:p>
          <a:endParaRPr lang="en-US"/>
        </a:p>
      </dgm:t>
    </dgm:pt>
    <dgm:pt modelId="{CE26BE43-9498-400F-B56F-8A8C50611936}" type="sibTrans" cxnId="{D6660E5C-D7E1-4056-91AB-DDBDF31863C7}">
      <dgm:prSet/>
      <dgm:spPr/>
      <dgm:t>
        <a:bodyPr/>
        <a:lstStyle/>
        <a:p>
          <a:endParaRPr lang="en-US"/>
        </a:p>
      </dgm:t>
    </dgm:pt>
    <dgm:pt modelId="{6ABA6966-0D2B-834A-8B61-35E61060C9FF}" type="pres">
      <dgm:prSet presAssocID="{BE63FC04-2433-40F5-AA8C-A15693E5599D}" presName="diagram" presStyleCnt="0">
        <dgm:presLayoutVars>
          <dgm:dir/>
          <dgm:resizeHandles val="exact"/>
        </dgm:presLayoutVars>
      </dgm:prSet>
      <dgm:spPr/>
    </dgm:pt>
    <dgm:pt modelId="{1BA5E3CC-07AF-0845-982C-A0A06EFDA430}" type="pres">
      <dgm:prSet presAssocID="{F5E7D86B-F2FE-4CD1-B405-1C36D423147C}" presName="node" presStyleLbl="node1" presStyleIdx="0" presStyleCnt="5">
        <dgm:presLayoutVars>
          <dgm:bulletEnabled val="1"/>
        </dgm:presLayoutVars>
      </dgm:prSet>
      <dgm:spPr/>
    </dgm:pt>
    <dgm:pt modelId="{816FD3A5-B355-3346-BC97-FE906887993F}" type="pres">
      <dgm:prSet presAssocID="{02BC54F3-8887-4F84-BFD8-179F7320D234}" presName="sibTrans" presStyleCnt="0"/>
      <dgm:spPr/>
    </dgm:pt>
    <dgm:pt modelId="{7A63A604-ADB2-774A-A213-D27A50743BD9}" type="pres">
      <dgm:prSet presAssocID="{ED525A5A-78B5-4480-A0CF-4E65EC0D8F61}" presName="node" presStyleLbl="node1" presStyleIdx="1" presStyleCnt="5">
        <dgm:presLayoutVars>
          <dgm:bulletEnabled val="1"/>
        </dgm:presLayoutVars>
      </dgm:prSet>
      <dgm:spPr/>
    </dgm:pt>
    <dgm:pt modelId="{01BF664D-3D2F-6B4C-9B1C-D0ECFAC9F10B}" type="pres">
      <dgm:prSet presAssocID="{9A593D17-FDDD-4377-80E0-3A4AC66BE7BE}" presName="sibTrans" presStyleCnt="0"/>
      <dgm:spPr/>
    </dgm:pt>
    <dgm:pt modelId="{0E3FC325-4F0C-B042-8D7C-29F2D56560B8}" type="pres">
      <dgm:prSet presAssocID="{656435F8-59AB-4101-93BB-08A5A1AB2104}" presName="node" presStyleLbl="node1" presStyleIdx="2" presStyleCnt="5">
        <dgm:presLayoutVars>
          <dgm:bulletEnabled val="1"/>
        </dgm:presLayoutVars>
      </dgm:prSet>
      <dgm:spPr/>
    </dgm:pt>
    <dgm:pt modelId="{83C1A6B3-856B-484E-A5B7-DB339DBE903F}" type="pres">
      <dgm:prSet presAssocID="{6743AC4A-DC6F-4DE9-B531-9766632696B5}" presName="sibTrans" presStyleCnt="0"/>
      <dgm:spPr/>
    </dgm:pt>
    <dgm:pt modelId="{9AAFCA5F-5A8E-1F46-B86C-242A74065140}" type="pres">
      <dgm:prSet presAssocID="{CB96D8E7-42F7-4560-93A7-59EC9F801642}" presName="node" presStyleLbl="node1" presStyleIdx="3" presStyleCnt="5">
        <dgm:presLayoutVars>
          <dgm:bulletEnabled val="1"/>
        </dgm:presLayoutVars>
      </dgm:prSet>
      <dgm:spPr/>
    </dgm:pt>
    <dgm:pt modelId="{71546689-9911-0347-8EED-51F4B4406145}" type="pres">
      <dgm:prSet presAssocID="{55E2D4D6-8902-4B7A-8FCA-7259964C0705}" presName="sibTrans" presStyleCnt="0"/>
      <dgm:spPr/>
    </dgm:pt>
    <dgm:pt modelId="{4687A749-71BC-DB46-B09D-E462124615AE}" type="pres">
      <dgm:prSet presAssocID="{B4204169-BBBE-4D79-A82E-9C51B783BD41}" presName="node" presStyleLbl="node1" presStyleIdx="4" presStyleCnt="5">
        <dgm:presLayoutVars>
          <dgm:bulletEnabled val="1"/>
        </dgm:presLayoutVars>
      </dgm:prSet>
      <dgm:spPr/>
    </dgm:pt>
  </dgm:ptLst>
  <dgm:cxnLst>
    <dgm:cxn modelId="{F9201124-37B6-43BB-8A6B-CA32A931C185}" srcId="{BE63FC04-2433-40F5-AA8C-A15693E5599D}" destId="{F5E7D86B-F2FE-4CD1-B405-1C36D423147C}" srcOrd="0" destOrd="0" parTransId="{DCDF774E-92D9-449B-8AE3-FF29F2DDD0C0}" sibTransId="{02BC54F3-8887-4F84-BFD8-179F7320D234}"/>
    <dgm:cxn modelId="{C24AA731-150F-ED44-8A30-A639FE6508E9}" type="presOf" srcId="{CB96D8E7-42F7-4560-93A7-59EC9F801642}" destId="{9AAFCA5F-5A8E-1F46-B86C-242A74065140}" srcOrd="0" destOrd="0" presId="urn:microsoft.com/office/officeart/2005/8/layout/default"/>
    <dgm:cxn modelId="{D6660E5C-D7E1-4056-91AB-DDBDF31863C7}" srcId="{BE63FC04-2433-40F5-AA8C-A15693E5599D}" destId="{B4204169-BBBE-4D79-A82E-9C51B783BD41}" srcOrd="4" destOrd="0" parTransId="{CDC31F53-5F31-4788-A9F7-66D4ACA08CD1}" sibTransId="{CE26BE43-9498-400F-B56F-8A8C50611936}"/>
    <dgm:cxn modelId="{5391FDAF-CFD6-F641-A65E-9E130E7BA2C6}" type="presOf" srcId="{ED525A5A-78B5-4480-A0CF-4E65EC0D8F61}" destId="{7A63A604-ADB2-774A-A213-D27A50743BD9}" srcOrd="0" destOrd="0" presId="urn:microsoft.com/office/officeart/2005/8/layout/default"/>
    <dgm:cxn modelId="{7E1433B1-322C-4729-92E5-443D6D161561}" srcId="{BE63FC04-2433-40F5-AA8C-A15693E5599D}" destId="{ED525A5A-78B5-4480-A0CF-4E65EC0D8F61}" srcOrd="1" destOrd="0" parTransId="{54165AF7-3242-40C1-9849-5A1A4601519B}" sibTransId="{9A593D17-FDDD-4377-80E0-3A4AC66BE7BE}"/>
    <dgm:cxn modelId="{1BCB06BC-46CE-584E-9729-96B4AFBA3344}" type="presOf" srcId="{BE63FC04-2433-40F5-AA8C-A15693E5599D}" destId="{6ABA6966-0D2B-834A-8B61-35E61060C9FF}" srcOrd="0" destOrd="0" presId="urn:microsoft.com/office/officeart/2005/8/layout/default"/>
    <dgm:cxn modelId="{21BA3EC1-58CB-E746-A9E7-66E76D5D94C8}" type="presOf" srcId="{F5E7D86B-F2FE-4CD1-B405-1C36D423147C}" destId="{1BA5E3CC-07AF-0845-982C-A0A06EFDA430}" srcOrd="0" destOrd="0" presId="urn:microsoft.com/office/officeart/2005/8/layout/default"/>
    <dgm:cxn modelId="{5050BCCB-8006-DE4D-9589-9235F3B23926}" type="presOf" srcId="{B4204169-BBBE-4D79-A82E-9C51B783BD41}" destId="{4687A749-71BC-DB46-B09D-E462124615AE}" srcOrd="0" destOrd="0" presId="urn:microsoft.com/office/officeart/2005/8/layout/default"/>
    <dgm:cxn modelId="{3BF050E8-8B8A-F946-BB0B-60F7A49B410B}" type="presOf" srcId="{656435F8-59AB-4101-93BB-08A5A1AB2104}" destId="{0E3FC325-4F0C-B042-8D7C-29F2D56560B8}" srcOrd="0" destOrd="0" presId="urn:microsoft.com/office/officeart/2005/8/layout/default"/>
    <dgm:cxn modelId="{49DFCDEB-4976-485C-8C46-F8BC1B3886D2}" srcId="{BE63FC04-2433-40F5-AA8C-A15693E5599D}" destId="{656435F8-59AB-4101-93BB-08A5A1AB2104}" srcOrd="2" destOrd="0" parTransId="{E0EE3037-2D10-473C-BD2F-6257781BD65B}" sibTransId="{6743AC4A-DC6F-4DE9-B531-9766632696B5}"/>
    <dgm:cxn modelId="{AC84F8EB-0F0F-4992-83B3-1D9E85A842D1}" srcId="{BE63FC04-2433-40F5-AA8C-A15693E5599D}" destId="{CB96D8E7-42F7-4560-93A7-59EC9F801642}" srcOrd="3" destOrd="0" parTransId="{61D3EE5D-A768-405A-8E1C-DCA8FDD1B7F3}" sibTransId="{55E2D4D6-8902-4B7A-8FCA-7259964C0705}"/>
    <dgm:cxn modelId="{6F6AAEE1-6AF1-1A4E-BF2A-848EB87CE5D7}" type="presParOf" srcId="{6ABA6966-0D2B-834A-8B61-35E61060C9FF}" destId="{1BA5E3CC-07AF-0845-982C-A0A06EFDA430}" srcOrd="0" destOrd="0" presId="urn:microsoft.com/office/officeart/2005/8/layout/default"/>
    <dgm:cxn modelId="{8C31223C-BEFE-6546-B358-CF690D681E2D}" type="presParOf" srcId="{6ABA6966-0D2B-834A-8B61-35E61060C9FF}" destId="{816FD3A5-B355-3346-BC97-FE906887993F}" srcOrd="1" destOrd="0" presId="urn:microsoft.com/office/officeart/2005/8/layout/default"/>
    <dgm:cxn modelId="{39CF810C-9367-DB47-A0E1-E875BF1FD61D}" type="presParOf" srcId="{6ABA6966-0D2B-834A-8B61-35E61060C9FF}" destId="{7A63A604-ADB2-774A-A213-D27A50743BD9}" srcOrd="2" destOrd="0" presId="urn:microsoft.com/office/officeart/2005/8/layout/default"/>
    <dgm:cxn modelId="{3C92694E-4701-1544-BE7E-BF53C5A76BB0}" type="presParOf" srcId="{6ABA6966-0D2B-834A-8B61-35E61060C9FF}" destId="{01BF664D-3D2F-6B4C-9B1C-D0ECFAC9F10B}" srcOrd="3" destOrd="0" presId="urn:microsoft.com/office/officeart/2005/8/layout/default"/>
    <dgm:cxn modelId="{382C1EDA-9F7B-FA4F-BB45-81A096B74222}" type="presParOf" srcId="{6ABA6966-0D2B-834A-8B61-35E61060C9FF}" destId="{0E3FC325-4F0C-B042-8D7C-29F2D56560B8}" srcOrd="4" destOrd="0" presId="urn:microsoft.com/office/officeart/2005/8/layout/default"/>
    <dgm:cxn modelId="{7D12AD3B-EAF2-B242-B059-E076251214A0}" type="presParOf" srcId="{6ABA6966-0D2B-834A-8B61-35E61060C9FF}" destId="{83C1A6B3-856B-484E-A5B7-DB339DBE903F}" srcOrd="5" destOrd="0" presId="urn:microsoft.com/office/officeart/2005/8/layout/default"/>
    <dgm:cxn modelId="{F68C954B-30B0-9948-A444-75C75C410AAC}" type="presParOf" srcId="{6ABA6966-0D2B-834A-8B61-35E61060C9FF}" destId="{9AAFCA5F-5A8E-1F46-B86C-242A74065140}" srcOrd="6" destOrd="0" presId="urn:microsoft.com/office/officeart/2005/8/layout/default"/>
    <dgm:cxn modelId="{86073D95-D04B-B44B-80C2-0573721D41E8}" type="presParOf" srcId="{6ABA6966-0D2B-834A-8B61-35E61060C9FF}" destId="{71546689-9911-0347-8EED-51F4B4406145}" srcOrd="7" destOrd="0" presId="urn:microsoft.com/office/officeart/2005/8/layout/default"/>
    <dgm:cxn modelId="{361985B0-04CE-9B41-AC5F-C9C1F08CEC44}" type="presParOf" srcId="{6ABA6966-0D2B-834A-8B61-35E61060C9FF}" destId="{4687A749-71BC-DB46-B09D-E462124615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8C6D-BC71-1942-BF98-8D8E6D3F4601}">
      <dsp:nvSpPr>
        <dsp:cNvPr id="0" name=""/>
        <dsp:cNvSpPr/>
      </dsp:nvSpPr>
      <dsp:spPr>
        <a:xfrm>
          <a:off x="2902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stimulační </a:t>
          </a:r>
          <a:endParaRPr lang="en-US" sz="2400" kern="1200"/>
        </a:p>
      </dsp:txBody>
      <dsp:txXfrm>
        <a:off x="2902" y="295883"/>
        <a:ext cx="2302370" cy="1381422"/>
      </dsp:txXfrm>
    </dsp:sp>
    <dsp:sp modelId="{65C3AAB7-6265-E84A-BD01-B5DDC31F1EBD}">
      <dsp:nvSpPr>
        <dsp:cNvPr id="0" name=""/>
        <dsp:cNvSpPr/>
      </dsp:nvSpPr>
      <dsp:spPr>
        <a:xfrm>
          <a:off x="2535510" y="295883"/>
          <a:ext cx="2302370" cy="13814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motivační</a:t>
          </a:r>
          <a:endParaRPr lang="en-US" sz="2400" kern="1200"/>
        </a:p>
      </dsp:txBody>
      <dsp:txXfrm>
        <a:off x="2535510" y="295883"/>
        <a:ext cx="2302370" cy="1381422"/>
      </dsp:txXfrm>
    </dsp:sp>
    <dsp:sp modelId="{DBCBEC8D-FB43-444F-84CB-C7E499A3C2DD}">
      <dsp:nvSpPr>
        <dsp:cNvPr id="0" name=""/>
        <dsp:cNvSpPr/>
      </dsp:nvSpPr>
      <dsp:spPr>
        <a:xfrm>
          <a:off x="5068118" y="295883"/>
          <a:ext cx="2302370" cy="1381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didaktické</a:t>
          </a:r>
          <a:endParaRPr lang="en-US" sz="2400" kern="1200"/>
        </a:p>
      </dsp:txBody>
      <dsp:txXfrm>
        <a:off x="5068118" y="295883"/>
        <a:ext cx="2302370" cy="1381422"/>
      </dsp:txXfrm>
    </dsp:sp>
    <dsp:sp modelId="{F2C39D37-6F43-5A49-964B-7489B8FF07C8}">
      <dsp:nvSpPr>
        <dsp:cNvPr id="0" name=""/>
        <dsp:cNvSpPr/>
      </dsp:nvSpPr>
      <dsp:spPr>
        <a:xfrm>
          <a:off x="7600725" y="295883"/>
          <a:ext cx="2302370" cy="1381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derivační</a:t>
          </a:r>
          <a:endParaRPr lang="en-US" sz="2400" kern="1200"/>
        </a:p>
      </dsp:txBody>
      <dsp:txXfrm>
        <a:off x="7600725" y="295883"/>
        <a:ext cx="2302370" cy="1381422"/>
      </dsp:txXfrm>
    </dsp:sp>
    <dsp:sp modelId="{252EC6D4-1947-6F4E-BDC0-CAD44CDB1F51}">
      <dsp:nvSpPr>
        <dsp:cNvPr id="0" name=""/>
        <dsp:cNvSpPr/>
      </dsp:nvSpPr>
      <dsp:spPr>
        <a:xfrm>
          <a:off x="2902" y="1907543"/>
          <a:ext cx="2302370" cy="13814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podpůrné</a:t>
          </a:r>
          <a:endParaRPr lang="en-US" sz="2400" kern="1200"/>
        </a:p>
      </dsp:txBody>
      <dsp:txXfrm>
        <a:off x="2902" y="1907543"/>
        <a:ext cx="2302370" cy="1381422"/>
      </dsp:txXfrm>
    </dsp:sp>
    <dsp:sp modelId="{8130D1F8-AA10-C241-9262-67812AB52F9F}">
      <dsp:nvSpPr>
        <dsp:cNvPr id="0" name=""/>
        <dsp:cNvSpPr/>
      </dsp:nvSpPr>
      <dsp:spPr>
        <a:xfrm>
          <a:off x="2535510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názorné</a:t>
          </a:r>
          <a:endParaRPr lang="en-US" sz="2400" kern="1200"/>
        </a:p>
      </dsp:txBody>
      <dsp:txXfrm>
        <a:off x="2535510" y="1907543"/>
        <a:ext cx="2302370" cy="1381422"/>
      </dsp:txXfrm>
    </dsp:sp>
    <dsp:sp modelId="{D3B22AFC-CB12-7048-8D03-457B271154EF}">
      <dsp:nvSpPr>
        <dsp:cNvPr id="0" name=""/>
        <dsp:cNvSpPr/>
      </dsp:nvSpPr>
      <dsp:spPr>
        <a:xfrm>
          <a:off x="5068118" y="1907543"/>
          <a:ext cx="2302370" cy="13814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registrační</a:t>
          </a:r>
          <a:endParaRPr lang="en-US" sz="2400" kern="1200"/>
        </a:p>
      </dsp:txBody>
      <dsp:txXfrm>
        <a:off x="5068118" y="1907543"/>
        <a:ext cx="2302370" cy="1381422"/>
      </dsp:txXfrm>
    </dsp:sp>
    <dsp:sp modelId="{23C2FC70-2CF6-8E42-A380-018211E7AE91}">
      <dsp:nvSpPr>
        <dsp:cNvPr id="0" name=""/>
        <dsp:cNvSpPr/>
      </dsp:nvSpPr>
      <dsp:spPr>
        <a:xfrm>
          <a:off x="7600725" y="1907543"/>
          <a:ext cx="2302370" cy="1381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+ víceúčelové (Lechta) a diagnostické (Vitásková)</a:t>
          </a:r>
          <a:endParaRPr lang="en-US" sz="2400" kern="1200"/>
        </a:p>
      </dsp:txBody>
      <dsp:txXfrm>
        <a:off x="7600725" y="1907543"/>
        <a:ext cx="2302370" cy="1381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9DE95-403E-954F-9DA1-14091A0E3CAD}">
      <dsp:nvSpPr>
        <dsp:cNvPr id="0" name=""/>
        <dsp:cNvSpPr/>
      </dsp:nvSpPr>
      <dsp:spPr>
        <a:xfrm>
          <a:off x="0" y="426764"/>
          <a:ext cx="99059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59C79-C5B0-7B44-8D7D-FED9F1BE0C02}">
      <dsp:nvSpPr>
        <dsp:cNvPr id="0" name=""/>
        <dsp:cNvSpPr/>
      </dsp:nvSpPr>
      <dsp:spPr>
        <a:xfrm>
          <a:off x="495299" y="28244"/>
          <a:ext cx="693419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ZVUKOVÉ HRAČKY</a:t>
          </a:r>
          <a:endParaRPr lang="en-US" sz="2700" kern="1200" dirty="0"/>
        </a:p>
      </dsp:txBody>
      <dsp:txXfrm>
        <a:off x="534207" y="67152"/>
        <a:ext cx="6856383" cy="719224"/>
      </dsp:txXfrm>
    </dsp:sp>
    <dsp:sp modelId="{04B5DF1B-D948-4E45-A32C-42E082BDAF86}">
      <dsp:nvSpPr>
        <dsp:cNvPr id="0" name=""/>
        <dsp:cNvSpPr/>
      </dsp:nvSpPr>
      <dsp:spPr>
        <a:xfrm>
          <a:off x="0" y="1651484"/>
          <a:ext cx="99059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A71-175F-C242-9FDE-CDE07BB02206}">
      <dsp:nvSpPr>
        <dsp:cNvPr id="0" name=""/>
        <dsp:cNvSpPr/>
      </dsp:nvSpPr>
      <dsp:spPr>
        <a:xfrm>
          <a:off x="495299" y="1252964"/>
          <a:ext cx="693419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BUBLIFUK</a:t>
          </a:r>
          <a:endParaRPr lang="en-US" sz="2700" kern="1200"/>
        </a:p>
      </dsp:txBody>
      <dsp:txXfrm>
        <a:off x="534207" y="1291872"/>
        <a:ext cx="6856383" cy="719224"/>
      </dsp:txXfrm>
    </dsp:sp>
    <dsp:sp modelId="{6207E91B-BC37-824B-AC4B-FD5D2A4BAACE}">
      <dsp:nvSpPr>
        <dsp:cNvPr id="0" name=""/>
        <dsp:cNvSpPr/>
      </dsp:nvSpPr>
      <dsp:spPr>
        <a:xfrm>
          <a:off x="0" y="2876205"/>
          <a:ext cx="99059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08EA4-B424-1844-83C9-ABE2E6524C89}">
      <dsp:nvSpPr>
        <dsp:cNvPr id="0" name=""/>
        <dsp:cNvSpPr/>
      </dsp:nvSpPr>
      <dsp:spPr>
        <a:xfrm>
          <a:off x="495299" y="2477684"/>
          <a:ext cx="693419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NAFUKOVACÍ BALÓNKY</a:t>
          </a:r>
          <a:endParaRPr lang="en-US" sz="2700" kern="1200"/>
        </a:p>
      </dsp:txBody>
      <dsp:txXfrm>
        <a:off x="534207" y="2516592"/>
        <a:ext cx="6856383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1B37C-743F-E143-854E-8DA82DECC936}">
      <dsp:nvSpPr>
        <dsp:cNvPr id="0" name=""/>
        <dsp:cNvSpPr/>
      </dsp:nvSpPr>
      <dsp:spPr>
        <a:xfrm>
          <a:off x="0" y="175449"/>
          <a:ext cx="4844520" cy="9810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MAŇÁSEK/LOUTKY</a:t>
          </a:r>
          <a:endParaRPr lang="en-US" sz="4300" kern="1200"/>
        </a:p>
      </dsp:txBody>
      <dsp:txXfrm>
        <a:off x="47891" y="223340"/>
        <a:ext cx="4748738" cy="885263"/>
      </dsp:txXfrm>
    </dsp:sp>
    <dsp:sp modelId="{3D43FF01-E39C-7248-9250-36C01D2B09AD}">
      <dsp:nvSpPr>
        <dsp:cNvPr id="0" name=""/>
        <dsp:cNvSpPr/>
      </dsp:nvSpPr>
      <dsp:spPr>
        <a:xfrm>
          <a:off x="0" y="1280334"/>
          <a:ext cx="4844520" cy="981045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SPOLEČENSKÉ HRY</a:t>
          </a:r>
          <a:endParaRPr lang="en-US" sz="4300" kern="1200"/>
        </a:p>
      </dsp:txBody>
      <dsp:txXfrm>
        <a:off x="47891" y="1328225"/>
        <a:ext cx="4748738" cy="885263"/>
      </dsp:txXfrm>
    </dsp:sp>
    <dsp:sp modelId="{DE391E19-1F92-1D42-B5D7-6E1D87FFE182}">
      <dsp:nvSpPr>
        <dsp:cNvPr id="0" name=""/>
        <dsp:cNvSpPr/>
      </dsp:nvSpPr>
      <dsp:spPr>
        <a:xfrm>
          <a:off x="0" y="2385219"/>
          <a:ext cx="4844520" cy="98104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LEGO</a:t>
          </a:r>
          <a:endParaRPr lang="en-US" sz="4300" kern="1200"/>
        </a:p>
      </dsp:txBody>
      <dsp:txXfrm>
        <a:off x="47891" y="2433110"/>
        <a:ext cx="4748738" cy="885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4CD6-EE3F-424D-805F-AEAB0BCA0C1A}">
      <dsp:nvSpPr>
        <dsp:cNvPr id="0" name=""/>
        <dsp:cNvSpPr/>
      </dsp:nvSpPr>
      <dsp:spPr>
        <a:xfrm>
          <a:off x="325491" y="1707"/>
          <a:ext cx="1310480" cy="786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ROZVOJ </a:t>
          </a:r>
          <a:r>
            <a:rPr lang="cs-CZ" sz="1100" b="1" kern="1200" dirty="0"/>
            <a:t>ŘEČOVÝCH</a:t>
          </a:r>
          <a:r>
            <a:rPr lang="cs-CZ" sz="1100" kern="1200" dirty="0"/>
            <a:t> SCHOPNOSTÍ (SLOVNÍ ZÁSOBA, VÝSLOVNOST, IMPRESE ŘEČI)</a:t>
          </a:r>
          <a:endParaRPr lang="en-US" sz="1100" kern="1200" dirty="0"/>
        </a:p>
      </dsp:txBody>
      <dsp:txXfrm>
        <a:off x="325491" y="1707"/>
        <a:ext cx="1310480" cy="786288"/>
      </dsp:txXfrm>
    </dsp:sp>
    <dsp:sp modelId="{59F63DFD-116F-EE44-95D1-E14CDD1189F0}">
      <dsp:nvSpPr>
        <dsp:cNvPr id="0" name=""/>
        <dsp:cNvSpPr/>
      </dsp:nvSpPr>
      <dsp:spPr>
        <a:xfrm>
          <a:off x="1767020" y="1707"/>
          <a:ext cx="1310480" cy="7862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speciální učebnice, např. interaktivní logopedické knihy (Ester Stará)</a:t>
          </a:r>
          <a:endParaRPr lang="en-US" sz="1100" kern="1200"/>
        </a:p>
      </dsp:txBody>
      <dsp:txXfrm>
        <a:off x="1767020" y="1707"/>
        <a:ext cx="1310480" cy="786288"/>
      </dsp:txXfrm>
    </dsp:sp>
    <dsp:sp modelId="{F54ED723-16AC-6E48-924F-F53B14305947}">
      <dsp:nvSpPr>
        <dsp:cNvPr id="0" name=""/>
        <dsp:cNvSpPr/>
      </dsp:nvSpPr>
      <dsp:spPr>
        <a:xfrm>
          <a:off x="3208548" y="1707"/>
          <a:ext cx="1310480" cy="7862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knihy s principem obrázkového čtení, kouzelné čtení ALBI</a:t>
          </a:r>
          <a:endParaRPr lang="en-US" sz="1100" kern="1200" dirty="0"/>
        </a:p>
      </dsp:txBody>
      <dsp:txXfrm>
        <a:off x="3208548" y="1707"/>
        <a:ext cx="1310480" cy="786288"/>
      </dsp:txXfrm>
    </dsp:sp>
    <dsp:sp modelId="{03AFA8F0-CCEE-0B45-AEE4-312D16325587}">
      <dsp:nvSpPr>
        <dsp:cNvPr id="0" name=""/>
        <dsp:cNvSpPr/>
      </dsp:nvSpPr>
      <dsp:spPr>
        <a:xfrm>
          <a:off x="325491" y="919044"/>
          <a:ext cx="1310480" cy="7862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pohyblivá leporela, hmatové knihy</a:t>
          </a:r>
          <a:endParaRPr lang="en-US" sz="1100" kern="1200" dirty="0"/>
        </a:p>
      </dsp:txBody>
      <dsp:txXfrm>
        <a:off x="325491" y="919044"/>
        <a:ext cx="1310480" cy="786288"/>
      </dsp:txXfrm>
    </dsp:sp>
    <dsp:sp modelId="{C62C4453-7C72-2F44-BD99-E9C5F9F32283}">
      <dsp:nvSpPr>
        <dsp:cNvPr id="0" name=""/>
        <dsp:cNvSpPr/>
      </dsp:nvSpPr>
      <dsp:spPr>
        <a:xfrm>
          <a:off x="1767020" y="919044"/>
          <a:ext cx="1310480" cy="7862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obrázkové karty – určování hlásky ve slově pomocí připínání kolíčků na prádlo.</a:t>
          </a:r>
          <a:endParaRPr lang="en-US" sz="1100" kern="1200" dirty="0"/>
        </a:p>
      </dsp:txBody>
      <dsp:txXfrm>
        <a:off x="1767020" y="919044"/>
        <a:ext cx="1310480" cy="786288"/>
      </dsp:txXfrm>
    </dsp:sp>
    <dsp:sp modelId="{68901E1F-8CCA-5940-B0D3-6DA238ADB2E5}">
      <dsp:nvSpPr>
        <dsp:cNvPr id="0" name=""/>
        <dsp:cNvSpPr/>
      </dsp:nvSpPr>
      <dsp:spPr>
        <a:xfrm>
          <a:off x="3208548" y="919044"/>
          <a:ext cx="1310480" cy="786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Šimonovy pracovní listy</a:t>
          </a:r>
          <a:endParaRPr lang="en-US" sz="1100" kern="1200"/>
        </a:p>
      </dsp:txBody>
      <dsp:txXfrm>
        <a:off x="3208548" y="919044"/>
        <a:ext cx="1310480" cy="786288"/>
      </dsp:txXfrm>
    </dsp:sp>
    <dsp:sp modelId="{A613CD84-ECD9-5E47-925C-E14D9AD32CFF}">
      <dsp:nvSpPr>
        <dsp:cNvPr id="0" name=""/>
        <dsp:cNvSpPr/>
      </dsp:nvSpPr>
      <dsp:spPr>
        <a:xfrm>
          <a:off x="325491" y="1836381"/>
          <a:ext cx="1310480" cy="7862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knihy: říkadla, básně, pohádky, příběhy ze života (V. Hegerová - Pepo, Ty popleto!), encyklopedie</a:t>
          </a:r>
          <a:endParaRPr lang="en-US" sz="1100" kern="1200" dirty="0"/>
        </a:p>
      </dsp:txBody>
      <dsp:txXfrm>
        <a:off x="325491" y="1836381"/>
        <a:ext cx="1310480" cy="786288"/>
      </dsp:txXfrm>
    </dsp:sp>
    <dsp:sp modelId="{0F128730-6E6C-AB49-8AE3-7C7D7A66CD21}">
      <dsp:nvSpPr>
        <dsp:cNvPr id="0" name=""/>
        <dsp:cNvSpPr/>
      </dsp:nvSpPr>
      <dsp:spPr>
        <a:xfrm>
          <a:off x="1767020" y="1836381"/>
          <a:ext cx="1310480" cy="7862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příběhové kostky Story Cubes (Mindok)</a:t>
          </a:r>
          <a:endParaRPr lang="en-US" sz="1100" kern="1200"/>
        </a:p>
      </dsp:txBody>
      <dsp:txXfrm>
        <a:off x="1767020" y="1836381"/>
        <a:ext cx="1310480" cy="786288"/>
      </dsp:txXfrm>
    </dsp:sp>
    <dsp:sp modelId="{DB0521A8-FA71-F343-B68E-62635B201485}">
      <dsp:nvSpPr>
        <dsp:cNvPr id="0" name=""/>
        <dsp:cNvSpPr/>
      </dsp:nvSpPr>
      <dsp:spPr>
        <a:xfrm>
          <a:off x="3208548" y="1836381"/>
          <a:ext cx="1310480" cy="7862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didaktické a společenské hry (např. Pexeso, Tik tak bum, Dobble…)</a:t>
          </a:r>
          <a:endParaRPr lang="en-US" sz="1100" kern="1200"/>
        </a:p>
      </dsp:txBody>
      <dsp:txXfrm>
        <a:off x="3208548" y="1836381"/>
        <a:ext cx="1310480" cy="786288"/>
      </dsp:txXfrm>
    </dsp:sp>
    <dsp:sp modelId="{1FCFBFE8-9663-6842-A1FC-E297985A4B3C}">
      <dsp:nvSpPr>
        <dsp:cNvPr id="0" name=""/>
        <dsp:cNvSpPr/>
      </dsp:nvSpPr>
      <dsp:spPr>
        <a:xfrm>
          <a:off x="1767020" y="2753717"/>
          <a:ext cx="1310480" cy="7862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stavebnice (např. Seva, Clics apod.)</a:t>
          </a:r>
          <a:endParaRPr lang="en-US" sz="1100" kern="1200"/>
        </a:p>
      </dsp:txBody>
      <dsp:txXfrm>
        <a:off x="1767020" y="2753717"/>
        <a:ext cx="1310480" cy="786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B069A-2C74-8A47-8C1A-232DCB8FE147}">
      <dsp:nvSpPr>
        <dsp:cNvPr id="0" name=""/>
        <dsp:cNvSpPr/>
      </dsp:nvSpPr>
      <dsp:spPr>
        <a:xfrm>
          <a:off x="0" y="450714"/>
          <a:ext cx="6296297" cy="9817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pískovnička, tác s krupicí</a:t>
          </a:r>
          <a:endParaRPr lang="en-US" sz="2700" kern="1200"/>
        </a:p>
      </dsp:txBody>
      <dsp:txXfrm>
        <a:off x="47925" y="498639"/>
        <a:ext cx="6200447" cy="885907"/>
      </dsp:txXfrm>
    </dsp:sp>
    <dsp:sp modelId="{EF38B559-391D-5A44-AC36-F4F61416A76C}">
      <dsp:nvSpPr>
        <dsp:cNvPr id="0" name=""/>
        <dsp:cNvSpPr/>
      </dsp:nvSpPr>
      <dsp:spPr>
        <a:xfrm>
          <a:off x="0" y="1510232"/>
          <a:ext cx="6296297" cy="981757"/>
        </a:xfrm>
        <a:prstGeom prst="roundRec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inteligentní plastelína, kinetický písek, prstové a vodové barvy, křídy, voskovky</a:t>
          </a:r>
          <a:endParaRPr lang="en-US" sz="2700" kern="1200"/>
        </a:p>
      </dsp:txBody>
      <dsp:txXfrm>
        <a:off x="47925" y="1558157"/>
        <a:ext cx="6200447" cy="885907"/>
      </dsp:txXfrm>
    </dsp:sp>
    <dsp:sp modelId="{F9C6ADDA-3B2D-2845-8336-6BD5F613ECA2}">
      <dsp:nvSpPr>
        <dsp:cNvPr id="0" name=""/>
        <dsp:cNvSpPr/>
      </dsp:nvSpPr>
      <dsp:spPr>
        <a:xfrm>
          <a:off x="0" y="2569749"/>
          <a:ext cx="6296297" cy="981757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tzv. trojrozměrný program (velký formát papíru, kresebný materiál s lehkou stopou)</a:t>
          </a:r>
          <a:endParaRPr lang="en-US" sz="2700" kern="1200"/>
        </a:p>
      </dsp:txBody>
      <dsp:txXfrm>
        <a:off x="47925" y="2617674"/>
        <a:ext cx="6200447" cy="8859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5F1BB-EE2D-0C4A-896B-8FFF0E786581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B5EDE-E225-A040-B852-0A5B381ED428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Lucie </a:t>
          </a:r>
          <a:r>
            <a:rPr lang="cs-CZ" sz="2400" kern="1200" dirty="0" err="1"/>
            <a:t>Brault</a:t>
          </a:r>
          <a:r>
            <a:rPr lang="cs-CZ" sz="2400" kern="1200" dirty="0"/>
            <a:t> </a:t>
          </a:r>
          <a:r>
            <a:rPr lang="cs-CZ" sz="2400" kern="1200" dirty="0" err="1"/>
            <a:t>Simard</a:t>
          </a:r>
          <a:r>
            <a:rPr lang="cs-CZ" sz="2400" kern="1200" dirty="0"/>
            <a:t> – Hry pro rozvoj řeči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(Portál, 2019)</a:t>
          </a:r>
          <a:endParaRPr lang="en-US" sz="2400" kern="1200" dirty="0"/>
        </a:p>
      </dsp:txBody>
      <dsp:txXfrm>
        <a:off x="0" y="0"/>
        <a:ext cx="6692748" cy="1063755"/>
      </dsp:txXfrm>
    </dsp:sp>
    <dsp:sp modelId="{53716603-956D-BB40-BD15-0EA583F9A967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A2E34-BDAC-C24D-9EDB-6B01BF01AB4C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Zdeněk Šimanovský, Václav Mertin – Hry pomáhají s problémy (Portál, 1996)</a:t>
          </a:r>
          <a:endParaRPr lang="en-US" sz="2400" kern="1200"/>
        </a:p>
      </dsp:txBody>
      <dsp:txXfrm>
        <a:off x="0" y="1063755"/>
        <a:ext cx="6692748" cy="1063755"/>
      </dsp:txXfrm>
    </dsp:sp>
    <dsp:sp modelId="{62009B79-CE19-364C-9C8C-7E13B993F7C1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AC55C-FC3E-3D45-A3FC-04C939CB9827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Irena Šáchová – Tvořivá logopedie a rozvoj řeči (Fragment, 2017)</a:t>
          </a:r>
          <a:endParaRPr lang="en-US" sz="2400" kern="1200"/>
        </a:p>
      </dsp:txBody>
      <dsp:txXfrm>
        <a:off x="0" y="2127511"/>
        <a:ext cx="6692748" cy="1063755"/>
      </dsp:txXfrm>
    </dsp:sp>
    <dsp:sp modelId="{4A40BA7C-991F-6B4E-B006-6AF2C4DAFB8A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109BF-D6C0-6442-AF0A-427EED78A3CB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L. Dobrodenková, M. Buková, Z. Holíková – Didaktické karty Hry se slovy a větami (Infra, 2019)</a:t>
          </a:r>
          <a:endParaRPr lang="en-US" sz="2400" kern="1200"/>
        </a:p>
      </dsp:txBody>
      <dsp:txXfrm>
        <a:off x="0" y="3191267"/>
        <a:ext cx="6692748" cy="10637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5E3CC-07AF-0845-982C-A0A06EFDA430}">
      <dsp:nvSpPr>
        <dsp:cNvPr id="0" name=""/>
        <dsp:cNvSpPr/>
      </dsp:nvSpPr>
      <dsp:spPr>
        <a:xfrm>
          <a:off x="541734" y="348"/>
          <a:ext cx="2757040" cy="1654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ZAZNAMENÁVAJÍ POČÁTEČNÍ STAV A NÁSLEDNÉ POKROKY</a:t>
          </a:r>
          <a:endParaRPr lang="en-US" sz="2700" kern="1200"/>
        </a:p>
      </dsp:txBody>
      <dsp:txXfrm>
        <a:off x="541734" y="348"/>
        <a:ext cx="2757040" cy="1654224"/>
      </dsp:txXfrm>
    </dsp:sp>
    <dsp:sp modelId="{7A63A604-ADB2-774A-A213-D27A50743BD9}">
      <dsp:nvSpPr>
        <dsp:cNvPr id="0" name=""/>
        <dsp:cNvSpPr/>
      </dsp:nvSpPr>
      <dsp:spPr>
        <a:xfrm>
          <a:off x="3574479" y="348"/>
          <a:ext cx="2757040" cy="1654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VIDEOZÁZNAM</a:t>
          </a:r>
          <a:endParaRPr lang="en-US" sz="2700" kern="1200"/>
        </a:p>
      </dsp:txBody>
      <dsp:txXfrm>
        <a:off x="3574479" y="348"/>
        <a:ext cx="2757040" cy="1654224"/>
      </dsp:txXfrm>
    </dsp:sp>
    <dsp:sp modelId="{0E3FC325-4F0C-B042-8D7C-29F2D56560B8}">
      <dsp:nvSpPr>
        <dsp:cNvPr id="0" name=""/>
        <dsp:cNvSpPr/>
      </dsp:nvSpPr>
      <dsp:spPr>
        <a:xfrm>
          <a:off x="6607223" y="348"/>
          <a:ext cx="2757040" cy="1654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REGISTRAČNÍ ARCHY</a:t>
          </a:r>
          <a:endParaRPr lang="en-US" sz="2700" kern="1200"/>
        </a:p>
      </dsp:txBody>
      <dsp:txXfrm>
        <a:off x="6607223" y="348"/>
        <a:ext cx="2757040" cy="1654224"/>
      </dsp:txXfrm>
    </dsp:sp>
    <dsp:sp modelId="{9AAFCA5F-5A8E-1F46-B86C-242A74065140}">
      <dsp:nvSpPr>
        <dsp:cNvPr id="0" name=""/>
        <dsp:cNvSpPr/>
      </dsp:nvSpPr>
      <dsp:spPr>
        <a:xfrm>
          <a:off x="2058106" y="1930277"/>
          <a:ext cx="2757040" cy="16542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ZVUKOVÉ ZÁZNAMY</a:t>
          </a:r>
          <a:endParaRPr lang="en-US" sz="2700" kern="1200"/>
        </a:p>
      </dsp:txBody>
      <dsp:txXfrm>
        <a:off x="2058106" y="1930277"/>
        <a:ext cx="2757040" cy="1654224"/>
      </dsp:txXfrm>
    </dsp:sp>
    <dsp:sp modelId="{4687A749-71BC-DB46-B09D-E462124615AE}">
      <dsp:nvSpPr>
        <dsp:cNvPr id="0" name=""/>
        <dsp:cNvSpPr/>
      </dsp:nvSpPr>
      <dsp:spPr>
        <a:xfrm>
          <a:off x="5090851" y="1930277"/>
          <a:ext cx="2757040" cy="16542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ZÁZNAMOVÉ TABULKY</a:t>
          </a:r>
          <a:endParaRPr lang="en-US" sz="2700" kern="1200"/>
        </a:p>
      </dsp:txBody>
      <dsp:txXfrm>
        <a:off x="5090851" y="1930277"/>
        <a:ext cx="2757040" cy="1654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7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3CA8634-04B6-6B46-A1DB-A7827E8F8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r"/>
            <a:r>
              <a:rPr lang="cs-CZ" sz="5600"/>
              <a:t>Logopedické pomůcky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4E5E26-DED1-224A-8653-B3EECBD71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631" y="1122363"/>
            <a:ext cx="2816368" cy="4287834"/>
          </a:xfrm>
        </p:spPr>
        <p:txBody>
          <a:bodyPr anchor="ctr">
            <a:normAutofit/>
          </a:bodyPr>
          <a:lstStyle/>
          <a:p>
            <a:endParaRPr lang="cs-CZ" sz="240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5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046B922C-5BA7-4973-B12F-71A509E4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D34D8D-9EE9-4659-8C22-7551A95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CA93C16-1147-4EB3-B4E7-3C4310249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5" name="Rectangle 5">
                <a:extLst>
                  <a:ext uri="{FF2B5EF4-FFF2-40B4-BE49-F238E27FC236}">
                    <a16:creationId xmlns:a16="http://schemas.microsoft.com/office/drawing/2014/main" id="{C4779968-92AF-4B85-8C27-EBBFE1D69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2C43E18D-7024-4F17-A664-E23BFBC12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CA2ACEBA-081B-4B0B-AFB1-C596B834F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8">
                <a:extLst>
                  <a:ext uri="{FF2B5EF4-FFF2-40B4-BE49-F238E27FC236}">
                    <a16:creationId xmlns:a16="http://schemas.microsoft.com/office/drawing/2014/main" id="{2AFBB163-514B-493A-983F-8BE96848F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9">
                <a:extLst>
                  <a:ext uri="{FF2B5EF4-FFF2-40B4-BE49-F238E27FC236}">
                    <a16:creationId xmlns:a16="http://schemas.microsoft.com/office/drawing/2014/main" id="{7720326C-7DB1-4745-9015-3FA699085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10">
                <a:extLst>
                  <a:ext uri="{FF2B5EF4-FFF2-40B4-BE49-F238E27FC236}">
                    <a16:creationId xmlns:a16="http://schemas.microsoft.com/office/drawing/2014/main" id="{01D5FBDC-A284-440B-8D5F-84287B0A2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11">
                <a:extLst>
                  <a:ext uri="{FF2B5EF4-FFF2-40B4-BE49-F238E27FC236}">
                    <a16:creationId xmlns:a16="http://schemas.microsoft.com/office/drawing/2014/main" id="{517CE611-1CB0-442B-8998-98487209B0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12">
                <a:extLst>
                  <a:ext uri="{FF2B5EF4-FFF2-40B4-BE49-F238E27FC236}">
                    <a16:creationId xmlns:a16="http://schemas.microsoft.com/office/drawing/2014/main" id="{EF0F0E46-9222-4FCF-A79E-9B4953C6F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3">
                <a:extLst>
                  <a:ext uri="{FF2B5EF4-FFF2-40B4-BE49-F238E27FC236}">
                    <a16:creationId xmlns:a16="http://schemas.microsoft.com/office/drawing/2014/main" id="{371A87C3-0804-4AB9-8EAD-FBFF597ED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4">
                <a:extLst>
                  <a:ext uri="{FF2B5EF4-FFF2-40B4-BE49-F238E27FC236}">
                    <a16:creationId xmlns:a16="http://schemas.microsoft.com/office/drawing/2014/main" id="{89F39433-8BC3-48D6-B705-F951DBDAAB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AE671C9D-E91C-4143-A422-273B2F53F6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Line 16">
                <a:extLst>
                  <a:ext uri="{FF2B5EF4-FFF2-40B4-BE49-F238E27FC236}">
                    <a16:creationId xmlns:a16="http://schemas.microsoft.com/office/drawing/2014/main" id="{83A72EA3-8833-41C6-9333-6A04C1C08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97" name="Freeform 17">
                <a:extLst>
                  <a:ext uri="{FF2B5EF4-FFF2-40B4-BE49-F238E27FC236}">
                    <a16:creationId xmlns:a16="http://schemas.microsoft.com/office/drawing/2014/main" id="{2C0D7AAB-DC9C-4B37-A50E-A7185DE92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18">
                <a:extLst>
                  <a:ext uri="{FF2B5EF4-FFF2-40B4-BE49-F238E27FC236}">
                    <a16:creationId xmlns:a16="http://schemas.microsoft.com/office/drawing/2014/main" id="{6E7D9D6B-3455-4363-934B-FA2D682931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19">
                <a:extLst>
                  <a:ext uri="{FF2B5EF4-FFF2-40B4-BE49-F238E27FC236}">
                    <a16:creationId xmlns:a16="http://schemas.microsoft.com/office/drawing/2014/main" id="{FFFFCA54-2217-4DAE-B791-4A6CA7DE0B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id="{BAE43BA5-C104-4FBB-B1C6-C210D3CC53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Rectangle 21">
                <a:extLst>
                  <a:ext uri="{FF2B5EF4-FFF2-40B4-BE49-F238E27FC236}">
                    <a16:creationId xmlns:a16="http://schemas.microsoft.com/office/drawing/2014/main" id="{3BDB2330-DF01-460D-83FB-00C37965C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22">
                <a:extLst>
                  <a:ext uri="{FF2B5EF4-FFF2-40B4-BE49-F238E27FC236}">
                    <a16:creationId xmlns:a16="http://schemas.microsoft.com/office/drawing/2014/main" id="{51261093-9B7F-4406-B2F8-0F5BE7676A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3">
                <a:extLst>
                  <a:ext uri="{FF2B5EF4-FFF2-40B4-BE49-F238E27FC236}">
                    <a16:creationId xmlns:a16="http://schemas.microsoft.com/office/drawing/2014/main" id="{9971E195-2AB6-4CB6-9BD7-A8407B5C8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24">
                <a:extLst>
                  <a:ext uri="{FF2B5EF4-FFF2-40B4-BE49-F238E27FC236}">
                    <a16:creationId xmlns:a16="http://schemas.microsoft.com/office/drawing/2014/main" id="{A3D843E7-8A86-4676-9C98-DECE0DFF67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5">
                <a:extLst>
                  <a:ext uri="{FF2B5EF4-FFF2-40B4-BE49-F238E27FC236}">
                    <a16:creationId xmlns:a16="http://schemas.microsoft.com/office/drawing/2014/main" id="{FAF42817-AB3E-40FA-997F-EAC1411F4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6">
                <a:extLst>
                  <a:ext uri="{FF2B5EF4-FFF2-40B4-BE49-F238E27FC236}">
                    <a16:creationId xmlns:a16="http://schemas.microsoft.com/office/drawing/2014/main" id="{50ED3298-A6DC-4825-93B1-68DB8CB629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7">
                <a:extLst>
                  <a:ext uri="{FF2B5EF4-FFF2-40B4-BE49-F238E27FC236}">
                    <a16:creationId xmlns:a16="http://schemas.microsoft.com/office/drawing/2014/main" id="{2B951778-3B6B-4BB9-9D89-2ED650C82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8">
                <a:extLst>
                  <a:ext uri="{FF2B5EF4-FFF2-40B4-BE49-F238E27FC236}">
                    <a16:creationId xmlns:a16="http://schemas.microsoft.com/office/drawing/2014/main" id="{8F3ED9A8-A83F-463A-8C2E-E83977D9A9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9">
                <a:extLst>
                  <a:ext uri="{FF2B5EF4-FFF2-40B4-BE49-F238E27FC236}">
                    <a16:creationId xmlns:a16="http://schemas.microsoft.com/office/drawing/2014/main" id="{9A0C113E-781D-4083-86C0-EC936092D2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30">
                <a:extLst>
                  <a:ext uri="{FF2B5EF4-FFF2-40B4-BE49-F238E27FC236}">
                    <a16:creationId xmlns:a16="http://schemas.microsoft.com/office/drawing/2014/main" id="{B63D60EF-1E99-4D4C-BF11-AAF8ABEB8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1">
                <a:extLst>
                  <a:ext uri="{FF2B5EF4-FFF2-40B4-BE49-F238E27FC236}">
                    <a16:creationId xmlns:a16="http://schemas.microsoft.com/office/drawing/2014/main" id="{50403E41-7079-49EA-8D0B-4F678552D9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3B2C458-4D37-49A0-A94E-D516E05C3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C1B10016-E0C4-4526-A466-9911541D2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574C3F0-FC2B-43A3-94B2-75D305FBF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34">
                <a:extLst>
                  <a:ext uri="{FF2B5EF4-FFF2-40B4-BE49-F238E27FC236}">
                    <a16:creationId xmlns:a16="http://schemas.microsoft.com/office/drawing/2014/main" id="{D92A5F66-F404-433B-BDBE-5E0DFF40D6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0A0BDF81-64CC-431D-81B1-A21938C0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42871530-50EC-42C2-879A-AE8154DAD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37">
                <a:extLst>
                  <a:ext uri="{FF2B5EF4-FFF2-40B4-BE49-F238E27FC236}">
                    <a16:creationId xmlns:a16="http://schemas.microsoft.com/office/drawing/2014/main" id="{53AF2F2A-B148-4906-B90D-6E2223978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8">
                <a:extLst>
                  <a:ext uri="{FF2B5EF4-FFF2-40B4-BE49-F238E27FC236}">
                    <a16:creationId xmlns:a16="http://schemas.microsoft.com/office/drawing/2014/main" id="{9A79EAA4-6F5D-4A2C-B688-CD29C221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9">
                <a:extLst>
                  <a:ext uri="{FF2B5EF4-FFF2-40B4-BE49-F238E27FC236}">
                    <a16:creationId xmlns:a16="http://schemas.microsoft.com/office/drawing/2014/main" id="{B9CE5833-22CF-4408-9338-4B7749FEA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40">
                <a:extLst>
                  <a:ext uri="{FF2B5EF4-FFF2-40B4-BE49-F238E27FC236}">
                    <a16:creationId xmlns:a16="http://schemas.microsoft.com/office/drawing/2014/main" id="{316A985A-7ADD-4BEE-A7B6-E5B49E183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41">
                <a:extLst>
                  <a:ext uri="{FF2B5EF4-FFF2-40B4-BE49-F238E27FC236}">
                    <a16:creationId xmlns:a16="http://schemas.microsoft.com/office/drawing/2014/main" id="{352CFA3F-5CFE-412E-9196-C966F3457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13" name="Picture 2">
            <a:extLst>
              <a:ext uri="{FF2B5EF4-FFF2-40B4-BE49-F238E27FC236}">
                <a16:creationId xmlns:a16="http://schemas.microsoft.com/office/drawing/2014/main" id="{2FB01CCF-839B-4126-9BF9-132C64D8A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0A051B-0D92-514B-873B-601813D7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PODPŮRNÉ LOGOPEDICKÉ POMŮCKY</a:t>
            </a:r>
          </a:p>
        </p:txBody>
      </p:sp>
      <p:sp useBgFill="1">
        <p:nvSpPr>
          <p:cNvPr id="115" name="Round Diagonal Corner Rectangle 6">
            <a:extLst>
              <a:ext uri="{FF2B5EF4-FFF2-40B4-BE49-F238E27FC236}">
                <a16:creationId xmlns:a16="http://schemas.microsoft.com/office/drawing/2014/main" id="{F2B1468C-8227-4785-8776-7BDBDDF08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page6image2706309808">
            <a:extLst>
              <a:ext uri="{FF2B5EF4-FFF2-40B4-BE49-F238E27FC236}">
                <a16:creationId xmlns:a16="http://schemas.microsoft.com/office/drawing/2014/main" id="{35D50DEA-19F6-2A44-B37B-3C241FA0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617" y="1795847"/>
            <a:ext cx="3178638" cy="32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E6F6B-2E16-2F46-8180-AB3FCCD77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SLOUŽÍ K ÚPRAVĚ POLOHY MLUVIDEL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rgbClr val="FFFFFF"/>
                </a:solidFill>
              </a:rPr>
              <a:t>ŠPÁTLE, SONDIČKY, DRÁTKY, DESTIČKY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FFFF"/>
                </a:solidFill>
              </a:rPr>
              <a:t>UMĚLOHMOTNÉ GEOMETRICKÉ TVARY (STEREOGNOZIE)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FFFF"/>
                </a:solidFill>
              </a:rPr>
              <a:t>ROTAVIBRÁTOR</a:t>
            </a:r>
          </a:p>
          <a:p>
            <a:pPr>
              <a:buFontTx/>
              <a:buChar char="-"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4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F0CD74-E1CC-AC47-8A05-0F6BB72A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cs-CZ" sz="3200"/>
              <a:t>NÁZORNÉ LOGOPEDICKÉ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C7CC0-810C-E344-BBB7-4B2850DB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cs-CZ" sz="2000"/>
              <a:t>LOGOPEDICKÉ ZRCADLO</a:t>
            </a:r>
          </a:p>
          <a:p>
            <a:r>
              <a:rPr lang="cs-CZ" sz="2000"/>
              <a:t>MALÉ ZRCÁTKO, KOVOVÁ DESTIČKA</a:t>
            </a:r>
          </a:p>
          <a:p>
            <a:r>
              <a:rPr lang="cs-CZ" sz="2000"/>
              <a:t>ILUSTRATIVNÍ NÁKRESY HLÁSEK</a:t>
            </a:r>
          </a:p>
          <a:p>
            <a:r>
              <a:rPr lang="cs-CZ" sz="2000"/>
              <a:t>SMARTMOUTH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19DD45-C947-2041-ABFE-5DF419B80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8" t="-331" r="34698" b="64901"/>
          <a:stretch/>
        </p:blipFill>
        <p:spPr>
          <a:xfrm>
            <a:off x="6096000" y="1657979"/>
            <a:ext cx="5456279" cy="351709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55256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AB99F-D03E-CC49-8162-B29918EB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REGISTRAČNÍ LOGOPEDICKÉ POMŮCKY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4369190-DBA6-4603-95CB-3D3BD89DD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411535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49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380359-6E64-4E4E-BDB4-4BAB462B7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cs-CZ" sz="2800">
                <a:solidFill>
                  <a:srgbClr val="FFFFFF"/>
                </a:solidFill>
              </a:rPr>
              <a:t>VÍCEÚČELOVÉ LOGOPEDICKÉ POMŮCKY (LECHTA)</a:t>
            </a:r>
          </a:p>
        </p:txBody>
      </p:sp>
      <p:sp useBgFill="1">
        <p:nvSpPr>
          <p:cNvPr id="57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DC516B-4806-A546-8E80-C9DD9ABF3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72" t="-1759" r="28522" b="44259"/>
          <a:stretch/>
        </p:blipFill>
        <p:spPr>
          <a:xfrm>
            <a:off x="1314510" y="1137621"/>
            <a:ext cx="5721339" cy="457729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84965-F9AF-2E45-95EE-8B3DB427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FFFFFF"/>
                </a:solidFill>
              </a:rPr>
              <a:t>LOGOPEDICKÉ INSTRUMENTARIUM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FFFF"/>
                </a:solidFill>
              </a:rPr>
              <a:t>   (ORFFŮV INSTRUMENTÁŘ)</a:t>
            </a:r>
          </a:p>
          <a:p>
            <a:pPr marL="0" indent="0">
              <a:buNone/>
            </a:pPr>
            <a:endParaRPr lang="cs-CZ" sz="18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7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54115-89F8-D84C-A83F-E2960BF4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Diagnostické logopedické pomůcky (</a:t>
            </a:r>
            <a:r>
              <a:rPr lang="cs-CZ" dirty="0" err="1"/>
              <a:t>vitásková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B5BC4-9D73-824E-9A51-89883EB10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Veškeré testové materiály, které řadíme při hodnocení </a:t>
            </a:r>
            <a:r>
              <a:rPr lang="cs-CZ"/>
              <a:t>komunikační schopnosti.</a:t>
            </a:r>
          </a:p>
        </p:txBody>
      </p:sp>
    </p:spTree>
    <p:extLst>
      <p:ext uri="{BB962C8B-B14F-4D97-AF65-F5344CB8AC3E}">
        <p14:creationId xmlns:p14="http://schemas.microsoft.com/office/powerpoint/2010/main" val="11323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079F98-55B8-994C-A17B-50775F82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Sovák: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9B5FD31-9488-4D94-8F89-ADB0D522E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884257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60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0DD15D-B3DB-E94C-91E4-41799FAE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sz="2500"/>
              <a:t>Stimulační logopedické pomůcky</a:t>
            </a:r>
            <a:br>
              <a:rPr lang="cs-CZ" sz="2500"/>
            </a:br>
            <a:br>
              <a:rPr lang="cs-CZ" sz="2500"/>
            </a:br>
            <a:r>
              <a:rPr lang="cs-CZ" sz="2500"/>
              <a:t>- podněcují k nápodobě </a:t>
            </a:r>
            <a:br>
              <a:rPr lang="cs-CZ" sz="2500"/>
            </a:br>
            <a:r>
              <a:rPr lang="cs-CZ" sz="2500"/>
              <a:t>(vyš. Sluchu, </a:t>
            </a:r>
            <a:r>
              <a:rPr lang="cs-CZ" sz="2500" err="1"/>
              <a:t>oromotoriky</a:t>
            </a:r>
            <a:r>
              <a:rPr lang="cs-CZ" sz="2500"/>
              <a:t>)</a:t>
            </a:r>
          </a:p>
        </p:txBody>
      </p:sp>
      <p:graphicFrame>
        <p:nvGraphicFramePr>
          <p:cNvPr id="77" name="Zástupný obsah 2">
            <a:extLst>
              <a:ext uri="{FF2B5EF4-FFF2-40B4-BE49-F238E27FC236}">
                <a16:creationId xmlns:a16="http://schemas.microsoft.com/office/drawing/2014/main" id="{4D72D912-D299-4DAF-97FB-D7E426D83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26702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750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B2B8E-8649-EC48-ADFC-B0021DDC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3300"/>
              <a:t>MOTIVAČNÍ LOGOPEDICKÉ POMůCKY</a:t>
            </a:r>
            <a:br>
              <a:rPr lang="cs-CZ" sz="3300"/>
            </a:br>
            <a:br>
              <a:rPr lang="cs-CZ" sz="3300"/>
            </a:br>
            <a:r>
              <a:rPr lang="cs-CZ" sz="3300"/>
              <a:t>- k navození komunikační pohotovosti (zájem)</a:t>
            </a:r>
          </a:p>
        </p:txBody>
      </p:sp>
      <p:pic>
        <p:nvPicPr>
          <p:cNvPr id="52" name="Obrázek 51" descr="Obsah obrázku osoba, interiér, patro, dřevěné&#10;&#10;Popis byl vytvořen automaticky">
            <a:extLst>
              <a:ext uri="{FF2B5EF4-FFF2-40B4-BE49-F238E27FC236}">
                <a16:creationId xmlns:a16="http://schemas.microsoft.com/office/drawing/2014/main" id="{7BEA4F9A-4055-4241-8B49-6542846EA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" r="56211" b="2"/>
          <a:stretch/>
        </p:blipFill>
        <p:spPr>
          <a:xfrm rot="5400000">
            <a:off x="7195926" y="1694128"/>
            <a:ext cx="3047892" cy="4655075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3" name="Zástupný obsah 2">
            <a:extLst>
              <a:ext uri="{FF2B5EF4-FFF2-40B4-BE49-F238E27FC236}">
                <a16:creationId xmlns:a16="http://schemas.microsoft.com/office/drawing/2014/main" id="{7EB5DB67-D14F-4D9E-AF6E-DD217C563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68523"/>
              </p:ext>
            </p:extLst>
          </p:nvPr>
        </p:nvGraphicFramePr>
        <p:xfrm>
          <a:off x="1141412" y="2249487"/>
          <a:ext cx="4844521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986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45770-8900-6641-AC88-6222B8B2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3300"/>
              <a:t>DIDAKTICKÉ LOGOPEDICKÉ </a:t>
            </a:r>
            <a:br>
              <a:rPr lang="cs-CZ" sz="3300"/>
            </a:br>
            <a:r>
              <a:rPr lang="cs-CZ" sz="3300"/>
              <a:t>POMŮCKY</a:t>
            </a:r>
            <a:br>
              <a:rPr lang="cs-CZ" sz="3300"/>
            </a:br>
            <a:endParaRPr lang="cs-CZ" sz="3300"/>
          </a:p>
        </p:txBody>
      </p:sp>
      <p:sp>
        <p:nvSpPr>
          <p:cNvPr id="70" name="Round Diagonal Corner Rectangle 8">
            <a:extLst>
              <a:ext uri="{FF2B5EF4-FFF2-40B4-BE49-F238E27FC236}">
                <a16:creationId xmlns:a16="http://schemas.microsoft.com/office/drawing/2014/main" id="{5753A023-A17D-42EE-9269-5BEBF39E7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334" y="2249487"/>
            <a:ext cx="4655075" cy="354171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2AC8B2C-727E-1040-A65F-F641A0640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64" b="5"/>
          <a:stretch/>
        </p:blipFill>
        <p:spPr>
          <a:xfrm rot="5400000">
            <a:off x="6221935" y="3056149"/>
            <a:ext cx="2898249" cy="1928388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94B4692-73C7-47E2-839E-2E542FFD53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072174"/>
              </p:ext>
            </p:extLst>
          </p:nvPr>
        </p:nvGraphicFramePr>
        <p:xfrm>
          <a:off x="1141412" y="2249487"/>
          <a:ext cx="4844521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0" name="Obrázek 99">
            <a:extLst>
              <a:ext uri="{FF2B5EF4-FFF2-40B4-BE49-F238E27FC236}">
                <a16:creationId xmlns:a16="http://schemas.microsoft.com/office/drawing/2014/main" id="{38B5AAC0-9365-0441-A15A-8907BCA49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340193" y="3166015"/>
            <a:ext cx="3172971" cy="17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932F42B-E211-614F-A597-5FC8499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484188"/>
            <a:ext cx="3319145" cy="4772069"/>
          </a:xfrm>
        </p:spPr>
        <p:txBody>
          <a:bodyPr>
            <a:normAutofit/>
          </a:bodyPr>
          <a:lstStyle/>
          <a:p>
            <a:pPr marL="0" indent="0" algn="ctr"/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r>
              <a:rPr lang="cs-CZ" sz="2300" dirty="0">
                <a:solidFill>
                  <a:srgbClr val="FFFFFF"/>
                </a:solidFill>
              </a:rPr>
              <a:t>Didaktické pomůcky pro rozvoj </a:t>
            </a:r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r>
              <a:rPr lang="cs-CZ" sz="2300" b="1" dirty="0">
                <a:solidFill>
                  <a:schemeClr val="accent3"/>
                </a:solidFill>
              </a:rPr>
              <a:t>jemné motoriky</a:t>
            </a:r>
            <a:br>
              <a:rPr lang="cs-CZ" sz="2300" b="1" dirty="0">
                <a:solidFill>
                  <a:schemeClr val="accent3"/>
                </a:solidFill>
              </a:rPr>
            </a:br>
            <a:r>
              <a:rPr lang="cs-CZ" sz="2300" b="1" dirty="0">
                <a:solidFill>
                  <a:schemeClr val="accent3"/>
                </a:solidFill>
              </a:rPr>
              <a:t>A </a:t>
            </a:r>
            <a:r>
              <a:rPr lang="cs-CZ" sz="2300" b="1" dirty="0" err="1">
                <a:solidFill>
                  <a:schemeClr val="accent3"/>
                </a:solidFill>
              </a:rPr>
              <a:t>grafomotoriky</a:t>
            </a:r>
            <a:r>
              <a:rPr lang="cs-CZ" sz="2300" b="1" dirty="0">
                <a:solidFill>
                  <a:schemeClr val="accent3"/>
                </a:solidFill>
              </a:rPr>
              <a:t> </a:t>
            </a:r>
            <a:br>
              <a:rPr lang="cs-CZ" sz="2300" dirty="0">
                <a:solidFill>
                  <a:schemeClr val="accent3"/>
                </a:solidFill>
              </a:rPr>
            </a:br>
            <a:br>
              <a:rPr lang="cs-CZ" sz="2300" dirty="0">
                <a:solidFill>
                  <a:schemeClr val="accent3"/>
                </a:solidFill>
              </a:rPr>
            </a:br>
            <a:endParaRPr lang="cs-CZ" sz="2300" dirty="0">
              <a:solidFill>
                <a:schemeClr val="accent3"/>
              </a:solidFill>
            </a:endParaRPr>
          </a:p>
        </p:txBody>
      </p: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1799744-8D89-411C-979F-46AF0F958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46922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344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CCFA3-29B7-684C-8A48-A2574D38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Praktický život: péče o prostředí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286707-DFA9-0543-92A7-1635430E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zametání pomocí košťátka a lopatky</a:t>
            </a:r>
          </a:p>
          <a:p>
            <a:r>
              <a:rPr lang="cs-CZ" dirty="0"/>
              <a:t>zapínací rám (procvičování obou hemisfér)</a:t>
            </a:r>
          </a:p>
          <a:p>
            <a:r>
              <a:rPr lang="cs-CZ" dirty="0"/>
              <a:t>mokré aktivity – umývání nádobí, ždímání houby</a:t>
            </a:r>
          </a:p>
          <a:p>
            <a:r>
              <a:rPr lang="cs-CZ" dirty="0"/>
              <a:t>suché aktivity – přesypávání, přelévání, třídění různých materiálů</a:t>
            </a:r>
          </a:p>
        </p:txBody>
      </p:sp>
    </p:spTree>
    <p:extLst>
      <p:ext uri="{BB962C8B-B14F-4D97-AF65-F5344CB8AC3E}">
        <p14:creationId xmlns:p14="http://schemas.microsoft.com/office/powerpoint/2010/main" val="69426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EE3646-6741-8F4D-9472-59D52A8E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cs-CZ" sz="3300">
                <a:solidFill>
                  <a:srgbClr val="FFFFFF"/>
                </a:solidFill>
              </a:rPr>
              <a:t>Literatura k praktickému cvičení – výstup studentů: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DC40DA1-C761-4F73-8B72-371B1E837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18613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04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E8A81-3DF3-C547-B4DC-9F72BE13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Derivační logopedické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1877B-C5A5-444C-B9F3-F5A58182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1889760"/>
            <a:ext cx="10474387" cy="3901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význam </a:t>
            </a:r>
            <a:r>
              <a:rPr lang="cs-CZ" b="1" dirty="0"/>
              <a:t>derivačních pomůcek</a:t>
            </a:r>
            <a:r>
              <a:rPr lang="cs-CZ" dirty="0"/>
              <a:t> spočívá v odpoutání či odvedení pozornosti od vlastního řečového projevu, což je významné např. u takových forem narušení komunikační schopnosti, které se zhoršují v důsledku řečového projevu.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OSOBA S NKS &gt; PŘÍLIŠ SOUSTŘEDĚNÁ NA MLUVNÍ PROJEV &gt; ZHORŠENÍ + PSYCHOSOMATIKA &gt; ODVEDENÍ POZORNOSTI = LEE EFEKT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 KTERÉ DIAGNÓZE HOVOŘÍME?</a:t>
            </a:r>
          </a:p>
        </p:txBody>
      </p:sp>
    </p:spTree>
    <p:extLst>
      <p:ext uri="{BB962C8B-B14F-4D97-AF65-F5344CB8AC3E}">
        <p14:creationId xmlns:p14="http://schemas.microsoft.com/office/powerpoint/2010/main" val="3439275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112</TotalTime>
  <Words>494</Words>
  <Application>Microsoft Macintosh PowerPoint</Application>
  <PresentationFormat>Širokoúhlá obrazovka</PresentationFormat>
  <Paragraphs>72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Tw Cen MT</vt:lpstr>
      <vt:lpstr>Obvod</vt:lpstr>
      <vt:lpstr>Logopedické pomůcky</vt:lpstr>
      <vt:lpstr>Sovák: </vt:lpstr>
      <vt:lpstr>Stimulační logopedické pomůcky  - podněcují k nápodobě  (vyš. Sluchu, oromotoriky)</vt:lpstr>
      <vt:lpstr>MOTIVAČNÍ LOGOPEDICKÉ POMůCKY  - k navození komunikační pohotovosti (zájem)</vt:lpstr>
      <vt:lpstr>DIDAKTICKÉ LOGOPEDICKÉ  POMŮCKY </vt:lpstr>
      <vt:lpstr>     Didaktické pomůcky pro rozvoj   jemné motoriky A grafomotoriky   </vt:lpstr>
      <vt:lpstr>      Praktický život: péče o prostředí    . </vt:lpstr>
      <vt:lpstr>Literatura k praktickému cvičení – výstup studentů:</vt:lpstr>
      <vt:lpstr>Derivační logopedické pomůcky</vt:lpstr>
      <vt:lpstr>PODPŮRNÉ LOGOPEDICKÉ POMŮCKY</vt:lpstr>
      <vt:lpstr>NÁZORNÉ LOGOPEDICKÉ POMŮCKY</vt:lpstr>
      <vt:lpstr>REGISTRAČNÍ LOGOPEDICKÉ POMŮCKY</vt:lpstr>
      <vt:lpstr>VÍCEÚČELOVÉ LOGOPEDICKÉ POMŮCKY (LECHTA)</vt:lpstr>
      <vt:lpstr>Diagnostické logopedické pomůcky (vitásková)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Logopedické pomůcky</dc:title>
  <dc:creator>Petr Janšta</dc:creator>
  <cp:lastModifiedBy>Petr Janšta</cp:lastModifiedBy>
  <cp:revision>1</cp:revision>
  <dcterms:created xsi:type="dcterms:W3CDTF">2021-12-10T10:50:53Z</dcterms:created>
  <dcterms:modified xsi:type="dcterms:W3CDTF">2023-02-19T09:46:44Z</dcterms:modified>
</cp:coreProperties>
</file>