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1" r:id="rId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5548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1" d="100"/>
          <a:sy n="101" d="100"/>
        </p:scale>
        <p:origin x="72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020272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altLang="cs-CZ" sz="12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 :</a:t>
            </a:r>
            <a:endParaRPr lang="cs-CZ" altLang="cs-CZ" sz="1200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779662"/>
            <a:ext cx="8280920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61053" y="1011073"/>
            <a:ext cx="576064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B6BEF-2E03-2EC4-40ED-0FFB5EFD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800" y="2317898"/>
            <a:ext cx="2736304" cy="50770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22842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2996</TotalTime>
  <Words>5</Words>
  <Application>Microsoft Office PowerPoint</Application>
  <PresentationFormat>Předvádění na obrazovce (16:9)</PresentationFormat>
  <Paragraphs>4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Enriqueta</vt:lpstr>
      <vt:lpstr>Times New Roman</vt:lpstr>
      <vt:lpstr>SLU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Patricie Nešporová</cp:lastModifiedBy>
  <cp:revision>57</cp:revision>
  <dcterms:created xsi:type="dcterms:W3CDTF">2016-07-06T15:42:34Z</dcterms:created>
  <dcterms:modified xsi:type="dcterms:W3CDTF">2023-08-30T08:23:23Z</dcterms:modified>
</cp:coreProperties>
</file>