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19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D856267-3DD1-4C78-81FC-D413CBA412C2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010D6F6-1A08-40DC-B634-4D204E21C847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Kliknutím lze upravit styl.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2C44A04-16AE-4E98-8DF5-41FAFE0459A3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3D9C4C-3022-47D5-9819-F02CC36DDD64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Onemocnění ledvin I.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8B8B8B"/>
                </a:solidFill>
                <a:latin typeface="Calibri"/>
              </a:rPr>
              <a:t>Slezská univerzita Opava</a:t>
            </a:r>
            <a:endParaRPr lang="cs-CZ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8B8B8B"/>
                </a:solidFill>
                <a:latin typeface="Calibri"/>
              </a:rPr>
              <a:t>Letní semestr 2024</a:t>
            </a:r>
            <a:endParaRPr lang="cs-CZ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3557520" y="452520"/>
            <a:ext cx="2028600" cy="144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Zánět horních cest močových 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Chronické záněty: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Rizikové faktory 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Komplikace stázi moči – konkrement, nádor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Vezikoureterální reflux: vrozená vada, regurgitace moči z močového měchýře do ureteru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Analgetická nefropatie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Intoxikace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TBC ledvin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TBC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Močový  trakt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nejčastější extrapulmonální postižení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přenos hematogenně z primárního ložiska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 plicích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často oboustranné postižení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rtg obraz se podobá chronické pyelonefritidě: - destrukce papil - stenózy krčků - deformace a dilatace kalichů - redukce parenchymu - jizvení, kalcifikace</a:t>
            </a:r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7470000" y="0"/>
            <a:ext cx="1657080" cy="275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67640" y="116640"/>
            <a:ext cx="8229240" cy="35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0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TBC</a:t>
            </a:r>
          </a:p>
        </p:txBody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1475640" y="620640"/>
            <a:ext cx="6738840" cy="558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Diagnostika infektů močových cest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Anamnéza: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obtíže dysurie, polakisurie, léky, jiné infekce a anamn.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Fyzikální nález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bolest při pohmatu, teploty, otoky víček při glomerulonefritidě a nefrotickém syndromu, dehydratace v polyurické fázi renálního selhání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Moč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barva, zápach, zákal, množství, pěna, specifická hmotnost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Moč + sediment, moč kultivačně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Vyšetření</a:t>
            </a: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Nativní snímek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UZ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Vylučovací urografie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Ascendentní pyelografie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Renální arteriografie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Biopsie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Scintigrafie ledvin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Izotopová nefrografie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Terapie</a:t>
            </a: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Režimová opatření: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Příjem tekutin, nepotlačovat mikci, správná hygiena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Odstranit obstrukci močových cest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Klid na lůžku, nedráždivá strava, vyloučit alkohol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Farmakoterapie: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Antibiotika, chemoterapeutika,antipyretika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UROLITHIÁZA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67640" y="1628640"/>
            <a:ext cx="4968360" cy="453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2000"/>
          </a:bodyPr>
          <a:lstStyle/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FF0000"/>
              </a:buClr>
              <a:buFont typeface="Arial"/>
              <a:buChar char="•"/>
            </a:pPr>
            <a:r>
              <a:rPr lang="cs-CZ" sz="3800" b="1" strike="noStrike" spc="-1">
                <a:solidFill>
                  <a:srgbClr val="FF0000"/>
                </a:solidFill>
                <a:latin typeface="Calibri"/>
              </a:rPr>
              <a:t>Patogeneze</a:t>
            </a:r>
            <a:endParaRPr lang="cs-CZ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endParaRPr lang="cs-CZ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Hypersaturace moči kamenotvornými 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látkami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endParaRPr lang="cs-CZ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Vysoká exkrece Ca, Mg, P, urátů, oxalátů..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endParaRPr lang="cs-CZ" sz="3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Hypercalciurie: 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Nejčastější, zvýšené vylučování Ca močí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vysoký příjem Ca potravou</a:t>
            </a:r>
          </a:p>
          <a:p>
            <a:pPr>
              <a:lnSpc>
                <a:spcPct val="10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cs-CZ" sz="3800" b="0" strike="noStrike" spc="-1">
                <a:solidFill>
                  <a:srgbClr val="000000"/>
                </a:solidFill>
                <a:latin typeface="Calibri"/>
              </a:rPr>
              <a:t>hyperparathyreoza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                  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Picture 4" descr="Ledvinové kameny - příznaky a léčba"/>
          <p:cNvPicPr/>
          <p:nvPr/>
        </p:nvPicPr>
        <p:blipFill>
          <a:blip r:embed="rId2"/>
          <a:stretch/>
        </p:blipFill>
        <p:spPr>
          <a:xfrm>
            <a:off x="5320440" y="1124640"/>
            <a:ext cx="3499560" cy="32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Patogeneze</a:t>
            </a: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Nízký příjem tekutin nízká diuréza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Abnormální pH moči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(infekce)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Deficit inhibitoru litogeneze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(citrát, pyrofosfát Mg)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U dětí: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infekce, vrozené anomálie, metabolické příčiny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Patogeneze</a:t>
            </a: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Hyperoxalurie (oxalát)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Porucha rezorbce tuků (nemoci žlučníku, střeva, slinivky)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Vysoký přívod vitaminu C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Struvitové kameny (infekční)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Infekce močových cest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Urátové kameny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Leukémie, lymfomy, rozpad nádorové hmoty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Klinický obraz</a:t>
            </a: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Asymptomatické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Hematurie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: makroskopická/mikroskopická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Intenzivní, přerušovaná 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bolest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v boku s vyzařováním do třísla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Vegetativní doprovod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nauzea, zvracení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Obsah</a:t>
            </a: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Infekce močových cest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Urolithiáza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Nádory ledvin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Komplikace</a:t>
            </a: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Obstrukce močových cest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Infekce 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urosepse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Renální insuficience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Diagnostika</a:t>
            </a: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Rodinný výskyt, dietní návyky, užívání léků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Příjem tekutin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 CH+S-mikrohematurie, K+C infekce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85% kamenů je rtg kontrastních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FF0000"/>
                </a:solidFill>
                <a:latin typeface="Calibri"/>
              </a:rPr>
              <a:t>Sonografie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FF0000"/>
                </a:solidFill>
                <a:latin typeface="Calibri"/>
              </a:rPr>
              <a:t>IVU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-intravenozní vylučovací urografie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FF0000"/>
                </a:solidFill>
                <a:latin typeface="Calibri"/>
              </a:rPr>
              <a:t>CT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432360" y="188640"/>
            <a:ext cx="3240000" cy="379116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3"/>
          <p:cNvPicPr/>
          <p:nvPr/>
        </p:nvPicPr>
        <p:blipFill>
          <a:blip r:embed="rId3"/>
          <a:stretch/>
        </p:blipFill>
        <p:spPr>
          <a:xfrm>
            <a:off x="3708000" y="188640"/>
            <a:ext cx="5152680" cy="38631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4"/>
          <p:cNvPicPr/>
          <p:nvPr/>
        </p:nvPicPr>
        <p:blipFill>
          <a:blip r:embed="rId4"/>
          <a:stretch/>
        </p:blipFill>
        <p:spPr>
          <a:xfrm>
            <a:off x="2123640" y="4002480"/>
            <a:ext cx="3811680" cy="285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Terapie </a:t>
            </a: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9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Akutní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tišení bolesti: analgetika, spasmolytika 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Hydratace, sledování diurézy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Endoskopické odstranění(PEK)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Extrakorporální litotrypse rázovou vlnou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Chronické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Dietní opatření, hydratace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Změna pH moče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urátové konkrementy – alkalizace moči (citronan sodný, citronan draselný),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struvitové konkrementy – acidifikace moči.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Snížení hyperurikosurie (Alopurinol)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Snížení hypercalciurie(Hydrochlorothiazid)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Terapie infekce</a:t>
            </a: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6372360" y="404640"/>
            <a:ext cx="2028600" cy="144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NÁDORY LEDVIN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Příznaky: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Krev v moči, bolesti v bederní krajině,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hubnutí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Diagnostika: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Sonografie, CT, MR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Grawitzův tumor(adenokarcinom)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Wilmsův tumor (nefroblastom) v dětském věku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Karcinom močového měchýře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Karcinom prostaty</a:t>
            </a:r>
          </a:p>
        </p:txBody>
      </p:sp>
      <p:pic>
        <p:nvPicPr>
          <p:cNvPr id="136" name="Picture 2" descr="Wilmsův tumor – WikiSkripta"/>
          <p:cNvPicPr/>
          <p:nvPr/>
        </p:nvPicPr>
        <p:blipFill>
          <a:blip r:embed="rId2"/>
          <a:stretch/>
        </p:blipFill>
        <p:spPr>
          <a:xfrm>
            <a:off x="6300360" y="1124640"/>
            <a:ext cx="2551680" cy="270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Infekce močových cest</a:t>
            </a: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Dělení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Akutní X chronické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Záněty horních cest močových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pánvičky, intersticia ledviny, močovodů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Záněty dolních cest močových: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močový měchýř, močová trubice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Etiologie: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Escherichia coli, streptokoky, stafylokoky, klebsiela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Obrázek 89"/>
          <p:cNvPicPr/>
          <p:nvPr/>
        </p:nvPicPr>
        <p:blipFill>
          <a:blip r:embed="rId2"/>
          <a:stretch/>
        </p:blipFill>
        <p:spPr>
          <a:xfrm>
            <a:off x="1599480" y="1729440"/>
            <a:ext cx="600048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Komplikující příčiny</a:t>
            </a: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Překážky v močových cestách, vesikoureterální reflux, kameny, hypertrofie prostaty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Diabetes mellitus: glykosurie 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častější zánět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Těhotenství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Katetrizace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Nefrotoxické léky zj. analgetika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Imunosuprese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Klinický obraz zánět dolních cest močových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Asymptomatické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– náhodný nález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Uretritida, cystitida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Příznaky: pálení, řezání při močení, polakisurie, bolest, subfebrilie, horečka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Močový nález: krev, leukocyty,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Zánět horních cest močových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7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Akutní zánět: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močovodu a pánvičky, během několika hodin přestup zánětu z intersticia na glomeruly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bouřlivý klinický obraz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Chronické záněty: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Komplikace stázi moči –konkrement, nádor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Vezikoureterální reflux: vrozená vada, regurgitace moči z močového měchýře do ureteru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Analgetická nefropatie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Intoxikace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TBC ledvin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Zánět horních cest močových </a:t>
            </a: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Akutní zánět: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Pyelonefritis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ložiskový nespecifický zánět ledvin bakteriálního původu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Vznik: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hematogenně, lymfogenně nebo kanalikulárně při obstrukci močových cest nebo při VUR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predisponující faktory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:anomálie močovodů a KLP systému, urolithiasa, DM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nejčastější původce: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E. Coli, Stafylokok,enterokoky, Candida albicans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postižena pánvička i parenchym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vyléčení klinicky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1-2 týdny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zobrazovací metody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: normalizace obrazu 1-5 měsíců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Zánět horních cest močových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Absces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-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parenchym ledviny (kúra, dřeň)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Pyonefróza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ohraničené nahromadění hnisu v celém kalichopanvičkovém systému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Ledvina zvětšená, edematózně prosáklá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ledvina nevylučuje k.l.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příčinou je obstrukce a bakteriální infekce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často proces přechází na obaly ledviny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742</Words>
  <Application>Microsoft Office PowerPoint</Application>
  <PresentationFormat>Předvádění na obrazovce (4:3)</PresentationFormat>
  <Paragraphs>176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Onemocnění ledvin I.</vt:lpstr>
      <vt:lpstr>Obsah</vt:lpstr>
      <vt:lpstr>Infekce močových cest</vt:lpstr>
      <vt:lpstr>Prezentace aplikace PowerPoint</vt:lpstr>
      <vt:lpstr>Komplikující příčiny</vt:lpstr>
      <vt:lpstr>Klinický obraz zánět dolních cest močových </vt:lpstr>
      <vt:lpstr>Zánět horních cest močových </vt:lpstr>
      <vt:lpstr>Zánět horních cest močových </vt:lpstr>
      <vt:lpstr>Zánět horních cest močových </vt:lpstr>
      <vt:lpstr>Zánět horních cest močových </vt:lpstr>
      <vt:lpstr>TBC ledvin</vt:lpstr>
      <vt:lpstr>TBC</vt:lpstr>
      <vt:lpstr>Diagnostika infektů močových cest</vt:lpstr>
      <vt:lpstr>Vyšetření</vt:lpstr>
      <vt:lpstr>Terapie</vt:lpstr>
      <vt:lpstr>UROLITHIÁZA</vt:lpstr>
      <vt:lpstr>Patogeneze</vt:lpstr>
      <vt:lpstr>Patogeneze</vt:lpstr>
      <vt:lpstr>Klinický obraz</vt:lpstr>
      <vt:lpstr>Komplikace</vt:lpstr>
      <vt:lpstr>Diagnostika </vt:lpstr>
      <vt:lpstr>Prezentace aplikace PowerPoint</vt:lpstr>
      <vt:lpstr>Terapie </vt:lpstr>
      <vt:lpstr>NÁDORY LEDVIN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ledvin I.</dc:title>
  <dc:subject/>
  <dc:creator>Ingrid Rýznarová</dc:creator>
  <dc:description/>
  <cp:lastModifiedBy>Veronika Slováček Hagenová</cp:lastModifiedBy>
  <cp:revision>17</cp:revision>
  <dcterms:created xsi:type="dcterms:W3CDTF">2022-02-25T14:41:51Z</dcterms:created>
  <dcterms:modified xsi:type="dcterms:W3CDTF">2024-05-13T07:07:08Z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23</vt:i4>
  </property>
</Properties>
</file>