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4" r:id="rId4"/>
    <p:sldId id="257" r:id="rId5"/>
    <p:sldId id="260" r:id="rId6"/>
    <p:sldId id="261" r:id="rId7"/>
    <p:sldId id="258" r:id="rId8"/>
    <p:sldId id="263" r:id="rId9"/>
    <p:sldId id="262" r:id="rId10"/>
    <p:sldId id="265" r:id="rId11"/>
    <p:sldId id="266" r:id="rId12"/>
    <p:sldId id="267" r:id="rId13"/>
    <p:sldId id="269" r:id="rId14"/>
    <p:sldId id="270" r:id="rId15"/>
    <p:sldId id="268" r:id="rId16"/>
    <p:sldId id="271" r:id="rId17"/>
    <p:sldId id="272" r:id="rId18"/>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BCC57-A3A3-645A-2E89-16816E3835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k-SK"/>
          </a:p>
        </p:txBody>
      </p:sp>
      <p:sp>
        <p:nvSpPr>
          <p:cNvPr id="3" name="Subtitle 2">
            <a:extLst>
              <a:ext uri="{FF2B5EF4-FFF2-40B4-BE49-F238E27FC236}">
                <a16:creationId xmlns:a16="http://schemas.microsoft.com/office/drawing/2014/main" id="{21B4ABA1-439D-CF89-6E33-1530A132A7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k-SK"/>
          </a:p>
        </p:txBody>
      </p:sp>
      <p:sp>
        <p:nvSpPr>
          <p:cNvPr id="4" name="Date Placeholder 3">
            <a:extLst>
              <a:ext uri="{FF2B5EF4-FFF2-40B4-BE49-F238E27FC236}">
                <a16:creationId xmlns:a16="http://schemas.microsoft.com/office/drawing/2014/main" id="{4B6F2BF4-2139-4C6B-4B76-D3A59EF81C7B}"/>
              </a:ext>
            </a:extLst>
          </p:cNvPr>
          <p:cNvSpPr>
            <a:spLocks noGrp="1"/>
          </p:cNvSpPr>
          <p:nvPr>
            <p:ph type="dt" sz="half" idx="10"/>
          </p:nvPr>
        </p:nvSpPr>
        <p:spPr/>
        <p:txBody>
          <a:bodyPr/>
          <a:lstStyle/>
          <a:p>
            <a:fld id="{AC77F680-DB77-4D62-8519-1300ECEF1F2E}" type="datetimeFigureOut">
              <a:rPr lang="sk-SK" smtClean="0"/>
              <a:t>7. 2. 2024</a:t>
            </a:fld>
            <a:endParaRPr lang="sk-SK"/>
          </a:p>
        </p:txBody>
      </p:sp>
      <p:sp>
        <p:nvSpPr>
          <p:cNvPr id="5" name="Footer Placeholder 4">
            <a:extLst>
              <a:ext uri="{FF2B5EF4-FFF2-40B4-BE49-F238E27FC236}">
                <a16:creationId xmlns:a16="http://schemas.microsoft.com/office/drawing/2014/main" id="{DACF21D0-3B05-5D58-577E-71826523FE8D}"/>
              </a:ext>
            </a:extLst>
          </p:cNvPr>
          <p:cNvSpPr>
            <a:spLocks noGrp="1"/>
          </p:cNvSpPr>
          <p:nvPr>
            <p:ph type="ftr" sz="quarter" idx="11"/>
          </p:nvPr>
        </p:nvSpPr>
        <p:spPr/>
        <p:txBody>
          <a:bodyPr/>
          <a:lstStyle/>
          <a:p>
            <a:endParaRPr lang="sk-SK"/>
          </a:p>
        </p:txBody>
      </p:sp>
      <p:sp>
        <p:nvSpPr>
          <p:cNvPr id="6" name="Slide Number Placeholder 5">
            <a:extLst>
              <a:ext uri="{FF2B5EF4-FFF2-40B4-BE49-F238E27FC236}">
                <a16:creationId xmlns:a16="http://schemas.microsoft.com/office/drawing/2014/main" id="{FDF1FB84-27F0-AA71-1043-E40EABDEA082}"/>
              </a:ext>
            </a:extLst>
          </p:cNvPr>
          <p:cNvSpPr>
            <a:spLocks noGrp="1"/>
          </p:cNvSpPr>
          <p:nvPr>
            <p:ph type="sldNum" sz="quarter" idx="12"/>
          </p:nvPr>
        </p:nvSpPr>
        <p:spPr/>
        <p:txBody>
          <a:bodyPr/>
          <a:lstStyle/>
          <a:p>
            <a:fld id="{DDD68EA5-1871-4796-BDA7-65A3EF9393A9}" type="slidenum">
              <a:rPr lang="sk-SK" smtClean="0"/>
              <a:t>‹#›</a:t>
            </a:fld>
            <a:endParaRPr lang="sk-SK"/>
          </a:p>
        </p:txBody>
      </p:sp>
    </p:spTree>
    <p:extLst>
      <p:ext uri="{BB962C8B-B14F-4D97-AF65-F5344CB8AC3E}">
        <p14:creationId xmlns:p14="http://schemas.microsoft.com/office/powerpoint/2010/main" val="3762967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6D36A-4CE5-2A51-CF9F-FB76AB4EEC5F}"/>
              </a:ext>
            </a:extLst>
          </p:cNvPr>
          <p:cNvSpPr>
            <a:spLocks noGrp="1"/>
          </p:cNvSpPr>
          <p:nvPr>
            <p:ph type="title"/>
          </p:nvPr>
        </p:nvSpPr>
        <p:spPr/>
        <p:txBody>
          <a:bodyPr/>
          <a:lstStyle/>
          <a:p>
            <a:r>
              <a:rPr lang="en-US"/>
              <a:t>Click to edit Master title style</a:t>
            </a:r>
            <a:endParaRPr lang="sk-SK"/>
          </a:p>
        </p:txBody>
      </p:sp>
      <p:sp>
        <p:nvSpPr>
          <p:cNvPr id="3" name="Vertical Text Placeholder 2">
            <a:extLst>
              <a:ext uri="{FF2B5EF4-FFF2-40B4-BE49-F238E27FC236}">
                <a16:creationId xmlns:a16="http://schemas.microsoft.com/office/drawing/2014/main" id="{3DB2A102-2CDC-2CFC-E753-EAE44DA2B5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Date Placeholder 3">
            <a:extLst>
              <a:ext uri="{FF2B5EF4-FFF2-40B4-BE49-F238E27FC236}">
                <a16:creationId xmlns:a16="http://schemas.microsoft.com/office/drawing/2014/main" id="{0588EBC2-821B-B6C0-9EE2-45521129C711}"/>
              </a:ext>
            </a:extLst>
          </p:cNvPr>
          <p:cNvSpPr>
            <a:spLocks noGrp="1"/>
          </p:cNvSpPr>
          <p:nvPr>
            <p:ph type="dt" sz="half" idx="10"/>
          </p:nvPr>
        </p:nvSpPr>
        <p:spPr/>
        <p:txBody>
          <a:bodyPr/>
          <a:lstStyle/>
          <a:p>
            <a:fld id="{AC77F680-DB77-4D62-8519-1300ECEF1F2E}" type="datetimeFigureOut">
              <a:rPr lang="sk-SK" smtClean="0"/>
              <a:t>7. 2. 2024</a:t>
            </a:fld>
            <a:endParaRPr lang="sk-SK"/>
          </a:p>
        </p:txBody>
      </p:sp>
      <p:sp>
        <p:nvSpPr>
          <p:cNvPr id="5" name="Footer Placeholder 4">
            <a:extLst>
              <a:ext uri="{FF2B5EF4-FFF2-40B4-BE49-F238E27FC236}">
                <a16:creationId xmlns:a16="http://schemas.microsoft.com/office/drawing/2014/main" id="{B8640094-19EF-FC2C-40B1-2E2C66B39029}"/>
              </a:ext>
            </a:extLst>
          </p:cNvPr>
          <p:cNvSpPr>
            <a:spLocks noGrp="1"/>
          </p:cNvSpPr>
          <p:nvPr>
            <p:ph type="ftr" sz="quarter" idx="11"/>
          </p:nvPr>
        </p:nvSpPr>
        <p:spPr/>
        <p:txBody>
          <a:bodyPr/>
          <a:lstStyle/>
          <a:p>
            <a:endParaRPr lang="sk-SK"/>
          </a:p>
        </p:txBody>
      </p:sp>
      <p:sp>
        <p:nvSpPr>
          <p:cNvPr id="6" name="Slide Number Placeholder 5">
            <a:extLst>
              <a:ext uri="{FF2B5EF4-FFF2-40B4-BE49-F238E27FC236}">
                <a16:creationId xmlns:a16="http://schemas.microsoft.com/office/drawing/2014/main" id="{F7607985-2E4A-FABF-7756-42CDC7A32CC9}"/>
              </a:ext>
            </a:extLst>
          </p:cNvPr>
          <p:cNvSpPr>
            <a:spLocks noGrp="1"/>
          </p:cNvSpPr>
          <p:nvPr>
            <p:ph type="sldNum" sz="quarter" idx="12"/>
          </p:nvPr>
        </p:nvSpPr>
        <p:spPr/>
        <p:txBody>
          <a:bodyPr/>
          <a:lstStyle/>
          <a:p>
            <a:fld id="{DDD68EA5-1871-4796-BDA7-65A3EF9393A9}" type="slidenum">
              <a:rPr lang="sk-SK" smtClean="0"/>
              <a:t>‹#›</a:t>
            </a:fld>
            <a:endParaRPr lang="sk-SK"/>
          </a:p>
        </p:txBody>
      </p:sp>
    </p:spTree>
    <p:extLst>
      <p:ext uri="{BB962C8B-B14F-4D97-AF65-F5344CB8AC3E}">
        <p14:creationId xmlns:p14="http://schemas.microsoft.com/office/powerpoint/2010/main" val="577909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60E20B-A1B6-9562-401C-77B8F210D6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k-SK"/>
          </a:p>
        </p:txBody>
      </p:sp>
      <p:sp>
        <p:nvSpPr>
          <p:cNvPr id="3" name="Vertical Text Placeholder 2">
            <a:extLst>
              <a:ext uri="{FF2B5EF4-FFF2-40B4-BE49-F238E27FC236}">
                <a16:creationId xmlns:a16="http://schemas.microsoft.com/office/drawing/2014/main" id="{E0A7106D-D682-1ECD-4367-91190C40B5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Date Placeholder 3">
            <a:extLst>
              <a:ext uri="{FF2B5EF4-FFF2-40B4-BE49-F238E27FC236}">
                <a16:creationId xmlns:a16="http://schemas.microsoft.com/office/drawing/2014/main" id="{0F8B48C7-D8E6-92F1-F005-AC3EAE7B0B20}"/>
              </a:ext>
            </a:extLst>
          </p:cNvPr>
          <p:cNvSpPr>
            <a:spLocks noGrp="1"/>
          </p:cNvSpPr>
          <p:nvPr>
            <p:ph type="dt" sz="half" idx="10"/>
          </p:nvPr>
        </p:nvSpPr>
        <p:spPr/>
        <p:txBody>
          <a:bodyPr/>
          <a:lstStyle/>
          <a:p>
            <a:fld id="{AC77F680-DB77-4D62-8519-1300ECEF1F2E}" type="datetimeFigureOut">
              <a:rPr lang="sk-SK" smtClean="0"/>
              <a:t>7. 2. 2024</a:t>
            </a:fld>
            <a:endParaRPr lang="sk-SK"/>
          </a:p>
        </p:txBody>
      </p:sp>
      <p:sp>
        <p:nvSpPr>
          <p:cNvPr id="5" name="Footer Placeholder 4">
            <a:extLst>
              <a:ext uri="{FF2B5EF4-FFF2-40B4-BE49-F238E27FC236}">
                <a16:creationId xmlns:a16="http://schemas.microsoft.com/office/drawing/2014/main" id="{30E20D77-1CED-7E5D-0375-F5C6F9984261}"/>
              </a:ext>
            </a:extLst>
          </p:cNvPr>
          <p:cNvSpPr>
            <a:spLocks noGrp="1"/>
          </p:cNvSpPr>
          <p:nvPr>
            <p:ph type="ftr" sz="quarter" idx="11"/>
          </p:nvPr>
        </p:nvSpPr>
        <p:spPr/>
        <p:txBody>
          <a:bodyPr/>
          <a:lstStyle/>
          <a:p>
            <a:endParaRPr lang="sk-SK"/>
          </a:p>
        </p:txBody>
      </p:sp>
      <p:sp>
        <p:nvSpPr>
          <p:cNvPr id="6" name="Slide Number Placeholder 5">
            <a:extLst>
              <a:ext uri="{FF2B5EF4-FFF2-40B4-BE49-F238E27FC236}">
                <a16:creationId xmlns:a16="http://schemas.microsoft.com/office/drawing/2014/main" id="{095F5C2D-6C59-5D46-167F-AA4D41F319AF}"/>
              </a:ext>
            </a:extLst>
          </p:cNvPr>
          <p:cNvSpPr>
            <a:spLocks noGrp="1"/>
          </p:cNvSpPr>
          <p:nvPr>
            <p:ph type="sldNum" sz="quarter" idx="12"/>
          </p:nvPr>
        </p:nvSpPr>
        <p:spPr/>
        <p:txBody>
          <a:bodyPr/>
          <a:lstStyle/>
          <a:p>
            <a:fld id="{DDD68EA5-1871-4796-BDA7-65A3EF9393A9}" type="slidenum">
              <a:rPr lang="sk-SK" smtClean="0"/>
              <a:t>‹#›</a:t>
            </a:fld>
            <a:endParaRPr lang="sk-SK"/>
          </a:p>
        </p:txBody>
      </p:sp>
    </p:spTree>
    <p:extLst>
      <p:ext uri="{BB962C8B-B14F-4D97-AF65-F5344CB8AC3E}">
        <p14:creationId xmlns:p14="http://schemas.microsoft.com/office/powerpoint/2010/main" val="4101858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5F45-70DE-6CE6-09BC-09E024FD471B}"/>
              </a:ext>
            </a:extLst>
          </p:cNvPr>
          <p:cNvSpPr>
            <a:spLocks noGrp="1"/>
          </p:cNvSpPr>
          <p:nvPr>
            <p:ph type="title"/>
          </p:nvPr>
        </p:nvSpPr>
        <p:spPr/>
        <p:txBody>
          <a:bodyPr/>
          <a:lstStyle/>
          <a:p>
            <a:r>
              <a:rPr lang="en-US"/>
              <a:t>Click to edit Master title style</a:t>
            </a:r>
            <a:endParaRPr lang="sk-SK"/>
          </a:p>
        </p:txBody>
      </p:sp>
      <p:sp>
        <p:nvSpPr>
          <p:cNvPr id="3" name="Content Placeholder 2">
            <a:extLst>
              <a:ext uri="{FF2B5EF4-FFF2-40B4-BE49-F238E27FC236}">
                <a16:creationId xmlns:a16="http://schemas.microsoft.com/office/drawing/2014/main" id="{3AEFCEF6-1989-89D9-E7EF-117F11BB1D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Date Placeholder 3">
            <a:extLst>
              <a:ext uri="{FF2B5EF4-FFF2-40B4-BE49-F238E27FC236}">
                <a16:creationId xmlns:a16="http://schemas.microsoft.com/office/drawing/2014/main" id="{0EEAF831-1853-CDF0-EE53-2C4C39D69403}"/>
              </a:ext>
            </a:extLst>
          </p:cNvPr>
          <p:cNvSpPr>
            <a:spLocks noGrp="1"/>
          </p:cNvSpPr>
          <p:nvPr>
            <p:ph type="dt" sz="half" idx="10"/>
          </p:nvPr>
        </p:nvSpPr>
        <p:spPr/>
        <p:txBody>
          <a:bodyPr/>
          <a:lstStyle/>
          <a:p>
            <a:fld id="{AC77F680-DB77-4D62-8519-1300ECEF1F2E}" type="datetimeFigureOut">
              <a:rPr lang="sk-SK" smtClean="0"/>
              <a:t>7. 2. 2024</a:t>
            </a:fld>
            <a:endParaRPr lang="sk-SK"/>
          </a:p>
        </p:txBody>
      </p:sp>
      <p:sp>
        <p:nvSpPr>
          <p:cNvPr id="5" name="Footer Placeholder 4">
            <a:extLst>
              <a:ext uri="{FF2B5EF4-FFF2-40B4-BE49-F238E27FC236}">
                <a16:creationId xmlns:a16="http://schemas.microsoft.com/office/drawing/2014/main" id="{95D6D006-DF5C-E2D5-07FF-F873EBAA0724}"/>
              </a:ext>
            </a:extLst>
          </p:cNvPr>
          <p:cNvSpPr>
            <a:spLocks noGrp="1"/>
          </p:cNvSpPr>
          <p:nvPr>
            <p:ph type="ftr" sz="quarter" idx="11"/>
          </p:nvPr>
        </p:nvSpPr>
        <p:spPr/>
        <p:txBody>
          <a:bodyPr/>
          <a:lstStyle/>
          <a:p>
            <a:endParaRPr lang="sk-SK"/>
          </a:p>
        </p:txBody>
      </p:sp>
      <p:sp>
        <p:nvSpPr>
          <p:cNvPr id="6" name="Slide Number Placeholder 5">
            <a:extLst>
              <a:ext uri="{FF2B5EF4-FFF2-40B4-BE49-F238E27FC236}">
                <a16:creationId xmlns:a16="http://schemas.microsoft.com/office/drawing/2014/main" id="{05C1AF80-3E53-A500-486F-79974DA9D0E7}"/>
              </a:ext>
            </a:extLst>
          </p:cNvPr>
          <p:cNvSpPr>
            <a:spLocks noGrp="1"/>
          </p:cNvSpPr>
          <p:nvPr>
            <p:ph type="sldNum" sz="quarter" idx="12"/>
          </p:nvPr>
        </p:nvSpPr>
        <p:spPr/>
        <p:txBody>
          <a:bodyPr/>
          <a:lstStyle/>
          <a:p>
            <a:fld id="{DDD68EA5-1871-4796-BDA7-65A3EF9393A9}" type="slidenum">
              <a:rPr lang="sk-SK" smtClean="0"/>
              <a:t>‹#›</a:t>
            </a:fld>
            <a:endParaRPr lang="sk-SK"/>
          </a:p>
        </p:txBody>
      </p:sp>
    </p:spTree>
    <p:extLst>
      <p:ext uri="{BB962C8B-B14F-4D97-AF65-F5344CB8AC3E}">
        <p14:creationId xmlns:p14="http://schemas.microsoft.com/office/powerpoint/2010/main" val="3128409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86CA1-1637-4998-7A09-D0B612D148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k-SK"/>
          </a:p>
        </p:txBody>
      </p:sp>
      <p:sp>
        <p:nvSpPr>
          <p:cNvPr id="3" name="Text Placeholder 2">
            <a:extLst>
              <a:ext uri="{FF2B5EF4-FFF2-40B4-BE49-F238E27FC236}">
                <a16:creationId xmlns:a16="http://schemas.microsoft.com/office/drawing/2014/main" id="{07584397-F0A4-5B38-1025-9389D98752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BEBB1A-D82A-1811-7293-D56EFD3485E2}"/>
              </a:ext>
            </a:extLst>
          </p:cNvPr>
          <p:cNvSpPr>
            <a:spLocks noGrp="1"/>
          </p:cNvSpPr>
          <p:nvPr>
            <p:ph type="dt" sz="half" idx="10"/>
          </p:nvPr>
        </p:nvSpPr>
        <p:spPr/>
        <p:txBody>
          <a:bodyPr/>
          <a:lstStyle/>
          <a:p>
            <a:fld id="{AC77F680-DB77-4D62-8519-1300ECEF1F2E}" type="datetimeFigureOut">
              <a:rPr lang="sk-SK" smtClean="0"/>
              <a:t>7. 2. 2024</a:t>
            </a:fld>
            <a:endParaRPr lang="sk-SK"/>
          </a:p>
        </p:txBody>
      </p:sp>
      <p:sp>
        <p:nvSpPr>
          <p:cNvPr id="5" name="Footer Placeholder 4">
            <a:extLst>
              <a:ext uri="{FF2B5EF4-FFF2-40B4-BE49-F238E27FC236}">
                <a16:creationId xmlns:a16="http://schemas.microsoft.com/office/drawing/2014/main" id="{9E46C101-B7B0-1898-79FB-7ED64F01ADE4}"/>
              </a:ext>
            </a:extLst>
          </p:cNvPr>
          <p:cNvSpPr>
            <a:spLocks noGrp="1"/>
          </p:cNvSpPr>
          <p:nvPr>
            <p:ph type="ftr" sz="quarter" idx="11"/>
          </p:nvPr>
        </p:nvSpPr>
        <p:spPr/>
        <p:txBody>
          <a:bodyPr/>
          <a:lstStyle/>
          <a:p>
            <a:endParaRPr lang="sk-SK"/>
          </a:p>
        </p:txBody>
      </p:sp>
      <p:sp>
        <p:nvSpPr>
          <p:cNvPr id="6" name="Slide Number Placeholder 5">
            <a:extLst>
              <a:ext uri="{FF2B5EF4-FFF2-40B4-BE49-F238E27FC236}">
                <a16:creationId xmlns:a16="http://schemas.microsoft.com/office/drawing/2014/main" id="{C564D4FD-5B0E-9BAA-1D29-FA193B61AC70}"/>
              </a:ext>
            </a:extLst>
          </p:cNvPr>
          <p:cNvSpPr>
            <a:spLocks noGrp="1"/>
          </p:cNvSpPr>
          <p:nvPr>
            <p:ph type="sldNum" sz="quarter" idx="12"/>
          </p:nvPr>
        </p:nvSpPr>
        <p:spPr/>
        <p:txBody>
          <a:bodyPr/>
          <a:lstStyle/>
          <a:p>
            <a:fld id="{DDD68EA5-1871-4796-BDA7-65A3EF9393A9}" type="slidenum">
              <a:rPr lang="sk-SK" smtClean="0"/>
              <a:t>‹#›</a:t>
            </a:fld>
            <a:endParaRPr lang="sk-SK"/>
          </a:p>
        </p:txBody>
      </p:sp>
    </p:spTree>
    <p:extLst>
      <p:ext uri="{BB962C8B-B14F-4D97-AF65-F5344CB8AC3E}">
        <p14:creationId xmlns:p14="http://schemas.microsoft.com/office/powerpoint/2010/main" val="2702664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A7596-D522-87C9-DA35-4A955FBAB769}"/>
              </a:ext>
            </a:extLst>
          </p:cNvPr>
          <p:cNvSpPr>
            <a:spLocks noGrp="1"/>
          </p:cNvSpPr>
          <p:nvPr>
            <p:ph type="title"/>
          </p:nvPr>
        </p:nvSpPr>
        <p:spPr/>
        <p:txBody>
          <a:bodyPr/>
          <a:lstStyle/>
          <a:p>
            <a:r>
              <a:rPr lang="en-US"/>
              <a:t>Click to edit Master title style</a:t>
            </a:r>
            <a:endParaRPr lang="sk-SK"/>
          </a:p>
        </p:txBody>
      </p:sp>
      <p:sp>
        <p:nvSpPr>
          <p:cNvPr id="3" name="Content Placeholder 2">
            <a:extLst>
              <a:ext uri="{FF2B5EF4-FFF2-40B4-BE49-F238E27FC236}">
                <a16:creationId xmlns:a16="http://schemas.microsoft.com/office/drawing/2014/main" id="{142DBF58-398D-AE2E-AFCB-373F645AA6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Content Placeholder 3">
            <a:extLst>
              <a:ext uri="{FF2B5EF4-FFF2-40B4-BE49-F238E27FC236}">
                <a16:creationId xmlns:a16="http://schemas.microsoft.com/office/drawing/2014/main" id="{25BD6CE1-23E8-3D90-6633-4A7E0384B9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5" name="Date Placeholder 4">
            <a:extLst>
              <a:ext uri="{FF2B5EF4-FFF2-40B4-BE49-F238E27FC236}">
                <a16:creationId xmlns:a16="http://schemas.microsoft.com/office/drawing/2014/main" id="{CD2E3D24-6918-9A38-2AF5-DC3008C31E94}"/>
              </a:ext>
            </a:extLst>
          </p:cNvPr>
          <p:cNvSpPr>
            <a:spLocks noGrp="1"/>
          </p:cNvSpPr>
          <p:nvPr>
            <p:ph type="dt" sz="half" idx="10"/>
          </p:nvPr>
        </p:nvSpPr>
        <p:spPr/>
        <p:txBody>
          <a:bodyPr/>
          <a:lstStyle/>
          <a:p>
            <a:fld id="{AC77F680-DB77-4D62-8519-1300ECEF1F2E}" type="datetimeFigureOut">
              <a:rPr lang="sk-SK" smtClean="0"/>
              <a:t>7. 2. 2024</a:t>
            </a:fld>
            <a:endParaRPr lang="sk-SK"/>
          </a:p>
        </p:txBody>
      </p:sp>
      <p:sp>
        <p:nvSpPr>
          <p:cNvPr id="6" name="Footer Placeholder 5">
            <a:extLst>
              <a:ext uri="{FF2B5EF4-FFF2-40B4-BE49-F238E27FC236}">
                <a16:creationId xmlns:a16="http://schemas.microsoft.com/office/drawing/2014/main" id="{65CAB1EF-D63E-6090-4199-35660E4D8E14}"/>
              </a:ext>
            </a:extLst>
          </p:cNvPr>
          <p:cNvSpPr>
            <a:spLocks noGrp="1"/>
          </p:cNvSpPr>
          <p:nvPr>
            <p:ph type="ftr" sz="quarter" idx="11"/>
          </p:nvPr>
        </p:nvSpPr>
        <p:spPr/>
        <p:txBody>
          <a:bodyPr/>
          <a:lstStyle/>
          <a:p>
            <a:endParaRPr lang="sk-SK"/>
          </a:p>
        </p:txBody>
      </p:sp>
      <p:sp>
        <p:nvSpPr>
          <p:cNvPr id="7" name="Slide Number Placeholder 6">
            <a:extLst>
              <a:ext uri="{FF2B5EF4-FFF2-40B4-BE49-F238E27FC236}">
                <a16:creationId xmlns:a16="http://schemas.microsoft.com/office/drawing/2014/main" id="{33AD710F-812A-B30D-6719-325106E3B35A}"/>
              </a:ext>
            </a:extLst>
          </p:cNvPr>
          <p:cNvSpPr>
            <a:spLocks noGrp="1"/>
          </p:cNvSpPr>
          <p:nvPr>
            <p:ph type="sldNum" sz="quarter" idx="12"/>
          </p:nvPr>
        </p:nvSpPr>
        <p:spPr/>
        <p:txBody>
          <a:bodyPr/>
          <a:lstStyle/>
          <a:p>
            <a:fld id="{DDD68EA5-1871-4796-BDA7-65A3EF9393A9}" type="slidenum">
              <a:rPr lang="sk-SK" smtClean="0"/>
              <a:t>‹#›</a:t>
            </a:fld>
            <a:endParaRPr lang="sk-SK"/>
          </a:p>
        </p:txBody>
      </p:sp>
    </p:spTree>
    <p:extLst>
      <p:ext uri="{BB962C8B-B14F-4D97-AF65-F5344CB8AC3E}">
        <p14:creationId xmlns:p14="http://schemas.microsoft.com/office/powerpoint/2010/main" val="862596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2836-AEC2-42CC-7773-9F7B6A5A3355}"/>
              </a:ext>
            </a:extLst>
          </p:cNvPr>
          <p:cNvSpPr>
            <a:spLocks noGrp="1"/>
          </p:cNvSpPr>
          <p:nvPr>
            <p:ph type="title"/>
          </p:nvPr>
        </p:nvSpPr>
        <p:spPr>
          <a:xfrm>
            <a:off x="839788" y="365125"/>
            <a:ext cx="10515600" cy="1325563"/>
          </a:xfrm>
        </p:spPr>
        <p:txBody>
          <a:bodyPr/>
          <a:lstStyle/>
          <a:p>
            <a:r>
              <a:rPr lang="en-US"/>
              <a:t>Click to edit Master title style</a:t>
            </a:r>
            <a:endParaRPr lang="sk-SK"/>
          </a:p>
        </p:txBody>
      </p:sp>
      <p:sp>
        <p:nvSpPr>
          <p:cNvPr id="3" name="Text Placeholder 2">
            <a:extLst>
              <a:ext uri="{FF2B5EF4-FFF2-40B4-BE49-F238E27FC236}">
                <a16:creationId xmlns:a16="http://schemas.microsoft.com/office/drawing/2014/main" id="{12D38084-AE81-A9F0-1DC0-9A3E9DA219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81B49C-620B-1A19-91D9-ADE325EE0A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5" name="Text Placeholder 4">
            <a:extLst>
              <a:ext uri="{FF2B5EF4-FFF2-40B4-BE49-F238E27FC236}">
                <a16:creationId xmlns:a16="http://schemas.microsoft.com/office/drawing/2014/main" id="{F066A15E-63DE-0AA5-C636-4C0F275373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29C2B-A9D0-D1D6-BA41-EE1DC663A7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7" name="Date Placeholder 6">
            <a:extLst>
              <a:ext uri="{FF2B5EF4-FFF2-40B4-BE49-F238E27FC236}">
                <a16:creationId xmlns:a16="http://schemas.microsoft.com/office/drawing/2014/main" id="{F215A614-898C-BA3D-FDB9-678B011324C3}"/>
              </a:ext>
            </a:extLst>
          </p:cNvPr>
          <p:cNvSpPr>
            <a:spLocks noGrp="1"/>
          </p:cNvSpPr>
          <p:nvPr>
            <p:ph type="dt" sz="half" idx="10"/>
          </p:nvPr>
        </p:nvSpPr>
        <p:spPr/>
        <p:txBody>
          <a:bodyPr/>
          <a:lstStyle/>
          <a:p>
            <a:fld id="{AC77F680-DB77-4D62-8519-1300ECEF1F2E}" type="datetimeFigureOut">
              <a:rPr lang="sk-SK" smtClean="0"/>
              <a:t>7. 2. 2024</a:t>
            </a:fld>
            <a:endParaRPr lang="sk-SK"/>
          </a:p>
        </p:txBody>
      </p:sp>
      <p:sp>
        <p:nvSpPr>
          <p:cNvPr id="8" name="Footer Placeholder 7">
            <a:extLst>
              <a:ext uri="{FF2B5EF4-FFF2-40B4-BE49-F238E27FC236}">
                <a16:creationId xmlns:a16="http://schemas.microsoft.com/office/drawing/2014/main" id="{275F118E-F2B0-701A-16E5-DEC9786BE1E7}"/>
              </a:ext>
            </a:extLst>
          </p:cNvPr>
          <p:cNvSpPr>
            <a:spLocks noGrp="1"/>
          </p:cNvSpPr>
          <p:nvPr>
            <p:ph type="ftr" sz="quarter" idx="11"/>
          </p:nvPr>
        </p:nvSpPr>
        <p:spPr/>
        <p:txBody>
          <a:bodyPr/>
          <a:lstStyle/>
          <a:p>
            <a:endParaRPr lang="sk-SK"/>
          </a:p>
        </p:txBody>
      </p:sp>
      <p:sp>
        <p:nvSpPr>
          <p:cNvPr id="9" name="Slide Number Placeholder 8">
            <a:extLst>
              <a:ext uri="{FF2B5EF4-FFF2-40B4-BE49-F238E27FC236}">
                <a16:creationId xmlns:a16="http://schemas.microsoft.com/office/drawing/2014/main" id="{F2A81B64-9C68-FC9C-EF13-FDB5251A4C5B}"/>
              </a:ext>
            </a:extLst>
          </p:cNvPr>
          <p:cNvSpPr>
            <a:spLocks noGrp="1"/>
          </p:cNvSpPr>
          <p:nvPr>
            <p:ph type="sldNum" sz="quarter" idx="12"/>
          </p:nvPr>
        </p:nvSpPr>
        <p:spPr/>
        <p:txBody>
          <a:bodyPr/>
          <a:lstStyle/>
          <a:p>
            <a:fld id="{DDD68EA5-1871-4796-BDA7-65A3EF9393A9}" type="slidenum">
              <a:rPr lang="sk-SK" smtClean="0"/>
              <a:t>‹#›</a:t>
            </a:fld>
            <a:endParaRPr lang="sk-SK"/>
          </a:p>
        </p:txBody>
      </p:sp>
    </p:spTree>
    <p:extLst>
      <p:ext uri="{BB962C8B-B14F-4D97-AF65-F5344CB8AC3E}">
        <p14:creationId xmlns:p14="http://schemas.microsoft.com/office/powerpoint/2010/main" val="2484512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0ED87-EF70-9BAB-1AFD-B29B4E86111D}"/>
              </a:ext>
            </a:extLst>
          </p:cNvPr>
          <p:cNvSpPr>
            <a:spLocks noGrp="1"/>
          </p:cNvSpPr>
          <p:nvPr>
            <p:ph type="title"/>
          </p:nvPr>
        </p:nvSpPr>
        <p:spPr/>
        <p:txBody>
          <a:bodyPr/>
          <a:lstStyle/>
          <a:p>
            <a:r>
              <a:rPr lang="en-US"/>
              <a:t>Click to edit Master title style</a:t>
            </a:r>
            <a:endParaRPr lang="sk-SK"/>
          </a:p>
        </p:txBody>
      </p:sp>
      <p:sp>
        <p:nvSpPr>
          <p:cNvPr id="3" name="Date Placeholder 2">
            <a:extLst>
              <a:ext uri="{FF2B5EF4-FFF2-40B4-BE49-F238E27FC236}">
                <a16:creationId xmlns:a16="http://schemas.microsoft.com/office/drawing/2014/main" id="{07889A9B-BFE4-5F12-8B66-514381002076}"/>
              </a:ext>
            </a:extLst>
          </p:cNvPr>
          <p:cNvSpPr>
            <a:spLocks noGrp="1"/>
          </p:cNvSpPr>
          <p:nvPr>
            <p:ph type="dt" sz="half" idx="10"/>
          </p:nvPr>
        </p:nvSpPr>
        <p:spPr/>
        <p:txBody>
          <a:bodyPr/>
          <a:lstStyle/>
          <a:p>
            <a:fld id="{AC77F680-DB77-4D62-8519-1300ECEF1F2E}" type="datetimeFigureOut">
              <a:rPr lang="sk-SK" smtClean="0"/>
              <a:t>7. 2. 2024</a:t>
            </a:fld>
            <a:endParaRPr lang="sk-SK"/>
          </a:p>
        </p:txBody>
      </p:sp>
      <p:sp>
        <p:nvSpPr>
          <p:cNvPr id="4" name="Footer Placeholder 3">
            <a:extLst>
              <a:ext uri="{FF2B5EF4-FFF2-40B4-BE49-F238E27FC236}">
                <a16:creationId xmlns:a16="http://schemas.microsoft.com/office/drawing/2014/main" id="{FA4D29B6-12DD-E71B-A457-63C4C6A4A488}"/>
              </a:ext>
            </a:extLst>
          </p:cNvPr>
          <p:cNvSpPr>
            <a:spLocks noGrp="1"/>
          </p:cNvSpPr>
          <p:nvPr>
            <p:ph type="ftr" sz="quarter" idx="11"/>
          </p:nvPr>
        </p:nvSpPr>
        <p:spPr/>
        <p:txBody>
          <a:bodyPr/>
          <a:lstStyle/>
          <a:p>
            <a:endParaRPr lang="sk-SK"/>
          </a:p>
        </p:txBody>
      </p:sp>
      <p:sp>
        <p:nvSpPr>
          <p:cNvPr id="5" name="Slide Number Placeholder 4">
            <a:extLst>
              <a:ext uri="{FF2B5EF4-FFF2-40B4-BE49-F238E27FC236}">
                <a16:creationId xmlns:a16="http://schemas.microsoft.com/office/drawing/2014/main" id="{1DC08072-3893-C45D-D6B3-675D22433838}"/>
              </a:ext>
            </a:extLst>
          </p:cNvPr>
          <p:cNvSpPr>
            <a:spLocks noGrp="1"/>
          </p:cNvSpPr>
          <p:nvPr>
            <p:ph type="sldNum" sz="quarter" idx="12"/>
          </p:nvPr>
        </p:nvSpPr>
        <p:spPr/>
        <p:txBody>
          <a:bodyPr/>
          <a:lstStyle/>
          <a:p>
            <a:fld id="{DDD68EA5-1871-4796-BDA7-65A3EF9393A9}" type="slidenum">
              <a:rPr lang="sk-SK" smtClean="0"/>
              <a:t>‹#›</a:t>
            </a:fld>
            <a:endParaRPr lang="sk-SK"/>
          </a:p>
        </p:txBody>
      </p:sp>
    </p:spTree>
    <p:extLst>
      <p:ext uri="{BB962C8B-B14F-4D97-AF65-F5344CB8AC3E}">
        <p14:creationId xmlns:p14="http://schemas.microsoft.com/office/powerpoint/2010/main" val="243939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0551BF-617C-6783-6724-FCE998D185F9}"/>
              </a:ext>
            </a:extLst>
          </p:cNvPr>
          <p:cNvSpPr>
            <a:spLocks noGrp="1"/>
          </p:cNvSpPr>
          <p:nvPr>
            <p:ph type="dt" sz="half" idx="10"/>
          </p:nvPr>
        </p:nvSpPr>
        <p:spPr/>
        <p:txBody>
          <a:bodyPr/>
          <a:lstStyle/>
          <a:p>
            <a:fld id="{AC77F680-DB77-4D62-8519-1300ECEF1F2E}" type="datetimeFigureOut">
              <a:rPr lang="sk-SK" smtClean="0"/>
              <a:t>7. 2. 2024</a:t>
            </a:fld>
            <a:endParaRPr lang="sk-SK"/>
          </a:p>
        </p:txBody>
      </p:sp>
      <p:sp>
        <p:nvSpPr>
          <p:cNvPr id="3" name="Footer Placeholder 2">
            <a:extLst>
              <a:ext uri="{FF2B5EF4-FFF2-40B4-BE49-F238E27FC236}">
                <a16:creationId xmlns:a16="http://schemas.microsoft.com/office/drawing/2014/main" id="{87D12DE4-BC3E-A61E-ADC6-0154C8DE254F}"/>
              </a:ext>
            </a:extLst>
          </p:cNvPr>
          <p:cNvSpPr>
            <a:spLocks noGrp="1"/>
          </p:cNvSpPr>
          <p:nvPr>
            <p:ph type="ftr" sz="quarter" idx="11"/>
          </p:nvPr>
        </p:nvSpPr>
        <p:spPr/>
        <p:txBody>
          <a:bodyPr/>
          <a:lstStyle/>
          <a:p>
            <a:endParaRPr lang="sk-SK"/>
          </a:p>
        </p:txBody>
      </p:sp>
      <p:sp>
        <p:nvSpPr>
          <p:cNvPr id="4" name="Slide Number Placeholder 3">
            <a:extLst>
              <a:ext uri="{FF2B5EF4-FFF2-40B4-BE49-F238E27FC236}">
                <a16:creationId xmlns:a16="http://schemas.microsoft.com/office/drawing/2014/main" id="{01A2A402-62EC-9273-07A0-BF00F0985DE1}"/>
              </a:ext>
            </a:extLst>
          </p:cNvPr>
          <p:cNvSpPr>
            <a:spLocks noGrp="1"/>
          </p:cNvSpPr>
          <p:nvPr>
            <p:ph type="sldNum" sz="quarter" idx="12"/>
          </p:nvPr>
        </p:nvSpPr>
        <p:spPr/>
        <p:txBody>
          <a:bodyPr/>
          <a:lstStyle/>
          <a:p>
            <a:fld id="{DDD68EA5-1871-4796-BDA7-65A3EF9393A9}" type="slidenum">
              <a:rPr lang="sk-SK" smtClean="0"/>
              <a:t>‹#›</a:t>
            </a:fld>
            <a:endParaRPr lang="sk-SK"/>
          </a:p>
        </p:txBody>
      </p:sp>
    </p:spTree>
    <p:extLst>
      <p:ext uri="{BB962C8B-B14F-4D97-AF65-F5344CB8AC3E}">
        <p14:creationId xmlns:p14="http://schemas.microsoft.com/office/powerpoint/2010/main" val="2723678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3DE57-7FF8-EAF1-0486-3D9C4525B8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k-SK"/>
          </a:p>
        </p:txBody>
      </p:sp>
      <p:sp>
        <p:nvSpPr>
          <p:cNvPr id="3" name="Content Placeholder 2">
            <a:extLst>
              <a:ext uri="{FF2B5EF4-FFF2-40B4-BE49-F238E27FC236}">
                <a16:creationId xmlns:a16="http://schemas.microsoft.com/office/drawing/2014/main" id="{742F2FE2-A0BC-DB1D-BF58-BBAFF492CA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Text Placeholder 3">
            <a:extLst>
              <a:ext uri="{FF2B5EF4-FFF2-40B4-BE49-F238E27FC236}">
                <a16:creationId xmlns:a16="http://schemas.microsoft.com/office/drawing/2014/main" id="{90328EFD-28B6-166E-6F08-D079EA3451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76919-6A47-91EB-5F7D-787727F2DBE8}"/>
              </a:ext>
            </a:extLst>
          </p:cNvPr>
          <p:cNvSpPr>
            <a:spLocks noGrp="1"/>
          </p:cNvSpPr>
          <p:nvPr>
            <p:ph type="dt" sz="half" idx="10"/>
          </p:nvPr>
        </p:nvSpPr>
        <p:spPr/>
        <p:txBody>
          <a:bodyPr/>
          <a:lstStyle/>
          <a:p>
            <a:fld id="{AC77F680-DB77-4D62-8519-1300ECEF1F2E}" type="datetimeFigureOut">
              <a:rPr lang="sk-SK" smtClean="0"/>
              <a:t>7. 2. 2024</a:t>
            </a:fld>
            <a:endParaRPr lang="sk-SK"/>
          </a:p>
        </p:txBody>
      </p:sp>
      <p:sp>
        <p:nvSpPr>
          <p:cNvPr id="6" name="Footer Placeholder 5">
            <a:extLst>
              <a:ext uri="{FF2B5EF4-FFF2-40B4-BE49-F238E27FC236}">
                <a16:creationId xmlns:a16="http://schemas.microsoft.com/office/drawing/2014/main" id="{B8033335-731D-B4C7-5EAC-9C89376A6BB0}"/>
              </a:ext>
            </a:extLst>
          </p:cNvPr>
          <p:cNvSpPr>
            <a:spLocks noGrp="1"/>
          </p:cNvSpPr>
          <p:nvPr>
            <p:ph type="ftr" sz="quarter" idx="11"/>
          </p:nvPr>
        </p:nvSpPr>
        <p:spPr/>
        <p:txBody>
          <a:bodyPr/>
          <a:lstStyle/>
          <a:p>
            <a:endParaRPr lang="sk-SK"/>
          </a:p>
        </p:txBody>
      </p:sp>
      <p:sp>
        <p:nvSpPr>
          <p:cNvPr id="7" name="Slide Number Placeholder 6">
            <a:extLst>
              <a:ext uri="{FF2B5EF4-FFF2-40B4-BE49-F238E27FC236}">
                <a16:creationId xmlns:a16="http://schemas.microsoft.com/office/drawing/2014/main" id="{5162B7CE-C5D0-9180-12EE-3AA42197D8BE}"/>
              </a:ext>
            </a:extLst>
          </p:cNvPr>
          <p:cNvSpPr>
            <a:spLocks noGrp="1"/>
          </p:cNvSpPr>
          <p:nvPr>
            <p:ph type="sldNum" sz="quarter" idx="12"/>
          </p:nvPr>
        </p:nvSpPr>
        <p:spPr/>
        <p:txBody>
          <a:bodyPr/>
          <a:lstStyle/>
          <a:p>
            <a:fld id="{DDD68EA5-1871-4796-BDA7-65A3EF9393A9}" type="slidenum">
              <a:rPr lang="sk-SK" smtClean="0"/>
              <a:t>‹#›</a:t>
            </a:fld>
            <a:endParaRPr lang="sk-SK"/>
          </a:p>
        </p:txBody>
      </p:sp>
    </p:spTree>
    <p:extLst>
      <p:ext uri="{BB962C8B-B14F-4D97-AF65-F5344CB8AC3E}">
        <p14:creationId xmlns:p14="http://schemas.microsoft.com/office/powerpoint/2010/main" val="4048640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D4FC4-8EBA-A434-7BF4-1C33C633AC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k-SK"/>
          </a:p>
        </p:txBody>
      </p:sp>
      <p:sp>
        <p:nvSpPr>
          <p:cNvPr id="3" name="Picture Placeholder 2">
            <a:extLst>
              <a:ext uri="{FF2B5EF4-FFF2-40B4-BE49-F238E27FC236}">
                <a16:creationId xmlns:a16="http://schemas.microsoft.com/office/drawing/2014/main" id="{F27B4C63-0059-00A8-E41A-A8D3ACCA48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Text Placeholder 3">
            <a:extLst>
              <a:ext uri="{FF2B5EF4-FFF2-40B4-BE49-F238E27FC236}">
                <a16:creationId xmlns:a16="http://schemas.microsoft.com/office/drawing/2014/main" id="{D064DDD5-056F-0AD1-662F-B7EC464785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1B3B6A-9E0E-6E71-29AA-A1FA325D2D56}"/>
              </a:ext>
            </a:extLst>
          </p:cNvPr>
          <p:cNvSpPr>
            <a:spLocks noGrp="1"/>
          </p:cNvSpPr>
          <p:nvPr>
            <p:ph type="dt" sz="half" idx="10"/>
          </p:nvPr>
        </p:nvSpPr>
        <p:spPr/>
        <p:txBody>
          <a:bodyPr/>
          <a:lstStyle/>
          <a:p>
            <a:fld id="{AC77F680-DB77-4D62-8519-1300ECEF1F2E}" type="datetimeFigureOut">
              <a:rPr lang="sk-SK" smtClean="0"/>
              <a:t>7. 2. 2024</a:t>
            </a:fld>
            <a:endParaRPr lang="sk-SK"/>
          </a:p>
        </p:txBody>
      </p:sp>
      <p:sp>
        <p:nvSpPr>
          <p:cNvPr id="6" name="Footer Placeholder 5">
            <a:extLst>
              <a:ext uri="{FF2B5EF4-FFF2-40B4-BE49-F238E27FC236}">
                <a16:creationId xmlns:a16="http://schemas.microsoft.com/office/drawing/2014/main" id="{4FD04D22-F07C-FEAA-606D-B9DC7C5C5200}"/>
              </a:ext>
            </a:extLst>
          </p:cNvPr>
          <p:cNvSpPr>
            <a:spLocks noGrp="1"/>
          </p:cNvSpPr>
          <p:nvPr>
            <p:ph type="ftr" sz="quarter" idx="11"/>
          </p:nvPr>
        </p:nvSpPr>
        <p:spPr/>
        <p:txBody>
          <a:bodyPr/>
          <a:lstStyle/>
          <a:p>
            <a:endParaRPr lang="sk-SK"/>
          </a:p>
        </p:txBody>
      </p:sp>
      <p:sp>
        <p:nvSpPr>
          <p:cNvPr id="7" name="Slide Number Placeholder 6">
            <a:extLst>
              <a:ext uri="{FF2B5EF4-FFF2-40B4-BE49-F238E27FC236}">
                <a16:creationId xmlns:a16="http://schemas.microsoft.com/office/drawing/2014/main" id="{F10D3B45-916A-FA84-F056-D37501131C08}"/>
              </a:ext>
            </a:extLst>
          </p:cNvPr>
          <p:cNvSpPr>
            <a:spLocks noGrp="1"/>
          </p:cNvSpPr>
          <p:nvPr>
            <p:ph type="sldNum" sz="quarter" idx="12"/>
          </p:nvPr>
        </p:nvSpPr>
        <p:spPr/>
        <p:txBody>
          <a:bodyPr/>
          <a:lstStyle/>
          <a:p>
            <a:fld id="{DDD68EA5-1871-4796-BDA7-65A3EF9393A9}" type="slidenum">
              <a:rPr lang="sk-SK" smtClean="0"/>
              <a:t>‹#›</a:t>
            </a:fld>
            <a:endParaRPr lang="sk-SK"/>
          </a:p>
        </p:txBody>
      </p:sp>
    </p:spTree>
    <p:extLst>
      <p:ext uri="{BB962C8B-B14F-4D97-AF65-F5344CB8AC3E}">
        <p14:creationId xmlns:p14="http://schemas.microsoft.com/office/powerpoint/2010/main" val="2701785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294C0B-2A1C-8795-FAF6-B9E7418884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k-SK"/>
          </a:p>
        </p:txBody>
      </p:sp>
      <p:sp>
        <p:nvSpPr>
          <p:cNvPr id="3" name="Text Placeholder 2">
            <a:extLst>
              <a:ext uri="{FF2B5EF4-FFF2-40B4-BE49-F238E27FC236}">
                <a16:creationId xmlns:a16="http://schemas.microsoft.com/office/drawing/2014/main" id="{113E50E5-2B83-EB42-00AF-6FC35370F9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Date Placeholder 3">
            <a:extLst>
              <a:ext uri="{FF2B5EF4-FFF2-40B4-BE49-F238E27FC236}">
                <a16:creationId xmlns:a16="http://schemas.microsoft.com/office/drawing/2014/main" id="{5605B275-19C5-8FB8-B429-9DB07321F3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77F680-DB77-4D62-8519-1300ECEF1F2E}" type="datetimeFigureOut">
              <a:rPr lang="sk-SK" smtClean="0"/>
              <a:t>7. 2. 2024</a:t>
            </a:fld>
            <a:endParaRPr lang="sk-SK"/>
          </a:p>
        </p:txBody>
      </p:sp>
      <p:sp>
        <p:nvSpPr>
          <p:cNvPr id="5" name="Footer Placeholder 4">
            <a:extLst>
              <a:ext uri="{FF2B5EF4-FFF2-40B4-BE49-F238E27FC236}">
                <a16:creationId xmlns:a16="http://schemas.microsoft.com/office/drawing/2014/main" id="{3BD5589E-99F3-D614-E97C-FDA224DDAB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Slide Number Placeholder 5">
            <a:extLst>
              <a:ext uri="{FF2B5EF4-FFF2-40B4-BE49-F238E27FC236}">
                <a16:creationId xmlns:a16="http://schemas.microsoft.com/office/drawing/2014/main" id="{3FC4D36F-3CC8-C724-549E-B5021281A6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D68EA5-1871-4796-BDA7-65A3EF9393A9}" type="slidenum">
              <a:rPr lang="sk-SK" smtClean="0"/>
              <a:t>‹#›</a:t>
            </a:fld>
            <a:endParaRPr lang="sk-SK"/>
          </a:p>
        </p:txBody>
      </p:sp>
    </p:spTree>
    <p:extLst>
      <p:ext uri="{BB962C8B-B14F-4D97-AF65-F5344CB8AC3E}">
        <p14:creationId xmlns:p14="http://schemas.microsoft.com/office/powerpoint/2010/main" val="2185342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6CBB-C56C-6928-77FC-FB867EE3214C}"/>
              </a:ext>
            </a:extLst>
          </p:cNvPr>
          <p:cNvSpPr>
            <a:spLocks noGrp="1"/>
          </p:cNvSpPr>
          <p:nvPr>
            <p:ph type="ctrTitle"/>
          </p:nvPr>
        </p:nvSpPr>
        <p:spPr/>
        <p:txBody>
          <a:bodyPr/>
          <a:lstStyle/>
          <a:p>
            <a:r>
              <a:rPr lang="sk-SK" dirty="0"/>
              <a:t>Grafická tvorba s AI</a:t>
            </a:r>
            <a:br>
              <a:rPr lang="sk-SK" dirty="0"/>
            </a:br>
            <a:r>
              <a:rPr lang="sk-SK" dirty="0"/>
              <a:t>-</a:t>
            </a:r>
            <a:r>
              <a:rPr lang="sk-SK" dirty="0" err="1"/>
              <a:t>prompty</a:t>
            </a:r>
            <a:r>
              <a:rPr lang="sk-SK" dirty="0"/>
              <a:t> a príklady použitia</a:t>
            </a:r>
          </a:p>
        </p:txBody>
      </p:sp>
      <p:sp>
        <p:nvSpPr>
          <p:cNvPr id="3" name="Subtitle 2">
            <a:extLst>
              <a:ext uri="{FF2B5EF4-FFF2-40B4-BE49-F238E27FC236}">
                <a16:creationId xmlns:a16="http://schemas.microsoft.com/office/drawing/2014/main" id="{2F400C40-8115-E240-9B4B-47ED16277AE3}"/>
              </a:ext>
            </a:extLst>
          </p:cNvPr>
          <p:cNvSpPr>
            <a:spLocks noGrp="1"/>
          </p:cNvSpPr>
          <p:nvPr>
            <p:ph type="subTitle" idx="1"/>
          </p:nvPr>
        </p:nvSpPr>
        <p:spPr/>
        <p:txBody>
          <a:bodyPr/>
          <a:lstStyle/>
          <a:p>
            <a:r>
              <a:rPr lang="sk-SK" dirty="0"/>
              <a:t>Mgr. Lucia Drotárová, PhD.</a:t>
            </a:r>
          </a:p>
        </p:txBody>
      </p:sp>
    </p:spTree>
    <p:extLst>
      <p:ext uri="{BB962C8B-B14F-4D97-AF65-F5344CB8AC3E}">
        <p14:creationId xmlns:p14="http://schemas.microsoft.com/office/powerpoint/2010/main" val="310703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4FB1-3D5A-999C-8957-E8D0B02CD286}"/>
              </a:ext>
            </a:extLst>
          </p:cNvPr>
          <p:cNvSpPr>
            <a:spLocks noGrp="1"/>
          </p:cNvSpPr>
          <p:nvPr>
            <p:ph type="title"/>
          </p:nvPr>
        </p:nvSpPr>
        <p:spPr/>
        <p:txBody>
          <a:bodyPr/>
          <a:lstStyle/>
          <a:p>
            <a:r>
              <a:rPr lang="sk-SK" dirty="0"/>
              <a:t>Čierne siluety, vhodné ako logo</a:t>
            </a:r>
          </a:p>
        </p:txBody>
      </p:sp>
      <p:sp>
        <p:nvSpPr>
          <p:cNvPr id="4" name="Content Placeholder 3">
            <a:extLst>
              <a:ext uri="{FF2B5EF4-FFF2-40B4-BE49-F238E27FC236}">
                <a16:creationId xmlns:a16="http://schemas.microsoft.com/office/drawing/2014/main" id="{391CD360-51A5-4ECD-245C-E6ED71837258}"/>
              </a:ext>
            </a:extLst>
          </p:cNvPr>
          <p:cNvSpPr>
            <a:spLocks noGrp="1"/>
          </p:cNvSpPr>
          <p:nvPr>
            <p:ph sz="half" idx="2"/>
          </p:nvPr>
        </p:nvSpPr>
        <p:spPr/>
        <p:txBody>
          <a:bodyPr>
            <a:normAutofit lnSpcReduction="10000"/>
          </a:bodyPr>
          <a:lstStyle/>
          <a:p>
            <a:pPr marL="0" indent="0">
              <a:buNone/>
            </a:pPr>
            <a:r>
              <a:rPr lang="en-US" dirty="0"/>
              <a:t>Create an image featuring </a:t>
            </a:r>
            <a:r>
              <a:rPr lang="en-US" b="1" dirty="0"/>
              <a:t>black silhouettes</a:t>
            </a:r>
            <a:r>
              <a:rPr lang="en-US" dirty="0"/>
              <a:t> of various rats in dynamic poses that reflect typical rat behaviors such as playing, jumping, standing on hind legs, or resting. Include the text 'Must Love Rats' in an elegant font that complements the imagery. The design should convey admiration and love for rats, </a:t>
            </a:r>
            <a:r>
              <a:rPr lang="en-US" b="1" dirty="0"/>
              <a:t>suitable for print or as a logo</a:t>
            </a:r>
            <a:r>
              <a:rPr lang="en-US" dirty="0"/>
              <a:t> for a community of rat enthusiasts.</a:t>
            </a:r>
            <a:endParaRPr lang="sk-SK" dirty="0"/>
          </a:p>
        </p:txBody>
      </p:sp>
      <p:pic>
        <p:nvPicPr>
          <p:cNvPr id="6" name="Content Placeholder 5">
            <a:extLst>
              <a:ext uri="{FF2B5EF4-FFF2-40B4-BE49-F238E27FC236}">
                <a16:creationId xmlns:a16="http://schemas.microsoft.com/office/drawing/2014/main" id="{5FA32BBB-A818-4EB1-8FFB-4607D451DB8D}"/>
              </a:ext>
            </a:extLst>
          </p:cNvPr>
          <p:cNvPicPr>
            <a:picLocks noGrp="1" noChangeAspect="1"/>
          </p:cNvPicPr>
          <p:nvPr>
            <p:ph sz="half" idx="1"/>
          </p:nvPr>
        </p:nvPicPr>
        <p:blipFill>
          <a:blip r:embed="rId2"/>
          <a:stretch>
            <a:fillRect/>
          </a:stretch>
        </p:blipFill>
        <p:spPr>
          <a:xfrm>
            <a:off x="1253331" y="1825625"/>
            <a:ext cx="4351338" cy="4351338"/>
          </a:xfrm>
          <a:prstGeom prst="rect">
            <a:avLst/>
          </a:prstGeom>
        </p:spPr>
      </p:pic>
    </p:spTree>
    <p:extLst>
      <p:ext uri="{BB962C8B-B14F-4D97-AF65-F5344CB8AC3E}">
        <p14:creationId xmlns:p14="http://schemas.microsoft.com/office/powerpoint/2010/main" val="2044432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FFB98-EB70-C3F5-9E32-DCCA429EE33B}"/>
              </a:ext>
            </a:extLst>
          </p:cNvPr>
          <p:cNvSpPr>
            <a:spLocks noGrp="1"/>
          </p:cNvSpPr>
          <p:nvPr>
            <p:ph type="title"/>
          </p:nvPr>
        </p:nvSpPr>
        <p:spPr/>
        <p:txBody>
          <a:bodyPr/>
          <a:lstStyle/>
          <a:p>
            <a:r>
              <a:rPr lang="sk-SK" dirty="0" err="1"/>
              <a:t>Steampunk</a:t>
            </a:r>
            <a:endParaRPr lang="sk-SK" dirty="0"/>
          </a:p>
        </p:txBody>
      </p:sp>
      <p:pic>
        <p:nvPicPr>
          <p:cNvPr id="5" name="Content Placeholder 4">
            <a:extLst>
              <a:ext uri="{FF2B5EF4-FFF2-40B4-BE49-F238E27FC236}">
                <a16:creationId xmlns:a16="http://schemas.microsoft.com/office/drawing/2014/main" id="{01EBC989-4F67-EF62-2978-A2C3C2BA4902}"/>
              </a:ext>
            </a:extLst>
          </p:cNvPr>
          <p:cNvPicPr>
            <a:picLocks noGrp="1" noChangeAspect="1"/>
          </p:cNvPicPr>
          <p:nvPr>
            <p:ph sz="half" idx="1"/>
          </p:nvPr>
        </p:nvPicPr>
        <p:blipFill>
          <a:blip r:embed="rId2"/>
          <a:stretch>
            <a:fillRect/>
          </a:stretch>
        </p:blipFill>
        <p:spPr>
          <a:xfrm>
            <a:off x="838200" y="2520837"/>
            <a:ext cx="5181600" cy="2960914"/>
          </a:xfrm>
          <a:prstGeom prst="rect">
            <a:avLst/>
          </a:prstGeom>
        </p:spPr>
      </p:pic>
      <p:sp>
        <p:nvSpPr>
          <p:cNvPr id="4" name="Content Placeholder 3">
            <a:extLst>
              <a:ext uri="{FF2B5EF4-FFF2-40B4-BE49-F238E27FC236}">
                <a16:creationId xmlns:a16="http://schemas.microsoft.com/office/drawing/2014/main" id="{DC8E2BF9-C7F1-B6B3-C5C8-60CFF9495B2E}"/>
              </a:ext>
            </a:extLst>
          </p:cNvPr>
          <p:cNvSpPr>
            <a:spLocks noGrp="1"/>
          </p:cNvSpPr>
          <p:nvPr>
            <p:ph sz="half" idx="2"/>
          </p:nvPr>
        </p:nvSpPr>
        <p:spPr/>
        <p:txBody>
          <a:bodyPr>
            <a:normAutofit fontScale="85000" lnSpcReduction="20000"/>
          </a:bodyPr>
          <a:lstStyle/>
          <a:p>
            <a:pPr marL="0" indent="0">
              <a:buNone/>
            </a:pPr>
            <a:r>
              <a:rPr lang="en-US" b="1" dirty="0"/>
              <a:t>A steampunk </a:t>
            </a:r>
            <a:r>
              <a:rPr lang="en-US" dirty="0"/>
              <a:t>castle on the side of a hill, with various steampunk vehicles around, bathed in sunlight. The image should be portrayed with a sense of both expansive and profound depth, blending hues of light gold and dark cyan to create an epic landscape. The style should evoke the feeling of a painter's brush, capturing the unique and imaginative essence of steampunk architecture and technology. The castle and surrounding vehicles should be intricately detailed, showcasing the inventive and mechanical aspects of steampunk --</a:t>
            </a:r>
            <a:r>
              <a:rPr lang="en-US" dirty="0" err="1"/>
              <a:t>ar</a:t>
            </a:r>
            <a:r>
              <a:rPr lang="en-US" dirty="0"/>
              <a:t> 16:9</a:t>
            </a:r>
            <a:endParaRPr lang="sk-SK" dirty="0"/>
          </a:p>
        </p:txBody>
      </p:sp>
    </p:spTree>
    <p:extLst>
      <p:ext uri="{BB962C8B-B14F-4D97-AF65-F5344CB8AC3E}">
        <p14:creationId xmlns:p14="http://schemas.microsoft.com/office/powerpoint/2010/main" val="3701417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AE04-0029-50C5-CB64-5FA5A9C94AB3}"/>
              </a:ext>
            </a:extLst>
          </p:cNvPr>
          <p:cNvSpPr>
            <a:spLocks noGrp="1"/>
          </p:cNvSpPr>
          <p:nvPr>
            <p:ph type="title"/>
          </p:nvPr>
        </p:nvSpPr>
        <p:spPr/>
        <p:txBody>
          <a:bodyPr/>
          <a:lstStyle/>
          <a:p>
            <a:r>
              <a:rPr lang="sk-SK" dirty="0"/>
              <a:t>Kaleidoskop</a:t>
            </a:r>
          </a:p>
        </p:txBody>
      </p:sp>
      <p:sp>
        <p:nvSpPr>
          <p:cNvPr id="4" name="Content Placeholder 3">
            <a:extLst>
              <a:ext uri="{FF2B5EF4-FFF2-40B4-BE49-F238E27FC236}">
                <a16:creationId xmlns:a16="http://schemas.microsoft.com/office/drawing/2014/main" id="{EB4DCB50-FE61-F281-98BC-1CD10A3BE25E}"/>
              </a:ext>
            </a:extLst>
          </p:cNvPr>
          <p:cNvSpPr>
            <a:spLocks noGrp="1"/>
          </p:cNvSpPr>
          <p:nvPr>
            <p:ph sz="half" idx="2"/>
          </p:nvPr>
        </p:nvSpPr>
        <p:spPr/>
        <p:txBody>
          <a:bodyPr>
            <a:normAutofit fontScale="92500" lnSpcReduction="20000"/>
          </a:bodyPr>
          <a:lstStyle/>
          <a:p>
            <a:pPr marL="0" indent="0">
              <a:buNone/>
            </a:pPr>
            <a:r>
              <a:rPr lang="en-US" dirty="0"/>
              <a:t>A </a:t>
            </a:r>
            <a:r>
              <a:rPr lang="en-US" b="1" dirty="0"/>
              <a:t>kaleidoscopic view</a:t>
            </a:r>
            <a:r>
              <a:rPr lang="en-US" dirty="0"/>
              <a:t>, kaleidoscopic visions of a cute rat, where reality shatters and reshapes into kaleidoscopic designs of cream and rusty brown colors. The image should feature stunning patterns that fracture and reform, creating a mesmerizing and artistic representation of the rat. The style should be raw, focusing on the intricate and repetitive patterns characteristic of a kaleidoscope, with an emphasis on the chosen color scheme --style raw --</a:t>
            </a:r>
            <a:r>
              <a:rPr lang="en-US" dirty="0" err="1"/>
              <a:t>ar</a:t>
            </a:r>
            <a:r>
              <a:rPr lang="en-US" dirty="0"/>
              <a:t> 1:1</a:t>
            </a:r>
            <a:endParaRPr lang="sk-SK" dirty="0"/>
          </a:p>
        </p:txBody>
      </p:sp>
      <p:pic>
        <p:nvPicPr>
          <p:cNvPr id="6" name="Content Placeholder 5">
            <a:extLst>
              <a:ext uri="{FF2B5EF4-FFF2-40B4-BE49-F238E27FC236}">
                <a16:creationId xmlns:a16="http://schemas.microsoft.com/office/drawing/2014/main" id="{04C66361-3134-B56D-3168-8C3A638AB9D2}"/>
              </a:ext>
            </a:extLst>
          </p:cNvPr>
          <p:cNvPicPr>
            <a:picLocks noGrp="1" noChangeAspect="1"/>
          </p:cNvPicPr>
          <p:nvPr>
            <p:ph sz="half" idx="1"/>
          </p:nvPr>
        </p:nvPicPr>
        <p:blipFill>
          <a:blip r:embed="rId2"/>
          <a:stretch>
            <a:fillRect/>
          </a:stretch>
        </p:blipFill>
        <p:spPr>
          <a:xfrm>
            <a:off x="1253331" y="1825625"/>
            <a:ext cx="4351338" cy="4351338"/>
          </a:xfrm>
          <a:prstGeom prst="rect">
            <a:avLst/>
          </a:prstGeom>
        </p:spPr>
      </p:pic>
    </p:spTree>
    <p:extLst>
      <p:ext uri="{BB962C8B-B14F-4D97-AF65-F5344CB8AC3E}">
        <p14:creationId xmlns:p14="http://schemas.microsoft.com/office/powerpoint/2010/main" val="1922592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2A7C6-4957-1D29-E552-443CD7028C4E}"/>
              </a:ext>
            </a:extLst>
          </p:cNvPr>
          <p:cNvSpPr>
            <a:spLocks noGrp="1"/>
          </p:cNvSpPr>
          <p:nvPr>
            <p:ph type="title"/>
          </p:nvPr>
        </p:nvSpPr>
        <p:spPr/>
        <p:txBody>
          <a:bodyPr/>
          <a:lstStyle/>
          <a:p>
            <a:r>
              <a:rPr lang="sk-SK" dirty="0"/>
              <a:t>Popisujte očakávané vyznenie</a:t>
            </a:r>
          </a:p>
        </p:txBody>
      </p:sp>
      <p:sp>
        <p:nvSpPr>
          <p:cNvPr id="4" name="Content Placeholder 3">
            <a:extLst>
              <a:ext uri="{FF2B5EF4-FFF2-40B4-BE49-F238E27FC236}">
                <a16:creationId xmlns:a16="http://schemas.microsoft.com/office/drawing/2014/main" id="{DF7A511C-EB5E-CB76-C755-043244DBE019}"/>
              </a:ext>
            </a:extLst>
          </p:cNvPr>
          <p:cNvSpPr>
            <a:spLocks noGrp="1"/>
          </p:cNvSpPr>
          <p:nvPr>
            <p:ph sz="half" idx="2"/>
          </p:nvPr>
        </p:nvSpPr>
        <p:spPr/>
        <p:txBody>
          <a:bodyPr>
            <a:normAutofit fontScale="92500" lnSpcReduction="20000"/>
          </a:bodyPr>
          <a:lstStyle/>
          <a:p>
            <a:pPr marL="0" indent="0">
              <a:buNone/>
            </a:pPr>
            <a:r>
              <a:rPr lang="en-US" dirty="0"/>
              <a:t>An image of a </a:t>
            </a:r>
            <a:r>
              <a:rPr lang="en-US" b="1" dirty="0"/>
              <a:t>female orc looking at her phone with a puzzled expression, as if she doesn't understand what she's seeing</a:t>
            </a:r>
            <a:r>
              <a:rPr lang="en-US" dirty="0"/>
              <a:t>. The orc should be depicted as strong and imposing, in line with the typical orcish traits of strength and resilience. Her expression should convey confusion or bewilderment, without being disrespectful. The scene should capture this humorous moment, showing the contrast between the orc's formidable appearance and her struggle with modern technology.</a:t>
            </a:r>
            <a:endParaRPr lang="sk-SK" dirty="0"/>
          </a:p>
        </p:txBody>
      </p:sp>
      <p:pic>
        <p:nvPicPr>
          <p:cNvPr id="6" name="Content Placeholder 5">
            <a:extLst>
              <a:ext uri="{FF2B5EF4-FFF2-40B4-BE49-F238E27FC236}">
                <a16:creationId xmlns:a16="http://schemas.microsoft.com/office/drawing/2014/main" id="{DA9B5CC5-2D00-298C-DE8F-E7C1A21BDA59}"/>
              </a:ext>
            </a:extLst>
          </p:cNvPr>
          <p:cNvPicPr>
            <a:picLocks noGrp="1" noChangeAspect="1"/>
          </p:cNvPicPr>
          <p:nvPr>
            <p:ph sz="half" idx="1"/>
          </p:nvPr>
        </p:nvPicPr>
        <p:blipFill>
          <a:blip r:embed="rId2"/>
          <a:stretch>
            <a:fillRect/>
          </a:stretch>
        </p:blipFill>
        <p:spPr>
          <a:xfrm>
            <a:off x="1253331" y="1825625"/>
            <a:ext cx="4351338" cy="4351338"/>
          </a:xfrm>
          <a:prstGeom prst="rect">
            <a:avLst/>
          </a:prstGeom>
        </p:spPr>
      </p:pic>
    </p:spTree>
    <p:extLst>
      <p:ext uri="{BB962C8B-B14F-4D97-AF65-F5344CB8AC3E}">
        <p14:creationId xmlns:p14="http://schemas.microsoft.com/office/powerpoint/2010/main" val="66364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8B212-F338-B05A-314B-4B5FC2AAF50A}"/>
              </a:ext>
            </a:extLst>
          </p:cNvPr>
          <p:cNvSpPr>
            <a:spLocks noGrp="1"/>
          </p:cNvSpPr>
          <p:nvPr>
            <p:ph type="title"/>
          </p:nvPr>
        </p:nvSpPr>
        <p:spPr/>
        <p:txBody>
          <a:bodyPr/>
          <a:lstStyle/>
          <a:p>
            <a:r>
              <a:rPr lang="sk-SK" dirty="0" err="1"/>
              <a:t>Sketchbook</a:t>
            </a:r>
            <a:endParaRPr lang="sk-SK" dirty="0"/>
          </a:p>
        </p:txBody>
      </p:sp>
      <p:sp>
        <p:nvSpPr>
          <p:cNvPr id="4" name="Content Placeholder 3">
            <a:extLst>
              <a:ext uri="{FF2B5EF4-FFF2-40B4-BE49-F238E27FC236}">
                <a16:creationId xmlns:a16="http://schemas.microsoft.com/office/drawing/2014/main" id="{8A17FE3A-12BD-FD57-8EAB-705C6C6E26B2}"/>
              </a:ext>
            </a:extLst>
          </p:cNvPr>
          <p:cNvSpPr>
            <a:spLocks noGrp="1"/>
          </p:cNvSpPr>
          <p:nvPr>
            <p:ph sz="half" idx="2"/>
          </p:nvPr>
        </p:nvSpPr>
        <p:spPr/>
        <p:txBody>
          <a:bodyPr>
            <a:normAutofit fontScale="85000" lnSpcReduction="20000"/>
          </a:bodyPr>
          <a:lstStyle/>
          <a:p>
            <a:pPr marL="0" indent="0">
              <a:buNone/>
            </a:pPr>
            <a:r>
              <a:rPr lang="en-US" b="1" dirty="0"/>
              <a:t>In the style of a sketchbook</a:t>
            </a:r>
            <a:r>
              <a:rPr lang="en-US" dirty="0"/>
              <a:t>, this image captures a beautiful female mechanic in a steampunk world, portrayed in full body. The artwork features a mix of bold dark lines and loose lines, creating a dark, gritty, and realistic sketch on paper. The character is adorned with arcane symbols and runes, emphasizing a dark theme. The composition is crafted to perfection, adhering to the golden ratio, resulting in a masterpiece of the highest quality with sharp focus. The anatomy of the character is flawlessly depicted, showcasing a better hand and perfect anatomy, surrounded by a rough sketch atmosphere.</a:t>
            </a:r>
            <a:endParaRPr lang="sk-SK" dirty="0"/>
          </a:p>
        </p:txBody>
      </p:sp>
      <p:pic>
        <p:nvPicPr>
          <p:cNvPr id="6" name="Content Placeholder 5">
            <a:extLst>
              <a:ext uri="{FF2B5EF4-FFF2-40B4-BE49-F238E27FC236}">
                <a16:creationId xmlns:a16="http://schemas.microsoft.com/office/drawing/2014/main" id="{7A8B4B83-D935-92B3-4543-E17B2F70C96C}"/>
              </a:ext>
            </a:extLst>
          </p:cNvPr>
          <p:cNvPicPr>
            <a:picLocks noGrp="1" noChangeAspect="1"/>
          </p:cNvPicPr>
          <p:nvPr>
            <p:ph sz="half" idx="1"/>
          </p:nvPr>
        </p:nvPicPr>
        <p:blipFill>
          <a:blip r:embed="rId2"/>
          <a:stretch>
            <a:fillRect/>
          </a:stretch>
        </p:blipFill>
        <p:spPr>
          <a:xfrm rot="5400000">
            <a:off x="1843386" y="1226984"/>
            <a:ext cx="3170784" cy="5548874"/>
          </a:xfrm>
          <a:prstGeom prst="rect">
            <a:avLst/>
          </a:prstGeom>
        </p:spPr>
      </p:pic>
    </p:spTree>
    <p:extLst>
      <p:ext uri="{BB962C8B-B14F-4D97-AF65-F5344CB8AC3E}">
        <p14:creationId xmlns:p14="http://schemas.microsoft.com/office/powerpoint/2010/main" val="4040863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598EA-0115-4C62-5223-ABF116D139A7}"/>
              </a:ext>
            </a:extLst>
          </p:cNvPr>
          <p:cNvSpPr>
            <a:spLocks noGrp="1"/>
          </p:cNvSpPr>
          <p:nvPr>
            <p:ph type="title"/>
          </p:nvPr>
        </p:nvSpPr>
        <p:spPr/>
        <p:txBody>
          <a:bodyPr/>
          <a:lstStyle/>
          <a:p>
            <a:r>
              <a:rPr lang="sk-SK" dirty="0" err="1"/>
              <a:t>Double</a:t>
            </a:r>
            <a:r>
              <a:rPr lang="sk-SK" dirty="0"/>
              <a:t> </a:t>
            </a:r>
            <a:r>
              <a:rPr lang="sk-SK" dirty="0" err="1"/>
              <a:t>exposure</a:t>
            </a:r>
            <a:r>
              <a:rPr lang="sk-SK" dirty="0"/>
              <a:t> – dvojitá expozícia</a:t>
            </a:r>
          </a:p>
        </p:txBody>
      </p:sp>
      <p:sp>
        <p:nvSpPr>
          <p:cNvPr id="4" name="Content Placeholder 3">
            <a:extLst>
              <a:ext uri="{FF2B5EF4-FFF2-40B4-BE49-F238E27FC236}">
                <a16:creationId xmlns:a16="http://schemas.microsoft.com/office/drawing/2014/main" id="{8CFACEC6-356A-E7EA-9588-FCFA6C9D83EC}"/>
              </a:ext>
            </a:extLst>
          </p:cNvPr>
          <p:cNvSpPr>
            <a:spLocks noGrp="1"/>
          </p:cNvSpPr>
          <p:nvPr>
            <p:ph sz="half" idx="2"/>
          </p:nvPr>
        </p:nvSpPr>
        <p:spPr/>
        <p:txBody>
          <a:bodyPr>
            <a:normAutofit fontScale="85000" lnSpcReduction="20000"/>
          </a:bodyPr>
          <a:lstStyle/>
          <a:p>
            <a:pPr marL="0" indent="0">
              <a:buNone/>
            </a:pPr>
            <a:r>
              <a:rPr lang="en-US" dirty="0"/>
              <a:t>The image showcases the silhouette of a Nordic queen, her outline filled with a lush forest scene, </a:t>
            </a:r>
            <a:r>
              <a:rPr lang="en-US" b="1" dirty="0"/>
              <a:t>employing the technique of double exposure</a:t>
            </a:r>
            <a:r>
              <a:rPr lang="en-US" dirty="0"/>
              <a:t>. The silhouette features crisp lines, standing out against a monochrome background. This artistic composition merges the majesty of a queen with the natural beauty of a dense forest, creating a striking visual metaphor. The monochrome scheme enhances the contrast and focuses on the intricate details within the queen's silhouette, offering a unique and captivating depiction.</a:t>
            </a:r>
            <a:endParaRPr lang="sk-SK" dirty="0"/>
          </a:p>
        </p:txBody>
      </p:sp>
      <p:pic>
        <p:nvPicPr>
          <p:cNvPr id="6" name="Content Placeholder 5">
            <a:extLst>
              <a:ext uri="{FF2B5EF4-FFF2-40B4-BE49-F238E27FC236}">
                <a16:creationId xmlns:a16="http://schemas.microsoft.com/office/drawing/2014/main" id="{0AFB17A3-3F3B-2B62-B3BF-13A97722B70A}"/>
              </a:ext>
            </a:extLst>
          </p:cNvPr>
          <p:cNvPicPr>
            <a:picLocks noGrp="1" noChangeAspect="1"/>
          </p:cNvPicPr>
          <p:nvPr>
            <p:ph sz="half" idx="1"/>
          </p:nvPr>
        </p:nvPicPr>
        <p:blipFill>
          <a:blip r:embed="rId2"/>
          <a:stretch>
            <a:fillRect/>
          </a:stretch>
        </p:blipFill>
        <p:spPr>
          <a:xfrm>
            <a:off x="1253331" y="1825625"/>
            <a:ext cx="4351338" cy="4351338"/>
          </a:xfrm>
          <a:prstGeom prst="rect">
            <a:avLst/>
          </a:prstGeom>
        </p:spPr>
      </p:pic>
    </p:spTree>
    <p:extLst>
      <p:ext uri="{BB962C8B-B14F-4D97-AF65-F5344CB8AC3E}">
        <p14:creationId xmlns:p14="http://schemas.microsoft.com/office/powerpoint/2010/main" val="3120671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F7F08-4351-AAAC-DFCD-BBA563652223}"/>
              </a:ext>
            </a:extLst>
          </p:cNvPr>
          <p:cNvSpPr>
            <a:spLocks noGrp="1"/>
          </p:cNvSpPr>
          <p:nvPr>
            <p:ph type="title"/>
          </p:nvPr>
        </p:nvSpPr>
        <p:spPr/>
        <p:txBody>
          <a:bodyPr/>
          <a:lstStyle/>
          <a:p>
            <a:r>
              <a:rPr lang="sk-SK" dirty="0"/>
              <a:t>Vyskúšajte si... Tvorbu postavy do obľúbenej hry!</a:t>
            </a:r>
          </a:p>
        </p:txBody>
      </p:sp>
      <p:sp>
        <p:nvSpPr>
          <p:cNvPr id="4" name="Content Placeholder 3">
            <a:extLst>
              <a:ext uri="{FF2B5EF4-FFF2-40B4-BE49-F238E27FC236}">
                <a16:creationId xmlns:a16="http://schemas.microsoft.com/office/drawing/2014/main" id="{BF04420B-F9F3-465C-0882-3CE184931B3D}"/>
              </a:ext>
            </a:extLst>
          </p:cNvPr>
          <p:cNvSpPr>
            <a:spLocks noGrp="1"/>
          </p:cNvSpPr>
          <p:nvPr>
            <p:ph sz="half" idx="2"/>
          </p:nvPr>
        </p:nvSpPr>
        <p:spPr>
          <a:xfrm>
            <a:off x="4172473" y="1531922"/>
            <a:ext cx="4065516" cy="4351338"/>
          </a:xfrm>
        </p:spPr>
        <p:txBody>
          <a:bodyPr>
            <a:normAutofit fontScale="92500"/>
          </a:bodyPr>
          <a:lstStyle/>
          <a:p>
            <a:pPr marL="0" indent="0">
              <a:buNone/>
            </a:pPr>
            <a:r>
              <a:rPr lang="sk-SK" dirty="0"/>
              <a:t>Neberte prvý výsledok, upravujte </a:t>
            </a:r>
            <a:r>
              <a:rPr lang="sk-SK" dirty="0" err="1"/>
              <a:t>prompty</a:t>
            </a:r>
            <a:r>
              <a:rPr lang="sk-SK" dirty="0"/>
              <a:t> ďalej, pridávajte detaily.</a:t>
            </a:r>
          </a:p>
          <a:p>
            <a:pPr marL="0" indent="0">
              <a:buNone/>
            </a:pPr>
            <a:endParaRPr lang="sk-SK" dirty="0"/>
          </a:p>
          <a:p>
            <a:pPr marL="0" indent="0">
              <a:buNone/>
            </a:pPr>
            <a:r>
              <a:rPr lang="sk-SK" dirty="0"/>
              <a:t>Toto je napríklad pokus č. 3 (po pridaní krajiny pôvodu), staršia </a:t>
            </a:r>
            <a:r>
              <a:rPr lang="sk-SK" dirty="0" err="1"/>
              <a:t>varianta</a:t>
            </a:r>
            <a:r>
              <a:rPr lang="sk-SK" dirty="0"/>
              <a:t> je vpravo.</a:t>
            </a:r>
          </a:p>
          <a:p>
            <a:pPr marL="0" indent="0">
              <a:buNone/>
            </a:pPr>
            <a:endParaRPr lang="sk-SK" dirty="0"/>
          </a:p>
          <a:p>
            <a:pPr marL="0" indent="0">
              <a:buNone/>
            </a:pPr>
            <a:r>
              <a:rPr lang="sk-SK" i="1" dirty="0"/>
              <a:t>Uhádnete hru, typ postavy, región pôvodu?</a:t>
            </a:r>
          </a:p>
        </p:txBody>
      </p:sp>
      <p:pic>
        <p:nvPicPr>
          <p:cNvPr id="9" name="Content Placeholder 8">
            <a:extLst>
              <a:ext uri="{FF2B5EF4-FFF2-40B4-BE49-F238E27FC236}">
                <a16:creationId xmlns:a16="http://schemas.microsoft.com/office/drawing/2014/main" id="{94F9748F-F736-0BD1-5732-2C1C0BD353A4}"/>
              </a:ext>
            </a:extLst>
          </p:cNvPr>
          <p:cNvPicPr>
            <a:picLocks noGrp="1" noChangeAspect="1"/>
          </p:cNvPicPr>
          <p:nvPr>
            <p:ph sz="half" idx="1"/>
          </p:nvPr>
        </p:nvPicPr>
        <p:blipFill>
          <a:blip r:embed="rId2"/>
          <a:stretch>
            <a:fillRect/>
          </a:stretch>
        </p:blipFill>
        <p:spPr>
          <a:xfrm>
            <a:off x="1043032" y="1690688"/>
            <a:ext cx="2738577" cy="4792511"/>
          </a:xfrm>
          <a:prstGeom prst="rect">
            <a:avLst/>
          </a:prstGeom>
        </p:spPr>
      </p:pic>
      <p:pic>
        <p:nvPicPr>
          <p:cNvPr id="11" name="Picture 10">
            <a:extLst>
              <a:ext uri="{FF2B5EF4-FFF2-40B4-BE49-F238E27FC236}">
                <a16:creationId xmlns:a16="http://schemas.microsoft.com/office/drawing/2014/main" id="{0D3EEFBB-C2D7-494E-E952-236F4D620859}"/>
              </a:ext>
            </a:extLst>
          </p:cNvPr>
          <p:cNvPicPr>
            <a:picLocks noChangeAspect="1"/>
          </p:cNvPicPr>
          <p:nvPr/>
        </p:nvPicPr>
        <p:blipFill>
          <a:blip r:embed="rId3"/>
          <a:stretch>
            <a:fillRect/>
          </a:stretch>
        </p:blipFill>
        <p:spPr>
          <a:xfrm>
            <a:off x="8237990" y="1363005"/>
            <a:ext cx="3045204" cy="5329108"/>
          </a:xfrm>
          <a:prstGeom prst="rect">
            <a:avLst/>
          </a:prstGeom>
        </p:spPr>
      </p:pic>
    </p:spTree>
    <p:extLst>
      <p:ext uri="{BB962C8B-B14F-4D97-AF65-F5344CB8AC3E}">
        <p14:creationId xmlns:p14="http://schemas.microsoft.com/office/powerpoint/2010/main" val="1134773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F8BA7E-3839-DD53-12BE-D774598A0211}"/>
              </a:ext>
            </a:extLst>
          </p:cNvPr>
          <p:cNvSpPr>
            <a:spLocks noGrp="1"/>
          </p:cNvSpPr>
          <p:nvPr>
            <p:ph type="title"/>
          </p:nvPr>
        </p:nvSpPr>
        <p:spPr/>
        <p:txBody>
          <a:bodyPr/>
          <a:lstStyle/>
          <a:p>
            <a:r>
              <a:rPr lang="sk-SK" dirty="0"/>
              <a:t>O autorke</a:t>
            </a:r>
          </a:p>
        </p:txBody>
      </p:sp>
      <p:sp>
        <p:nvSpPr>
          <p:cNvPr id="6" name="Content Placeholder 5">
            <a:extLst>
              <a:ext uri="{FF2B5EF4-FFF2-40B4-BE49-F238E27FC236}">
                <a16:creationId xmlns:a16="http://schemas.microsoft.com/office/drawing/2014/main" id="{9446DA4E-CB67-88BB-DAFB-922107A45BE7}"/>
              </a:ext>
            </a:extLst>
          </p:cNvPr>
          <p:cNvSpPr>
            <a:spLocks noGrp="1"/>
          </p:cNvSpPr>
          <p:nvPr>
            <p:ph idx="1"/>
          </p:nvPr>
        </p:nvSpPr>
        <p:spPr/>
        <p:txBody>
          <a:bodyPr>
            <a:normAutofit lnSpcReduction="10000"/>
          </a:bodyPr>
          <a:lstStyle/>
          <a:p>
            <a:r>
              <a:rPr lang="sk-SK" dirty="0"/>
              <a:t>Mgr. Lucia Drotárová, PhD., je psychológ, zaoberá sa sociálnou psychológiou, </a:t>
            </a:r>
            <a:r>
              <a:rPr lang="sk-SK" dirty="0" err="1"/>
              <a:t>gerontopsychológiou</a:t>
            </a:r>
            <a:r>
              <a:rPr lang="sk-SK" dirty="0"/>
              <a:t> a v poslednej dobe novými možnosťami pre pomáhajúce profesie v súvislosti s digitálnou transformáciou.</a:t>
            </a:r>
          </a:p>
          <a:p>
            <a:r>
              <a:rPr lang="sk-SK" dirty="0"/>
              <a:t>Učí na </a:t>
            </a:r>
            <a:r>
              <a:rPr lang="sk-SK" dirty="0" err="1"/>
              <a:t>Slezskej</a:t>
            </a:r>
            <a:r>
              <a:rPr lang="sk-SK" dirty="0"/>
              <a:t> univerzite v Opave. </a:t>
            </a:r>
          </a:p>
          <a:p>
            <a:r>
              <a:rPr lang="sk-SK" dirty="0"/>
              <a:t>Je členkou univerzitnej skupiny pre zavádzanie AI do výuky.</a:t>
            </a:r>
          </a:p>
          <a:p>
            <a:r>
              <a:rPr lang="sk-SK" dirty="0"/>
              <a:t>Je autorkou </a:t>
            </a:r>
            <a:r>
              <a:rPr lang="sk-SK" dirty="0" err="1"/>
              <a:t>Plug-Inu</a:t>
            </a:r>
            <a:r>
              <a:rPr lang="sk-SK" dirty="0"/>
              <a:t> Thesis Mentor (</a:t>
            </a:r>
            <a:r>
              <a:rPr lang="sk-SK" dirty="0" err="1"/>
              <a:t>Silesian</a:t>
            </a:r>
            <a:r>
              <a:rPr lang="sk-SK" dirty="0"/>
              <a:t> </a:t>
            </a:r>
            <a:r>
              <a:rPr lang="sk-SK" dirty="0" err="1"/>
              <a:t>University</a:t>
            </a:r>
            <a:r>
              <a:rPr lang="sk-SK" dirty="0"/>
              <a:t>) pre chatGPT4, digitálneho asistenta pre pomoc s tvorbou bakalárskych prác študentov oboru </a:t>
            </a:r>
            <a:r>
              <a:rPr lang="sk-SK" dirty="0" err="1"/>
              <a:t>Sociální</a:t>
            </a:r>
            <a:r>
              <a:rPr lang="sk-SK" dirty="0"/>
              <a:t> </a:t>
            </a:r>
            <a:r>
              <a:rPr lang="sk-SK" dirty="0" err="1"/>
              <a:t>patologie</a:t>
            </a:r>
            <a:r>
              <a:rPr lang="sk-SK" dirty="0"/>
              <a:t> a </a:t>
            </a:r>
            <a:r>
              <a:rPr lang="sk-SK" dirty="0" err="1"/>
              <a:t>prevence</a:t>
            </a:r>
            <a:r>
              <a:rPr lang="sk-SK" dirty="0"/>
              <a:t>.</a:t>
            </a:r>
          </a:p>
          <a:p>
            <a:r>
              <a:rPr lang="sk-SK" dirty="0"/>
              <a:t>Všetky obrázky uvedené v prezentácii pripravila pomocou AI DALL-E</a:t>
            </a:r>
          </a:p>
        </p:txBody>
      </p:sp>
    </p:spTree>
    <p:extLst>
      <p:ext uri="{BB962C8B-B14F-4D97-AF65-F5344CB8AC3E}">
        <p14:creationId xmlns:p14="http://schemas.microsoft.com/office/powerpoint/2010/main" val="288526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A1FB1-9D08-B0BD-77FE-4496DD4A6457}"/>
              </a:ext>
            </a:extLst>
          </p:cNvPr>
          <p:cNvSpPr>
            <a:spLocks noGrp="1"/>
          </p:cNvSpPr>
          <p:nvPr>
            <p:ph type="title"/>
          </p:nvPr>
        </p:nvSpPr>
        <p:spPr/>
        <p:txBody>
          <a:bodyPr/>
          <a:lstStyle/>
          <a:p>
            <a:r>
              <a:rPr lang="sk-SK" dirty="0"/>
              <a:t>Lego výrobok</a:t>
            </a:r>
          </a:p>
        </p:txBody>
      </p:sp>
      <p:sp>
        <p:nvSpPr>
          <p:cNvPr id="4" name="Content Placeholder 3">
            <a:extLst>
              <a:ext uri="{FF2B5EF4-FFF2-40B4-BE49-F238E27FC236}">
                <a16:creationId xmlns:a16="http://schemas.microsoft.com/office/drawing/2014/main" id="{2AFD2075-9FF3-A0B2-81EC-5EF355CC342C}"/>
              </a:ext>
            </a:extLst>
          </p:cNvPr>
          <p:cNvSpPr>
            <a:spLocks noGrp="1"/>
          </p:cNvSpPr>
          <p:nvPr>
            <p:ph sz="half" idx="2"/>
          </p:nvPr>
        </p:nvSpPr>
        <p:spPr/>
        <p:txBody>
          <a:bodyPr>
            <a:normAutofit fontScale="85000" lnSpcReduction="20000"/>
          </a:bodyPr>
          <a:lstStyle/>
          <a:p>
            <a:r>
              <a:rPr lang="en-US" dirty="0"/>
              <a:t>A Lego product photography of a cute rat eating a piece of a gingerbread cottage in Christmas style, </a:t>
            </a:r>
            <a:r>
              <a:rPr lang="en-US" b="1" dirty="0"/>
              <a:t>made entirely with Lego bricks</a:t>
            </a:r>
            <a:r>
              <a:rPr lang="en-US" dirty="0"/>
              <a:t>. The scene should be carefully constructed with Lego, showcasing the intricate details of the gingerbread cottage and the rat. The rat should be depicted as playfully nibbling on a piece of the cottage, with the Christmas theme evident in the background. The composition should resemble professional product photography, highlighting the creativity and craftsmanship of the Lego construction.</a:t>
            </a:r>
            <a:endParaRPr lang="sk-SK" dirty="0"/>
          </a:p>
        </p:txBody>
      </p:sp>
      <p:pic>
        <p:nvPicPr>
          <p:cNvPr id="6" name="Content Placeholder 5">
            <a:extLst>
              <a:ext uri="{FF2B5EF4-FFF2-40B4-BE49-F238E27FC236}">
                <a16:creationId xmlns:a16="http://schemas.microsoft.com/office/drawing/2014/main" id="{2F51D8DF-30F2-CCF5-1BDF-C1C89048CE48}"/>
              </a:ext>
            </a:extLst>
          </p:cNvPr>
          <p:cNvPicPr>
            <a:picLocks noGrp="1" noChangeAspect="1"/>
          </p:cNvPicPr>
          <p:nvPr>
            <p:ph sz="half" idx="1"/>
          </p:nvPr>
        </p:nvPicPr>
        <p:blipFill>
          <a:blip r:embed="rId2"/>
          <a:stretch>
            <a:fillRect/>
          </a:stretch>
        </p:blipFill>
        <p:spPr>
          <a:xfrm>
            <a:off x="1253331" y="1825625"/>
            <a:ext cx="4351338" cy="4351338"/>
          </a:xfrm>
          <a:prstGeom prst="rect">
            <a:avLst/>
          </a:prstGeom>
        </p:spPr>
      </p:pic>
    </p:spTree>
    <p:extLst>
      <p:ext uri="{BB962C8B-B14F-4D97-AF65-F5344CB8AC3E}">
        <p14:creationId xmlns:p14="http://schemas.microsoft.com/office/powerpoint/2010/main" val="1201807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F46B-9422-EAE9-CB77-E50A86B88CD5}"/>
              </a:ext>
            </a:extLst>
          </p:cNvPr>
          <p:cNvSpPr>
            <a:spLocks noGrp="1"/>
          </p:cNvSpPr>
          <p:nvPr>
            <p:ph type="title"/>
          </p:nvPr>
        </p:nvSpPr>
        <p:spPr/>
        <p:txBody>
          <a:bodyPr/>
          <a:lstStyle/>
          <a:p>
            <a:r>
              <a:rPr lang="en-US" b="0" i="0" dirty="0">
                <a:solidFill>
                  <a:srgbClr val="0F0F0F"/>
                </a:solidFill>
                <a:effectLst/>
                <a:latin typeface="Söhne"/>
              </a:rPr>
              <a:t>fisheye lens ultra wide shot</a:t>
            </a:r>
            <a:endParaRPr lang="sk-SK" dirty="0"/>
          </a:p>
        </p:txBody>
      </p:sp>
      <p:sp>
        <p:nvSpPr>
          <p:cNvPr id="4" name="Content Placeholder 3">
            <a:extLst>
              <a:ext uri="{FF2B5EF4-FFF2-40B4-BE49-F238E27FC236}">
                <a16:creationId xmlns:a16="http://schemas.microsoft.com/office/drawing/2014/main" id="{42114EF2-EC50-43A7-6861-2D75ED1735D3}"/>
              </a:ext>
            </a:extLst>
          </p:cNvPr>
          <p:cNvSpPr>
            <a:spLocks noGrp="1"/>
          </p:cNvSpPr>
          <p:nvPr>
            <p:ph sz="half" idx="2"/>
          </p:nvPr>
        </p:nvSpPr>
        <p:spPr/>
        <p:txBody>
          <a:bodyPr>
            <a:normAutofit fontScale="85000" lnSpcReduction="10000"/>
          </a:bodyPr>
          <a:lstStyle/>
          <a:p>
            <a:pPr marL="0" indent="0">
              <a:buNone/>
            </a:pPr>
            <a:r>
              <a:rPr lang="en-US" dirty="0"/>
              <a:t>A </a:t>
            </a:r>
            <a:r>
              <a:rPr lang="en-US" b="1" dirty="0"/>
              <a:t>fisheye lens ultra wide shot</a:t>
            </a:r>
            <a:r>
              <a:rPr lang="en-US" dirty="0"/>
              <a:t> of a cute rat sitting on the bed of a Lego cargo truck, with a Christmas-themed background. The rat is in a playful motion pose, perhaps interacting with gifts under a Christmas tree, embodying the joy and playfulness of the season. The scene is captured with a colorful palette, giving the image a vibrant and lively feel. The style should be raw, with a high level of detail and clarity, as if taken with a fisheye lens, providing an expansive view of the festive setup --</a:t>
            </a:r>
            <a:r>
              <a:rPr lang="en-US" dirty="0" err="1"/>
              <a:t>ar</a:t>
            </a:r>
            <a:r>
              <a:rPr lang="en-US" dirty="0"/>
              <a:t> 16:9 --style raw --s 100 --v 6.0</a:t>
            </a:r>
            <a:endParaRPr lang="sk-SK" dirty="0"/>
          </a:p>
        </p:txBody>
      </p:sp>
      <p:pic>
        <p:nvPicPr>
          <p:cNvPr id="6" name="Content Placeholder 5">
            <a:extLst>
              <a:ext uri="{FF2B5EF4-FFF2-40B4-BE49-F238E27FC236}">
                <a16:creationId xmlns:a16="http://schemas.microsoft.com/office/drawing/2014/main" id="{1EB71796-14DC-BF1F-BC4C-FADE89E90725}"/>
              </a:ext>
            </a:extLst>
          </p:cNvPr>
          <p:cNvPicPr>
            <a:picLocks noGrp="1" noChangeAspect="1"/>
          </p:cNvPicPr>
          <p:nvPr>
            <p:ph sz="half" idx="1"/>
          </p:nvPr>
        </p:nvPicPr>
        <p:blipFill>
          <a:blip r:embed="rId2"/>
          <a:stretch>
            <a:fillRect/>
          </a:stretch>
        </p:blipFill>
        <p:spPr>
          <a:xfrm>
            <a:off x="838200" y="2520837"/>
            <a:ext cx="5181600" cy="2960914"/>
          </a:xfrm>
          <a:prstGeom prst="rect">
            <a:avLst/>
          </a:prstGeom>
        </p:spPr>
      </p:pic>
    </p:spTree>
    <p:extLst>
      <p:ext uri="{BB962C8B-B14F-4D97-AF65-F5344CB8AC3E}">
        <p14:creationId xmlns:p14="http://schemas.microsoft.com/office/powerpoint/2010/main" val="1817061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927AC0-CEC6-F7FF-2537-9A3C3815BDF5}"/>
              </a:ext>
            </a:extLst>
          </p:cNvPr>
          <p:cNvSpPr>
            <a:spLocks noGrp="1"/>
          </p:cNvSpPr>
          <p:nvPr>
            <p:ph type="title"/>
          </p:nvPr>
        </p:nvSpPr>
        <p:spPr/>
        <p:txBody>
          <a:bodyPr/>
          <a:lstStyle/>
          <a:p>
            <a:r>
              <a:rPr lang="sk-SK" dirty="0"/>
              <a:t>„</a:t>
            </a:r>
            <a:r>
              <a:rPr lang="en-US" dirty="0"/>
              <a:t>trompe-l'oeil details</a:t>
            </a:r>
            <a:r>
              <a:rPr lang="cs-CZ" dirty="0"/>
              <a:t>“</a:t>
            </a:r>
            <a:endParaRPr lang="sk-SK" dirty="0"/>
          </a:p>
        </p:txBody>
      </p:sp>
      <p:sp>
        <p:nvSpPr>
          <p:cNvPr id="6" name="Content Placeholder 5">
            <a:extLst>
              <a:ext uri="{FF2B5EF4-FFF2-40B4-BE49-F238E27FC236}">
                <a16:creationId xmlns:a16="http://schemas.microsoft.com/office/drawing/2014/main" id="{5A67EEB6-CF4F-7261-0923-6EBC3BA2E485}"/>
              </a:ext>
            </a:extLst>
          </p:cNvPr>
          <p:cNvSpPr>
            <a:spLocks noGrp="1"/>
          </p:cNvSpPr>
          <p:nvPr>
            <p:ph sz="half" idx="2"/>
          </p:nvPr>
        </p:nvSpPr>
        <p:spPr/>
        <p:txBody>
          <a:bodyPr>
            <a:normAutofit fontScale="85000" lnSpcReduction="20000"/>
          </a:bodyPr>
          <a:lstStyle/>
          <a:p>
            <a:r>
              <a:rPr lang="en-US" dirty="0"/>
              <a:t>A pencil sketch of a cute rat coming to life from the paper, as if it were chewing its way out through a classic rat hole in the wall. The drawing should feature </a:t>
            </a:r>
            <a:r>
              <a:rPr lang="en-US" b="1" dirty="0"/>
              <a:t>trompe-l'oeil details</a:t>
            </a:r>
            <a:r>
              <a:rPr lang="en-US" dirty="0"/>
              <a:t>, making it appear as if the rat is realistically emerging from the paper. The rat should be depicted in a playful and endearing manner, with its features and actions conveying a sense of liveliness and curiosity. The sketch should capture the essence of the rat coming to life, with the illusion of the paper being torn or chewed through.</a:t>
            </a:r>
            <a:endParaRPr lang="sk-SK" dirty="0"/>
          </a:p>
        </p:txBody>
      </p:sp>
      <p:pic>
        <p:nvPicPr>
          <p:cNvPr id="8" name="Content Placeholder 7">
            <a:extLst>
              <a:ext uri="{FF2B5EF4-FFF2-40B4-BE49-F238E27FC236}">
                <a16:creationId xmlns:a16="http://schemas.microsoft.com/office/drawing/2014/main" id="{083C244A-6725-B0AC-A03B-F9DFF487F17D}"/>
              </a:ext>
            </a:extLst>
          </p:cNvPr>
          <p:cNvPicPr>
            <a:picLocks noGrp="1" noChangeAspect="1"/>
          </p:cNvPicPr>
          <p:nvPr>
            <p:ph sz="half" idx="1"/>
          </p:nvPr>
        </p:nvPicPr>
        <p:blipFill>
          <a:blip r:embed="rId2"/>
          <a:stretch>
            <a:fillRect/>
          </a:stretch>
        </p:blipFill>
        <p:spPr>
          <a:xfrm>
            <a:off x="1253331" y="1825625"/>
            <a:ext cx="4351338" cy="4351338"/>
          </a:xfrm>
          <a:prstGeom prst="rect">
            <a:avLst/>
          </a:prstGeom>
        </p:spPr>
      </p:pic>
    </p:spTree>
    <p:extLst>
      <p:ext uri="{BB962C8B-B14F-4D97-AF65-F5344CB8AC3E}">
        <p14:creationId xmlns:p14="http://schemas.microsoft.com/office/powerpoint/2010/main" val="3378132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CA954-D5B2-4A73-7015-03FBAF315B75}"/>
              </a:ext>
            </a:extLst>
          </p:cNvPr>
          <p:cNvSpPr>
            <a:spLocks noGrp="1"/>
          </p:cNvSpPr>
          <p:nvPr>
            <p:ph type="title"/>
          </p:nvPr>
        </p:nvSpPr>
        <p:spPr/>
        <p:txBody>
          <a:bodyPr/>
          <a:lstStyle/>
          <a:p>
            <a:r>
              <a:rPr lang="sk-SK" dirty="0"/>
              <a:t>Video game/</a:t>
            </a:r>
            <a:r>
              <a:rPr lang="sk-SK" dirty="0" err="1"/>
              <a:t>comic</a:t>
            </a:r>
            <a:r>
              <a:rPr lang="sk-SK" dirty="0"/>
              <a:t> </a:t>
            </a:r>
            <a:r>
              <a:rPr lang="sk-SK" dirty="0" err="1"/>
              <a:t>style</a:t>
            </a:r>
            <a:endParaRPr lang="sk-SK" dirty="0"/>
          </a:p>
        </p:txBody>
      </p:sp>
      <p:sp>
        <p:nvSpPr>
          <p:cNvPr id="4" name="Content Placeholder 3">
            <a:extLst>
              <a:ext uri="{FF2B5EF4-FFF2-40B4-BE49-F238E27FC236}">
                <a16:creationId xmlns:a16="http://schemas.microsoft.com/office/drawing/2014/main" id="{926DC0AA-830B-0436-3D53-3EFEADD2ECF9}"/>
              </a:ext>
            </a:extLst>
          </p:cNvPr>
          <p:cNvSpPr>
            <a:spLocks noGrp="1"/>
          </p:cNvSpPr>
          <p:nvPr>
            <p:ph sz="half" idx="2"/>
          </p:nvPr>
        </p:nvSpPr>
        <p:spPr/>
        <p:txBody>
          <a:bodyPr>
            <a:normAutofit fontScale="92500" lnSpcReduction="20000"/>
          </a:bodyPr>
          <a:lstStyle/>
          <a:p>
            <a:r>
              <a:rPr lang="en-US" dirty="0"/>
              <a:t>An illustration in a </a:t>
            </a:r>
            <a:r>
              <a:rPr lang="en-US" b="1" dirty="0"/>
              <a:t>video game/comic style </a:t>
            </a:r>
            <a:r>
              <a:rPr lang="en-US" dirty="0"/>
              <a:t>with a darker tone. In the center of the image, there's a rat dressed in a black robe with a hood, holding a scythe, representing death, the black death. The rat stands on barren, trampled ground with no vegetation, scattered with a few stones. In the background, a dark castle looms in the distance. The scene is dimly lit by candles, enhancing the ominous and eerie atmosphere.</a:t>
            </a:r>
            <a:endParaRPr lang="sk-SK" dirty="0"/>
          </a:p>
        </p:txBody>
      </p:sp>
      <p:pic>
        <p:nvPicPr>
          <p:cNvPr id="6" name="Content Placeholder 5">
            <a:extLst>
              <a:ext uri="{FF2B5EF4-FFF2-40B4-BE49-F238E27FC236}">
                <a16:creationId xmlns:a16="http://schemas.microsoft.com/office/drawing/2014/main" id="{00C50A4B-D7A3-7E5F-0D3D-D06014A2D513}"/>
              </a:ext>
            </a:extLst>
          </p:cNvPr>
          <p:cNvPicPr>
            <a:picLocks noGrp="1" noChangeAspect="1"/>
          </p:cNvPicPr>
          <p:nvPr>
            <p:ph sz="half" idx="1"/>
          </p:nvPr>
        </p:nvPicPr>
        <p:blipFill>
          <a:blip r:embed="rId2"/>
          <a:stretch>
            <a:fillRect/>
          </a:stretch>
        </p:blipFill>
        <p:spPr>
          <a:xfrm>
            <a:off x="1253331" y="1825625"/>
            <a:ext cx="4351338" cy="4351338"/>
          </a:xfrm>
          <a:prstGeom prst="rect">
            <a:avLst/>
          </a:prstGeom>
        </p:spPr>
      </p:pic>
    </p:spTree>
    <p:extLst>
      <p:ext uri="{BB962C8B-B14F-4D97-AF65-F5344CB8AC3E}">
        <p14:creationId xmlns:p14="http://schemas.microsoft.com/office/powerpoint/2010/main" val="2688487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255DC-2104-74BA-1DF6-1C80A8A46139}"/>
              </a:ext>
            </a:extLst>
          </p:cNvPr>
          <p:cNvSpPr>
            <a:spLocks noGrp="1"/>
          </p:cNvSpPr>
          <p:nvPr>
            <p:ph type="title"/>
          </p:nvPr>
        </p:nvSpPr>
        <p:spPr/>
        <p:txBody>
          <a:bodyPr/>
          <a:lstStyle/>
          <a:p>
            <a:r>
              <a:rPr lang="sk-SK" dirty="0" err="1"/>
              <a:t>Graffiti</a:t>
            </a:r>
            <a:r>
              <a:rPr lang="sk-SK" dirty="0"/>
              <a:t>, </a:t>
            </a:r>
            <a:r>
              <a:rPr lang="sk-SK" dirty="0" err="1"/>
              <a:t>street</a:t>
            </a:r>
            <a:r>
              <a:rPr lang="sk-SK" dirty="0"/>
              <a:t> art</a:t>
            </a:r>
          </a:p>
        </p:txBody>
      </p:sp>
      <p:sp>
        <p:nvSpPr>
          <p:cNvPr id="4" name="Content Placeholder 3">
            <a:extLst>
              <a:ext uri="{FF2B5EF4-FFF2-40B4-BE49-F238E27FC236}">
                <a16:creationId xmlns:a16="http://schemas.microsoft.com/office/drawing/2014/main" id="{C64FDFFC-24F9-D85C-E7AB-1444077B049E}"/>
              </a:ext>
            </a:extLst>
          </p:cNvPr>
          <p:cNvSpPr>
            <a:spLocks noGrp="1"/>
          </p:cNvSpPr>
          <p:nvPr>
            <p:ph sz="half" idx="2"/>
          </p:nvPr>
        </p:nvSpPr>
        <p:spPr/>
        <p:txBody>
          <a:bodyPr>
            <a:normAutofit fontScale="85000" lnSpcReduction="20000"/>
          </a:bodyPr>
          <a:lstStyle/>
          <a:p>
            <a:pPr marL="0" indent="0">
              <a:buNone/>
            </a:pPr>
            <a:r>
              <a:rPr lang="en-US" dirty="0"/>
              <a:t>A </a:t>
            </a:r>
            <a:r>
              <a:rPr lang="en-US" b="1" dirty="0"/>
              <a:t>graffiti street art </a:t>
            </a:r>
            <a:r>
              <a:rPr lang="en-US" dirty="0"/>
              <a:t>on a multi-story residential building with balconies. The wall is painted with a scene where, from the top balcony, a cat has knocked over a Christmas tree. The cat is now fleeing the scene, while the Christmas tree, gifts, and ornaments are depicted falling down towards the lower levels of the building. The graffiti art should capture the dynamic and humorous moment of the Christmas tree tumbling down, with vibrant colors and a lively street art style. The overall atmosphere should be playful and festive, embodying the spirit of Christmas in an urban setting.</a:t>
            </a:r>
            <a:endParaRPr lang="sk-SK" dirty="0"/>
          </a:p>
        </p:txBody>
      </p:sp>
      <p:pic>
        <p:nvPicPr>
          <p:cNvPr id="6" name="Content Placeholder 5">
            <a:extLst>
              <a:ext uri="{FF2B5EF4-FFF2-40B4-BE49-F238E27FC236}">
                <a16:creationId xmlns:a16="http://schemas.microsoft.com/office/drawing/2014/main" id="{F1CA2B33-50F6-6F2D-D7B8-3F72EC757E59}"/>
              </a:ext>
            </a:extLst>
          </p:cNvPr>
          <p:cNvPicPr>
            <a:picLocks noGrp="1" noChangeAspect="1"/>
          </p:cNvPicPr>
          <p:nvPr>
            <p:ph sz="half" idx="1"/>
          </p:nvPr>
        </p:nvPicPr>
        <p:blipFill>
          <a:blip r:embed="rId2"/>
          <a:stretch>
            <a:fillRect/>
          </a:stretch>
        </p:blipFill>
        <p:spPr>
          <a:xfrm>
            <a:off x="1253331" y="1825625"/>
            <a:ext cx="4351338" cy="4351338"/>
          </a:xfrm>
          <a:prstGeom prst="rect">
            <a:avLst/>
          </a:prstGeom>
        </p:spPr>
      </p:pic>
    </p:spTree>
    <p:extLst>
      <p:ext uri="{BB962C8B-B14F-4D97-AF65-F5344CB8AC3E}">
        <p14:creationId xmlns:p14="http://schemas.microsoft.com/office/powerpoint/2010/main" val="1412104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4359C-3086-5E09-5F65-E5FD211B36A7}"/>
              </a:ext>
            </a:extLst>
          </p:cNvPr>
          <p:cNvSpPr>
            <a:spLocks noGrp="1"/>
          </p:cNvSpPr>
          <p:nvPr>
            <p:ph type="title"/>
          </p:nvPr>
        </p:nvSpPr>
        <p:spPr/>
        <p:txBody>
          <a:bodyPr/>
          <a:lstStyle/>
          <a:p>
            <a:r>
              <a:rPr lang="sk-SK" dirty="0" err="1"/>
              <a:t>Blueprint</a:t>
            </a:r>
            <a:r>
              <a:rPr lang="sk-SK" dirty="0"/>
              <a:t> </a:t>
            </a:r>
            <a:r>
              <a:rPr lang="sk-SK" dirty="0" err="1"/>
              <a:t>manuscript</a:t>
            </a:r>
            <a:endParaRPr lang="sk-SK" dirty="0"/>
          </a:p>
        </p:txBody>
      </p:sp>
      <p:pic>
        <p:nvPicPr>
          <p:cNvPr id="5" name="Content Placeholder 4">
            <a:extLst>
              <a:ext uri="{FF2B5EF4-FFF2-40B4-BE49-F238E27FC236}">
                <a16:creationId xmlns:a16="http://schemas.microsoft.com/office/drawing/2014/main" id="{606F61EC-B6C0-E7E3-07E6-CBF15903A43D}"/>
              </a:ext>
            </a:extLst>
          </p:cNvPr>
          <p:cNvPicPr>
            <a:picLocks noGrp="1" noChangeAspect="1"/>
          </p:cNvPicPr>
          <p:nvPr>
            <p:ph sz="half" idx="1"/>
          </p:nvPr>
        </p:nvPicPr>
        <p:blipFill>
          <a:blip r:embed="rId2"/>
          <a:stretch>
            <a:fillRect/>
          </a:stretch>
        </p:blipFill>
        <p:spPr>
          <a:xfrm>
            <a:off x="1253331" y="1825625"/>
            <a:ext cx="4351338" cy="4351338"/>
          </a:xfrm>
          <a:prstGeom prst="rect">
            <a:avLst/>
          </a:prstGeom>
        </p:spPr>
      </p:pic>
      <p:sp>
        <p:nvSpPr>
          <p:cNvPr id="4" name="Content Placeholder 3">
            <a:extLst>
              <a:ext uri="{FF2B5EF4-FFF2-40B4-BE49-F238E27FC236}">
                <a16:creationId xmlns:a16="http://schemas.microsoft.com/office/drawing/2014/main" id="{A98633FD-5BA9-2317-8A58-3A6FF81BD38C}"/>
              </a:ext>
            </a:extLst>
          </p:cNvPr>
          <p:cNvSpPr>
            <a:spLocks noGrp="1"/>
          </p:cNvSpPr>
          <p:nvPr>
            <p:ph sz="half" idx="2"/>
          </p:nvPr>
        </p:nvSpPr>
        <p:spPr/>
        <p:txBody>
          <a:bodyPr>
            <a:normAutofit fontScale="77500" lnSpcReduction="20000"/>
          </a:bodyPr>
          <a:lstStyle/>
          <a:p>
            <a:r>
              <a:rPr lang="en-US" b="1" dirty="0"/>
              <a:t>A blueprint manuscript </a:t>
            </a:r>
            <a:r>
              <a:rPr lang="en-US" dirty="0"/>
              <a:t>of a Christmas potato salad with mayonnaise, representing the idea of a unique, regional recipe. The blueprint should have an architectural or technical drawing style, showing the 'construction' of the salad with various ingredients. It should include layers or sections for potatoes, mayonnaise, and other common ingredients, with annotations or notes suggesting possible variations or regional preferences. The drawing should capture the essence of a playful debate over the perfect recipe, embodying the spirit of a traditional Christmas dish with a creative twist.</a:t>
            </a:r>
            <a:endParaRPr lang="sk-SK" dirty="0"/>
          </a:p>
        </p:txBody>
      </p:sp>
    </p:spTree>
    <p:extLst>
      <p:ext uri="{BB962C8B-B14F-4D97-AF65-F5344CB8AC3E}">
        <p14:creationId xmlns:p14="http://schemas.microsoft.com/office/powerpoint/2010/main" val="1904309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E80E2-247E-3DAF-73AD-C763CC0B5882}"/>
              </a:ext>
            </a:extLst>
          </p:cNvPr>
          <p:cNvSpPr>
            <a:spLocks noGrp="1"/>
          </p:cNvSpPr>
          <p:nvPr>
            <p:ph type="title"/>
          </p:nvPr>
        </p:nvSpPr>
        <p:spPr/>
        <p:txBody>
          <a:bodyPr/>
          <a:lstStyle/>
          <a:p>
            <a:r>
              <a:rPr lang="sk-SK" b="0" i="0" dirty="0" err="1">
                <a:solidFill>
                  <a:srgbClr val="000000"/>
                </a:solidFill>
                <a:effectLst/>
                <a:latin typeface="Linux Libertine"/>
              </a:rPr>
              <a:t>Dagerotypia</a:t>
            </a:r>
            <a:br>
              <a:rPr lang="sk-SK" b="0" i="0" dirty="0">
                <a:solidFill>
                  <a:srgbClr val="000000"/>
                </a:solidFill>
                <a:effectLst/>
                <a:latin typeface="Linux Libertine"/>
              </a:rPr>
            </a:br>
            <a:r>
              <a:rPr lang="sk-SK" dirty="0"/>
              <a:t> (technika staršia než fotografie)</a:t>
            </a:r>
          </a:p>
        </p:txBody>
      </p:sp>
      <p:sp>
        <p:nvSpPr>
          <p:cNvPr id="4" name="Content Placeholder 3">
            <a:extLst>
              <a:ext uri="{FF2B5EF4-FFF2-40B4-BE49-F238E27FC236}">
                <a16:creationId xmlns:a16="http://schemas.microsoft.com/office/drawing/2014/main" id="{431E835B-C576-D90C-E02A-A1BD62FB9AD6}"/>
              </a:ext>
            </a:extLst>
          </p:cNvPr>
          <p:cNvSpPr>
            <a:spLocks noGrp="1"/>
          </p:cNvSpPr>
          <p:nvPr>
            <p:ph sz="half" idx="2"/>
          </p:nvPr>
        </p:nvSpPr>
        <p:spPr/>
        <p:txBody>
          <a:bodyPr>
            <a:normAutofit fontScale="92500" lnSpcReduction="20000"/>
          </a:bodyPr>
          <a:lstStyle/>
          <a:p>
            <a:pPr marL="0" indent="0">
              <a:buNone/>
            </a:pPr>
            <a:r>
              <a:rPr lang="en-US" dirty="0"/>
              <a:t>A shocking daguerreotype of a giant bat caught by two men, who are poor miners in an old mine. The image is styled as a daguerreotype from the year 1850, giving it the appearance of a dirty, old picture. It should be in a vintage color black monochrome palette to enhance the historical and mysterious feel of the image. The scene should capture the sense of an astonishing discovery in the 19th century, with the miners appearing amazed or frightened by the giant bat --style raw --</a:t>
            </a:r>
            <a:r>
              <a:rPr lang="en-US" dirty="0" err="1"/>
              <a:t>ar</a:t>
            </a:r>
            <a:r>
              <a:rPr lang="en-US" dirty="0"/>
              <a:t> 16:9</a:t>
            </a:r>
            <a:endParaRPr lang="sk-SK" dirty="0"/>
          </a:p>
        </p:txBody>
      </p:sp>
      <p:pic>
        <p:nvPicPr>
          <p:cNvPr id="6" name="Content Placeholder 5">
            <a:extLst>
              <a:ext uri="{FF2B5EF4-FFF2-40B4-BE49-F238E27FC236}">
                <a16:creationId xmlns:a16="http://schemas.microsoft.com/office/drawing/2014/main" id="{C1BD13E9-B2E4-FC2E-70D6-C0B3223ED443}"/>
              </a:ext>
            </a:extLst>
          </p:cNvPr>
          <p:cNvPicPr>
            <a:picLocks noGrp="1" noChangeAspect="1"/>
          </p:cNvPicPr>
          <p:nvPr>
            <p:ph sz="half" idx="1"/>
          </p:nvPr>
        </p:nvPicPr>
        <p:blipFill>
          <a:blip r:embed="rId2"/>
          <a:stretch>
            <a:fillRect/>
          </a:stretch>
        </p:blipFill>
        <p:spPr>
          <a:xfrm>
            <a:off x="838200" y="2520837"/>
            <a:ext cx="5181600" cy="2960914"/>
          </a:xfrm>
          <a:prstGeom prst="rect">
            <a:avLst/>
          </a:prstGeom>
        </p:spPr>
      </p:pic>
    </p:spTree>
    <p:extLst>
      <p:ext uri="{BB962C8B-B14F-4D97-AF65-F5344CB8AC3E}">
        <p14:creationId xmlns:p14="http://schemas.microsoft.com/office/powerpoint/2010/main" val="484948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C664B-847F-0A41-1496-744E44D2AFB5}"/>
              </a:ext>
            </a:extLst>
          </p:cNvPr>
          <p:cNvSpPr>
            <a:spLocks noGrp="1"/>
          </p:cNvSpPr>
          <p:nvPr>
            <p:ph type="title"/>
          </p:nvPr>
        </p:nvSpPr>
        <p:spPr/>
        <p:txBody>
          <a:bodyPr/>
          <a:lstStyle/>
          <a:p>
            <a:r>
              <a:rPr lang="en-US" b="0" i="0" dirty="0">
                <a:solidFill>
                  <a:srgbClr val="0F0F0F"/>
                </a:solidFill>
                <a:effectLst/>
                <a:latin typeface="Söhne"/>
              </a:rPr>
              <a:t>powerful action shot</a:t>
            </a:r>
            <a:endParaRPr lang="sk-SK" dirty="0"/>
          </a:p>
        </p:txBody>
      </p:sp>
      <p:sp>
        <p:nvSpPr>
          <p:cNvPr id="4" name="Content Placeholder 3">
            <a:extLst>
              <a:ext uri="{FF2B5EF4-FFF2-40B4-BE49-F238E27FC236}">
                <a16:creationId xmlns:a16="http://schemas.microsoft.com/office/drawing/2014/main" id="{C7EB618B-F02C-24A1-11CE-2E7A68EA6221}"/>
              </a:ext>
            </a:extLst>
          </p:cNvPr>
          <p:cNvSpPr>
            <a:spLocks noGrp="1"/>
          </p:cNvSpPr>
          <p:nvPr>
            <p:ph sz="half" idx="2"/>
          </p:nvPr>
        </p:nvSpPr>
        <p:spPr/>
        <p:txBody>
          <a:bodyPr>
            <a:normAutofit fontScale="92500" lnSpcReduction="10000"/>
          </a:bodyPr>
          <a:lstStyle/>
          <a:p>
            <a:r>
              <a:rPr lang="en-US" dirty="0"/>
              <a:t>A </a:t>
            </a:r>
            <a:r>
              <a:rPr lang="en-US" b="1" dirty="0"/>
              <a:t>powerful action shot </a:t>
            </a:r>
            <a:r>
              <a:rPr lang="en-US" dirty="0"/>
              <a:t>depicting dynamic movement and intense emotion. This image is designed to be a poster for an action-packed movie or game. It could include an explosive scene with characters running, jumping, or shooting, all captured in the midst of thrilling action. The style should be dramatic and vivid, with a focus on the raw energy and excitement of the moment.</a:t>
            </a:r>
            <a:endParaRPr lang="sk-SK" dirty="0"/>
          </a:p>
        </p:txBody>
      </p:sp>
      <p:pic>
        <p:nvPicPr>
          <p:cNvPr id="6" name="Content Placeholder 5">
            <a:extLst>
              <a:ext uri="{FF2B5EF4-FFF2-40B4-BE49-F238E27FC236}">
                <a16:creationId xmlns:a16="http://schemas.microsoft.com/office/drawing/2014/main" id="{10272F71-D7A9-89CE-29A7-EE72F0EB5A4F}"/>
              </a:ext>
            </a:extLst>
          </p:cNvPr>
          <p:cNvPicPr>
            <a:picLocks noGrp="1" noChangeAspect="1"/>
          </p:cNvPicPr>
          <p:nvPr>
            <p:ph sz="half" idx="1"/>
          </p:nvPr>
        </p:nvPicPr>
        <p:blipFill>
          <a:blip r:embed="rId2"/>
          <a:stretch>
            <a:fillRect/>
          </a:stretch>
        </p:blipFill>
        <p:spPr>
          <a:xfrm>
            <a:off x="1253331" y="1825625"/>
            <a:ext cx="4351338" cy="4351338"/>
          </a:xfrm>
          <a:prstGeom prst="rect">
            <a:avLst/>
          </a:prstGeom>
        </p:spPr>
      </p:pic>
    </p:spTree>
    <p:extLst>
      <p:ext uri="{BB962C8B-B14F-4D97-AF65-F5344CB8AC3E}">
        <p14:creationId xmlns:p14="http://schemas.microsoft.com/office/powerpoint/2010/main" val="3364614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1493</Words>
  <Application>Microsoft Office PowerPoint</Application>
  <PresentationFormat>Widescreen</PresentationFormat>
  <Paragraphs>42</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Linux Libertine</vt:lpstr>
      <vt:lpstr>Söhne</vt:lpstr>
      <vt:lpstr>Office Theme</vt:lpstr>
      <vt:lpstr>Grafická tvorba s AI -prompty a príklady použitia</vt:lpstr>
      <vt:lpstr>Lego výrobok</vt:lpstr>
      <vt:lpstr>fisheye lens ultra wide shot</vt:lpstr>
      <vt:lpstr>„trompe-l'oeil details“</vt:lpstr>
      <vt:lpstr>Video game/comic style</vt:lpstr>
      <vt:lpstr>Graffiti, street art</vt:lpstr>
      <vt:lpstr>Blueprint manuscript</vt:lpstr>
      <vt:lpstr>Dagerotypia  (technika staršia než fotografie)</vt:lpstr>
      <vt:lpstr>powerful action shot</vt:lpstr>
      <vt:lpstr>Čierne siluety, vhodné ako logo</vt:lpstr>
      <vt:lpstr>Steampunk</vt:lpstr>
      <vt:lpstr>Kaleidoskop</vt:lpstr>
      <vt:lpstr>Popisujte očakávané vyznenie</vt:lpstr>
      <vt:lpstr>Sketchbook</vt:lpstr>
      <vt:lpstr>Double exposure – dvojitá expozícia</vt:lpstr>
      <vt:lpstr>Vyskúšajte si... Tvorbu postavy do obľúbenej hry!</vt:lpstr>
      <vt:lpstr>O autorke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Grafická tvorba s AI -prompty a príklady použitia</dc:title>
  <dc:creator>Lucia Drotárová</dc:creator>
  <cp:lastModifiedBy>Lucia Drotárová</cp:lastModifiedBy>
  <cp:revision>4</cp:revision>
  <dcterms:created xsi:type="dcterms:W3CDTF">2024-02-07T19:00:42Z</dcterms:created>
  <dcterms:modified xsi:type="dcterms:W3CDTF">2024-02-07T20:25:13Z</dcterms:modified>
</cp:coreProperties>
</file>