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5"/>
  </p:normalViewPr>
  <p:slideViewPr>
    <p:cSldViewPr snapToGrid="0" snapToObjects="1">
      <p:cViewPr varScale="1">
        <p:scale>
          <a:sx n="105" d="100"/>
          <a:sy n="105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AF0449-779E-4CA8-8D34-2BBFA0C62D7B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495B9DE-6E37-4B6B-A59F-C45EB81B57FD}">
      <dgm:prSet/>
      <dgm:spPr/>
      <dgm:t>
        <a:bodyPr/>
        <a:lstStyle/>
        <a:p>
          <a:r>
            <a:rPr lang="cs-CZ"/>
            <a:t>objekt zkoumání: zdravotně znevýhodněný jedinec</a:t>
          </a:r>
          <a:endParaRPr lang="en-US"/>
        </a:p>
      </dgm:t>
    </dgm:pt>
    <dgm:pt modelId="{1A0BF75F-8698-4095-A813-4923D28417C2}" type="parTrans" cxnId="{0526E19D-76CA-4D6D-8649-CDB461ED65E6}">
      <dgm:prSet/>
      <dgm:spPr/>
      <dgm:t>
        <a:bodyPr/>
        <a:lstStyle/>
        <a:p>
          <a:endParaRPr lang="en-US"/>
        </a:p>
      </dgm:t>
    </dgm:pt>
    <dgm:pt modelId="{21135E45-828D-464F-897D-1EBFC5B3CBE1}" type="sibTrans" cxnId="{0526E19D-76CA-4D6D-8649-CDB461ED65E6}">
      <dgm:prSet/>
      <dgm:spPr/>
      <dgm:t>
        <a:bodyPr/>
        <a:lstStyle/>
        <a:p>
          <a:endParaRPr lang="en-US"/>
        </a:p>
      </dgm:t>
    </dgm:pt>
    <dgm:pt modelId="{D46E28E7-F46A-4682-8C7B-0CEC89C6AFAF}">
      <dgm:prSet/>
      <dgm:spPr/>
      <dgm:t>
        <a:bodyPr/>
        <a:lstStyle/>
        <a:p>
          <a:r>
            <a:rPr lang="cs-CZ" u="sng"/>
            <a:t>DIAGNOSTIKA V LOGOPEDII: </a:t>
          </a:r>
          <a:endParaRPr lang="en-US"/>
        </a:p>
      </dgm:t>
    </dgm:pt>
    <dgm:pt modelId="{C92E2E9C-D097-470B-9CA4-9F44B90128AB}" type="parTrans" cxnId="{7F29072C-AFFB-459E-A776-424247A5208E}">
      <dgm:prSet/>
      <dgm:spPr/>
      <dgm:t>
        <a:bodyPr/>
        <a:lstStyle/>
        <a:p>
          <a:endParaRPr lang="en-US"/>
        </a:p>
      </dgm:t>
    </dgm:pt>
    <dgm:pt modelId="{683C20C5-52E6-4845-A137-A5F1AAF99F23}" type="sibTrans" cxnId="{7F29072C-AFFB-459E-A776-424247A5208E}">
      <dgm:prSet/>
      <dgm:spPr/>
      <dgm:t>
        <a:bodyPr/>
        <a:lstStyle/>
        <a:p>
          <a:endParaRPr lang="en-US"/>
        </a:p>
      </dgm:t>
    </dgm:pt>
    <dgm:pt modelId="{8B51FC8B-EE70-42FF-AC87-41D645E3EAC9}">
      <dgm:prSet/>
      <dgm:spPr/>
      <dgm:t>
        <a:bodyPr/>
        <a:lstStyle/>
        <a:p>
          <a:r>
            <a:rPr lang="cs-CZ"/>
            <a:t>- dítě/žák s narušenou komunikační schopností </a:t>
          </a:r>
          <a:endParaRPr lang="en-US"/>
        </a:p>
      </dgm:t>
    </dgm:pt>
    <dgm:pt modelId="{BC3A6419-8A26-409B-9648-D13BC17B28AF}" type="parTrans" cxnId="{82167FB9-D81B-4C98-8E69-48730E3CF344}">
      <dgm:prSet/>
      <dgm:spPr/>
      <dgm:t>
        <a:bodyPr/>
        <a:lstStyle/>
        <a:p>
          <a:endParaRPr lang="en-US"/>
        </a:p>
      </dgm:t>
    </dgm:pt>
    <dgm:pt modelId="{76EF0761-8BD4-414D-AA66-4CAEEBB02210}" type="sibTrans" cxnId="{82167FB9-D81B-4C98-8E69-48730E3CF344}">
      <dgm:prSet/>
      <dgm:spPr/>
      <dgm:t>
        <a:bodyPr/>
        <a:lstStyle/>
        <a:p>
          <a:endParaRPr lang="en-US"/>
        </a:p>
      </dgm:t>
    </dgm:pt>
    <dgm:pt modelId="{AA6CAAFB-377C-4479-AB7E-AF4B6E8C2991}">
      <dgm:prSet/>
      <dgm:spPr/>
      <dgm:t>
        <a:bodyPr/>
        <a:lstStyle/>
        <a:p>
          <a:r>
            <a:rPr lang="cs-CZ"/>
            <a:t>- komplexní pohled na jedince</a:t>
          </a:r>
          <a:endParaRPr lang="en-US"/>
        </a:p>
      </dgm:t>
    </dgm:pt>
    <dgm:pt modelId="{9FA2295F-DDDF-4766-8FF3-369D27932F87}" type="parTrans" cxnId="{69E6BD5E-1D6A-4C38-8199-170984F33CDA}">
      <dgm:prSet/>
      <dgm:spPr/>
      <dgm:t>
        <a:bodyPr/>
        <a:lstStyle/>
        <a:p>
          <a:endParaRPr lang="en-US"/>
        </a:p>
      </dgm:t>
    </dgm:pt>
    <dgm:pt modelId="{53642429-B733-4543-94E7-893B176E3E28}" type="sibTrans" cxnId="{69E6BD5E-1D6A-4C38-8199-170984F33CDA}">
      <dgm:prSet/>
      <dgm:spPr/>
      <dgm:t>
        <a:bodyPr/>
        <a:lstStyle/>
        <a:p>
          <a:endParaRPr lang="en-US"/>
        </a:p>
      </dgm:t>
    </dgm:pt>
    <dgm:pt modelId="{0C4BE1B0-6A3F-4B57-AC86-41AA129F1FC8}">
      <dgm:prSet/>
      <dgm:spPr/>
      <dgm:t>
        <a:bodyPr/>
        <a:lstStyle/>
        <a:p>
          <a:r>
            <a:rPr lang="cs-CZ"/>
            <a:t>- možnost výchovy a vzdělávání (metodika vychází z diagnózy)</a:t>
          </a:r>
          <a:endParaRPr lang="en-US"/>
        </a:p>
      </dgm:t>
    </dgm:pt>
    <dgm:pt modelId="{7DD3B04E-3593-4925-BE77-5BDCCFD796AE}" type="parTrans" cxnId="{7A7152D2-A7B6-4E72-86E5-F33CE0B7FCD8}">
      <dgm:prSet/>
      <dgm:spPr/>
      <dgm:t>
        <a:bodyPr/>
        <a:lstStyle/>
        <a:p>
          <a:endParaRPr lang="en-US"/>
        </a:p>
      </dgm:t>
    </dgm:pt>
    <dgm:pt modelId="{8FAEB9F7-4AB6-49E1-9352-A3EAC4DA2335}" type="sibTrans" cxnId="{7A7152D2-A7B6-4E72-86E5-F33CE0B7FCD8}">
      <dgm:prSet/>
      <dgm:spPr/>
      <dgm:t>
        <a:bodyPr/>
        <a:lstStyle/>
        <a:p>
          <a:endParaRPr lang="en-US"/>
        </a:p>
      </dgm:t>
    </dgm:pt>
    <dgm:pt modelId="{CA1058BD-DE66-1C49-B219-D9687225075D}" type="pres">
      <dgm:prSet presAssocID="{29AF0449-779E-4CA8-8D34-2BBFA0C62D7B}" presName="linear" presStyleCnt="0">
        <dgm:presLayoutVars>
          <dgm:animLvl val="lvl"/>
          <dgm:resizeHandles val="exact"/>
        </dgm:presLayoutVars>
      </dgm:prSet>
      <dgm:spPr/>
    </dgm:pt>
    <dgm:pt modelId="{CAA9ADFF-2096-5440-8926-BCF341552050}" type="pres">
      <dgm:prSet presAssocID="{0495B9DE-6E37-4B6B-A59F-C45EB81B57F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E45500E-7C76-E94B-B232-B6A6793050B0}" type="pres">
      <dgm:prSet presAssocID="{21135E45-828D-464F-897D-1EBFC5B3CBE1}" presName="spacer" presStyleCnt="0"/>
      <dgm:spPr/>
    </dgm:pt>
    <dgm:pt modelId="{41D0D51C-7406-B24A-A35E-CA29D7A9060A}" type="pres">
      <dgm:prSet presAssocID="{D46E28E7-F46A-4682-8C7B-0CEC89C6AFA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5B0C3DA-AC8C-4845-92BE-EA48C2881036}" type="pres">
      <dgm:prSet presAssocID="{683C20C5-52E6-4845-A137-A5F1AAF99F23}" presName="spacer" presStyleCnt="0"/>
      <dgm:spPr/>
    </dgm:pt>
    <dgm:pt modelId="{2D412204-EA81-4F41-A60A-8B6F9E92CAD8}" type="pres">
      <dgm:prSet presAssocID="{8B51FC8B-EE70-42FF-AC87-41D645E3EAC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76F49BC-CA62-7E46-8708-0201BAF13B03}" type="pres">
      <dgm:prSet presAssocID="{76EF0761-8BD4-414D-AA66-4CAEEBB02210}" presName="spacer" presStyleCnt="0"/>
      <dgm:spPr/>
    </dgm:pt>
    <dgm:pt modelId="{B42AF8B1-44FA-884D-94D1-08EF5A051488}" type="pres">
      <dgm:prSet presAssocID="{AA6CAAFB-377C-4479-AB7E-AF4B6E8C299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88EB8CF-7ADD-CF4F-978A-A98928BCACCB}" type="pres">
      <dgm:prSet presAssocID="{53642429-B733-4543-94E7-893B176E3E28}" presName="spacer" presStyleCnt="0"/>
      <dgm:spPr/>
    </dgm:pt>
    <dgm:pt modelId="{2BBA9762-7B04-8240-B200-404E5C23610B}" type="pres">
      <dgm:prSet presAssocID="{0C4BE1B0-6A3F-4B57-AC86-41AA129F1FC8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7193524-3D56-7D47-8815-54C2F92E835C}" type="presOf" srcId="{0495B9DE-6E37-4B6B-A59F-C45EB81B57FD}" destId="{CAA9ADFF-2096-5440-8926-BCF341552050}" srcOrd="0" destOrd="0" presId="urn:microsoft.com/office/officeart/2005/8/layout/vList2"/>
    <dgm:cxn modelId="{7F29072C-AFFB-459E-A776-424247A5208E}" srcId="{29AF0449-779E-4CA8-8D34-2BBFA0C62D7B}" destId="{D46E28E7-F46A-4682-8C7B-0CEC89C6AFAF}" srcOrd="1" destOrd="0" parTransId="{C92E2E9C-D097-470B-9CA4-9F44B90128AB}" sibTransId="{683C20C5-52E6-4845-A137-A5F1AAF99F23}"/>
    <dgm:cxn modelId="{CA85FF4B-1095-D540-89DE-C07351566E02}" type="presOf" srcId="{D46E28E7-F46A-4682-8C7B-0CEC89C6AFAF}" destId="{41D0D51C-7406-B24A-A35E-CA29D7A9060A}" srcOrd="0" destOrd="0" presId="urn:microsoft.com/office/officeart/2005/8/layout/vList2"/>
    <dgm:cxn modelId="{E085C256-2662-7542-90B7-75DE440B5AED}" type="presOf" srcId="{AA6CAAFB-377C-4479-AB7E-AF4B6E8C2991}" destId="{B42AF8B1-44FA-884D-94D1-08EF5A051488}" srcOrd="0" destOrd="0" presId="urn:microsoft.com/office/officeart/2005/8/layout/vList2"/>
    <dgm:cxn modelId="{69E6BD5E-1D6A-4C38-8199-170984F33CDA}" srcId="{29AF0449-779E-4CA8-8D34-2BBFA0C62D7B}" destId="{AA6CAAFB-377C-4479-AB7E-AF4B6E8C2991}" srcOrd="3" destOrd="0" parTransId="{9FA2295F-DDDF-4766-8FF3-369D27932F87}" sibTransId="{53642429-B733-4543-94E7-893B176E3E28}"/>
    <dgm:cxn modelId="{82B7F788-A5B1-6C44-BB5B-A3CB453FE824}" type="presOf" srcId="{29AF0449-779E-4CA8-8D34-2BBFA0C62D7B}" destId="{CA1058BD-DE66-1C49-B219-D9687225075D}" srcOrd="0" destOrd="0" presId="urn:microsoft.com/office/officeart/2005/8/layout/vList2"/>
    <dgm:cxn modelId="{0526E19D-76CA-4D6D-8649-CDB461ED65E6}" srcId="{29AF0449-779E-4CA8-8D34-2BBFA0C62D7B}" destId="{0495B9DE-6E37-4B6B-A59F-C45EB81B57FD}" srcOrd="0" destOrd="0" parTransId="{1A0BF75F-8698-4095-A813-4923D28417C2}" sibTransId="{21135E45-828D-464F-897D-1EBFC5B3CBE1}"/>
    <dgm:cxn modelId="{10FBA4AE-38C2-F349-9BB8-8AB5F1B0670D}" type="presOf" srcId="{0C4BE1B0-6A3F-4B57-AC86-41AA129F1FC8}" destId="{2BBA9762-7B04-8240-B200-404E5C23610B}" srcOrd="0" destOrd="0" presId="urn:microsoft.com/office/officeart/2005/8/layout/vList2"/>
    <dgm:cxn modelId="{82167FB9-D81B-4C98-8E69-48730E3CF344}" srcId="{29AF0449-779E-4CA8-8D34-2BBFA0C62D7B}" destId="{8B51FC8B-EE70-42FF-AC87-41D645E3EAC9}" srcOrd="2" destOrd="0" parTransId="{BC3A6419-8A26-409B-9648-D13BC17B28AF}" sibTransId="{76EF0761-8BD4-414D-AA66-4CAEEBB02210}"/>
    <dgm:cxn modelId="{7A7152D2-A7B6-4E72-86E5-F33CE0B7FCD8}" srcId="{29AF0449-779E-4CA8-8D34-2BBFA0C62D7B}" destId="{0C4BE1B0-6A3F-4B57-AC86-41AA129F1FC8}" srcOrd="4" destOrd="0" parTransId="{7DD3B04E-3593-4925-BE77-5BDCCFD796AE}" sibTransId="{8FAEB9F7-4AB6-49E1-9352-A3EAC4DA2335}"/>
    <dgm:cxn modelId="{73E574EE-6140-FB40-961E-D91410C4E4A0}" type="presOf" srcId="{8B51FC8B-EE70-42FF-AC87-41D645E3EAC9}" destId="{2D412204-EA81-4F41-A60A-8B6F9E92CAD8}" srcOrd="0" destOrd="0" presId="urn:microsoft.com/office/officeart/2005/8/layout/vList2"/>
    <dgm:cxn modelId="{584A2928-00C6-834B-A082-D7B7D15CB513}" type="presParOf" srcId="{CA1058BD-DE66-1C49-B219-D9687225075D}" destId="{CAA9ADFF-2096-5440-8926-BCF341552050}" srcOrd="0" destOrd="0" presId="urn:microsoft.com/office/officeart/2005/8/layout/vList2"/>
    <dgm:cxn modelId="{D3D7449B-80DD-0B4C-9F2B-7C75B4D119CB}" type="presParOf" srcId="{CA1058BD-DE66-1C49-B219-D9687225075D}" destId="{9E45500E-7C76-E94B-B232-B6A6793050B0}" srcOrd="1" destOrd="0" presId="urn:microsoft.com/office/officeart/2005/8/layout/vList2"/>
    <dgm:cxn modelId="{05C42B76-094C-DC4A-87F7-3425576E5068}" type="presParOf" srcId="{CA1058BD-DE66-1C49-B219-D9687225075D}" destId="{41D0D51C-7406-B24A-A35E-CA29D7A9060A}" srcOrd="2" destOrd="0" presId="urn:microsoft.com/office/officeart/2005/8/layout/vList2"/>
    <dgm:cxn modelId="{9653B17B-D4A1-9146-869E-F3CAE7239448}" type="presParOf" srcId="{CA1058BD-DE66-1C49-B219-D9687225075D}" destId="{95B0C3DA-AC8C-4845-92BE-EA48C2881036}" srcOrd="3" destOrd="0" presId="urn:microsoft.com/office/officeart/2005/8/layout/vList2"/>
    <dgm:cxn modelId="{38B94786-0BAE-F443-853F-A7CB738F689B}" type="presParOf" srcId="{CA1058BD-DE66-1C49-B219-D9687225075D}" destId="{2D412204-EA81-4F41-A60A-8B6F9E92CAD8}" srcOrd="4" destOrd="0" presId="urn:microsoft.com/office/officeart/2005/8/layout/vList2"/>
    <dgm:cxn modelId="{F3630E67-3213-F04C-A544-A33668FAC828}" type="presParOf" srcId="{CA1058BD-DE66-1C49-B219-D9687225075D}" destId="{A76F49BC-CA62-7E46-8708-0201BAF13B03}" srcOrd="5" destOrd="0" presId="urn:microsoft.com/office/officeart/2005/8/layout/vList2"/>
    <dgm:cxn modelId="{FC06B453-9A3C-DE4A-BC62-5D9099FA6D83}" type="presParOf" srcId="{CA1058BD-DE66-1C49-B219-D9687225075D}" destId="{B42AF8B1-44FA-884D-94D1-08EF5A051488}" srcOrd="6" destOrd="0" presId="urn:microsoft.com/office/officeart/2005/8/layout/vList2"/>
    <dgm:cxn modelId="{D498BD54-BD64-D140-882F-FDE14B0C0C25}" type="presParOf" srcId="{CA1058BD-DE66-1C49-B219-D9687225075D}" destId="{988EB8CF-7ADD-CF4F-978A-A98928BCACCB}" srcOrd="7" destOrd="0" presId="urn:microsoft.com/office/officeart/2005/8/layout/vList2"/>
    <dgm:cxn modelId="{03F85F36-CAFE-6B41-9FD8-2C31E29B5AF3}" type="presParOf" srcId="{CA1058BD-DE66-1C49-B219-D9687225075D}" destId="{2BBA9762-7B04-8240-B200-404E5C23610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16EBCE-9F9D-4739-9017-B697D1C2FF8C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8EB0043-D329-4B2E-A2AE-191E9E73D8B8}">
      <dgm:prSet/>
      <dgm:spPr/>
      <dgm:t>
        <a:bodyPr/>
        <a:lstStyle/>
        <a:p>
          <a:r>
            <a:rPr lang="cs-CZ"/>
            <a:t>DIAGNOSTIKA </a:t>
          </a:r>
          <a:r>
            <a:rPr lang="cs-CZ" i="1"/>
            <a:t>VSTUPNÍ</a:t>
          </a:r>
          <a:r>
            <a:rPr lang="cs-CZ"/>
            <a:t> (vstupní vyšetření, prvovyšetření)</a:t>
          </a:r>
          <a:endParaRPr lang="en-US"/>
        </a:p>
      </dgm:t>
    </dgm:pt>
    <dgm:pt modelId="{E84009A9-0BDE-465E-8211-4BBB3DF9776D}" type="parTrans" cxnId="{BC2D6BE0-7852-49B4-AA91-42CC255B0917}">
      <dgm:prSet/>
      <dgm:spPr/>
      <dgm:t>
        <a:bodyPr/>
        <a:lstStyle/>
        <a:p>
          <a:endParaRPr lang="en-US"/>
        </a:p>
      </dgm:t>
    </dgm:pt>
    <dgm:pt modelId="{A9A0BB06-966B-4E20-B1DF-C01D01DCC773}" type="sibTrans" cxnId="{BC2D6BE0-7852-49B4-AA91-42CC255B0917}">
      <dgm:prSet/>
      <dgm:spPr/>
      <dgm:t>
        <a:bodyPr/>
        <a:lstStyle/>
        <a:p>
          <a:endParaRPr lang="en-US"/>
        </a:p>
      </dgm:t>
    </dgm:pt>
    <dgm:pt modelId="{CDDCF7F5-CF67-45D9-9A4D-1E41BBA89A70}">
      <dgm:prSet/>
      <dgm:spPr/>
      <dgm:t>
        <a:bodyPr/>
        <a:lstStyle/>
        <a:p>
          <a:r>
            <a:rPr lang="cs-CZ"/>
            <a:t>DIAGNOSTIKA </a:t>
          </a:r>
          <a:r>
            <a:rPr lang="cs-CZ" i="1"/>
            <a:t>PRůBĚŽNÁ</a:t>
          </a:r>
          <a:r>
            <a:rPr lang="cs-CZ"/>
            <a:t> (během celkové doby péče)</a:t>
          </a:r>
          <a:endParaRPr lang="en-US"/>
        </a:p>
      </dgm:t>
    </dgm:pt>
    <dgm:pt modelId="{76DC3A64-1FA1-44D4-BFAA-3B9CD48A5B74}" type="parTrans" cxnId="{253403D7-377F-4850-83F4-4E0C63B1E272}">
      <dgm:prSet/>
      <dgm:spPr/>
      <dgm:t>
        <a:bodyPr/>
        <a:lstStyle/>
        <a:p>
          <a:endParaRPr lang="en-US"/>
        </a:p>
      </dgm:t>
    </dgm:pt>
    <dgm:pt modelId="{82DCA3C3-2C6A-4811-A4AC-CE5F6BE36C02}" type="sibTrans" cxnId="{253403D7-377F-4850-83F4-4E0C63B1E272}">
      <dgm:prSet/>
      <dgm:spPr/>
      <dgm:t>
        <a:bodyPr/>
        <a:lstStyle/>
        <a:p>
          <a:endParaRPr lang="en-US"/>
        </a:p>
      </dgm:t>
    </dgm:pt>
    <dgm:pt modelId="{68B7A908-5467-4096-9E95-0E4F52171501}">
      <dgm:prSet/>
      <dgm:spPr/>
      <dgm:t>
        <a:bodyPr/>
        <a:lstStyle/>
        <a:p>
          <a:r>
            <a:rPr lang="cs-CZ"/>
            <a:t>DIAGNOSTIKA </a:t>
          </a:r>
          <a:r>
            <a:rPr lang="cs-CZ" i="1"/>
            <a:t>VÝSTUPNÍ</a:t>
          </a:r>
          <a:r>
            <a:rPr lang="cs-CZ"/>
            <a:t> (v rámci ukončení péče, při přeřazení k jinému odborníkovi)</a:t>
          </a:r>
          <a:endParaRPr lang="en-US"/>
        </a:p>
      </dgm:t>
    </dgm:pt>
    <dgm:pt modelId="{539E2C72-0DA2-4771-B9BB-0FD2CCF955F5}" type="parTrans" cxnId="{43BE3945-DEF6-46EA-822E-ECB92F24A8F3}">
      <dgm:prSet/>
      <dgm:spPr/>
      <dgm:t>
        <a:bodyPr/>
        <a:lstStyle/>
        <a:p>
          <a:endParaRPr lang="en-US"/>
        </a:p>
      </dgm:t>
    </dgm:pt>
    <dgm:pt modelId="{9C3C0FED-F274-4E1A-915A-C68C43B09CCA}" type="sibTrans" cxnId="{43BE3945-DEF6-46EA-822E-ECB92F24A8F3}">
      <dgm:prSet/>
      <dgm:spPr/>
      <dgm:t>
        <a:bodyPr/>
        <a:lstStyle/>
        <a:p>
          <a:endParaRPr lang="en-US"/>
        </a:p>
      </dgm:t>
    </dgm:pt>
    <dgm:pt modelId="{9C291E19-A189-4492-8B49-A4D2CE876037}" type="pres">
      <dgm:prSet presAssocID="{0016EBCE-9F9D-4739-9017-B697D1C2FF8C}" presName="root" presStyleCnt="0">
        <dgm:presLayoutVars>
          <dgm:dir/>
          <dgm:resizeHandles val="exact"/>
        </dgm:presLayoutVars>
      </dgm:prSet>
      <dgm:spPr/>
    </dgm:pt>
    <dgm:pt modelId="{C78BB868-3026-48DA-B697-2E2BD83F3C61}" type="pres">
      <dgm:prSet presAssocID="{68EB0043-D329-4B2E-A2AE-191E9E73D8B8}" presName="compNode" presStyleCnt="0"/>
      <dgm:spPr/>
    </dgm:pt>
    <dgm:pt modelId="{EA36906A-66FB-411F-89AA-EC417BAF0921}" type="pres">
      <dgm:prSet presAssocID="{68EB0043-D329-4B2E-A2AE-191E9E73D8B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oskop"/>
        </a:ext>
      </dgm:extLst>
    </dgm:pt>
    <dgm:pt modelId="{3D2BF3CB-5C68-4DD1-8DCC-E2D5EA8AE746}" type="pres">
      <dgm:prSet presAssocID="{68EB0043-D329-4B2E-A2AE-191E9E73D8B8}" presName="spaceRect" presStyleCnt="0"/>
      <dgm:spPr/>
    </dgm:pt>
    <dgm:pt modelId="{5CB59245-E886-47B6-8935-26825F9EE8B5}" type="pres">
      <dgm:prSet presAssocID="{68EB0043-D329-4B2E-A2AE-191E9E73D8B8}" presName="textRect" presStyleLbl="revTx" presStyleIdx="0" presStyleCnt="3">
        <dgm:presLayoutVars>
          <dgm:chMax val="1"/>
          <dgm:chPref val="1"/>
        </dgm:presLayoutVars>
      </dgm:prSet>
      <dgm:spPr/>
    </dgm:pt>
    <dgm:pt modelId="{A1100DE7-344C-4C99-B895-990ABE1A7ADD}" type="pres">
      <dgm:prSet presAssocID="{A9A0BB06-966B-4E20-B1DF-C01D01DCC773}" presName="sibTrans" presStyleCnt="0"/>
      <dgm:spPr/>
    </dgm:pt>
    <dgm:pt modelId="{68422D44-7E46-4533-B121-3D17A57B6D88}" type="pres">
      <dgm:prSet presAssocID="{CDDCF7F5-CF67-45D9-9A4D-1E41BBA89A70}" presName="compNode" presStyleCnt="0"/>
      <dgm:spPr/>
    </dgm:pt>
    <dgm:pt modelId="{C9ABDF4B-8B2F-4E9C-A57C-C78633D7C423}" type="pres">
      <dgm:prSet presAssocID="{CDDCF7F5-CF67-45D9-9A4D-1E41BBA89A7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kroskop"/>
        </a:ext>
      </dgm:extLst>
    </dgm:pt>
    <dgm:pt modelId="{37E3515B-315B-4D3F-8555-A2FFFF087465}" type="pres">
      <dgm:prSet presAssocID="{CDDCF7F5-CF67-45D9-9A4D-1E41BBA89A70}" presName="spaceRect" presStyleCnt="0"/>
      <dgm:spPr/>
    </dgm:pt>
    <dgm:pt modelId="{589B7D4F-9437-4708-936F-0FC5D34EF709}" type="pres">
      <dgm:prSet presAssocID="{CDDCF7F5-CF67-45D9-9A4D-1E41BBA89A70}" presName="textRect" presStyleLbl="revTx" presStyleIdx="1" presStyleCnt="3">
        <dgm:presLayoutVars>
          <dgm:chMax val="1"/>
          <dgm:chPref val="1"/>
        </dgm:presLayoutVars>
      </dgm:prSet>
      <dgm:spPr/>
    </dgm:pt>
    <dgm:pt modelId="{5E08F4D1-66AC-49CA-805B-4173DC091C61}" type="pres">
      <dgm:prSet presAssocID="{82DCA3C3-2C6A-4811-A4AC-CE5F6BE36C02}" presName="sibTrans" presStyleCnt="0"/>
      <dgm:spPr/>
    </dgm:pt>
    <dgm:pt modelId="{B962813F-9456-4D48-A529-E92148A59124}" type="pres">
      <dgm:prSet presAssocID="{68B7A908-5467-4096-9E95-0E4F52171501}" presName="compNode" presStyleCnt="0"/>
      <dgm:spPr/>
    </dgm:pt>
    <dgm:pt modelId="{9CCC7ADB-9A10-4AB9-A90D-0F8F2FF5CF54}" type="pres">
      <dgm:prSet presAssocID="{68B7A908-5467-4096-9E95-0E4F5217150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ékař"/>
        </a:ext>
      </dgm:extLst>
    </dgm:pt>
    <dgm:pt modelId="{8E9EE880-0754-4C2A-8C03-F4B859A24843}" type="pres">
      <dgm:prSet presAssocID="{68B7A908-5467-4096-9E95-0E4F52171501}" presName="spaceRect" presStyleCnt="0"/>
      <dgm:spPr/>
    </dgm:pt>
    <dgm:pt modelId="{CC8A18F3-F9BF-408A-829D-230A1F3D8208}" type="pres">
      <dgm:prSet presAssocID="{68B7A908-5467-4096-9E95-0E4F52171501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0095637-B546-486B-A202-B3F4685849B2}" type="presOf" srcId="{68EB0043-D329-4B2E-A2AE-191E9E73D8B8}" destId="{5CB59245-E886-47B6-8935-26825F9EE8B5}" srcOrd="0" destOrd="0" presId="urn:microsoft.com/office/officeart/2018/2/layout/IconLabelList"/>
    <dgm:cxn modelId="{EF96933E-7F52-4E80-8F52-87AA50913B98}" type="presOf" srcId="{68B7A908-5467-4096-9E95-0E4F52171501}" destId="{CC8A18F3-F9BF-408A-829D-230A1F3D8208}" srcOrd="0" destOrd="0" presId="urn:microsoft.com/office/officeart/2018/2/layout/IconLabelList"/>
    <dgm:cxn modelId="{43BE3945-DEF6-46EA-822E-ECB92F24A8F3}" srcId="{0016EBCE-9F9D-4739-9017-B697D1C2FF8C}" destId="{68B7A908-5467-4096-9E95-0E4F52171501}" srcOrd="2" destOrd="0" parTransId="{539E2C72-0DA2-4771-B9BB-0FD2CCF955F5}" sibTransId="{9C3C0FED-F274-4E1A-915A-C68C43B09CCA}"/>
    <dgm:cxn modelId="{52C1CAAF-C47F-44BA-A999-21B1545335C3}" type="presOf" srcId="{CDDCF7F5-CF67-45D9-9A4D-1E41BBA89A70}" destId="{589B7D4F-9437-4708-936F-0FC5D34EF709}" srcOrd="0" destOrd="0" presId="urn:microsoft.com/office/officeart/2018/2/layout/IconLabelList"/>
    <dgm:cxn modelId="{253403D7-377F-4850-83F4-4E0C63B1E272}" srcId="{0016EBCE-9F9D-4739-9017-B697D1C2FF8C}" destId="{CDDCF7F5-CF67-45D9-9A4D-1E41BBA89A70}" srcOrd="1" destOrd="0" parTransId="{76DC3A64-1FA1-44D4-BFAA-3B9CD48A5B74}" sibTransId="{82DCA3C3-2C6A-4811-A4AC-CE5F6BE36C02}"/>
    <dgm:cxn modelId="{8A3077DB-E853-4FF5-A635-D1BB00557E8D}" type="presOf" srcId="{0016EBCE-9F9D-4739-9017-B697D1C2FF8C}" destId="{9C291E19-A189-4492-8B49-A4D2CE876037}" srcOrd="0" destOrd="0" presId="urn:microsoft.com/office/officeart/2018/2/layout/IconLabelList"/>
    <dgm:cxn modelId="{BC2D6BE0-7852-49B4-AA91-42CC255B0917}" srcId="{0016EBCE-9F9D-4739-9017-B697D1C2FF8C}" destId="{68EB0043-D329-4B2E-A2AE-191E9E73D8B8}" srcOrd="0" destOrd="0" parTransId="{E84009A9-0BDE-465E-8211-4BBB3DF9776D}" sibTransId="{A9A0BB06-966B-4E20-B1DF-C01D01DCC773}"/>
    <dgm:cxn modelId="{01DDE25A-319A-4829-9D1E-CA7C335A4B73}" type="presParOf" srcId="{9C291E19-A189-4492-8B49-A4D2CE876037}" destId="{C78BB868-3026-48DA-B697-2E2BD83F3C61}" srcOrd="0" destOrd="0" presId="urn:microsoft.com/office/officeart/2018/2/layout/IconLabelList"/>
    <dgm:cxn modelId="{0F55CC8B-C830-42CA-9D6A-6A775FEC7386}" type="presParOf" srcId="{C78BB868-3026-48DA-B697-2E2BD83F3C61}" destId="{EA36906A-66FB-411F-89AA-EC417BAF0921}" srcOrd="0" destOrd="0" presId="urn:microsoft.com/office/officeart/2018/2/layout/IconLabelList"/>
    <dgm:cxn modelId="{6CFB26D8-AAE3-41AB-9C9C-110D9161DA4A}" type="presParOf" srcId="{C78BB868-3026-48DA-B697-2E2BD83F3C61}" destId="{3D2BF3CB-5C68-4DD1-8DCC-E2D5EA8AE746}" srcOrd="1" destOrd="0" presId="urn:microsoft.com/office/officeart/2018/2/layout/IconLabelList"/>
    <dgm:cxn modelId="{4553F4C1-5DD6-450C-B336-3B2F30B1F77A}" type="presParOf" srcId="{C78BB868-3026-48DA-B697-2E2BD83F3C61}" destId="{5CB59245-E886-47B6-8935-26825F9EE8B5}" srcOrd="2" destOrd="0" presId="urn:microsoft.com/office/officeart/2018/2/layout/IconLabelList"/>
    <dgm:cxn modelId="{2C357D80-6C34-4D71-BD9E-9D0CAC3F99ED}" type="presParOf" srcId="{9C291E19-A189-4492-8B49-A4D2CE876037}" destId="{A1100DE7-344C-4C99-B895-990ABE1A7ADD}" srcOrd="1" destOrd="0" presId="urn:microsoft.com/office/officeart/2018/2/layout/IconLabelList"/>
    <dgm:cxn modelId="{09D71C14-57D3-435B-8630-9D335E094891}" type="presParOf" srcId="{9C291E19-A189-4492-8B49-A4D2CE876037}" destId="{68422D44-7E46-4533-B121-3D17A57B6D88}" srcOrd="2" destOrd="0" presId="urn:microsoft.com/office/officeart/2018/2/layout/IconLabelList"/>
    <dgm:cxn modelId="{54455CDA-5ACB-4EDA-9538-1C8A331EE8C3}" type="presParOf" srcId="{68422D44-7E46-4533-B121-3D17A57B6D88}" destId="{C9ABDF4B-8B2F-4E9C-A57C-C78633D7C423}" srcOrd="0" destOrd="0" presId="urn:microsoft.com/office/officeart/2018/2/layout/IconLabelList"/>
    <dgm:cxn modelId="{122D655D-351C-4F5B-A0D8-739A9B8525CD}" type="presParOf" srcId="{68422D44-7E46-4533-B121-3D17A57B6D88}" destId="{37E3515B-315B-4D3F-8555-A2FFFF087465}" srcOrd="1" destOrd="0" presId="urn:microsoft.com/office/officeart/2018/2/layout/IconLabelList"/>
    <dgm:cxn modelId="{4B6027CA-AB11-4652-B4BB-E4ACD764751E}" type="presParOf" srcId="{68422D44-7E46-4533-B121-3D17A57B6D88}" destId="{589B7D4F-9437-4708-936F-0FC5D34EF709}" srcOrd="2" destOrd="0" presId="urn:microsoft.com/office/officeart/2018/2/layout/IconLabelList"/>
    <dgm:cxn modelId="{AB729C47-4E62-4270-A459-7B53B87CBA4A}" type="presParOf" srcId="{9C291E19-A189-4492-8B49-A4D2CE876037}" destId="{5E08F4D1-66AC-49CA-805B-4173DC091C61}" srcOrd="3" destOrd="0" presId="urn:microsoft.com/office/officeart/2018/2/layout/IconLabelList"/>
    <dgm:cxn modelId="{57232080-80AA-4442-B1F8-CD28CA0702AE}" type="presParOf" srcId="{9C291E19-A189-4492-8B49-A4D2CE876037}" destId="{B962813F-9456-4D48-A529-E92148A59124}" srcOrd="4" destOrd="0" presId="urn:microsoft.com/office/officeart/2018/2/layout/IconLabelList"/>
    <dgm:cxn modelId="{2085C786-3DD2-4255-85B1-F6F1D038CE9B}" type="presParOf" srcId="{B962813F-9456-4D48-A529-E92148A59124}" destId="{9CCC7ADB-9A10-4AB9-A90D-0F8F2FF5CF54}" srcOrd="0" destOrd="0" presId="urn:microsoft.com/office/officeart/2018/2/layout/IconLabelList"/>
    <dgm:cxn modelId="{C4E55DF6-0924-4677-8AFC-93058D70728D}" type="presParOf" srcId="{B962813F-9456-4D48-A529-E92148A59124}" destId="{8E9EE880-0754-4C2A-8C03-F4B859A24843}" srcOrd="1" destOrd="0" presId="urn:microsoft.com/office/officeart/2018/2/layout/IconLabelList"/>
    <dgm:cxn modelId="{6C2FBD86-1EF0-47F9-9001-AB45271BA1DC}" type="presParOf" srcId="{B962813F-9456-4D48-A529-E92148A59124}" destId="{CC8A18F3-F9BF-408A-829D-230A1F3D820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DE2EDE-F5D3-4EB8-B1DE-DAC2ADE19351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4B83C5B-BE4D-4704-A733-25E359155484}">
      <dgm:prSet/>
      <dgm:spPr/>
      <dgm:t>
        <a:bodyPr/>
        <a:lstStyle/>
        <a:p>
          <a:r>
            <a:rPr lang="cs-CZ"/>
            <a:t>Diagnostika raného a předškolního věku</a:t>
          </a:r>
          <a:endParaRPr lang="en-US"/>
        </a:p>
      </dgm:t>
    </dgm:pt>
    <dgm:pt modelId="{C5EFDF44-0117-47D5-A750-9BED7DA3AC0A}" type="parTrans" cxnId="{5CCE80DF-3381-4642-A8F9-7C9C34D16E06}">
      <dgm:prSet/>
      <dgm:spPr/>
      <dgm:t>
        <a:bodyPr/>
        <a:lstStyle/>
        <a:p>
          <a:endParaRPr lang="en-US"/>
        </a:p>
      </dgm:t>
    </dgm:pt>
    <dgm:pt modelId="{8734C6DF-A904-4686-8163-3DAA9DB9922E}" type="sibTrans" cxnId="{5CCE80DF-3381-4642-A8F9-7C9C34D16E06}">
      <dgm:prSet/>
      <dgm:spPr/>
      <dgm:t>
        <a:bodyPr/>
        <a:lstStyle/>
        <a:p>
          <a:endParaRPr lang="en-US"/>
        </a:p>
      </dgm:t>
    </dgm:pt>
    <dgm:pt modelId="{A318D3D8-E446-42DE-9BFE-4CDA1F216868}">
      <dgm:prSet/>
      <dgm:spPr/>
      <dgm:t>
        <a:bodyPr/>
        <a:lstStyle/>
        <a:p>
          <a:r>
            <a:rPr lang="cs-CZ"/>
            <a:t>Diagnostika školního věku (včetně období dospívání)</a:t>
          </a:r>
          <a:endParaRPr lang="en-US"/>
        </a:p>
      </dgm:t>
    </dgm:pt>
    <dgm:pt modelId="{304B7761-A60B-4CF0-AB65-C89FAADDAF88}" type="parTrans" cxnId="{25E9EE99-F8A5-48D5-A937-AD4E0A1F5628}">
      <dgm:prSet/>
      <dgm:spPr/>
      <dgm:t>
        <a:bodyPr/>
        <a:lstStyle/>
        <a:p>
          <a:endParaRPr lang="en-US"/>
        </a:p>
      </dgm:t>
    </dgm:pt>
    <dgm:pt modelId="{55078633-DE97-41DC-83AB-F26A51F71FE0}" type="sibTrans" cxnId="{25E9EE99-F8A5-48D5-A937-AD4E0A1F5628}">
      <dgm:prSet/>
      <dgm:spPr/>
      <dgm:t>
        <a:bodyPr/>
        <a:lstStyle/>
        <a:p>
          <a:endParaRPr lang="en-US"/>
        </a:p>
      </dgm:t>
    </dgm:pt>
    <dgm:pt modelId="{AC8091F7-73A3-490A-8BAB-192076D5837B}">
      <dgm:prSet/>
      <dgm:spPr/>
      <dgm:t>
        <a:bodyPr/>
        <a:lstStyle/>
        <a:p>
          <a:r>
            <a:rPr lang="cs-CZ"/>
            <a:t>Diagnostika dospělosti</a:t>
          </a:r>
          <a:endParaRPr lang="en-US"/>
        </a:p>
      </dgm:t>
    </dgm:pt>
    <dgm:pt modelId="{5A57B51B-71C6-440B-8366-A2DD870A5BEA}" type="parTrans" cxnId="{7870FB76-3B5F-40B4-B8F3-4982CE8A87D4}">
      <dgm:prSet/>
      <dgm:spPr/>
      <dgm:t>
        <a:bodyPr/>
        <a:lstStyle/>
        <a:p>
          <a:endParaRPr lang="en-US"/>
        </a:p>
      </dgm:t>
    </dgm:pt>
    <dgm:pt modelId="{C892F3C9-5F15-44D4-A3D1-635E353B493A}" type="sibTrans" cxnId="{7870FB76-3B5F-40B4-B8F3-4982CE8A87D4}">
      <dgm:prSet/>
      <dgm:spPr/>
      <dgm:t>
        <a:bodyPr/>
        <a:lstStyle/>
        <a:p>
          <a:endParaRPr lang="en-US"/>
        </a:p>
      </dgm:t>
    </dgm:pt>
    <dgm:pt modelId="{91DD8D46-4851-439C-A801-EE9DCA2D41D8}">
      <dgm:prSet/>
      <dgm:spPr/>
      <dgm:t>
        <a:bodyPr/>
        <a:lstStyle/>
        <a:p>
          <a:r>
            <a:rPr lang="cs-CZ"/>
            <a:t>Diagnostika stáří</a:t>
          </a:r>
          <a:endParaRPr lang="en-US"/>
        </a:p>
      </dgm:t>
    </dgm:pt>
    <dgm:pt modelId="{AC9D26EA-3D06-4365-B925-21DB45310BF2}" type="parTrans" cxnId="{7E8EB4FB-9B1A-4F87-82FF-1234106DA2A1}">
      <dgm:prSet/>
      <dgm:spPr/>
      <dgm:t>
        <a:bodyPr/>
        <a:lstStyle/>
        <a:p>
          <a:endParaRPr lang="en-US"/>
        </a:p>
      </dgm:t>
    </dgm:pt>
    <dgm:pt modelId="{DF924FBC-FF7B-42AF-BEBA-55472D602EC3}" type="sibTrans" cxnId="{7E8EB4FB-9B1A-4F87-82FF-1234106DA2A1}">
      <dgm:prSet/>
      <dgm:spPr/>
      <dgm:t>
        <a:bodyPr/>
        <a:lstStyle/>
        <a:p>
          <a:endParaRPr lang="en-US"/>
        </a:p>
      </dgm:t>
    </dgm:pt>
    <dgm:pt modelId="{2AE09C93-3148-4141-97A3-76AAD9D77F04}">
      <dgm:prSet/>
      <dgm:spPr/>
      <dgm:t>
        <a:bodyPr/>
        <a:lstStyle/>
        <a:p>
          <a:r>
            <a:rPr lang="cs-CZ" dirty="0"/>
            <a:t>Každé vývojové období má svá specifika, </a:t>
          </a:r>
        </a:p>
        <a:p>
          <a:r>
            <a:rPr lang="cs-CZ" dirty="0"/>
            <a:t>jaká? </a:t>
          </a:r>
          <a:endParaRPr lang="en-US" dirty="0"/>
        </a:p>
      </dgm:t>
    </dgm:pt>
    <dgm:pt modelId="{A23157D3-9CD8-473E-9D0F-8816F7770395}" type="parTrans" cxnId="{8E7D2300-5821-4F06-BCD2-7C9DE7A767CA}">
      <dgm:prSet/>
      <dgm:spPr/>
      <dgm:t>
        <a:bodyPr/>
        <a:lstStyle/>
        <a:p>
          <a:endParaRPr lang="en-US"/>
        </a:p>
      </dgm:t>
    </dgm:pt>
    <dgm:pt modelId="{1C5A7D4F-5564-4ACA-8FE1-D85C914D50F6}" type="sibTrans" cxnId="{8E7D2300-5821-4F06-BCD2-7C9DE7A767CA}">
      <dgm:prSet/>
      <dgm:spPr/>
      <dgm:t>
        <a:bodyPr/>
        <a:lstStyle/>
        <a:p>
          <a:endParaRPr lang="en-US"/>
        </a:p>
      </dgm:t>
    </dgm:pt>
    <dgm:pt modelId="{E5EC0F2E-4036-F442-B471-1FAEBFE24953}" type="pres">
      <dgm:prSet presAssocID="{ECDE2EDE-F5D3-4EB8-B1DE-DAC2ADE19351}" presName="Name0" presStyleCnt="0">
        <dgm:presLayoutVars>
          <dgm:dir/>
          <dgm:animLvl val="lvl"/>
          <dgm:resizeHandles val="exact"/>
        </dgm:presLayoutVars>
      </dgm:prSet>
      <dgm:spPr/>
    </dgm:pt>
    <dgm:pt modelId="{74EA809E-5497-6E4B-BC4F-5CAC3F684C01}" type="pres">
      <dgm:prSet presAssocID="{74B83C5B-BE4D-4704-A733-25E359155484}" presName="linNode" presStyleCnt="0"/>
      <dgm:spPr/>
    </dgm:pt>
    <dgm:pt modelId="{A7AE3AEF-8F41-124C-ACCF-75C475F251D2}" type="pres">
      <dgm:prSet presAssocID="{74B83C5B-BE4D-4704-A733-25E359155484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00C84E0A-C619-E546-AD2D-FB45F4873D23}" type="pres">
      <dgm:prSet presAssocID="{8734C6DF-A904-4686-8163-3DAA9DB9922E}" presName="sp" presStyleCnt="0"/>
      <dgm:spPr/>
    </dgm:pt>
    <dgm:pt modelId="{5500DC9E-AC63-464B-A078-F7E4BB9CED2D}" type="pres">
      <dgm:prSet presAssocID="{A318D3D8-E446-42DE-9BFE-4CDA1F216868}" presName="linNode" presStyleCnt="0"/>
      <dgm:spPr/>
    </dgm:pt>
    <dgm:pt modelId="{2E1E8DF0-D2EE-D34B-8452-7A0013A8B295}" type="pres">
      <dgm:prSet presAssocID="{A318D3D8-E446-42DE-9BFE-4CDA1F216868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AB0439EF-8A6A-A048-8BF2-1C5C165FBC90}" type="pres">
      <dgm:prSet presAssocID="{55078633-DE97-41DC-83AB-F26A51F71FE0}" presName="sp" presStyleCnt="0"/>
      <dgm:spPr/>
    </dgm:pt>
    <dgm:pt modelId="{533033BC-F84B-6E4E-A328-5C7FFD2C04E0}" type="pres">
      <dgm:prSet presAssocID="{AC8091F7-73A3-490A-8BAB-192076D5837B}" presName="linNode" presStyleCnt="0"/>
      <dgm:spPr/>
    </dgm:pt>
    <dgm:pt modelId="{07ACB4B8-938D-BA4D-8216-869B0BABE830}" type="pres">
      <dgm:prSet presAssocID="{AC8091F7-73A3-490A-8BAB-192076D5837B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E4133267-6547-1F46-8C80-501D32671719}" type="pres">
      <dgm:prSet presAssocID="{C892F3C9-5F15-44D4-A3D1-635E353B493A}" presName="sp" presStyleCnt="0"/>
      <dgm:spPr/>
    </dgm:pt>
    <dgm:pt modelId="{1143D355-2B8B-064F-82B6-91A3F0640D72}" type="pres">
      <dgm:prSet presAssocID="{91DD8D46-4851-439C-A801-EE9DCA2D41D8}" presName="linNode" presStyleCnt="0"/>
      <dgm:spPr/>
    </dgm:pt>
    <dgm:pt modelId="{254E74A2-12F3-2A42-80CD-8A3DE896B19D}" type="pres">
      <dgm:prSet presAssocID="{91DD8D46-4851-439C-A801-EE9DCA2D41D8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539EC289-6BE4-3D46-A150-DC115E782EE4}" type="pres">
      <dgm:prSet presAssocID="{DF924FBC-FF7B-42AF-BEBA-55472D602EC3}" presName="sp" presStyleCnt="0"/>
      <dgm:spPr/>
    </dgm:pt>
    <dgm:pt modelId="{210DBB6B-CCDB-BE45-8185-8386996C3715}" type="pres">
      <dgm:prSet presAssocID="{2AE09C93-3148-4141-97A3-76AAD9D77F04}" presName="linNode" presStyleCnt="0"/>
      <dgm:spPr/>
    </dgm:pt>
    <dgm:pt modelId="{F681F5B1-3E78-6144-B3E9-8CFFFEC8DF95}" type="pres">
      <dgm:prSet presAssocID="{2AE09C93-3148-4141-97A3-76AAD9D77F04}" presName="parentText" presStyleLbl="node1" presStyleIdx="4" presStyleCnt="5" custScaleX="67115" custScaleY="219747" custLinFactX="3011" custLinFactY="-25920" custLinFactNeighborX="100000" custLinFactNeighborY="-100000">
        <dgm:presLayoutVars>
          <dgm:chMax val="1"/>
          <dgm:bulletEnabled val="1"/>
        </dgm:presLayoutVars>
      </dgm:prSet>
      <dgm:spPr/>
    </dgm:pt>
  </dgm:ptLst>
  <dgm:cxnLst>
    <dgm:cxn modelId="{8E7D2300-5821-4F06-BCD2-7C9DE7A767CA}" srcId="{ECDE2EDE-F5D3-4EB8-B1DE-DAC2ADE19351}" destId="{2AE09C93-3148-4141-97A3-76AAD9D77F04}" srcOrd="4" destOrd="0" parTransId="{A23157D3-9CD8-473E-9D0F-8816F7770395}" sibTransId="{1C5A7D4F-5564-4ACA-8FE1-D85C914D50F6}"/>
    <dgm:cxn modelId="{5BADED17-BFBB-A449-A923-BBF5F19EF524}" type="presOf" srcId="{A318D3D8-E446-42DE-9BFE-4CDA1F216868}" destId="{2E1E8DF0-D2EE-D34B-8452-7A0013A8B295}" srcOrd="0" destOrd="0" presId="urn:microsoft.com/office/officeart/2005/8/layout/vList5"/>
    <dgm:cxn modelId="{C8424C40-A5AF-7649-886C-8A9C5B469BD2}" type="presOf" srcId="{91DD8D46-4851-439C-A801-EE9DCA2D41D8}" destId="{254E74A2-12F3-2A42-80CD-8A3DE896B19D}" srcOrd="0" destOrd="0" presId="urn:microsoft.com/office/officeart/2005/8/layout/vList5"/>
    <dgm:cxn modelId="{AC04F945-965D-DE4C-ABA6-B55B90653915}" type="presOf" srcId="{74B83C5B-BE4D-4704-A733-25E359155484}" destId="{A7AE3AEF-8F41-124C-ACCF-75C475F251D2}" srcOrd="0" destOrd="0" presId="urn:microsoft.com/office/officeart/2005/8/layout/vList5"/>
    <dgm:cxn modelId="{7870FB76-3B5F-40B4-B8F3-4982CE8A87D4}" srcId="{ECDE2EDE-F5D3-4EB8-B1DE-DAC2ADE19351}" destId="{AC8091F7-73A3-490A-8BAB-192076D5837B}" srcOrd="2" destOrd="0" parTransId="{5A57B51B-71C6-440B-8366-A2DD870A5BEA}" sibTransId="{C892F3C9-5F15-44D4-A3D1-635E353B493A}"/>
    <dgm:cxn modelId="{25E9EE99-F8A5-48D5-A937-AD4E0A1F5628}" srcId="{ECDE2EDE-F5D3-4EB8-B1DE-DAC2ADE19351}" destId="{A318D3D8-E446-42DE-9BFE-4CDA1F216868}" srcOrd="1" destOrd="0" parTransId="{304B7761-A60B-4CF0-AB65-C89FAADDAF88}" sibTransId="{55078633-DE97-41DC-83AB-F26A51F71FE0}"/>
    <dgm:cxn modelId="{FDE815BD-70EF-6C48-AC14-B9B29C112575}" type="presOf" srcId="{ECDE2EDE-F5D3-4EB8-B1DE-DAC2ADE19351}" destId="{E5EC0F2E-4036-F442-B471-1FAEBFE24953}" srcOrd="0" destOrd="0" presId="urn:microsoft.com/office/officeart/2005/8/layout/vList5"/>
    <dgm:cxn modelId="{ED468ED8-71FF-2740-93A0-A23AEAD008BD}" type="presOf" srcId="{AC8091F7-73A3-490A-8BAB-192076D5837B}" destId="{07ACB4B8-938D-BA4D-8216-869B0BABE830}" srcOrd="0" destOrd="0" presId="urn:microsoft.com/office/officeart/2005/8/layout/vList5"/>
    <dgm:cxn modelId="{ABBF2ADA-511D-F143-B53B-457C148F435C}" type="presOf" srcId="{2AE09C93-3148-4141-97A3-76AAD9D77F04}" destId="{F681F5B1-3E78-6144-B3E9-8CFFFEC8DF95}" srcOrd="0" destOrd="0" presId="urn:microsoft.com/office/officeart/2005/8/layout/vList5"/>
    <dgm:cxn modelId="{5CCE80DF-3381-4642-A8F9-7C9C34D16E06}" srcId="{ECDE2EDE-F5D3-4EB8-B1DE-DAC2ADE19351}" destId="{74B83C5B-BE4D-4704-A733-25E359155484}" srcOrd="0" destOrd="0" parTransId="{C5EFDF44-0117-47D5-A750-9BED7DA3AC0A}" sibTransId="{8734C6DF-A904-4686-8163-3DAA9DB9922E}"/>
    <dgm:cxn modelId="{7E8EB4FB-9B1A-4F87-82FF-1234106DA2A1}" srcId="{ECDE2EDE-F5D3-4EB8-B1DE-DAC2ADE19351}" destId="{91DD8D46-4851-439C-A801-EE9DCA2D41D8}" srcOrd="3" destOrd="0" parTransId="{AC9D26EA-3D06-4365-B925-21DB45310BF2}" sibTransId="{DF924FBC-FF7B-42AF-BEBA-55472D602EC3}"/>
    <dgm:cxn modelId="{717F0D56-35CC-AE4D-B174-659EB847440A}" type="presParOf" srcId="{E5EC0F2E-4036-F442-B471-1FAEBFE24953}" destId="{74EA809E-5497-6E4B-BC4F-5CAC3F684C01}" srcOrd="0" destOrd="0" presId="urn:microsoft.com/office/officeart/2005/8/layout/vList5"/>
    <dgm:cxn modelId="{54236124-0E35-7148-89FC-CF017D4B0725}" type="presParOf" srcId="{74EA809E-5497-6E4B-BC4F-5CAC3F684C01}" destId="{A7AE3AEF-8F41-124C-ACCF-75C475F251D2}" srcOrd="0" destOrd="0" presId="urn:microsoft.com/office/officeart/2005/8/layout/vList5"/>
    <dgm:cxn modelId="{300E9445-9597-AE4C-A990-7B1837DDBD2C}" type="presParOf" srcId="{E5EC0F2E-4036-F442-B471-1FAEBFE24953}" destId="{00C84E0A-C619-E546-AD2D-FB45F4873D23}" srcOrd="1" destOrd="0" presId="urn:microsoft.com/office/officeart/2005/8/layout/vList5"/>
    <dgm:cxn modelId="{CDA6DA72-BC86-D648-845E-50F54EBE69C9}" type="presParOf" srcId="{E5EC0F2E-4036-F442-B471-1FAEBFE24953}" destId="{5500DC9E-AC63-464B-A078-F7E4BB9CED2D}" srcOrd="2" destOrd="0" presId="urn:microsoft.com/office/officeart/2005/8/layout/vList5"/>
    <dgm:cxn modelId="{0B1A93AE-B117-7040-8ED6-B8034C4684A9}" type="presParOf" srcId="{5500DC9E-AC63-464B-A078-F7E4BB9CED2D}" destId="{2E1E8DF0-D2EE-D34B-8452-7A0013A8B295}" srcOrd="0" destOrd="0" presId="urn:microsoft.com/office/officeart/2005/8/layout/vList5"/>
    <dgm:cxn modelId="{C17D7A2D-BB5F-974A-9B4B-95538977A281}" type="presParOf" srcId="{E5EC0F2E-4036-F442-B471-1FAEBFE24953}" destId="{AB0439EF-8A6A-A048-8BF2-1C5C165FBC90}" srcOrd="3" destOrd="0" presId="urn:microsoft.com/office/officeart/2005/8/layout/vList5"/>
    <dgm:cxn modelId="{B6AA9F26-BE44-FA49-AEA5-301BDC602595}" type="presParOf" srcId="{E5EC0F2E-4036-F442-B471-1FAEBFE24953}" destId="{533033BC-F84B-6E4E-A328-5C7FFD2C04E0}" srcOrd="4" destOrd="0" presId="urn:microsoft.com/office/officeart/2005/8/layout/vList5"/>
    <dgm:cxn modelId="{CFBB3CB8-4DA8-EC48-8735-DC9CFF517D72}" type="presParOf" srcId="{533033BC-F84B-6E4E-A328-5C7FFD2C04E0}" destId="{07ACB4B8-938D-BA4D-8216-869B0BABE830}" srcOrd="0" destOrd="0" presId="urn:microsoft.com/office/officeart/2005/8/layout/vList5"/>
    <dgm:cxn modelId="{725789B4-10BD-1D45-BBCB-79D7010529E6}" type="presParOf" srcId="{E5EC0F2E-4036-F442-B471-1FAEBFE24953}" destId="{E4133267-6547-1F46-8C80-501D32671719}" srcOrd="5" destOrd="0" presId="urn:microsoft.com/office/officeart/2005/8/layout/vList5"/>
    <dgm:cxn modelId="{9C799288-7EC1-B44B-A65C-0F0A04BB7CB9}" type="presParOf" srcId="{E5EC0F2E-4036-F442-B471-1FAEBFE24953}" destId="{1143D355-2B8B-064F-82B6-91A3F0640D72}" srcOrd="6" destOrd="0" presId="urn:microsoft.com/office/officeart/2005/8/layout/vList5"/>
    <dgm:cxn modelId="{6681A5E7-217F-9E4C-A55A-938DE21350C9}" type="presParOf" srcId="{1143D355-2B8B-064F-82B6-91A3F0640D72}" destId="{254E74A2-12F3-2A42-80CD-8A3DE896B19D}" srcOrd="0" destOrd="0" presId="urn:microsoft.com/office/officeart/2005/8/layout/vList5"/>
    <dgm:cxn modelId="{3167352E-09A8-C64A-B0DF-86B64D494B54}" type="presParOf" srcId="{E5EC0F2E-4036-F442-B471-1FAEBFE24953}" destId="{539EC289-6BE4-3D46-A150-DC115E782EE4}" srcOrd="7" destOrd="0" presId="urn:microsoft.com/office/officeart/2005/8/layout/vList5"/>
    <dgm:cxn modelId="{33D3E198-DBFA-E34C-9FBE-E5AFE041B450}" type="presParOf" srcId="{E5EC0F2E-4036-F442-B471-1FAEBFE24953}" destId="{210DBB6B-CCDB-BE45-8185-8386996C3715}" srcOrd="8" destOrd="0" presId="urn:microsoft.com/office/officeart/2005/8/layout/vList5"/>
    <dgm:cxn modelId="{14FAE4B8-9493-9947-BD37-007E2F73D0CC}" type="presParOf" srcId="{210DBB6B-CCDB-BE45-8185-8386996C3715}" destId="{F681F5B1-3E78-6144-B3E9-8CFFFEC8DF9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3E8297B-0CC9-4BD5-BC1B-6EB4B1BA8192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C063A8F-9CF2-454D-8257-C3B4CF086A3F}">
      <dgm:prSet/>
      <dgm:spPr/>
      <dgm:t>
        <a:bodyPr/>
        <a:lstStyle/>
        <a:p>
          <a:r>
            <a:rPr lang="cs-CZ"/>
            <a:t>SOMATOPEDICKÁ</a:t>
          </a:r>
          <a:endParaRPr lang="en-US"/>
        </a:p>
      </dgm:t>
    </dgm:pt>
    <dgm:pt modelId="{13CB18A7-F041-4EE1-86DB-CDC3E838B3C4}" type="parTrans" cxnId="{7F638DEC-DDB5-4FED-AD1C-ACA5811925F9}">
      <dgm:prSet/>
      <dgm:spPr/>
      <dgm:t>
        <a:bodyPr/>
        <a:lstStyle/>
        <a:p>
          <a:endParaRPr lang="en-US"/>
        </a:p>
      </dgm:t>
    </dgm:pt>
    <dgm:pt modelId="{1C5584E8-6291-44B2-A595-A7FC593D0D22}" type="sibTrans" cxnId="{7F638DEC-DDB5-4FED-AD1C-ACA5811925F9}">
      <dgm:prSet/>
      <dgm:spPr/>
      <dgm:t>
        <a:bodyPr/>
        <a:lstStyle/>
        <a:p>
          <a:endParaRPr lang="en-US"/>
        </a:p>
      </dgm:t>
    </dgm:pt>
    <dgm:pt modelId="{8DFB7853-6D6B-4532-99EA-0C876F8B6F4F}">
      <dgm:prSet/>
      <dgm:spPr/>
      <dgm:t>
        <a:bodyPr/>
        <a:lstStyle/>
        <a:p>
          <a:r>
            <a:rPr lang="cs-CZ"/>
            <a:t>PSYCHOPEDICKÁ</a:t>
          </a:r>
          <a:endParaRPr lang="en-US"/>
        </a:p>
      </dgm:t>
    </dgm:pt>
    <dgm:pt modelId="{CA4F66C6-2C1C-487E-A508-B199C6AA4647}" type="parTrans" cxnId="{65CA85F6-CC15-4D36-87B1-524D6F1F60E5}">
      <dgm:prSet/>
      <dgm:spPr/>
      <dgm:t>
        <a:bodyPr/>
        <a:lstStyle/>
        <a:p>
          <a:endParaRPr lang="en-US"/>
        </a:p>
      </dgm:t>
    </dgm:pt>
    <dgm:pt modelId="{D47BC37B-B891-4989-995E-EDC8928435AB}" type="sibTrans" cxnId="{65CA85F6-CC15-4D36-87B1-524D6F1F60E5}">
      <dgm:prSet/>
      <dgm:spPr/>
      <dgm:t>
        <a:bodyPr/>
        <a:lstStyle/>
        <a:p>
          <a:endParaRPr lang="en-US"/>
        </a:p>
      </dgm:t>
    </dgm:pt>
    <dgm:pt modelId="{3F746452-EE3E-4AB6-AD19-EE39F4866A35}">
      <dgm:prSet/>
      <dgm:spPr/>
      <dgm:t>
        <a:bodyPr/>
        <a:lstStyle/>
        <a:p>
          <a:r>
            <a:rPr lang="cs-CZ"/>
            <a:t>ETOPEDICKÁ</a:t>
          </a:r>
          <a:endParaRPr lang="en-US"/>
        </a:p>
      </dgm:t>
    </dgm:pt>
    <dgm:pt modelId="{9E140299-0FE9-46A1-9445-3828610CD095}" type="parTrans" cxnId="{7B5CA6FB-5A06-44FD-B895-2CD8464B1603}">
      <dgm:prSet/>
      <dgm:spPr/>
      <dgm:t>
        <a:bodyPr/>
        <a:lstStyle/>
        <a:p>
          <a:endParaRPr lang="en-US"/>
        </a:p>
      </dgm:t>
    </dgm:pt>
    <dgm:pt modelId="{32D6B98F-8BCE-4C6D-8864-3C4083F24373}" type="sibTrans" cxnId="{7B5CA6FB-5A06-44FD-B895-2CD8464B1603}">
      <dgm:prSet/>
      <dgm:spPr/>
      <dgm:t>
        <a:bodyPr/>
        <a:lstStyle/>
        <a:p>
          <a:endParaRPr lang="en-US"/>
        </a:p>
      </dgm:t>
    </dgm:pt>
    <dgm:pt modelId="{6FA66DEF-BCE0-45C1-8D4B-62C4C8C42DA2}">
      <dgm:prSet/>
      <dgm:spPr/>
      <dgm:t>
        <a:bodyPr/>
        <a:lstStyle/>
        <a:p>
          <a:r>
            <a:rPr lang="cs-CZ"/>
            <a:t>LOGOPEDICKÁ</a:t>
          </a:r>
          <a:endParaRPr lang="en-US"/>
        </a:p>
      </dgm:t>
    </dgm:pt>
    <dgm:pt modelId="{EC18B309-087F-4F9A-B316-6B7B0677805E}" type="parTrans" cxnId="{B3E969CB-321C-4AD8-8B62-B1F1F736D431}">
      <dgm:prSet/>
      <dgm:spPr/>
      <dgm:t>
        <a:bodyPr/>
        <a:lstStyle/>
        <a:p>
          <a:endParaRPr lang="en-US"/>
        </a:p>
      </dgm:t>
    </dgm:pt>
    <dgm:pt modelId="{585FCD2A-BF8B-4A1C-A260-B8CC89F9A31B}" type="sibTrans" cxnId="{B3E969CB-321C-4AD8-8B62-B1F1F736D431}">
      <dgm:prSet/>
      <dgm:spPr/>
      <dgm:t>
        <a:bodyPr/>
        <a:lstStyle/>
        <a:p>
          <a:endParaRPr lang="en-US"/>
        </a:p>
      </dgm:t>
    </dgm:pt>
    <dgm:pt modelId="{AA5E9E74-BEFB-4666-831C-EA78AB5361EA}">
      <dgm:prSet/>
      <dgm:spPr/>
      <dgm:t>
        <a:bodyPr/>
        <a:lstStyle/>
        <a:p>
          <a:r>
            <a:rPr lang="cs-CZ"/>
            <a:t>SURDOPEDICKÁ</a:t>
          </a:r>
          <a:endParaRPr lang="en-US"/>
        </a:p>
      </dgm:t>
    </dgm:pt>
    <dgm:pt modelId="{B0538428-5A48-4242-9FDE-C3B9B863A7B4}" type="parTrans" cxnId="{481CBD5B-7B85-4BF4-9371-D13388B9ADEE}">
      <dgm:prSet/>
      <dgm:spPr/>
      <dgm:t>
        <a:bodyPr/>
        <a:lstStyle/>
        <a:p>
          <a:endParaRPr lang="en-US"/>
        </a:p>
      </dgm:t>
    </dgm:pt>
    <dgm:pt modelId="{560ABBFA-0F30-4389-8CBA-4A928A1815F7}" type="sibTrans" cxnId="{481CBD5B-7B85-4BF4-9371-D13388B9ADEE}">
      <dgm:prSet/>
      <dgm:spPr/>
      <dgm:t>
        <a:bodyPr/>
        <a:lstStyle/>
        <a:p>
          <a:endParaRPr lang="en-US"/>
        </a:p>
      </dgm:t>
    </dgm:pt>
    <dgm:pt modelId="{0BFC5001-CA69-46E0-B5AA-2FBA61B239B4}">
      <dgm:prSet/>
      <dgm:spPr/>
      <dgm:t>
        <a:bodyPr/>
        <a:lstStyle/>
        <a:p>
          <a:r>
            <a:rPr lang="cs-CZ"/>
            <a:t>OFTALMOPEDICKÁ</a:t>
          </a:r>
          <a:endParaRPr lang="en-US"/>
        </a:p>
      </dgm:t>
    </dgm:pt>
    <dgm:pt modelId="{0420749B-81B4-47FA-AC46-D40056CE961C}" type="parTrans" cxnId="{A671A1BC-E040-4F20-91BA-BC010B834E99}">
      <dgm:prSet/>
      <dgm:spPr/>
      <dgm:t>
        <a:bodyPr/>
        <a:lstStyle/>
        <a:p>
          <a:endParaRPr lang="en-US"/>
        </a:p>
      </dgm:t>
    </dgm:pt>
    <dgm:pt modelId="{F5A1F1F7-D1DE-4143-AB92-2DEEB0AB58D0}" type="sibTrans" cxnId="{A671A1BC-E040-4F20-91BA-BC010B834E99}">
      <dgm:prSet/>
      <dgm:spPr/>
      <dgm:t>
        <a:bodyPr/>
        <a:lstStyle/>
        <a:p>
          <a:endParaRPr lang="en-US"/>
        </a:p>
      </dgm:t>
    </dgm:pt>
    <dgm:pt modelId="{95819025-DCAD-40AB-AB89-D80728DB5D76}">
      <dgm:prSet/>
      <dgm:spPr/>
      <dgm:t>
        <a:bodyPr/>
        <a:lstStyle/>
        <a:p>
          <a:r>
            <a:rPr lang="cs-CZ"/>
            <a:t>SPECIFICKÝCH PORUCH UČENÍ</a:t>
          </a:r>
          <a:endParaRPr lang="en-US"/>
        </a:p>
      </dgm:t>
    </dgm:pt>
    <dgm:pt modelId="{0C95DBB1-5621-446D-9C70-00CBFC566B3F}" type="parTrans" cxnId="{BA2DBA17-FE7A-467C-B3C0-A21F8B2D3FB2}">
      <dgm:prSet/>
      <dgm:spPr/>
      <dgm:t>
        <a:bodyPr/>
        <a:lstStyle/>
        <a:p>
          <a:endParaRPr lang="en-US"/>
        </a:p>
      </dgm:t>
    </dgm:pt>
    <dgm:pt modelId="{6AABFEB2-A00A-42A5-AFDB-2807B235FC24}" type="sibTrans" cxnId="{BA2DBA17-FE7A-467C-B3C0-A21F8B2D3FB2}">
      <dgm:prSet/>
      <dgm:spPr/>
      <dgm:t>
        <a:bodyPr/>
        <a:lstStyle/>
        <a:p>
          <a:endParaRPr lang="en-US"/>
        </a:p>
      </dgm:t>
    </dgm:pt>
    <dgm:pt modelId="{AF643996-C147-43FA-B977-271DBEE0B1D3}">
      <dgm:prSet/>
      <dgm:spPr/>
      <dgm:t>
        <a:bodyPr/>
        <a:lstStyle/>
        <a:p>
          <a:r>
            <a:rPr lang="cs-CZ"/>
            <a:t>VÍCEČETNÝCH POSTIŽENÍ</a:t>
          </a:r>
          <a:endParaRPr lang="en-US"/>
        </a:p>
      </dgm:t>
    </dgm:pt>
    <dgm:pt modelId="{0DCD4852-B672-422F-90B2-708686633732}" type="parTrans" cxnId="{03400460-78F5-46A3-9D2F-BC2DCC8CB68C}">
      <dgm:prSet/>
      <dgm:spPr/>
      <dgm:t>
        <a:bodyPr/>
        <a:lstStyle/>
        <a:p>
          <a:endParaRPr lang="en-US"/>
        </a:p>
      </dgm:t>
    </dgm:pt>
    <dgm:pt modelId="{241517CF-E41C-4FEB-A728-ACA16C82D056}" type="sibTrans" cxnId="{03400460-78F5-46A3-9D2F-BC2DCC8CB68C}">
      <dgm:prSet/>
      <dgm:spPr/>
      <dgm:t>
        <a:bodyPr/>
        <a:lstStyle/>
        <a:p>
          <a:endParaRPr lang="en-US"/>
        </a:p>
      </dgm:t>
    </dgm:pt>
    <dgm:pt modelId="{920631DC-251F-AF4A-9FD5-2E277AD43B87}" type="pres">
      <dgm:prSet presAssocID="{A3E8297B-0CC9-4BD5-BC1B-6EB4B1BA8192}" presName="Name0" presStyleCnt="0">
        <dgm:presLayoutVars>
          <dgm:dir/>
          <dgm:animLvl val="lvl"/>
          <dgm:resizeHandles val="exact"/>
        </dgm:presLayoutVars>
      </dgm:prSet>
      <dgm:spPr/>
    </dgm:pt>
    <dgm:pt modelId="{64338486-0FB7-CE4E-80E7-5A1CEABE1C51}" type="pres">
      <dgm:prSet presAssocID="{DC063A8F-9CF2-454D-8257-C3B4CF086A3F}" presName="linNode" presStyleCnt="0"/>
      <dgm:spPr/>
    </dgm:pt>
    <dgm:pt modelId="{C7BB729B-98F8-3C48-8F8F-7F223F3DE298}" type="pres">
      <dgm:prSet presAssocID="{DC063A8F-9CF2-454D-8257-C3B4CF086A3F}" presName="parentText" presStyleLbl="node1" presStyleIdx="0" presStyleCnt="8">
        <dgm:presLayoutVars>
          <dgm:chMax val="1"/>
          <dgm:bulletEnabled val="1"/>
        </dgm:presLayoutVars>
      </dgm:prSet>
      <dgm:spPr/>
    </dgm:pt>
    <dgm:pt modelId="{4EE2F614-9281-5F41-9350-0008B2D8C6D3}" type="pres">
      <dgm:prSet presAssocID="{1C5584E8-6291-44B2-A595-A7FC593D0D22}" presName="sp" presStyleCnt="0"/>
      <dgm:spPr/>
    </dgm:pt>
    <dgm:pt modelId="{E944E7F1-A3D7-A34B-B0A3-87BA4314F412}" type="pres">
      <dgm:prSet presAssocID="{8DFB7853-6D6B-4532-99EA-0C876F8B6F4F}" presName="linNode" presStyleCnt="0"/>
      <dgm:spPr/>
    </dgm:pt>
    <dgm:pt modelId="{621D90D5-DFD9-C247-AA74-3A88BFAC2002}" type="pres">
      <dgm:prSet presAssocID="{8DFB7853-6D6B-4532-99EA-0C876F8B6F4F}" presName="parentText" presStyleLbl="node1" presStyleIdx="1" presStyleCnt="8">
        <dgm:presLayoutVars>
          <dgm:chMax val="1"/>
          <dgm:bulletEnabled val="1"/>
        </dgm:presLayoutVars>
      </dgm:prSet>
      <dgm:spPr/>
    </dgm:pt>
    <dgm:pt modelId="{0FACC39F-B00F-634F-B237-A91C7B474481}" type="pres">
      <dgm:prSet presAssocID="{D47BC37B-B891-4989-995E-EDC8928435AB}" presName="sp" presStyleCnt="0"/>
      <dgm:spPr/>
    </dgm:pt>
    <dgm:pt modelId="{D0749755-BEC5-2B48-AF9D-E450CC887577}" type="pres">
      <dgm:prSet presAssocID="{3F746452-EE3E-4AB6-AD19-EE39F4866A35}" presName="linNode" presStyleCnt="0"/>
      <dgm:spPr/>
    </dgm:pt>
    <dgm:pt modelId="{FAA63A74-90BD-A04C-98F1-30FF4743BF54}" type="pres">
      <dgm:prSet presAssocID="{3F746452-EE3E-4AB6-AD19-EE39F4866A35}" presName="parentText" presStyleLbl="node1" presStyleIdx="2" presStyleCnt="8">
        <dgm:presLayoutVars>
          <dgm:chMax val="1"/>
          <dgm:bulletEnabled val="1"/>
        </dgm:presLayoutVars>
      </dgm:prSet>
      <dgm:spPr/>
    </dgm:pt>
    <dgm:pt modelId="{4D8065BA-0364-1547-A45D-31A13087943D}" type="pres">
      <dgm:prSet presAssocID="{32D6B98F-8BCE-4C6D-8864-3C4083F24373}" presName="sp" presStyleCnt="0"/>
      <dgm:spPr/>
    </dgm:pt>
    <dgm:pt modelId="{F5AFB517-3290-EB4C-95AD-CC9EB8FEB8D5}" type="pres">
      <dgm:prSet presAssocID="{6FA66DEF-BCE0-45C1-8D4B-62C4C8C42DA2}" presName="linNode" presStyleCnt="0"/>
      <dgm:spPr/>
    </dgm:pt>
    <dgm:pt modelId="{A18231D9-70CD-F441-8E16-BEE71A307960}" type="pres">
      <dgm:prSet presAssocID="{6FA66DEF-BCE0-45C1-8D4B-62C4C8C42DA2}" presName="parentText" presStyleLbl="node1" presStyleIdx="3" presStyleCnt="8">
        <dgm:presLayoutVars>
          <dgm:chMax val="1"/>
          <dgm:bulletEnabled val="1"/>
        </dgm:presLayoutVars>
      </dgm:prSet>
      <dgm:spPr/>
    </dgm:pt>
    <dgm:pt modelId="{CF31D640-7CF3-5E40-9D6A-B2D20EC8DF3A}" type="pres">
      <dgm:prSet presAssocID="{585FCD2A-BF8B-4A1C-A260-B8CC89F9A31B}" presName="sp" presStyleCnt="0"/>
      <dgm:spPr/>
    </dgm:pt>
    <dgm:pt modelId="{7E0C314D-D22F-2F47-B5EC-752A5447AE9F}" type="pres">
      <dgm:prSet presAssocID="{AA5E9E74-BEFB-4666-831C-EA78AB5361EA}" presName="linNode" presStyleCnt="0"/>
      <dgm:spPr/>
    </dgm:pt>
    <dgm:pt modelId="{10414508-7DA1-6949-A4A2-9A130E175999}" type="pres">
      <dgm:prSet presAssocID="{AA5E9E74-BEFB-4666-831C-EA78AB5361EA}" presName="parentText" presStyleLbl="node1" presStyleIdx="4" presStyleCnt="8">
        <dgm:presLayoutVars>
          <dgm:chMax val="1"/>
          <dgm:bulletEnabled val="1"/>
        </dgm:presLayoutVars>
      </dgm:prSet>
      <dgm:spPr/>
    </dgm:pt>
    <dgm:pt modelId="{44DBEC5E-5712-B740-9943-ECDA09DE2D04}" type="pres">
      <dgm:prSet presAssocID="{560ABBFA-0F30-4389-8CBA-4A928A1815F7}" presName="sp" presStyleCnt="0"/>
      <dgm:spPr/>
    </dgm:pt>
    <dgm:pt modelId="{AE074BB3-4494-6642-B306-61E294CBA8F8}" type="pres">
      <dgm:prSet presAssocID="{0BFC5001-CA69-46E0-B5AA-2FBA61B239B4}" presName="linNode" presStyleCnt="0"/>
      <dgm:spPr/>
    </dgm:pt>
    <dgm:pt modelId="{9EA48C78-D8A5-1448-A252-2428A98BAE30}" type="pres">
      <dgm:prSet presAssocID="{0BFC5001-CA69-46E0-B5AA-2FBA61B239B4}" presName="parentText" presStyleLbl="node1" presStyleIdx="5" presStyleCnt="8">
        <dgm:presLayoutVars>
          <dgm:chMax val="1"/>
          <dgm:bulletEnabled val="1"/>
        </dgm:presLayoutVars>
      </dgm:prSet>
      <dgm:spPr/>
    </dgm:pt>
    <dgm:pt modelId="{900037E7-D008-0B4A-90E1-25661EFCCE21}" type="pres">
      <dgm:prSet presAssocID="{F5A1F1F7-D1DE-4143-AB92-2DEEB0AB58D0}" presName="sp" presStyleCnt="0"/>
      <dgm:spPr/>
    </dgm:pt>
    <dgm:pt modelId="{D9AE51D0-F741-DE49-B953-CA1D05A64C21}" type="pres">
      <dgm:prSet presAssocID="{95819025-DCAD-40AB-AB89-D80728DB5D76}" presName="linNode" presStyleCnt="0"/>
      <dgm:spPr/>
    </dgm:pt>
    <dgm:pt modelId="{65FBB32F-7827-5940-8AE0-E8BDFD6CAEA8}" type="pres">
      <dgm:prSet presAssocID="{95819025-DCAD-40AB-AB89-D80728DB5D76}" presName="parentText" presStyleLbl="node1" presStyleIdx="6" presStyleCnt="8">
        <dgm:presLayoutVars>
          <dgm:chMax val="1"/>
          <dgm:bulletEnabled val="1"/>
        </dgm:presLayoutVars>
      </dgm:prSet>
      <dgm:spPr/>
    </dgm:pt>
    <dgm:pt modelId="{1093A451-56B8-2340-93CA-43FF69DFCB64}" type="pres">
      <dgm:prSet presAssocID="{6AABFEB2-A00A-42A5-AFDB-2807B235FC24}" presName="sp" presStyleCnt="0"/>
      <dgm:spPr/>
    </dgm:pt>
    <dgm:pt modelId="{3BF1E6E7-8F54-6B4E-89AD-AFF757CDC974}" type="pres">
      <dgm:prSet presAssocID="{AF643996-C147-43FA-B977-271DBEE0B1D3}" presName="linNode" presStyleCnt="0"/>
      <dgm:spPr/>
    </dgm:pt>
    <dgm:pt modelId="{9756E445-34B6-D34D-9DBA-BD0FFAADD084}" type="pres">
      <dgm:prSet presAssocID="{AF643996-C147-43FA-B977-271DBEE0B1D3}" presName="parentText" presStyleLbl="node1" presStyleIdx="7" presStyleCnt="8">
        <dgm:presLayoutVars>
          <dgm:chMax val="1"/>
          <dgm:bulletEnabled val="1"/>
        </dgm:presLayoutVars>
      </dgm:prSet>
      <dgm:spPr/>
    </dgm:pt>
  </dgm:ptLst>
  <dgm:cxnLst>
    <dgm:cxn modelId="{7680C100-69D9-6444-BB49-D8DF1E06F95E}" type="presOf" srcId="{8DFB7853-6D6B-4532-99EA-0C876F8B6F4F}" destId="{621D90D5-DFD9-C247-AA74-3A88BFAC2002}" srcOrd="0" destOrd="0" presId="urn:microsoft.com/office/officeart/2005/8/layout/vList5"/>
    <dgm:cxn modelId="{BA2DBA17-FE7A-467C-B3C0-A21F8B2D3FB2}" srcId="{A3E8297B-0CC9-4BD5-BC1B-6EB4B1BA8192}" destId="{95819025-DCAD-40AB-AB89-D80728DB5D76}" srcOrd="6" destOrd="0" parTransId="{0C95DBB1-5621-446D-9C70-00CBFC566B3F}" sibTransId="{6AABFEB2-A00A-42A5-AFDB-2807B235FC24}"/>
    <dgm:cxn modelId="{390A8B23-B788-0F4C-B4E8-E2AD46A21F3E}" type="presOf" srcId="{AA5E9E74-BEFB-4666-831C-EA78AB5361EA}" destId="{10414508-7DA1-6949-A4A2-9A130E175999}" srcOrd="0" destOrd="0" presId="urn:microsoft.com/office/officeart/2005/8/layout/vList5"/>
    <dgm:cxn modelId="{9499E255-3EF1-1D4B-A983-22A8070F5723}" type="presOf" srcId="{6FA66DEF-BCE0-45C1-8D4B-62C4C8C42DA2}" destId="{A18231D9-70CD-F441-8E16-BEE71A307960}" srcOrd="0" destOrd="0" presId="urn:microsoft.com/office/officeart/2005/8/layout/vList5"/>
    <dgm:cxn modelId="{481CBD5B-7B85-4BF4-9371-D13388B9ADEE}" srcId="{A3E8297B-0CC9-4BD5-BC1B-6EB4B1BA8192}" destId="{AA5E9E74-BEFB-4666-831C-EA78AB5361EA}" srcOrd="4" destOrd="0" parTransId="{B0538428-5A48-4242-9FDE-C3B9B863A7B4}" sibTransId="{560ABBFA-0F30-4389-8CBA-4A928A1815F7}"/>
    <dgm:cxn modelId="{03400460-78F5-46A3-9D2F-BC2DCC8CB68C}" srcId="{A3E8297B-0CC9-4BD5-BC1B-6EB4B1BA8192}" destId="{AF643996-C147-43FA-B977-271DBEE0B1D3}" srcOrd="7" destOrd="0" parTransId="{0DCD4852-B672-422F-90B2-708686633732}" sibTransId="{241517CF-E41C-4FEB-A728-ACA16C82D056}"/>
    <dgm:cxn modelId="{8594B08A-F228-5543-B94D-964CEDF5C91A}" type="presOf" srcId="{0BFC5001-CA69-46E0-B5AA-2FBA61B239B4}" destId="{9EA48C78-D8A5-1448-A252-2428A98BAE30}" srcOrd="0" destOrd="0" presId="urn:microsoft.com/office/officeart/2005/8/layout/vList5"/>
    <dgm:cxn modelId="{A55AA290-C7BD-F940-96CF-2EC290467121}" type="presOf" srcId="{95819025-DCAD-40AB-AB89-D80728DB5D76}" destId="{65FBB32F-7827-5940-8AE0-E8BDFD6CAEA8}" srcOrd="0" destOrd="0" presId="urn:microsoft.com/office/officeart/2005/8/layout/vList5"/>
    <dgm:cxn modelId="{CFB27DA9-511C-594F-AA23-25E5F686F8D3}" type="presOf" srcId="{A3E8297B-0CC9-4BD5-BC1B-6EB4B1BA8192}" destId="{920631DC-251F-AF4A-9FD5-2E277AD43B87}" srcOrd="0" destOrd="0" presId="urn:microsoft.com/office/officeart/2005/8/layout/vList5"/>
    <dgm:cxn modelId="{A671A1BC-E040-4F20-91BA-BC010B834E99}" srcId="{A3E8297B-0CC9-4BD5-BC1B-6EB4B1BA8192}" destId="{0BFC5001-CA69-46E0-B5AA-2FBA61B239B4}" srcOrd="5" destOrd="0" parTransId="{0420749B-81B4-47FA-AC46-D40056CE961C}" sibTransId="{F5A1F1F7-D1DE-4143-AB92-2DEEB0AB58D0}"/>
    <dgm:cxn modelId="{B3E969CB-321C-4AD8-8B62-B1F1F736D431}" srcId="{A3E8297B-0CC9-4BD5-BC1B-6EB4B1BA8192}" destId="{6FA66DEF-BCE0-45C1-8D4B-62C4C8C42DA2}" srcOrd="3" destOrd="0" parTransId="{EC18B309-087F-4F9A-B316-6B7B0677805E}" sibTransId="{585FCD2A-BF8B-4A1C-A260-B8CC89F9A31B}"/>
    <dgm:cxn modelId="{D01014DD-B987-E949-9441-080494A26DC6}" type="presOf" srcId="{DC063A8F-9CF2-454D-8257-C3B4CF086A3F}" destId="{C7BB729B-98F8-3C48-8F8F-7F223F3DE298}" srcOrd="0" destOrd="0" presId="urn:microsoft.com/office/officeart/2005/8/layout/vList5"/>
    <dgm:cxn modelId="{0921DCDD-66E1-4843-972D-2BD60E27B52A}" type="presOf" srcId="{AF643996-C147-43FA-B977-271DBEE0B1D3}" destId="{9756E445-34B6-D34D-9DBA-BD0FFAADD084}" srcOrd="0" destOrd="0" presId="urn:microsoft.com/office/officeart/2005/8/layout/vList5"/>
    <dgm:cxn modelId="{7F638DEC-DDB5-4FED-AD1C-ACA5811925F9}" srcId="{A3E8297B-0CC9-4BD5-BC1B-6EB4B1BA8192}" destId="{DC063A8F-9CF2-454D-8257-C3B4CF086A3F}" srcOrd="0" destOrd="0" parTransId="{13CB18A7-F041-4EE1-86DB-CDC3E838B3C4}" sibTransId="{1C5584E8-6291-44B2-A595-A7FC593D0D22}"/>
    <dgm:cxn modelId="{65CA85F6-CC15-4D36-87B1-524D6F1F60E5}" srcId="{A3E8297B-0CC9-4BD5-BC1B-6EB4B1BA8192}" destId="{8DFB7853-6D6B-4532-99EA-0C876F8B6F4F}" srcOrd="1" destOrd="0" parTransId="{CA4F66C6-2C1C-487E-A508-B199C6AA4647}" sibTransId="{D47BC37B-B891-4989-995E-EDC8928435AB}"/>
    <dgm:cxn modelId="{F8F312F9-1458-AF4F-9387-1E07FE1583BB}" type="presOf" srcId="{3F746452-EE3E-4AB6-AD19-EE39F4866A35}" destId="{FAA63A74-90BD-A04C-98F1-30FF4743BF54}" srcOrd="0" destOrd="0" presId="urn:microsoft.com/office/officeart/2005/8/layout/vList5"/>
    <dgm:cxn modelId="{7B5CA6FB-5A06-44FD-B895-2CD8464B1603}" srcId="{A3E8297B-0CC9-4BD5-BC1B-6EB4B1BA8192}" destId="{3F746452-EE3E-4AB6-AD19-EE39F4866A35}" srcOrd="2" destOrd="0" parTransId="{9E140299-0FE9-46A1-9445-3828610CD095}" sibTransId="{32D6B98F-8BCE-4C6D-8864-3C4083F24373}"/>
    <dgm:cxn modelId="{BE88454C-409A-FA41-AAB4-379D06381029}" type="presParOf" srcId="{920631DC-251F-AF4A-9FD5-2E277AD43B87}" destId="{64338486-0FB7-CE4E-80E7-5A1CEABE1C51}" srcOrd="0" destOrd="0" presId="urn:microsoft.com/office/officeart/2005/8/layout/vList5"/>
    <dgm:cxn modelId="{5AC17062-D11D-384D-9DFD-0D3C4B705032}" type="presParOf" srcId="{64338486-0FB7-CE4E-80E7-5A1CEABE1C51}" destId="{C7BB729B-98F8-3C48-8F8F-7F223F3DE298}" srcOrd="0" destOrd="0" presId="urn:microsoft.com/office/officeart/2005/8/layout/vList5"/>
    <dgm:cxn modelId="{24E3BB23-01EF-1D41-8E08-6FC8A276F9DC}" type="presParOf" srcId="{920631DC-251F-AF4A-9FD5-2E277AD43B87}" destId="{4EE2F614-9281-5F41-9350-0008B2D8C6D3}" srcOrd="1" destOrd="0" presId="urn:microsoft.com/office/officeart/2005/8/layout/vList5"/>
    <dgm:cxn modelId="{BB3D1B5B-25D8-1346-AEF4-9740EC7A864D}" type="presParOf" srcId="{920631DC-251F-AF4A-9FD5-2E277AD43B87}" destId="{E944E7F1-A3D7-A34B-B0A3-87BA4314F412}" srcOrd="2" destOrd="0" presId="urn:microsoft.com/office/officeart/2005/8/layout/vList5"/>
    <dgm:cxn modelId="{8F548B59-E528-9245-85DA-266232B32C45}" type="presParOf" srcId="{E944E7F1-A3D7-A34B-B0A3-87BA4314F412}" destId="{621D90D5-DFD9-C247-AA74-3A88BFAC2002}" srcOrd="0" destOrd="0" presId="urn:microsoft.com/office/officeart/2005/8/layout/vList5"/>
    <dgm:cxn modelId="{1C712B0F-59E9-2648-8714-07266701E080}" type="presParOf" srcId="{920631DC-251F-AF4A-9FD5-2E277AD43B87}" destId="{0FACC39F-B00F-634F-B237-A91C7B474481}" srcOrd="3" destOrd="0" presId="urn:microsoft.com/office/officeart/2005/8/layout/vList5"/>
    <dgm:cxn modelId="{36B2BB94-936C-E745-B963-5E5C23B22EE3}" type="presParOf" srcId="{920631DC-251F-AF4A-9FD5-2E277AD43B87}" destId="{D0749755-BEC5-2B48-AF9D-E450CC887577}" srcOrd="4" destOrd="0" presId="urn:microsoft.com/office/officeart/2005/8/layout/vList5"/>
    <dgm:cxn modelId="{D22269AE-AC39-114B-B5E8-0FCD959E0727}" type="presParOf" srcId="{D0749755-BEC5-2B48-AF9D-E450CC887577}" destId="{FAA63A74-90BD-A04C-98F1-30FF4743BF54}" srcOrd="0" destOrd="0" presId="urn:microsoft.com/office/officeart/2005/8/layout/vList5"/>
    <dgm:cxn modelId="{0A91F9B9-DEEE-B54B-9F90-3626694EF574}" type="presParOf" srcId="{920631DC-251F-AF4A-9FD5-2E277AD43B87}" destId="{4D8065BA-0364-1547-A45D-31A13087943D}" srcOrd="5" destOrd="0" presId="urn:microsoft.com/office/officeart/2005/8/layout/vList5"/>
    <dgm:cxn modelId="{DF7D82F8-B979-594D-9879-4A8180756D8C}" type="presParOf" srcId="{920631DC-251F-AF4A-9FD5-2E277AD43B87}" destId="{F5AFB517-3290-EB4C-95AD-CC9EB8FEB8D5}" srcOrd="6" destOrd="0" presId="urn:microsoft.com/office/officeart/2005/8/layout/vList5"/>
    <dgm:cxn modelId="{017C5F1F-505C-4544-909D-B769DE454D8B}" type="presParOf" srcId="{F5AFB517-3290-EB4C-95AD-CC9EB8FEB8D5}" destId="{A18231D9-70CD-F441-8E16-BEE71A307960}" srcOrd="0" destOrd="0" presId="urn:microsoft.com/office/officeart/2005/8/layout/vList5"/>
    <dgm:cxn modelId="{7BB7B5A8-616E-C04C-973F-93A1447AED1E}" type="presParOf" srcId="{920631DC-251F-AF4A-9FD5-2E277AD43B87}" destId="{CF31D640-7CF3-5E40-9D6A-B2D20EC8DF3A}" srcOrd="7" destOrd="0" presId="urn:microsoft.com/office/officeart/2005/8/layout/vList5"/>
    <dgm:cxn modelId="{458328D2-AF64-1747-B798-296339161E26}" type="presParOf" srcId="{920631DC-251F-AF4A-9FD5-2E277AD43B87}" destId="{7E0C314D-D22F-2F47-B5EC-752A5447AE9F}" srcOrd="8" destOrd="0" presId="urn:microsoft.com/office/officeart/2005/8/layout/vList5"/>
    <dgm:cxn modelId="{6D816E74-69E9-8240-9797-88834EF9738B}" type="presParOf" srcId="{7E0C314D-D22F-2F47-B5EC-752A5447AE9F}" destId="{10414508-7DA1-6949-A4A2-9A130E175999}" srcOrd="0" destOrd="0" presId="urn:microsoft.com/office/officeart/2005/8/layout/vList5"/>
    <dgm:cxn modelId="{6D892711-1E8D-554B-B27D-396FC96EB2A5}" type="presParOf" srcId="{920631DC-251F-AF4A-9FD5-2E277AD43B87}" destId="{44DBEC5E-5712-B740-9943-ECDA09DE2D04}" srcOrd="9" destOrd="0" presId="urn:microsoft.com/office/officeart/2005/8/layout/vList5"/>
    <dgm:cxn modelId="{15397DD6-F937-3F4F-A9AD-6CBCC6A368F9}" type="presParOf" srcId="{920631DC-251F-AF4A-9FD5-2E277AD43B87}" destId="{AE074BB3-4494-6642-B306-61E294CBA8F8}" srcOrd="10" destOrd="0" presId="urn:microsoft.com/office/officeart/2005/8/layout/vList5"/>
    <dgm:cxn modelId="{32B95C50-9C57-7949-98B1-49DD197EA2DD}" type="presParOf" srcId="{AE074BB3-4494-6642-B306-61E294CBA8F8}" destId="{9EA48C78-D8A5-1448-A252-2428A98BAE30}" srcOrd="0" destOrd="0" presId="urn:microsoft.com/office/officeart/2005/8/layout/vList5"/>
    <dgm:cxn modelId="{0F132DF3-070C-7C44-952D-2B623D05FA13}" type="presParOf" srcId="{920631DC-251F-AF4A-9FD5-2E277AD43B87}" destId="{900037E7-D008-0B4A-90E1-25661EFCCE21}" srcOrd="11" destOrd="0" presId="urn:microsoft.com/office/officeart/2005/8/layout/vList5"/>
    <dgm:cxn modelId="{1E119482-5C57-FC4F-A624-CD3596E2CDA8}" type="presParOf" srcId="{920631DC-251F-AF4A-9FD5-2E277AD43B87}" destId="{D9AE51D0-F741-DE49-B953-CA1D05A64C21}" srcOrd="12" destOrd="0" presId="urn:microsoft.com/office/officeart/2005/8/layout/vList5"/>
    <dgm:cxn modelId="{5AAE2F48-F842-344B-AB60-705C8170B524}" type="presParOf" srcId="{D9AE51D0-F741-DE49-B953-CA1D05A64C21}" destId="{65FBB32F-7827-5940-8AE0-E8BDFD6CAEA8}" srcOrd="0" destOrd="0" presId="urn:microsoft.com/office/officeart/2005/8/layout/vList5"/>
    <dgm:cxn modelId="{0CC985F7-560D-5146-8C45-8F2B66236AD8}" type="presParOf" srcId="{920631DC-251F-AF4A-9FD5-2E277AD43B87}" destId="{1093A451-56B8-2340-93CA-43FF69DFCB64}" srcOrd="13" destOrd="0" presId="urn:microsoft.com/office/officeart/2005/8/layout/vList5"/>
    <dgm:cxn modelId="{B8C62CC8-F6CA-CC42-9D75-57D4C89F158A}" type="presParOf" srcId="{920631DC-251F-AF4A-9FD5-2E277AD43B87}" destId="{3BF1E6E7-8F54-6B4E-89AD-AFF757CDC974}" srcOrd="14" destOrd="0" presId="urn:microsoft.com/office/officeart/2005/8/layout/vList5"/>
    <dgm:cxn modelId="{53EB7E09-49F9-334C-A8CF-C3AF0C0EFFF5}" type="presParOf" srcId="{3BF1E6E7-8F54-6B4E-89AD-AFF757CDC974}" destId="{9756E445-34B6-D34D-9DBA-BD0FFAADD08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A9ADFF-2096-5440-8926-BCF341552050}">
      <dsp:nvSpPr>
        <dsp:cNvPr id="0" name=""/>
        <dsp:cNvSpPr/>
      </dsp:nvSpPr>
      <dsp:spPr>
        <a:xfrm>
          <a:off x="0" y="96709"/>
          <a:ext cx="6666833" cy="9945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objekt zkoumání: zdravotně znevýhodněný jedinec</a:t>
          </a:r>
          <a:endParaRPr lang="en-US" sz="2500" kern="1200"/>
        </a:p>
      </dsp:txBody>
      <dsp:txXfrm>
        <a:off x="48547" y="145256"/>
        <a:ext cx="6569739" cy="897406"/>
      </dsp:txXfrm>
    </dsp:sp>
    <dsp:sp modelId="{41D0D51C-7406-B24A-A35E-CA29D7A9060A}">
      <dsp:nvSpPr>
        <dsp:cNvPr id="0" name=""/>
        <dsp:cNvSpPr/>
      </dsp:nvSpPr>
      <dsp:spPr>
        <a:xfrm>
          <a:off x="0" y="1163209"/>
          <a:ext cx="6666833" cy="994500"/>
        </a:xfrm>
        <a:prstGeom prst="roundRect">
          <a:avLst/>
        </a:prstGeom>
        <a:gradFill rotWithShape="0">
          <a:gsLst>
            <a:gs pos="0">
              <a:schemeClr val="accent2">
                <a:hueOff val="-363841"/>
                <a:satOff val="-20982"/>
                <a:lumOff val="21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63841"/>
                <a:satOff val="-20982"/>
                <a:lumOff val="21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63841"/>
                <a:satOff val="-20982"/>
                <a:lumOff val="21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u="sng" kern="1200"/>
            <a:t>DIAGNOSTIKA V LOGOPEDII: </a:t>
          </a:r>
          <a:endParaRPr lang="en-US" sz="2500" kern="1200"/>
        </a:p>
      </dsp:txBody>
      <dsp:txXfrm>
        <a:off x="48547" y="1211756"/>
        <a:ext cx="6569739" cy="897406"/>
      </dsp:txXfrm>
    </dsp:sp>
    <dsp:sp modelId="{2D412204-EA81-4F41-A60A-8B6F9E92CAD8}">
      <dsp:nvSpPr>
        <dsp:cNvPr id="0" name=""/>
        <dsp:cNvSpPr/>
      </dsp:nvSpPr>
      <dsp:spPr>
        <a:xfrm>
          <a:off x="0" y="2229710"/>
          <a:ext cx="6666833" cy="994500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- dítě/žák s narušenou komunikační schopností </a:t>
          </a:r>
          <a:endParaRPr lang="en-US" sz="2500" kern="1200"/>
        </a:p>
      </dsp:txBody>
      <dsp:txXfrm>
        <a:off x="48547" y="2278257"/>
        <a:ext cx="6569739" cy="897406"/>
      </dsp:txXfrm>
    </dsp:sp>
    <dsp:sp modelId="{B42AF8B1-44FA-884D-94D1-08EF5A051488}">
      <dsp:nvSpPr>
        <dsp:cNvPr id="0" name=""/>
        <dsp:cNvSpPr/>
      </dsp:nvSpPr>
      <dsp:spPr>
        <a:xfrm>
          <a:off x="0" y="3296210"/>
          <a:ext cx="6666833" cy="994500"/>
        </a:xfrm>
        <a:prstGeom prst="roundRect">
          <a:avLst/>
        </a:prstGeom>
        <a:gradFill rotWithShape="0">
          <a:gsLst>
            <a:gs pos="0">
              <a:schemeClr val="accent2">
                <a:hueOff val="-1091522"/>
                <a:satOff val="-62946"/>
                <a:lumOff val="6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91522"/>
                <a:satOff val="-62946"/>
                <a:lumOff val="6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91522"/>
                <a:satOff val="-62946"/>
                <a:lumOff val="6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- komplexní pohled na jedince</a:t>
          </a:r>
          <a:endParaRPr lang="en-US" sz="2500" kern="1200"/>
        </a:p>
      </dsp:txBody>
      <dsp:txXfrm>
        <a:off x="48547" y="3344757"/>
        <a:ext cx="6569739" cy="897406"/>
      </dsp:txXfrm>
    </dsp:sp>
    <dsp:sp modelId="{2BBA9762-7B04-8240-B200-404E5C23610B}">
      <dsp:nvSpPr>
        <dsp:cNvPr id="0" name=""/>
        <dsp:cNvSpPr/>
      </dsp:nvSpPr>
      <dsp:spPr>
        <a:xfrm>
          <a:off x="0" y="4362710"/>
          <a:ext cx="6666833" cy="99450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- možnost výchovy a vzdělávání (metodika vychází z diagnózy)</a:t>
          </a:r>
          <a:endParaRPr lang="en-US" sz="2500" kern="1200"/>
        </a:p>
      </dsp:txBody>
      <dsp:txXfrm>
        <a:off x="48547" y="4411257"/>
        <a:ext cx="6569739" cy="8974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36906A-66FB-411F-89AA-EC417BAF0921}">
      <dsp:nvSpPr>
        <dsp:cNvPr id="0" name=""/>
        <dsp:cNvSpPr/>
      </dsp:nvSpPr>
      <dsp:spPr>
        <a:xfrm>
          <a:off x="947201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B59245-E886-47B6-8935-26825F9EE8B5}">
      <dsp:nvSpPr>
        <dsp:cNvPr id="0" name=""/>
        <dsp:cNvSpPr/>
      </dsp:nvSpPr>
      <dsp:spPr>
        <a:xfrm>
          <a:off x="59990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DIAGNOSTIKA </a:t>
          </a:r>
          <a:r>
            <a:rPr lang="cs-CZ" sz="1700" i="1" kern="1200"/>
            <a:t>VSTUPNÍ</a:t>
          </a:r>
          <a:r>
            <a:rPr lang="cs-CZ" sz="1700" kern="1200"/>
            <a:t> (vstupní vyšetření, prvovyšetření)</a:t>
          </a:r>
          <a:endParaRPr lang="en-US" sz="1700" kern="1200"/>
        </a:p>
      </dsp:txBody>
      <dsp:txXfrm>
        <a:off x="59990" y="2654049"/>
        <a:ext cx="3226223" cy="720000"/>
      </dsp:txXfrm>
    </dsp:sp>
    <dsp:sp modelId="{C9ABDF4B-8B2F-4E9C-A57C-C78633D7C423}">
      <dsp:nvSpPr>
        <dsp:cNvPr id="0" name=""/>
        <dsp:cNvSpPr/>
      </dsp:nvSpPr>
      <dsp:spPr>
        <a:xfrm>
          <a:off x="4738014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9B7D4F-9437-4708-936F-0FC5D34EF709}">
      <dsp:nvSpPr>
        <dsp:cNvPr id="0" name=""/>
        <dsp:cNvSpPr/>
      </dsp:nvSpPr>
      <dsp:spPr>
        <a:xfrm>
          <a:off x="3850802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DIAGNOSTIKA </a:t>
          </a:r>
          <a:r>
            <a:rPr lang="cs-CZ" sz="1700" i="1" kern="1200"/>
            <a:t>PRůBĚŽNÁ</a:t>
          </a:r>
          <a:r>
            <a:rPr lang="cs-CZ" sz="1700" kern="1200"/>
            <a:t> (během celkové doby péče)</a:t>
          </a:r>
          <a:endParaRPr lang="en-US" sz="1700" kern="1200"/>
        </a:p>
      </dsp:txBody>
      <dsp:txXfrm>
        <a:off x="3850802" y="2654049"/>
        <a:ext cx="3226223" cy="720000"/>
      </dsp:txXfrm>
    </dsp:sp>
    <dsp:sp modelId="{9CCC7ADB-9A10-4AB9-A90D-0F8F2FF5CF54}">
      <dsp:nvSpPr>
        <dsp:cNvPr id="0" name=""/>
        <dsp:cNvSpPr/>
      </dsp:nvSpPr>
      <dsp:spPr>
        <a:xfrm>
          <a:off x="8528826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8A18F3-F9BF-408A-829D-230A1F3D8208}">
      <dsp:nvSpPr>
        <dsp:cNvPr id="0" name=""/>
        <dsp:cNvSpPr/>
      </dsp:nvSpPr>
      <dsp:spPr>
        <a:xfrm>
          <a:off x="7641615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DIAGNOSTIKA </a:t>
          </a:r>
          <a:r>
            <a:rPr lang="cs-CZ" sz="1700" i="1" kern="1200"/>
            <a:t>VÝSTUPNÍ</a:t>
          </a:r>
          <a:r>
            <a:rPr lang="cs-CZ" sz="1700" kern="1200"/>
            <a:t> (v rámci ukončení péče, při přeřazení k jinému odborníkovi)</a:t>
          </a:r>
          <a:endParaRPr lang="en-US" sz="1700" kern="1200"/>
        </a:p>
      </dsp:txBody>
      <dsp:txXfrm>
        <a:off x="7641615" y="2654049"/>
        <a:ext cx="3226223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E3AEF-8F41-124C-ACCF-75C475F251D2}">
      <dsp:nvSpPr>
        <dsp:cNvPr id="0" name=""/>
        <dsp:cNvSpPr/>
      </dsp:nvSpPr>
      <dsp:spPr>
        <a:xfrm>
          <a:off x="3496905" y="828"/>
          <a:ext cx="3934018" cy="6551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Diagnostika raného a předškolního věku</a:t>
          </a:r>
          <a:endParaRPr lang="en-US" sz="1800" kern="1200"/>
        </a:p>
      </dsp:txBody>
      <dsp:txXfrm>
        <a:off x="3528886" y="32809"/>
        <a:ext cx="3870056" cy="591163"/>
      </dsp:txXfrm>
    </dsp:sp>
    <dsp:sp modelId="{2E1E8DF0-D2EE-D34B-8452-7A0013A8B295}">
      <dsp:nvSpPr>
        <dsp:cNvPr id="0" name=""/>
        <dsp:cNvSpPr/>
      </dsp:nvSpPr>
      <dsp:spPr>
        <a:xfrm>
          <a:off x="3496905" y="688710"/>
          <a:ext cx="3934018" cy="65512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Diagnostika školního věku (včetně období dospívání)</a:t>
          </a:r>
          <a:endParaRPr lang="en-US" sz="1800" kern="1200"/>
        </a:p>
      </dsp:txBody>
      <dsp:txXfrm>
        <a:off x="3528886" y="720691"/>
        <a:ext cx="3870056" cy="591163"/>
      </dsp:txXfrm>
    </dsp:sp>
    <dsp:sp modelId="{07ACB4B8-938D-BA4D-8216-869B0BABE830}">
      <dsp:nvSpPr>
        <dsp:cNvPr id="0" name=""/>
        <dsp:cNvSpPr/>
      </dsp:nvSpPr>
      <dsp:spPr>
        <a:xfrm>
          <a:off x="3496905" y="1376592"/>
          <a:ext cx="3934018" cy="65512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Diagnostika dospělosti</a:t>
          </a:r>
          <a:endParaRPr lang="en-US" sz="1800" kern="1200"/>
        </a:p>
      </dsp:txBody>
      <dsp:txXfrm>
        <a:off x="3528886" y="1408573"/>
        <a:ext cx="3870056" cy="591163"/>
      </dsp:txXfrm>
    </dsp:sp>
    <dsp:sp modelId="{254E74A2-12F3-2A42-80CD-8A3DE896B19D}">
      <dsp:nvSpPr>
        <dsp:cNvPr id="0" name=""/>
        <dsp:cNvSpPr/>
      </dsp:nvSpPr>
      <dsp:spPr>
        <a:xfrm>
          <a:off x="3496905" y="2064474"/>
          <a:ext cx="3934018" cy="6551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Diagnostika stáří</a:t>
          </a:r>
          <a:endParaRPr lang="en-US" sz="1800" kern="1200"/>
        </a:p>
      </dsp:txBody>
      <dsp:txXfrm>
        <a:off x="3528886" y="2096455"/>
        <a:ext cx="3870056" cy="591163"/>
      </dsp:txXfrm>
    </dsp:sp>
    <dsp:sp modelId="{F681F5B1-3E78-6144-B3E9-8CFFFEC8DF95}">
      <dsp:nvSpPr>
        <dsp:cNvPr id="0" name=""/>
        <dsp:cNvSpPr/>
      </dsp:nvSpPr>
      <dsp:spPr>
        <a:xfrm>
          <a:off x="7545419" y="1927422"/>
          <a:ext cx="2637738" cy="143961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Každé vývojové období má svá specifika,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jaká? </a:t>
          </a:r>
          <a:endParaRPr lang="en-US" sz="1800" kern="1200" dirty="0"/>
        </a:p>
      </dsp:txBody>
      <dsp:txXfrm>
        <a:off x="7615695" y="1997698"/>
        <a:ext cx="2497186" cy="12990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BB729B-98F8-3C48-8F8F-7F223F3DE298}">
      <dsp:nvSpPr>
        <dsp:cNvPr id="0" name=""/>
        <dsp:cNvSpPr/>
      </dsp:nvSpPr>
      <dsp:spPr>
        <a:xfrm>
          <a:off x="3364992" y="172"/>
          <a:ext cx="3785616" cy="5210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SOMATOPEDICKÁ</a:t>
          </a:r>
          <a:endParaRPr lang="en-US" sz="2300" kern="1200"/>
        </a:p>
      </dsp:txBody>
      <dsp:txXfrm>
        <a:off x="3390429" y="25609"/>
        <a:ext cx="3734742" cy="470202"/>
      </dsp:txXfrm>
    </dsp:sp>
    <dsp:sp modelId="{621D90D5-DFD9-C247-AA74-3A88BFAC2002}">
      <dsp:nvSpPr>
        <dsp:cNvPr id="0" name=""/>
        <dsp:cNvSpPr/>
      </dsp:nvSpPr>
      <dsp:spPr>
        <a:xfrm>
          <a:off x="3364992" y="547303"/>
          <a:ext cx="3785616" cy="5210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PSYCHOPEDICKÁ</a:t>
          </a:r>
          <a:endParaRPr lang="en-US" sz="2300" kern="1200"/>
        </a:p>
      </dsp:txBody>
      <dsp:txXfrm>
        <a:off x="3390429" y="572740"/>
        <a:ext cx="3734742" cy="470202"/>
      </dsp:txXfrm>
    </dsp:sp>
    <dsp:sp modelId="{FAA63A74-90BD-A04C-98F1-30FF4743BF54}">
      <dsp:nvSpPr>
        <dsp:cNvPr id="0" name=""/>
        <dsp:cNvSpPr/>
      </dsp:nvSpPr>
      <dsp:spPr>
        <a:xfrm>
          <a:off x="3364992" y="1094434"/>
          <a:ext cx="3785616" cy="5210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ETOPEDICKÁ</a:t>
          </a:r>
          <a:endParaRPr lang="en-US" sz="2300" kern="1200"/>
        </a:p>
      </dsp:txBody>
      <dsp:txXfrm>
        <a:off x="3390429" y="1119871"/>
        <a:ext cx="3734742" cy="470202"/>
      </dsp:txXfrm>
    </dsp:sp>
    <dsp:sp modelId="{A18231D9-70CD-F441-8E16-BEE71A307960}">
      <dsp:nvSpPr>
        <dsp:cNvPr id="0" name=""/>
        <dsp:cNvSpPr/>
      </dsp:nvSpPr>
      <dsp:spPr>
        <a:xfrm>
          <a:off x="3364992" y="1641565"/>
          <a:ext cx="3785616" cy="5210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LOGOPEDICKÁ</a:t>
          </a:r>
          <a:endParaRPr lang="en-US" sz="2300" kern="1200"/>
        </a:p>
      </dsp:txBody>
      <dsp:txXfrm>
        <a:off x="3390429" y="1667002"/>
        <a:ext cx="3734742" cy="470202"/>
      </dsp:txXfrm>
    </dsp:sp>
    <dsp:sp modelId="{10414508-7DA1-6949-A4A2-9A130E175999}">
      <dsp:nvSpPr>
        <dsp:cNvPr id="0" name=""/>
        <dsp:cNvSpPr/>
      </dsp:nvSpPr>
      <dsp:spPr>
        <a:xfrm>
          <a:off x="3364992" y="2188695"/>
          <a:ext cx="3785616" cy="5210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SURDOPEDICKÁ</a:t>
          </a:r>
          <a:endParaRPr lang="en-US" sz="2300" kern="1200"/>
        </a:p>
      </dsp:txBody>
      <dsp:txXfrm>
        <a:off x="3390429" y="2214132"/>
        <a:ext cx="3734742" cy="470202"/>
      </dsp:txXfrm>
    </dsp:sp>
    <dsp:sp modelId="{9EA48C78-D8A5-1448-A252-2428A98BAE30}">
      <dsp:nvSpPr>
        <dsp:cNvPr id="0" name=""/>
        <dsp:cNvSpPr/>
      </dsp:nvSpPr>
      <dsp:spPr>
        <a:xfrm>
          <a:off x="3364992" y="2735826"/>
          <a:ext cx="3785616" cy="5210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OFTALMOPEDICKÁ</a:t>
          </a:r>
          <a:endParaRPr lang="en-US" sz="2300" kern="1200"/>
        </a:p>
      </dsp:txBody>
      <dsp:txXfrm>
        <a:off x="3390429" y="2761263"/>
        <a:ext cx="3734742" cy="470202"/>
      </dsp:txXfrm>
    </dsp:sp>
    <dsp:sp modelId="{65FBB32F-7827-5940-8AE0-E8BDFD6CAEA8}">
      <dsp:nvSpPr>
        <dsp:cNvPr id="0" name=""/>
        <dsp:cNvSpPr/>
      </dsp:nvSpPr>
      <dsp:spPr>
        <a:xfrm>
          <a:off x="3364992" y="3282957"/>
          <a:ext cx="3785616" cy="5210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SPECIFICKÝCH PORUCH UČENÍ</a:t>
          </a:r>
          <a:endParaRPr lang="en-US" sz="2300" kern="1200"/>
        </a:p>
      </dsp:txBody>
      <dsp:txXfrm>
        <a:off x="3390429" y="3308394"/>
        <a:ext cx="3734742" cy="470202"/>
      </dsp:txXfrm>
    </dsp:sp>
    <dsp:sp modelId="{9756E445-34B6-D34D-9DBA-BD0FFAADD084}">
      <dsp:nvSpPr>
        <dsp:cNvPr id="0" name=""/>
        <dsp:cNvSpPr/>
      </dsp:nvSpPr>
      <dsp:spPr>
        <a:xfrm>
          <a:off x="3364992" y="3830088"/>
          <a:ext cx="3785616" cy="5210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VÍCEČETNÝCH POSTIŽENÍ</a:t>
          </a:r>
          <a:endParaRPr lang="en-US" sz="2300" kern="1200"/>
        </a:p>
      </dsp:txBody>
      <dsp:txXfrm>
        <a:off x="3390429" y="3855525"/>
        <a:ext cx="3734742" cy="4702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3/9/24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87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3/9/24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9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3/9/24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94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3/9/24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36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3/9/24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41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3/9/24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2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3/9/24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67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3/9/24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3/9/24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3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3/9/24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937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3/9/24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02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41BCC-AD73-4203-A5A6-E62EB28B0FE6}" type="datetimeFigureOut">
              <a:rPr lang="en-US" smtClean="0"/>
              <a:pPr/>
              <a:t>3/9/24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721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15324A-F123-A649-BB1E-DCD836C8CE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54496" y="2057400"/>
            <a:ext cx="3496785" cy="2490216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rgbClr val="7030A0"/>
                </a:solidFill>
              </a:rPr>
              <a:t>Logopedická diagnostika</a:t>
            </a:r>
          </a:p>
        </p:txBody>
      </p:sp>
      <p:pic>
        <p:nvPicPr>
          <p:cNvPr id="4" name="Picture 3" descr="Obsah obrázku kresba, diagram, Dětské kresby, umění&#10;&#10;Popis byl vytvořen automaticky">
            <a:extLst>
              <a:ext uri="{FF2B5EF4-FFF2-40B4-BE49-F238E27FC236}">
                <a16:creationId xmlns:a16="http://schemas.microsoft.com/office/drawing/2014/main" id="{3A76A20F-7D56-2E84-44E1-4614ED0EF3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396" r="-1" b="-1"/>
          <a:stretch/>
        </p:blipFill>
        <p:spPr>
          <a:xfrm>
            <a:off x="20" y="1371600"/>
            <a:ext cx="5676880" cy="41148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5C4500EC-FB6A-1343-A8F3-03B3684A7460}"/>
              </a:ext>
            </a:extLst>
          </p:cNvPr>
          <p:cNvSpPr txBox="1"/>
          <p:nvPr/>
        </p:nvSpPr>
        <p:spPr>
          <a:xfrm>
            <a:off x="12704064" y="2438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810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182E90-E85B-B344-935D-972A9A300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cs-CZ" sz="3600">
                <a:solidFill>
                  <a:schemeClr val="tx2"/>
                </a:solidFill>
              </a:rPr>
              <a:t>Co je to diagnostika?</a:t>
            </a:r>
            <a:br>
              <a:rPr lang="cs-CZ" sz="3600">
                <a:solidFill>
                  <a:schemeClr val="tx2"/>
                </a:solidFill>
              </a:rPr>
            </a:br>
            <a:endParaRPr lang="cs-CZ" sz="3600">
              <a:solidFill>
                <a:schemeClr val="tx2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8FA48F-B936-D54A-AC13-989A6B040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cs-CZ" sz="2000" dirty="0">
                <a:solidFill>
                  <a:schemeClr val="tx2"/>
                </a:solidFill>
              </a:rPr>
              <a:t>poznávací proces</a:t>
            </a:r>
          </a:p>
          <a:p>
            <a:r>
              <a:rPr lang="cs-CZ" sz="2000" dirty="0">
                <a:solidFill>
                  <a:schemeClr val="tx2"/>
                </a:solidFill>
              </a:rPr>
              <a:t>soubor specifických činností</a:t>
            </a:r>
          </a:p>
          <a:p>
            <a:r>
              <a:rPr lang="cs-CZ" sz="2000" dirty="0">
                <a:solidFill>
                  <a:schemeClr val="tx2"/>
                </a:solidFill>
              </a:rPr>
              <a:t>nejdokonalejší poznání souboru/předmětu</a:t>
            </a:r>
          </a:p>
          <a:p>
            <a:r>
              <a:rPr lang="cs-CZ" sz="2000" dirty="0">
                <a:solidFill>
                  <a:schemeClr val="tx2"/>
                </a:solidFill>
              </a:rPr>
              <a:t>prozkoumávání vztahů a souvislostí</a:t>
            </a:r>
          </a:p>
          <a:p>
            <a:r>
              <a:rPr lang="cs-CZ" sz="2000" dirty="0">
                <a:solidFill>
                  <a:schemeClr val="tx2"/>
                </a:solidFill>
              </a:rPr>
              <a:t>výsledkem diagnostiky je  _ _ _ _ _ _ _ _</a:t>
            </a:r>
          </a:p>
        </p:txBody>
      </p:sp>
    </p:spTree>
    <p:extLst>
      <p:ext uri="{BB962C8B-B14F-4D97-AF65-F5344CB8AC3E}">
        <p14:creationId xmlns:p14="http://schemas.microsoft.com/office/powerpoint/2010/main" val="65794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6A6B6B-E91D-E14C-AA71-272C363D5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Diagnostika ve speciální pedagogice</a:t>
            </a:r>
            <a:br>
              <a:rPr lang="cs-CZ" sz="4000">
                <a:solidFill>
                  <a:srgbClr val="FFFFFF"/>
                </a:solidFill>
              </a:rPr>
            </a:br>
            <a:endParaRPr lang="cs-CZ" sz="4000">
              <a:solidFill>
                <a:srgbClr val="FFFFFF"/>
              </a:solidFill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157C10D-2979-7D0F-E3F5-9133D89156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2066274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3406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D239C6-ABB9-7C47-97C1-640A840C6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Diferenciální diagnostika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2580D1-789F-8047-9764-36FCE71F0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/>
              <a:t>V průběhu diagnostického procesu je nutné postupně vylučovat na základě výsledků různých vyšetření ty vady, které dotyčné příznaky nezpůsobují, a najít postižení, které je za ně zodpovědno.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640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9C8AE6-463C-D44D-9AA2-FB50CC5DA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Diagnostika dle sledovaných cílů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57373B-D653-BE45-9AD1-F22BD0037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cs-CZ" dirty="0"/>
              <a:t>GLOBÁLNÍ (CELKOVÁ) </a:t>
            </a:r>
          </a:p>
          <a:p>
            <a:pPr marL="0" indent="0">
              <a:buNone/>
            </a:pPr>
            <a:r>
              <a:rPr lang="cs-CZ" dirty="0"/>
              <a:t>zaměřena na celou osobnost</a:t>
            </a:r>
          </a:p>
          <a:p>
            <a:endParaRPr lang="cs-CZ" dirty="0"/>
          </a:p>
          <a:p>
            <a:r>
              <a:rPr lang="cs-CZ" dirty="0"/>
              <a:t>PARCIÁLNÍ (ČÁSTEČNÁ) </a:t>
            </a:r>
          </a:p>
          <a:p>
            <a:pPr marL="0" indent="0">
              <a:buNone/>
            </a:pPr>
            <a:r>
              <a:rPr lang="cs-CZ" dirty="0"/>
              <a:t>zaměřena na určitou problematiku</a:t>
            </a:r>
          </a:p>
          <a:p>
            <a:pPr marL="0" indent="0">
              <a:buNone/>
            </a:pPr>
            <a:r>
              <a:rPr lang="cs-CZ" dirty="0"/>
              <a:t>Konkrétní, cílená</a:t>
            </a:r>
          </a:p>
        </p:txBody>
      </p:sp>
    </p:spTree>
    <p:extLst>
      <p:ext uri="{BB962C8B-B14F-4D97-AF65-F5344CB8AC3E}">
        <p14:creationId xmlns:p14="http://schemas.microsoft.com/office/powerpoint/2010/main" val="2503905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4132BD-168C-1840-ADA8-F833010D4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Diagnostika dle etiologie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B21B99-EB70-A443-AF54-76A545689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dirty="0"/>
              <a:t>- KAUZÁLNÍ (známá příčina postižení)</a:t>
            </a:r>
          </a:p>
          <a:p>
            <a:pPr marL="0" indent="0">
              <a:buNone/>
            </a:pPr>
            <a:r>
              <a:rPr lang="cs-CZ" dirty="0"/>
              <a:t>           dětská mozková obrna, porucha </a:t>
            </a:r>
          </a:p>
          <a:p>
            <a:pPr marL="0" indent="0">
              <a:buNone/>
            </a:pPr>
            <a:r>
              <a:rPr lang="cs-CZ" dirty="0"/>
              <a:t>           autistického spektra, mentální </a:t>
            </a:r>
          </a:p>
          <a:p>
            <a:pPr marL="0" indent="0">
              <a:buNone/>
            </a:pPr>
            <a:r>
              <a:rPr lang="cs-CZ" dirty="0"/>
              <a:t>           postižení, sluchové postižení….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SYMPTOMATICKÁ (vychází z příznaků jedince, když není známá příčina postižení) </a:t>
            </a:r>
          </a:p>
        </p:txBody>
      </p:sp>
    </p:spTree>
    <p:extLst>
      <p:ext uri="{BB962C8B-B14F-4D97-AF65-F5344CB8AC3E}">
        <p14:creationId xmlns:p14="http://schemas.microsoft.com/office/powerpoint/2010/main" val="742282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0B22A3-707D-F140-A1C7-D24AEC2D1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Diagnostika podle časového sledu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42AC0F2-8042-9BE0-48C8-D212775595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1539688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2812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2E023D-883B-C847-A181-E92590DE0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Diagnostika dle </a:t>
            </a:r>
            <a:r>
              <a:rPr lang="cs-CZ" sz="4000">
                <a:solidFill>
                  <a:srgbClr val="FFFFFF"/>
                </a:solidFill>
              </a:rPr>
              <a:t>věkDIDu</a:t>
            </a:r>
            <a:r>
              <a:rPr lang="cs-CZ" sz="4000" dirty="0">
                <a:solidFill>
                  <a:srgbClr val="FFFFFF"/>
                </a:solidFill>
              </a:rPr>
              <a:t> klienta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2AA3AA0E-E03D-6D51-113A-05EDDDE687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205416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0060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bsah obrázku rozostření, Barevnost, modrá, voda&#10;&#10;Popis byl vytvořen automaticky">
            <a:extLst>
              <a:ext uri="{FF2B5EF4-FFF2-40B4-BE49-F238E27FC236}">
                <a16:creationId xmlns:a16="http://schemas.microsoft.com/office/drawing/2014/main" id="{C28D664C-6DA6-6310-CA99-B221D935D9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121A594-6E0B-4948-8144-EC3A003FA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7030A0"/>
                </a:solidFill>
              </a:rPr>
              <a:t>Diagnostika podle druhu postižení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7404A34-FA68-AF3A-63E4-3343ECFEF4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20650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01060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248</Words>
  <Application>Microsoft Macintosh PowerPoint</Application>
  <PresentationFormat>Širokoúhlá obrazovka</PresentationFormat>
  <Paragraphs>49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Logopedická diagnostika</vt:lpstr>
      <vt:lpstr>Co je to diagnostika? </vt:lpstr>
      <vt:lpstr>Diagnostika ve speciální pedagogice </vt:lpstr>
      <vt:lpstr>Diferenciální diagnostika</vt:lpstr>
      <vt:lpstr>Diagnostika dle sledovaných cílů</vt:lpstr>
      <vt:lpstr>Diagnostika dle etiologie</vt:lpstr>
      <vt:lpstr>Diagnostika podle časového sledu</vt:lpstr>
      <vt:lpstr>Diagnostika dle věkDIDu klienta</vt:lpstr>
      <vt:lpstr>Diagnostika podle druhu postižení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Logopedická diagnostika</dc:title>
  <dc:creator>Petr Janšta</dc:creator>
  <cp:lastModifiedBy>Petr Janšta</cp:lastModifiedBy>
  <cp:revision>2</cp:revision>
  <dcterms:created xsi:type="dcterms:W3CDTF">2024-03-02T14:49:25Z</dcterms:created>
  <dcterms:modified xsi:type="dcterms:W3CDTF">2024-03-09T16:48:16Z</dcterms:modified>
</cp:coreProperties>
</file>