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E5C94-9AC5-4239-9C1F-E0D97BB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7EDAFD-420C-4E9C-93FA-0CC60DCEC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CB9716-64F2-4354-9F52-CDCA88D8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94FE9-B894-4161-9C5A-9459576F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64C1B3-7989-44CF-857A-875413E3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92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ED5EE-1D11-4C6C-87E5-279E65407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5EC889-D3AF-473C-9716-601D9602E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A7B37F-227A-4401-96F2-B9929965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8CD49F-6A25-4E74-8EA7-7F0C7565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5BCC5-C373-487D-9625-BFA5CAFC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9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111EF5E-EC20-4E3A-AA54-9124DDC2F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A74CC0-7938-4730-9DAF-B43F1C5B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A2E5A0-9CC0-4F76-8D8B-647958CF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7A8928-5E6B-4CAF-B462-AFE753F6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C23CF4-AB77-4FAD-BFA8-B12CBBA5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96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934AD-EA4A-4D5A-87DD-80D6347E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643AAE-E3CF-46AE-B779-28D35605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245675-AAED-4751-8E50-DEDBBE05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8459AA-4040-45E8-B99F-911BCD49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A69B8-339F-43AF-AFFA-C34C17BD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04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81CE4-2BE5-4F6D-A691-E1DA0C13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7FF67B-A119-4319-AE97-2EA6EA456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49A96D-FD89-475A-A40A-A76A682F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018E23-AD5A-4A43-99FE-B828D9D3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9C6F0F-302E-45FD-838E-7A8BC63C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08352-57FF-43F5-A1F2-B377B25D9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45EDA3-0CF3-4EE5-9CD9-F117E5B50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F527AF6-9197-4E2D-BE0E-39D182EC0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10AEE3-2A18-421E-86CE-DE8D0BC6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73E451-2956-44CF-8287-8ED8FBA1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71F2EA-2ED8-4821-8979-4B2A41BA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23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7E6DE-FDCF-4CC1-A7F3-9510F57D2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2E3E675-0E53-4AAE-988E-A743995C7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A845208-2370-443B-BD07-943093FCE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C4593E5-33A9-450B-87D9-A8A31E492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68107B0-F1A7-4B77-84EB-3B483CA30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636290-3F14-4B95-86EA-F3799CF3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D290AF6-BEA7-42E0-AE72-C3CB11EBB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77C8F6-7620-48B8-A8D9-E896EAEA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11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FD368-0715-4D33-A8DF-CA135D33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6DC77D-ADE1-4346-A001-A3EC00547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3B0DC2-FAE6-46C9-93A1-CE305B55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3A56C9-3A39-421F-877D-1DCA1F18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64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2A1BA2-FDE6-4625-8C6B-D12B2C09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A9002F-E609-4ADD-BDD9-61019AC5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18DB56-0E6C-4DD5-8AC1-B4EFB435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07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E1AE9-1CBA-4ACA-A43D-FFD31400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B6261B-2C37-4F80-96B1-8BE94878C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948DC12-5AD5-43CB-A868-5309CE59B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E0E999-1A19-4521-8B56-30E734C1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889187-7336-4E79-BB1E-7E2C0725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816812-6AC7-4A24-AA01-13034B97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7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2EC71-C3C3-40EC-BF20-6872AAA39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14B193C-5829-4170-AEF9-3020C926A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DBC505-C81C-43EB-A761-37AEA4ACA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660958-7D64-4663-84C5-EF852AD6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BCD7D5-BDF6-4A63-B79C-45E43D9F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4EB971-7E71-4441-ACC8-B4D97D4B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0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1D72F0-2F21-4D4C-ACF0-E8AC26BC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CE7617-208F-4114-86AA-9BF193510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9906AB-AAF4-44D8-B0BA-0EE57C5B2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AC9B-A22A-4E59-A17A-CDF759D3051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337270-7BAD-4E33-9220-CFE4E006E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D1FBC-273F-431E-9CAA-3CCC9A989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B724-BFA0-41CE-B7F2-9D41009C7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99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E8BA1-B937-47A3-999D-22ECEF77B0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Braillovo písmo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F0BB4F1-C0C1-4D06-891D-189956A62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2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EACAE-7131-4449-BEFA-E76DA6DF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0AE051-CBD6-4D33-BB9D-EDFF2C15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57F94D8-0C99-4C59-85F6-98B8B0916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2" y="234950"/>
            <a:ext cx="738187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37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08D0B-E888-480C-8C2D-F86B19A4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7CAD96-9667-4FFE-84EC-EFAC5C5A1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E3624E8-425B-4874-9CB1-126849AEA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3388"/>
            <a:ext cx="9647127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D8704-8A6D-47C3-952F-738D1AE6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463940-9AF9-4BEA-8744-D68E344AC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73E939C-B0ED-4F92-A597-05580B020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918" y="805979"/>
            <a:ext cx="7992164" cy="481481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515736D-2E31-468E-85EA-DA3FB2B61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057" y="251523"/>
            <a:ext cx="8532912" cy="616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8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08FC2-1553-4188-AB9E-2B3B9118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94CE53-E8BC-4A64-8BB0-A82DCED5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588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</Words>
  <Application>Microsoft Office PowerPoint</Application>
  <PresentationFormat>Širokoúhlá obrazovka</PresentationFormat>
  <Paragraphs>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Braillovo písmo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Braillovo písmo</dc:title>
  <dc:creator>Marta Kolaříková</dc:creator>
  <cp:lastModifiedBy>Marta Kolaříková</cp:lastModifiedBy>
  <cp:revision>3</cp:revision>
  <dcterms:created xsi:type="dcterms:W3CDTF">2022-03-02T08:11:22Z</dcterms:created>
  <dcterms:modified xsi:type="dcterms:W3CDTF">2022-03-02T08:50:40Z</dcterms:modified>
</cp:coreProperties>
</file>