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57" r:id="rId5"/>
    <p:sldId id="261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1" autoAdjust="0"/>
    <p:restoredTop sz="94660"/>
  </p:normalViewPr>
  <p:slideViewPr>
    <p:cSldViewPr snapToGrid="0">
      <p:cViewPr varScale="1">
        <p:scale>
          <a:sx n="82" d="100"/>
          <a:sy n="82" d="100"/>
        </p:scale>
        <p:origin x="114" y="6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1E5C94-9AC5-4239-9C1F-E0D97BB097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A7EDAFD-420C-4E9C-93FA-0CC60DCEC8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ECB9716-64F2-4354-9F52-CDCA88D860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6AC9B-A22A-4E59-A17A-CDF759D3051A}" type="datetimeFigureOut">
              <a:rPr lang="cs-CZ" smtClean="0"/>
              <a:t>02.03.2022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7D94FE9-B894-4161-9C5A-9459576FCF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F64C1B3-7989-44CF-857A-875413E37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4B724-BFA0-41CE-B7F2-9D41009C79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9922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7ED5EE-1D11-4C6C-87E5-279E654073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B5EC889-D3AF-473C-9716-601D9602EC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3A7B37F-227A-4401-96F2-B992996570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6AC9B-A22A-4E59-A17A-CDF759D3051A}" type="datetimeFigureOut">
              <a:rPr lang="cs-CZ" smtClean="0"/>
              <a:t>02.03.2022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28CD49F-6A25-4E74-8EA7-7F0C75653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CF5BCC5-C373-487D-9625-BFA5CAFC5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4B724-BFA0-41CE-B7F2-9D41009C79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1292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B111EF5E-EC20-4E3A-AA54-9124DDC2FC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7A74CC0-7938-4730-9DAF-B43F1C5B98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8A2E5A0-9CC0-4F76-8D8B-647958CF3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6AC9B-A22A-4E59-A17A-CDF759D3051A}" type="datetimeFigureOut">
              <a:rPr lang="cs-CZ" smtClean="0"/>
              <a:t>02.03.2022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37A8928-5E6B-4CAF-B462-AFE753F63B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3C23CF4-AB77-4FAD-BFA8-B12CBBA5F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4B724-BFA0-41CE-B7F2-9D41009C79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6967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0934AD-EA4A-4D5A-87DD-80D6347EEE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D643AAE-E3CF-46AE-B779-28D356053E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F245675-AAED-4751-8E50-DEDBBE056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6AC9B-A22A-4E59-A17A-CDF759D3051A}" type="datetimeFigureOut">
              <a:rPr lang="cs-CZ" smtClean="0"/>
              <a:t>02.03.2022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B8459AA-4040-45E8-B99F-911BCD49B7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95A69B8-339F-43AF-AFFA-C34C17BD1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4B724-BFA0-41CE-B7F2-9D41009C79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4045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B81CE4-2BE5-4F6D-A691-E1DA0C130F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467FF67B-A119-4319-AE97-2EA6EA456C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C49A96D-FD89-475A-A40A-A76A682FC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6AC9B-A22A-4E59-A17A-CDF759D3051A}" type="datetimeFigureOut">
              <a:rPr lang="cs-CZ" smtClean="0"/>
              <a:t>02.03.2022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C018E23-AD5A-4A43-99FE-B828D9D38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F9C6F0F-302E-45FD-838E-7A8BC63C91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4B724-BFA0-41CE-B7F2-9D41009C79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1476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708352-57FF-43F5-A1F2-B377B25D93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B45EDA3-0CF3-4EE5-9CD9-F117E5B50F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EF527AF6-9197-4E2D-BE0E-39D182EC08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C10AEE3-2A18-421E-86CE-DE8D0BC62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6AC9B-A22A-4E59-A17A-CDF759D3051A}" type="datetimeFigureOut">
              <a:rPr lang="cs-CZ" smtClean="0"/>
              <a:t>02.03.2022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873E451-2956-44CF-8287-8ED8FBA1D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771F2EA-2ED8-4821-8979-4B2A41BA1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4B724-BFA0-41CE-B7F2-9D41009C79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8239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27E6DE-FDCF-4CC1-A7F3-9510F57D2A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72E3E675-0E53-4AAE-988E-A743995C7E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BA845208-2370-443B-BD07-943093FCEB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5C4593E5-33A9-450B-87D9-A8A31E4925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468107B0-F1A7-4B77-84EB-3B483CA30F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48636290-3F14-4B95-86EA-F3799CF3BC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6AC9B-A22A-4E59-A17A-CDF759D3051A}" type="datetimeFigureOut">
              <a:rPr lang="cs-CZ" smtClean="0"/>
              <a:t>02.03.2022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BD290AF6-BEA7-42E0-AE72-C3CB11EBB8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D77C8F6-7620-48B8-A8D9-E896EAEA20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4B724-BFA0-41CE-B7F2-9D41009C79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1111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FFD368-0715-4D33-A8DF-CA135D33D5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126DC77D-ADE1-4346-A001-A3EC00547E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6AC9B-A22A-4E59-A17A-CDF759D3051A}" type="datetimeFigureOut">
              <a:rPr lang="cs-CZ" smtClean="0"/>
              <a:t>02.03.2022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03B0DC2-FAE6-46C9-93A1-CE305B55F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53A56C9-3A39-421F-877D-1DCA1F187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4B724-BFA0-41CE-B7F2-9D41009C79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6642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1B2A1BA2-FDE6-4625-8C6B-D12B2C099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6AC9B-A22A-4E59-A17A-CDF759D3051A}" type="datetimeFigureOut">
              <a:rPr lang="cs-CZ" smtClean="0"/>
              <a:t>02.03.2022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0A9002F-E609-4ADD-BDD9-61019AC5DE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718DB56-0E6C-4DD5-8AC1-B4EFB4354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4B724-BFA0-41CE-B7F2-9D41009C79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6074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FE1AE9-1CBA-4ACA-A43D-FFD314005A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0B6261B-2C37-4F80-96B1-8BE94878CB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9948DC12-5AD5-43CB-A868-5309CE59BF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BE0E999-1A19-4521-8B56-30E734C15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6AC9B-A22A-4E59-A17A-CDF759D3051A}" type="datetimeFigureOut">
              <a:rPr lang="cs-CZ" smtClean="0"/>
              <a:t>02.03.2022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1889187-7336-4E79-BB1E-7E2C0725F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1816812-6AC7-4A24-AA01-13034B9751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4B724-BFA0-41CE-B7F2-9D41009C79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7778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72EC71-C3C3-40EC-BF20-6872AAA39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A14B193C-5829-4170-AEF9-3020C926A9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2BDBC505-C81C-43EB-A761-37AEA4ACA1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0660958-7D64-4663-84C5-EF852AD655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6AC9B-A22A-4E59-A17A-CDF759D3051A}" type="datetimeFigureOut">
              <a:rPr lang="cs-CZ" smtClean="0"/>
              <a:t>02.03.2022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FBCD7D5-BDF6-4A63-B79C-45E43D9FA2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24EB971-7E71-4441-ACC8-B4D97D4B8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4B724-BFA0-41CE-B7F2-9D41009C79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2061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B1D72F0-2F21-4D4C-ACF0-E8AC26BCB4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DECE7617-208F-4114-86AA-9BF1935103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F9906AB-AAF4-44D8-B0BA-0EE57C5B28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26AC9B-A22A-4E59-A17A-CDF759D3051A}" type="datetimeFigureOut">
              <a:rPr lang="cs-CZ" smtClean="0"/>
              <a:t>02.03.2022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B337270-7BAD-4E33-9220-CFE4E006E7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BDD1FBC-273F-431E-9CAA-3CCC9A9890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E4B724-BFA0-41CE-B7F2-9D41009C79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1999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4E8BA1-B937-47A3-999D-22ECEF77B07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Braillovo písmo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F0BB4F1-C0C1-4D06-891D-189956A62A0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17260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7EACAE-7131-4449-BEFA-E76DA6DF6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F0AE051-CBD6-4D33-BB9D-EDFF2C1504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957F94D8-0C99-4C59-85F6-98B8B0916A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2662" y="234950"/>
            <a:ext cx="7381875" cy="6257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13771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E08D0B-E888-480C-8C2D-F86B19A4DE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B7CAD96-9667-4FFE-84EC-EFAC5C5A1D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7E3624E8-425B-4874-9CB1-126849AEA0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43388"/>
            <a:ext cx="9647127" cy="5811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5005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7D8704-8A6D-47C3-952F-738D1AE6FA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2463940-9AF9-4BEA-8744-D68E344AC8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173E939C-B0ED-4F92-A597-05580B0204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9918" y="805979"/>
            <a:ext cx="7992164" cy="4814818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7515736D-2E31-468E-85EA-DA3FB2B616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1057" y="251523"/>
            <a:ext cx="8532912" cy="6165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99855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B08FC2-1553-4188-AB9E-2B3B91182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294CE53-E8BC-4A64-8BB0-A82DCED544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858842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2</Words>
  <Application>Microsoft Office PowerPoint</Application>
  <PresentationFormat>Širokoúhlá obrazovka</PresentationFormat>
  <Paragraphs>1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Motiv Office</vt:lpstr>
      <vt:lpstr>Braillovo písmo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Braillovo písmo</dc:title>
  <dc:creator>Marta Kolaříková</dc:creator>
  <cp:lastModifiedBy>Marta Kolaříková</cp:lastModifiedBy>
  <cp:revision>3</cp:revision>
  <dcterms:created xsi:type="dcterms:W3CDTF">2022-03-02T08:11:22Z</dcterms:created>
  <dcterms:modified xsi:type="dcterms:W3CDTF">2022-03-02T08:50:40Z</dcterms:modified>
</cp:coreProperties>
</file>