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60" r:id="rId4"/>
    <p:sldId id="257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76" y="10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1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36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62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0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14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620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73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83780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076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1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505613" cy="1646302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obcí a krajů v ČR  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HP007,  HK 007,  HD 007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23/24, letní semestr</a:t>
            </a:r>
          </a:p>
        </p:txBody>
      </p:sp>
    </p:spTree>
    <p:extLst>
      <p:ext uri="{BB962C8B-B14F-4D97-AF65-F5344CB8AC3E}">
        <p14:creationId xmlns:p14="http://schemas.microsoft.com/office/powerpoint/2010/main" val="21432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F29DC-CEFD-4CD5-8F1B-74AC72184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Letní semestr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F1ECDB8-30AA-4FCB-BC19-94EE30E14ACD}"/>
              </a:ext>
            </a:extLst>
          </p:cNvPr>
          <p:cNvSpPr/>
          <p:nvPr/>
        </p:nvSpPr>
        <p:spPr>
          <a:xfrm>
            <a:off x="547331" y="2136339"/>
            <a:ext cx="97312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19. 2 – 19. 5. 2024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13. 5. -  2.9 5. 2024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20. 5. – 30. 6. 2024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5. 8. -31. 8. 2024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</a:t>
            </a:r>
          </a:p>
        </p:txBody>
      </p:sp>
    </p:spTree>
    <p:extLst>
      <p:ext uri="{BB962C8B-B14F-4D97-AF65-F5344CB8AC3E}">
        <p14:creationId xmlns:p14="http://schemas.microsoft.com/office/powerpoint/2010/main" val="271278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77283"/>
            <a:ext cx="8596668" cy="57849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902" y="877078"/>
            <a:ext cx="11024825" cy="5980922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správa, pojem, definice, členění veřejné správy, postavení obcí</a:t>
            </a:r>
          </a:p>
          <a:p>
            <a:pPr marL="0" lv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krajů ve veřejné správě 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právo a jeho vztah k veřejné správě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 práva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Pojem, principy, členění veřejné správy organizace místní správy a samosprávy  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Charta místní samosprávy. </a:t>
            </a:r>
          </a:p>
          <a:p>
            <a:pPr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Samospráva obce (samostatná a přenesená působnost obce, </a:t>
            </a:r>
          </a:p>
          <a:p>
            <a:pPr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Samospráva obce  ( orgány územní samosprávy, pravomoc a jejich působnost) </a:t>
            </a:r>
          </a:p>
          <a:p>
            <a:pPr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Krajská samospráva  (samostatná a přenesené působnosti, právní předpisy krajů)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Krajská samospráva ( orgány územní samosprávy, pravomoc a jejich působnost)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Dozor a kontrola nad výkonem samostatné a přenesené působnosti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Normotvorba územních samosprávných celků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Volby do zastupitelstev krajů, volby do zastupitelstev obcí, místní referendum. Soudní ochrana ve věcech voleb a místního referenda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6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87868"/>
            <a:ext cx="8596668" cy="69426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k absolvování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498" y="982134"/>
            <a:ext cx="9411635" cy="573732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r>
              <a:rPr lang="cs-CZ" alt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ukončen </a:t>
            </a:r>
            <a:r>
              <a:rPr lang="cs-CZ" alt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zkouškou/ 5 kreditů</a:t>
            </a:r>
          </a:p>
          <a:p>
            <a:pPr marL="0" indent="0">
              <a:buNone/>
              <a:defRPr/>
            </a:pPr>
            <a:r>
              <a:rPr lang="cs-CZ" alt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Zkouška je </a:t>
            </a:r>
            <a:r>
              <a:rPr lang="cs-CZ" alt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písemná, ústní</a:t>
            </a:r>
            <a:r>
              <a:rPr lang="cs-CZ" alt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nebo  </a:t>
            </a:r>
            <a:r>
              <a:rPr lang="cs-CZ" alt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kombinací písemné a ústní části</a:t>
            </a:r>
            <a:r>
              <a:rPr lang="cs-CZ" alt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cs-CZ" altLang="cs-CZ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Písemný test </a:t>
            </a: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ověření nabytých teoretických znalostí z probrané materie</a:t>
            </a:r>
          </a:p>
          <a:p>
            <a:pPr marL="0" indent="0">
              <a:buNone/>
            </a:pP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Termín:  pro prezenční formu  duben 2024 – den bude upřesněn</a:t>
            </a:r>
          </a:p>
          <a:p>
            <a:pPr marL="0" indent="0">
              <a:buNone/>
            </a:pP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kombinovanou formu – v rámci  druhé přednášky </a:t>
            </a:r>
            <a:endParaRPr lang="cs-CZ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8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 </a:t>
            </a:r>
          </a:p>
          <a:p>
            <a:pPr marL="0" indent="0">
              <a:buNone/>
            </a:pP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</a:t>
            </a: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závěr, použitá lit.)</a:t>
            </a:r>
          </a:p>
          <a:p>
            <a:pPr marL="0" indent="0">
              <a:buNone/>
            </a:pP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nahlášení tématu pro prezenční formu  29.2. 2024 do „</a:t>
            </a:r>
            <a:r>
              <a:rPr lang="cs-CZ" sz="8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indent="0">
              <a:buNone/>
            </a:pPr>
            <a:endParaRPr lang="cs-CZ" sz="7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1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2C4BD-D4BE-472B-839D-602F73CE7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4933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837A46F-7869-45DE-B153-1E16D2CB80D1}"/>
              </a:ext>
            </a:extLst>
          </p:cNvPr>
          <p:cNvSpPr/>
          <p:nvPr/>
        </p:nvSpPr>
        <p:spPr>
          <a:xfrm>
            <a:off x="914400" y="1320798"/>
            <a:ext cx="8957733" cy="446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lnSpc>
                <a:spcPct val="9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předmět Správní právo II.: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ústav, předmět, název seminární práce, jméno a příjmení zpracovatele, ročník a forma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uvedení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  -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 -  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</p:txBody>
      </p:sp>
    </p:spTree>
    <p:extLst>
      <p:ext uri="{BB962C8B-B14F-4D97-AF65-F5344CB8AC3E}">
        <p14:creationId xmlns:p14="http://schemas.microsoft.com/office/powerpoint/2010/main" val="309480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4155"/>
            <a:ext cx="8596668" cy="4287207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 Právo obcí a krajů v ČR, studijní </a:t>
            </a:r>
            <a:r>
              <a:rPr lang="cs-CZ" sz="3600">
                <a:latin typeface="Times New Roman" panose="02020603050405020304" pitchFamily="18" charset="0"/>
                <a:cs typeface="Times New Roman" panose="02020603050405020304" pitchFamily="18" charset="0"/>
              </a:rPr>
              <a:t>opora  (jsou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Vám </a:t>
            </a:r>
            <a:r>
              <a:rPr lang="cs-CZ" sz="3600">
                <a:latin typeface="Times New Roman" panose="02020603050405020304" pitchFamily="18" charset="0"/>
                <a:cs typeface="Times New Roman" panose="02020603050405020304" pitchFamily="18" charset="0"/>
              </a:rPr>
              <a:t>k dispozici v IS SU)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Dotčené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6864477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191</TotalTime>
  <Words>416</Words>
  <Application>Microsoft Office PowerPoint</Application>
  <PresentationFormat>Širokoúhlá obrazovka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HDOfficeLightV0</vt:lpstr>
      <vt:lpstr>Faseta</vt:lpstr>
      <vt:lpstr>Právo obcí a krajů v ČR   HP007,  HK 007,  HD 007</vt:lpstr>
      <vt:lpstr>Letní semestr</vt:lpstr>
      <vt:lpstr>Témata přednášek</vt:lpstr>
      <vt:lpstr>Požadavky k absolvování zkoušky</vt:lpstr>
      <vt:lpstr>Koncepce Seminární práce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zabezpečení KSVP/SZ</dc:title>
  <dc:creator>Windows User</dc:creator>
  <cp:lastModifiedBy>Marie Sciskalová</cp:lastModifiedBy>
  <cp:revision>30</cp:revision>
  <dcterms:created xsi:type="dcterms:W3CDTF">2017-02-19T15:00:22Z</dcterms:created>
  <dcterms:modified xsi:type="dcterms:W3CDTF">2024-02-23T06:49:54Z</dcterms:modified>
</cp:coreProperties>
</file>