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A96862-DC4A-7B23-40CB-FC91ED4D41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Jedinci s tělesným postižením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858B31-E189-C614-6CF8-6E8A3834E0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Yveta Odstrčilíková</a:t>
            </a:r>
          </a:p>
        </p:txBody>
      </p:sp>
    </p:spTree>
    <p:extLst>
      <p:ext uri="{BB962C8B-B14F-4D97-AF65-F5344CB8AC3E}">
        <p14:creationId xmlns:p14="http://schemas.microsoft.com/office/powerpoint/2010/main" val="246558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BCF46-ED19-6F63-39A3-333B6F682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Tělesné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925A73-7986-1D8F-ABFC-8E079D1B0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Přetrvávající nebo trvalé nápadnosti, snížené pohybové schopnosti s dlouhodobějším nebo podstatným působením na kognitivní, emocionální a sociální výkony.</a:t>
            </a:r>
          </a:p>
          <a:p>
            <a:r>
              <a:rPr lang="cs-CZ" dirty="0"/>
              <a:t>Vrozené (vady lebky, , poruchy velikosti lebky, rozštěpy lebky, rtů, patra, páteře; vrozené vady končetin; centrální a periferní obrny; dětská mozková obrna)</a:t>
            </a:r>
          </a:p>
          <a:p>
            <a:r>
              <a:rPr lang="cs-CZ" dirty="0"/>
              <a:t>Získané po úraze (úrazová onemocnění mozku, míchy, periferních nervů, končetin)</a:t>
            </a:r>
          </a:p>
          <a:p>
            <a:r>
              <a:rPr lang="cs-CZ" dirty="0"/>
              <a:t>Získané po nemoci (revmatická onemocnění, dětská infekční obrna, myopatie)</a:t>
            </a:r>
          </a:p>
          <a:p>
            <a:r>
              <a:rPr lang="cs-CZ" dirty="0"/>
              <a:t>Získané deformace – nesprávné držení těla, omezení pohybu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761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D7140-E7C2-772E-274E-F9120A38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Psychologická specifika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2CC054-1DB2-9B47-937C-DAB38B8B7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Omezení pohybu – omezení sociálních kontaktů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Postoje společnosti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Tělesné já – vliv na naše sebepojetí, sebeprezentace, sebehodnocení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Komunikace TP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Odlišnosti v neverbální komunikaci (mimické projevy, pantomimické projevy, nesymetrické postavení </a:t>
            </a:r>
            <a:r>
              <a:rPr lang="cs-CZ" dirty="0" err="1"/>
              <a:t>komunikanta</a:t>
            </a:r>
            <a:r>
              <a:rPr lang="cs-CZ" dirty="0"/>
              <a:t> a komunikátora)</a:t>
            </a:r>
          </a:p>
        </p:txBody>
      </p:sp>
    </p:spTree>
    <p:extLst>
      <p:ext uri="{BB962C8B-B14F-4D97-AF65-F5344CB8AC3E}">
        <p14:creationId xmlns:p14="http://schemas.microsoft.com/office/powerpoint/2010/main" val="2383665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31F42E-CA08-DE5D-D83A-78ABDB0AD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komunikace s jedinci s pohybovým postižením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AF09E7-3E02-3E17-C5FD-F46137E3C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Vždy s jedincem s TP, ne s jeho doprovodem </a:t>
            </a:r>
          </a:p>
          <a:p>
            <a:r>
              <a:rPr lang="cs-CZ" dirty="0"/>
              <a:t>Vést rozhovor na úrovni očí</a:t>
            </a:r>
          </a:p>
          <a:p>
            <a:r>
              <a:rPr lang="cs-CZ" dirty="0"/>
              <a:t>Používat normální </a:t>
            </a:r>
          </a:p>
          <a:p>
            <a:r>
              <a:rPr lang="cs-CZ" dirty="0"/>
              <a:t>Používat normální tón hlasu, neprojevovat soucit</a:t>
            </a:r>
          </a:p>
          <a:p>
            <a:r>
              <a:rPr lang="cs-CZ" dirty="0"/>
              <a:t>Dodržovat běžná pravidla chování a zvyklosti</a:t>
            </a:r>
          </a:p>
          <a:p>
            <a:r>
              <a:rPr lang="cs-CZ" dirty="0"/>
              <a:t>Dbát na soběstačnost TP – kompenzační pomůcky akceptovat</a:t>
            </a:r>
          </a:p>
          <a:p>
            <a:r>
              <a:rPr lang="cs-CZ" dirty="0"/>
              <a:t>Odstranění bariér při delším pohybu TP</a:t>
            </a:r>
          </a:p>
        </p:txBody>
      </p:sp>
    </p:spTree>
    <p:extLst>
      <p:ext uri="{BB962C8B-B14F-4D97-AF65-F5344CB8AC3E}">
        <p14:creationId xmlns:p14="http://schemas.microsoft.com/office/powerpoint/2010/main" val="428856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E6C36-355F-5A57-56AF-89DBF5E76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komunikace s jedincem po úrazu mozku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9B92F1-AC51-4922-7327-1A10510F0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Snažit se odstranit rušivé vlivy okolí</a:t>
            </a:r>
          </a:p>
          <a:p>
            <a:r>
              <a:rPr lang="cs-CZ" dirty="0"/>
              <a:t>Snažit se udržovat oční kontakt</a:t>
            </a:r>
          </a:p>
          <a:p>
            <a:r>
              <a:rPr lang="cs-CZ" dirty="0"/>
              <a:t>Mluvit jednoduchým a jasným způsobem</a:t>
            </a:r>
          </a:p>
          <a:p>
            <a:r>
              <a:rPr lang="cs-CZ" dirty="0"/>
              <a:t>Pokud jedinec odbíhá od tématu – vracet ho</a:t>
            </a:r>
          </a:p>
          <a:p>
            <a:r>
              <a:rPr lang="cs-CZ" dirty="0"/>
              <a:t>Být trpěliví, dát TP jedinci čas na vyjádření se </a:t>
            </a:r>
          </a:p>
          <a:p>
            <a:r>
              <a:rPr lang="cs-CZ" dirty="0"/>
              <a:t>Využívat gestikulaci</a:t>
            </a:r>
          </a:p>
          <a:p>
            <a:r>
              <a:rPr lang="cs-CZ" dirty="0"/>
              <a:t>Ignorovat nevhodné chování</a:t>
            </a:r>
          </a:p>
        </p:txBody>
      </p:sp>
    </p:spTree>
    <p:extLst>
      <p:ext uri="{BB962C8B-B14F-4D97-AF65-F5344CB8AC3E}">
        <p14:creationId xmlns:p14="http://schemas.microsoft.com/office/powerpoint/2010/main" val="1279515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61621B-FB92-B587-D31D-AB2A0D1CF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89A80E-3023-27C6-CF54-37C366B68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jsou nejčastější příčiny vzniku tělesné vady?</a:t>
            </a:r>
          </a:p>
          <a:p>
            <a:r>
              <a:rPr lang="cs-CZ" dirty="0"/>
              <a:t>Jaké rozlišujeme stupně hybnosti, uveďte příklady.</a:t>
            </a:r>
          </a:p>
          <a:p>
            <a:r>
              <a:rPr lang="cs-CZ" dirty="0"/>
              <a:t>S jakým vrozeným tělesným postižením se můžeme setkat?</a:t>
            </a:r>
          </a:p>
          <a:p>
            <a:r>
              <a:rPr lang="cs-CZ" dirty="0"/>
              <a:t>Jaká jsou typická specifika v neverbální komunikaci?</a:t>
            </a:r>
          </a:p>
          <a:p>
            <a:r>
              <a:rPr lang="cs-CZ" dirty="0"/>
              <a:t>Jaká porucha řeči se v souvislosti s tělesným postižením nejčastěji vyskytuje?</a:t>
            </a:r>
          </a:p>
          <a:p>
            <a:r>
              <a:rPr lang="cs-CZ" dirty="0"/>
              <a:t>Jaké jsou typické mýty vůči jedincům s tělesným postižením?</a:t>
            </a:r>
          </a:p>
          <a:p>
            <a:r>
              <a:rPr lang="cs-CZ" dirty="0"/>
              <a:t>Vyjmenujte alespoň 5 zásad správné komunikace.</a:t>
            </a:r>
          </a:p>
        </p:txBody>
      </p:sp>
    </p:spTree>
    <p:extLst>
      <p:ext uri="{BB962C8B-B14F-4D97-AF65-F5344CB8AC3E}">
        <p14:creationId xmlns:p14="http://schemas.microsoft.com/office/powerpoint/2010/main" val="4210531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FA1AD9-B038-3D74-AA11-2C3F440E7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Korespondenční 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5B3289-6503-6D72-94E2-3FE9BE0B3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Popište běžný den člověka na invalidním vozíku včetně menších i větších bariér, které musí překonávat. Vyhledejte kompenzační pomůcky, které by v překonání bariér pomohly. Rozsah. </a:t>
            </a:r>
            <a:r>
              <a:rPr lang="cs-CZ"/>
              <a:t>3 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014196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333</Words>
  <Application>Microsoft Office PowerPoint</Application>
  <PresentationFormat>Širokoúhlá obrazovka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Jedinci s tělesným postižením </vt:lpstr>
      <vt:lpstr>Tělesné postižení</vt:lpstr>
      <vt:lpstr>Psychologická specifika</vt:lpstr>
      <vt:lpstr>Zásady komunikace s jedinci s pohybovým postižením</vt:lpstr>
      <vt:lpstr>Zásady komunikace s jedincem po úrazu mozku</vt:lpstr>
      <vt:lpstr>Kontrolní otázky</vt:lpstr>
      <vt:lpstr>Korespondenční úkol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Jedinci s tělesným postižením </dc:title>
  <dc:creator>Yveta Odstrčilíková</dc:creator>
  <cp:lastModifiedBy>Yveta Odstrčilíková</cp:lastModifiedBy>
  <cp:revision>1</cp:revision>
  <dcterms:created xsi:type="dcterms:W3CDTF">2023-01-26T09:04:38Z</dcterms:created>
  <dcterms:modified xsi:type="dcterms:W3CDTF">2023-01-26T09:52:42Z</dcterms:modified>
</cp:coreProperties>
</file>