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46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ink/ink47.xml" ContentType="application/inkml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ink/ink77.xml" ContentType="application/inkml+xml"/>
  <Override PartName="/ppt/ink/ink78.xml" ContentType="application/inkml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1"/>
  </p:notesMasterIdLst>
  <p:sldIdLst>
    <p:sldId id="256" r:id="rId2"/>
    <p:sldId id="351" r:id="rId3"/>
    <p:sldId id="352" r:id="rId4"/>
    <p:sldId id="406" r:id="rId5"/>
    <p:sldId id="407" r:id="rId6"/>
    <p:sldId id="423" r:id="rId7"/>
    <p:sldId id="410" r:id="rId8"/>
    <p:sldId id="425" r:id="rId9"/>
    <p:sldId id="300" r:id="rId10"/>
    <p:sldId id="411" r:id="rId11"/>
    <p:sldId id="412" r:id="rId12"/>
    <p:sldId id="424" r:id="rId13"/>
    <p:sldId id="432" r:id="rId14"/>
    <p:sldId id="441" r:id="rId15"/>
    <p:sldId id="442" r:id="rId16"/>
    <p:sldId id="443" r:id="rId17"/>
    <p:sldId id="433" r:id="rId18"/>
    <p:sldId id="435" r:id="rId19"/>
    <p:sldId id="444" r:id="rId20"/>
    <p:sldId id="434" r:id="rId21"/>
    <p:sldId id="445" r:id="rId22"/>
    <p:sldId id="436" r:id="rId23"/>
    <p:sldId id="437" r:id="rId24"/>
    <p:sldId id="438" r:id="rId25"/>
    <p:sldId id="439" r:id="rId26"/>
    <p:sldId id="415" r:id="rId27"/>
    <p:sldId id="270" r:id="rId28"/>
    <p:sldId id="272" r:id="rId29"/>
    <p:sldId id="301" r:id="rId30"/>
    <p:sldId id="427" r:id="rId31"/>
    <p:sldId id="446" r:id="rId32"/>
    <p:sldId id="426" r:id="rId33"/>
    <p:sldId id="447" r:id="rId34"/>
    <p:sldId id="448" r:id="rId35"/>
    <p:sldId id="343" r:id="rId36"/>
    <p:sldId id="344" r:id="rId37"/>
    <p:sldId id="333" r:id="rId38"/>
    <p:sldId id="345" r:id="rId39"/>
    <p:sldId id="346" r:id="rId40"/>
    <p:sldId id="347" r:id="rId41"/>
    <p:sldId id="334" r:id="rId42"/>
    <p:sldId id="416" r:id="rId43"/>
    <p:sldId id="417" r:id="rId44"/>
    <p:sldId id="418" r:id="rId45"/>
    <p:sldId id="449" r:id="rId46"/>
    <p:sldId id="450" r:id="rId47"/>
    <p:sldId id="451" r:id="rId48"/>
    <p:sldId id="452" r:id="rId49"/>
    <p:sldId id="453" r:id="rId50"/>
    <p:sldId id="454" r:id="rId51"/>
    <p:sldId id="327" r:id="rId52"/>
    <p:sldId id="329" r:id="rId53"/>
    <p:sldId id="320" r:id="rId54"/>
    <p:sldId id="330" r:id="rId55"/>
    <p:sldId id="328" r:id="rId56"/>
    <p:sldId id="321" r:id="rId57"/>
    <p:sldId id="322" r:id="rId58"/>
    <p:sldId id="323" r:id="rId59"/>
    <p:sldId id="324" r:id="rId60"/>
    <p:sldId id="332" r:id="rId61"/>
    <p:sldId id="348" r:id="rId62"/>
    <p:sldId id="420" r:id="rId63"/>
    <p:sldId id="349" r:id="rId64"/>
    <p:sldId id="421" r:id="rId65"/>
    <p:sldId id="350" r:id="rId66"/>
    <p:sldId id="422" r:id="rId67"/>
    <p:sldId id="419" r:id="rId68"/>
    <p:sldId id="331" r:id="rId69"/>
    <p:sldId id="414" r:id="rId70"/>
    <p:sldId id="271" r:id="rId71"/>
    <p:sldId id="280" r:id="rId72"/>
    <p:sldId id="273" r:id="rId73"/>
    <p:sldId id="259" r:id="rId74"/>
    <p:sldId id="260" r:id="rId75"/>
    <p:sldId id="261" r:id="rId76"/>
    <p:sldId id="257" r:id="rId77"/>
    <p:sldId id="258" r:id="rId78"/>
    <p:sldId id="262" r:id="rId79"/>
    <p:sldId id="263" r:id="rId80"/>
    <p:sldId id="264" r:id="rId81"/>
    <p:sldId id="266" r:id="rId82"/>
    <p:sldId id="289" r:id="rId83"/>
    <p:sldId id="267" r:id="rId84"/>
    <p:sldId id="265" r:id="rId85"/>
    <p:sldId id="294" r:id="rId86"/>
    <p:sldId id="281" r:id="rId87"/>
    <p:sldId id="276" r:id="rId88"/>
    <p:sldId id="277" r:id="rId89"/>
    <p:sldId id="278" r:id="rId90"/>
    <p:sldId id="279" r:id="rId91"/>
    <p:sldId id="275" r:id="rId92"/>
    <p:sldId id="282" r:id="rId93"/>
    <p:sldId id="295" r:id="rId94"/>
    <p:sldId id="274" r:id="rId95"/>
    <p:sldId id="283" r:id="rId96"/>
    <p:sldId id="284" r:id="rId97"/>
    <p:sldId id="285" r:id="rId98"/>
    <p:sldId id="286" r:id="rId99"/>
    <p:sldId id="290" r:id="rId100"/>
    <p:sldId id="287" r:id="rId101"/>
    <p:sldId id="288" r:id="rId102"/>
    <p:sldId id="292" r:id="rId103"/>
    <p:sldId id="293" r:id="rId104"/>
    <p:sldId id="296" r:id="rId105"/>
    <p:sldId id="306" r:id="rId106"/>
    <p:sldId id="341" r:id="rId107"/>
    <p:sldId id="307" r:id="rId108"/>
    <p:sldId id="342" r:id="rId109"/>
    <p:sldId id="308" r:id="rId1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7C3E6-B8A4-4692-ACB3-730548433B8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FA91549-C159-401E-9256-8998890B947E}">
      <dgm:prSet/>
      <dgm:spPr/>
      <dgm:t>
        <a:bodyPr/>
        <a:lstStyle/>
        <a:p>
          <a:r>
            <a:rPr lang="cs-CZ"/>
            <a:t>Domácnost</a:t>
          </a:r>
          <a:endParaRPr lang="en-US"/>
        </a:p>
      </dgm:t>
    </dgm:pt>
    <dgm:pt modelId="{04E60B17-2B70-4EC0-9846-93961E24EF71}" type="parTrans" cxnId="{D60EC15F-F794-4133-9C28-790EE623BA28}">
      <dgm:prSet/>
      <dgm:spPr/>
      <dgm:t>
        <a:bodyPr/>
        <a:lstStyle/>
        <a:p>
          <a:endParaRPr lang="en-US"/>
        </a:p>
      </dgm:t>
    </dgm:pt>
    <dgm:pt modelId="{C5B6436F-0797-4C15-94CF-C57A91D94C31}" type="sibTrans" cxnId="{D60EC15F-F794-4133-9C28-790EE623BA28}">
      <dgm:prSet/>
      <dgm:spPr/>
      <dgm:t>
        <a:bodyPr/>
        <a:lstStyle/>
        <a:p>
          <a:endParaRPr lang="en-US"/>
        </a:p>
      </dgm:t>
    </dgm:pt>
    <dgm:pt modelId="{D085D92E-0E8C-45FB-B235-4893917520B0}">
      <dgm:prSet/>
      <dgm:spPr/>
      <dgm:t>
        <a:bodyPr/>
        <a:lstStyle/>
        <a:p>
          <a:r>
            <a:rPr lang="cs-CZ"/>
            <a:t>Rodina</a:t>
          </a:r>
          <a:endParaRPr lang="en-US"/>
        </a:p>
      </dgm:t>
    </dgm:pt>
    <dgm:pt modelId="{D3654508-2D63-4674-B210-F37B329FAFDB}" type="parTrans" cxnId="{00A013AD-B9FF-47DD-B1C1-AE9D71967A77}">
      <dgm:prSet/>
      <dgm:spPr/>
      <dgm:t>
        <a:bodyPr/>
        <a:lstStyle/>
        <a:p>
          <a:endParaRPr lang="en-US"/>
        </a:p>
      </dgm:t>
    </dgm:pt>
    <dgm:pt modelId="{FED56620-4FF8-451E-A704-DAA20BD17D41}" type="sibTrans" cxnId="{00A013AD-B9FF-47DD-B1C1-AE9D71967A77}">
      <dgm:prSet/>
      <dgm:spPr/>
      <dgm:t>
        <a:bodyPr/>
        <a:lstStyle/>
        <a:p>
          <a:endParaRPr lang="en-US"/>
        </a:p>
      </dgm:t>
    </dgm:pt>
    <dgm:pt modelId="{6862C67F-A5B2-43A2-92BA-0AE3DFC41FFE}">
      <dgm:prSet/>
      <dgm:spPr/>
      <dgm:t>
        <a:bodyPr/>
        <a:lstStyle/>
        <a:p>
          <a:r>
            <a:rPr lang="cs-CZ"/>
            <a:t>Domov</a:t>
          </a:r>
          <a:endParaRPr lang="en-US"/>
        </a:p>
      </dgm:t>
    </dgm:pt>
    <dgm:pt modelId="{417C5F0C-CD70-4E93-AEC4-169D8F071BB8}" type="parTrans" cxnId="{4613EC21-316E-4E74-8F5E-20E6D61E29E1}">
      <dgm:prSet/>
      <dgm:spPr/>
      <dgm:t>
        <a:bodyPr/>
        <a:lstStyle/>
        <a:p>
          <a:endParaRPr lang="en-US"/>
        </a:p>
      </dgm:t>
    </dgm:pt>
    <dgm:pt modelId="{1B3C5066-3E6A-475D-9CB4-9BA2F030D103}" type="sibTrans" cxnId="{4613EC21-316E-4E74-8F5E-20E6D61E29E1}">
      <dgm:prSet/>
      <dgm:spPr/>
      <dgm:t>
        <a:bodyPr/>
        <a:lstStyle/>
        <a:p>
          <a:endParaRPr lang="en-US"/>
        </a:p>
      </dgm:t>
    </dgm:pt>
    <dgm:pt modelId="{E4BE5790-4EBB-AC46-98E5-2FD1F5473712}" type="pres">
      <dgm:prSet presAssocID="{98D7C3E6-B8A4-4692-ACB3-730548433B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10306B-599C-4048-928F-DD2718C30FB9}" type="pres">
      <dgm:prSet presAssocID="{FFA91549-C159-401E-9256-8998890B947E}" presName="hierRoot1" presStyleCnt="0"/>
      <dgm:spPr/>
    </dgm:pt>
    <dgm:pt modelId="{68BD3DC1-2747-5642-823A-5454C33B482D}" type="pres">
      <dgm:prSet presAssocID="{FFA91549-C159-401E-9256-8998890B947E}" presName="composite" presStyleCnt="0"/>
      <dgm:spPr/>
    </dgm:pt>
    <dgm:pt modelId="{BB0C3D87-60D9-CE46-8885-F8A20D0EC516}" type="pres">
      <dgm:prSet presAssocID="{FFA91549-C159-401E-9256-8998890B947E}" presName="background" presStyleLbl="node0" presStyleIdx="0" presStyleCnt="3"/>
      <dgm:spPr/>
    </dgm:pt>
    <dgm:pt modelId="{361C6D68-217E-4B41-887E-B5A1C74C1C61}" type="pres">
      <dgm:prSet presAssocID="{FFA91549-C159-401E-9256-8998890B947E}" presName="text" presStyleLbl="fgAcc0" presStyleIdx="0" presStyleCnt="3">
        <dgm:presLayoutVars>
          <dgm:chPref val="3"/>
        </dgm:presLayoutVars>
      </dgm:prSet>
      <dgm:spPr/>
    </dgm:pt>
    <dgm:pt modelId="{4F8FEB4C-47DA-D04B-A30A-8282B935AE23}" type="pres">
      <dgm:prSet presAssocID="{FFA91549-C159-401E-9256-8998890B947E}" presName="hierChild2" presStyleCnt="0"/>
      <dgm:spPr/>
    </dgm:pt>
    <dgm:pt modelId="{732D7B6A-EC2A-D44B-A736-D147F72B682B}" type="pres">
      <dgm:prSet presAssocID="{D085D92E-0E8C-45FB-B235-4893917520B0}" presName="hierRoot1" presStyleCnt="0"/>
      <dgm:spPr/>
    </dgm:pt>
    <dgm:pt modelId="{11E8B3C0-31C5-8145-9FFA-7BF467051BAC}" type="pres">
      <dgm:prSet presAssocID="{D085D92E-0E8C-45FB-B235-4893917520B0}" presName="composite" presStyleCnt="0"/>
      <dgm:spPr/>
    </dgm:pt>
    <dgm:pt modelId="{F49B03F4-9FA5-5E40-BC2A-CBB09FDCFEA0}" type="pres">
      <dgm:prSet presAssocID="{D085D92E-0E8C-45FB-B235-4893917520B0}" presName="background" presStyleLbl="node0" presStyleIdx="1" presStyleCnt="3"/>
      <dgm:spPr/>
    </dgm:pt>
    <dgm:pt modelId="{1CCB0001-7F63-C242-B60F-EEC3D9B67E80}" type="pres">
      <dgm:prSet presAssocID="{D085D92E-0E8C-45FB-B235-4893917520B0}" presName="text" presStyleLbl="fgAcc0" presStyleIdx="1" presStyleCnt="3">
        <dgm:presLayoutVars>
          <dgm:chPref val="3"/>
        </dgm:presLayoutVars>
      </dgm:prSet>
      <dgm:spPr/>
    </dgm:pt>
    <dgm:pt modelId="{7ED49BD1-495E-E74A-AAA7-F1B639F23964}" type="pres">
      <dgm:prSet presAssocID="{D085D92E-0E8C-45FB-B235-4893917520B0}" presName="hierChild2" presStyleCnt="0"/>
      <dgm:spPr/>
    </dgm:pt>
    <dgm:pt modelId="{8A01977D-5F31-174F-B2AA-289EC994BE1A}" type="pres">
      <dgm:prSet presAssocID="{6862C67F-A5B2-43A2-92BA-0AE3DFC41FFE}" presName="hierRoot1" presStyleCnt="0"/>
      <dgm:spPr/>
    </dgm:pt>
    <dgm:pt modelId="{A2CB8530-24EA-BE4C-B199-C1ACDC8943C6}" type="pres">
      <dgm:prSet presAssocID="{6862C67F-A5B2-43A2-92BA-0AE3DFC41FFE}" presName="composite" presStyleCnt="0"/>
      <dgm:spPr/>
    </dgm:pt>
    <dgm:pt modelId="{3C847F7A-302B-924D-A5A5-515F6A581A99}" type="pres">
      <dgm:prSet presAssocID="{6862C67F-A5B2-43A2-92BA-0AE3DFC41FFE}" presName="background" presStyleLbl="node0" presStyleIdx="2" presStyleCnt="3"/>
      <dgm:spPr/>
    </dgm:pt>
    <dgm:pt modelId="{804893B8-6E0E-1A4B-A1AD-4118CCDE7A46}" type="pres">
      <dgm:prSet presAssocID="{6862C67F-A5B2-43A2-92BA-0AE3DFC41FFE}" presName="text" presStyleLbl="fgAcc0" presStyleIdx="2" presStyleCnt="3">
        <dgm:presLayoutVars>
          <dgm:chPref val="3"/>
        </dgm:presLayoutVars>
      </dgm:prSet>
      <dgm:spPr/>
    </dgm:pt>
    <dgm:pt modelId="{1E4203FD-215F-514F-8190-0AF1B5D2B818}" type="pres">
      <dgm:prSet presAssocID="{6862C67F-A5B2-43A2-92BA-0AE3DFC41FFE}" presName="hierChild2" presStyleCnt="0"/>
      <dgm:spPr/>
    </dgm:pt>
  </dgm:ptLst>
  <dgm:cxnLst>
    <dgm:cxn modelId="{4613EC21-316E-4E74-8F5E-20E6D61E29E1}" srcId="{98D7C3E6-B8A4-4692-ACB3-730548433B81}" destId="{6862C67F-A5B2-43A2-92BA-0AE3DFC41FFE}" srcOrd="2" destOrd="0" parTransId="{417C5F0C-CD70-4E93-AEC4-169D8F071BB8}" sibTransId="{1B3C5066-3E6A-475D-9CB4-9BA2F030D103}"/>
    <dgm:cxn modelId="{D60EC15F-F794-4133-9C28-790EE623BA28}" srcId="{98D7C3E6-B8A4-4692-ACB3-730548433B81}" destId="{FFA91549-C159-401E-9256-8998890B947E}" srcOrd="0" destOrd="0" parTransId="{04E60B17-2B70-4EC0-9846-93961E24EF71}" sibTransId="{C5B6436F-0797-4C15-94CF-C57A91D94C31}"/>
    <dgm:cxn modelId="{748CFA71-62E7-014F-8FC5-8E7F008CA6CB}" type="presOf" srcId="{FFA91549-C159-401E-9256-8998890B947E}" destId="{361C6D68-217E-4B41-887E-B5A1C74C1C61}" srcOrd="0" destOrd="0" presId="urn:microsoft.com/office/officeart/2005/8/layout/hierarchy1"/>
    <dgm:cxn modelId="{3E48E185-A4AE-3D4B-8944-18CF297E3814}" type="presOf" srcId="{6862C67F-A5B2-43A2-92BA-0AE3DFC41FFE}" destId="{804893B8-6E0E-1A4B-A1AD-4118CCDE7A46}" srcOrd="0" destOrd="0" presId="urn:microsoft.com/office/officeart/2005/8/layout/hierarchy1"/>
    <dgm:cxn modelId="{00A013AD-B9FF-47DD-B1C1-AE9D71967A77}" srcId="{98D7C3E6-B8A4-4692-ACB3-730548433B81}" destId="{D085D92E-0E8C-45FB-B235-4893917520B0}" srcOrd="1" destOrd="0" parTransId="{D3654508-2D63-4674-B210-F37B329FAFDB}" sibTransId="{FED56620-4FF8-451E-A704-DAA20BD17D41}"/>
    <dgm:cxn modelId="{D7B7A6B5-5F16-544F-B9B7-248C064333BA}" type="presOf" srcId="{D085D92E-0E8C-45FB-B235-4893917520B0}" destId="{1CCB0001-7F63-C242-B60F-EEC3D9B67E80}" srcOrd="0" destOrd="0" presId="urn:microsoft.com/office/officeart/2005/8/layout/hierarchy1"/>
    <dgm:cxn modelId="{64DBE9F7-02CD-D641-BDE0-AAD4525BDBF5}" type="presOf" srcId="{98D7C3E6-B8A4-4692-ACB3-730548433B81}" destId="{E4BE5790-4EBB-AC46-98E5-2FD1F5473712}" srcOrd="0" destOrd="0" presId="urn:microsoft.com/office/officeart/2005/8/layout/hierarchy1"/>
    <dgm:cxn modelId="{2AD9E5D9-6A38-1140-ADC4-D277D42B53AF}" type="presParOf" srcId="{E4BE5790-4EBB-AC46-98E5-2FD1F5473712}" destId="{7810306B-599C-4048-928F-DD2718C30FB9}" srcOrd="0" destOrd="0" presId="urn:microsoft.com/office/officeart/2005/8/layout/hierarchy1"/>
    <dgm:cxn modelId="{DECD2B2F-1C90-BF46-B4B4-D1D35EF046AE}" type="presParOf" srcId="{7810306B-599C-4048-928F-DD2718C30FB9}" destId="{68BD3DC1-2747-5642-823A-5454C33B482D}" srcOrd="0" destOrd="0" presId="urn:microsoft.com/office/officeart/2005/8/layout/hierarchy1"/>
    <dgm:cxn modelId="{7EF89F4E-702B-EB47-9160-A0FC65C386FC}" type="presParOf" srcId="{68BD3DC1-2747-5642-823A-5454C33B482D}" destId="{BB0C3D87-60D9-CE46-8885-F8A20D0EC516}" srcOrd="0" destOrd="0" presId="urn:microsoft.com/office/officeart/2005/8/layout/hierarchy1"/>
    <dgm:cxn modelId="{5D7E14EC-2BCA-8E4C-96D2-CFB29EF977A4}" type="presParOf" srcId="{68BD3DC1-2747-5642-823A-5454C33B482D}" destId="{361C6D68-217E-4B41-887E-B5A1C74C1C61}" srcOrd="1" destOrd="0" presId="urn:microsoft.com/office/officeart/2005/8/layout/hierarchy1"/>
    <dgm:cxn modelId="{2302104E-CAA8-6E47-A051-F52317799589}" type="presParOf" srcId="{7810306B-599C-4048-928F-DD2718C30FB9}" destId="{4F8FEB4C-47DA-D04B-A30A-8282B935AE23}" srcOrd="1" destOrd="0" presId="urn:microsoft.com/office/officeart/2005/8/layout/hierarchy1"/>
    <dgm:cxn modelId="{43BA593D-6FFC-7642-B2CB-3A41B651E3F3}" type="presParOf" srcId="{E4BE5790-4EBB-AC46-98E5-2FD1F5473712}" destId="{732D7B6A-EC2A-D44B-A736-D147F72B682B}" srcOrd="1" destOrd="0" presId="urn:microsoft.com/office/officeart/2005/8/layout/hierarchy1"/>
    <dgm:cxn modelId="{61D2033C-0988-BB48-8C25-C485A209C489}" type="presParOf" srcId="{732D7B6A-EC2A-D44B-A736-D147F72B682B}" destId="{11E8B3C0-31C5-8145-9FFA-7BF467051BAC}" srcOrd="0" destOrd="0" presId="urn:microsoft.com/office/officeart/2005/8/layout/hierarchy1"/>
    <dgm:cxn modelId="{D8553F66-52D8-554C-A7D7-5A931F8D7144}" type="presParOf" srcId="{11E8B3C0-31C5-8145-9FFA-7BF467051BAC}" destId="{F49B03F4-9FA5-5E40-BC2A-CBB09FDCFEA0}" srcOrd="0" destOrd="0" presId="urn:microsoft.com/office/officeart/2005/8/layout/hierarchy1"/>
    <dgm:cxn modelId="{3A817ECE-B4F5-A840-8479-26612DADBC5F}" type="presParOf" srcId="{11E8B3C0-31C5-8145-9FFA-7BF467051BAC}" destId="{1CCB0001-7F63-C242-B60F-EEC3D9B67E80}" srcOrd="1" destOrd="0" presId="urn:microsoft.com/office/officeart/2005/8/layout/hierarchy1"/>
    <dgm:cxn modelId="{15999F35-048A-0E40-A149-74CC643AEB13}" type="presParOf" srcId="{732D7B6A-EC2A-D44B-A736-D147F72B682B}" destId="{7ED49BD1-495E-E74A-AAA7-F1B639F23964}" srcOrd="1" destOrd="0" presId="urn:microsoft.com/office/officeart/2005/8/layout/hierarchy1"/>
    <dgm:cxn modelId="{5CB203E9-347F-E24C-9732-1D73940A42B7}" type="presParOf" srcId="{E4BE5790-4EBB-AC46-98E5-2FD1F5473712}" destId="{8A01977D-5F31-174F-B2AA-289EC994BE1A}" srcOrd="2" destOrd="0" presId="urn:microsoft.com/office/officeart/2005/8/layout/hierarchy1"/>
    <dgm:cxn modelId="{C95306A6-3BC9-D146-93C3-994DFAB755C4}" type="presParOf" srcId="{8A01977D-5F31-174F-B2AA-289EC994BE1A}" destId="{A2CB8530-24EA-BE4C-B199-C1ACDC8943C6}" srcOrd="0" destOrd="0" presId="urn:microsoft.com/office/officeart/2005/8/layout/hierarchy1"/>
    <dgm:cxn modelId="{196917DA-A725-BD43-B42D-22E8A0C77302}" type="presParOf" srcId="{A2CB8530-24EA-BE4C-B199-C1ACDC8943C6}" destId="{3C847F7A-302B-924D-A5A5-515F6A581A99}" srcOrd="0" destOrd="0" presId="urn:microsoft.com/office/officeart/2005/8/layout/hierarchy1"/>
    <dgm:cxn modelId="{F979C087-8BFD-2141-AAE9-D047D3D4C93C}" type="presParOf" srcId="{A2CB8530-24EA-BE4C-B199-C1ACDC8943C6}" destId="{804893B8-6E0E-1A4B-A1AD-4118CCDE7A46}" srcOrd="1" destOrd="0" presId="urn:microsoft.com/office/officeart/2005/8/layout/hierarchy1"/>
    <dgm:cxn modelId="{9881FD60-A535-4A45-A36A-7B0424094515}" type="presParOf" srcId="{8A01977D-5F31-174F-B2AA-289EC994BE1A}" destId="{1E4203FD-215F-514F-8190-0AF1B5D2B8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49C657-FF9D-4F38-8DED-6B37811ED09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7759BA5-B9C6-4C4C-997D-566C5A804A14}">
      <dgm:prSet/>
      <dgm:spPr/>
      <dgm:t>
        <a:bodyPr/>
        <a:lstStyle/>
        <a:p>
          <a:r>
            <a:rPr lang="cs-CZ"/>
            <a:t>Rodiče</a:t>
          </a:r>
          <a:endParaRPr lang="en-US"/>
        </a:p>
      </dgm:t>
    </dgm:pt>
    <dgm:pt modelId="{7A551D42-F0E2-4257-A5E7-F776BE2EF7E8}" type="parTrans" cxnId="{15BC6A64-1531-42F6-B29F-09FB2E2E9650}">
      <dgm:prSet/>
      <dgm:spPr/>
      <dgm:t>
        <a:bodyPr/>
        <a:lstStyle/>
        <a:p>
          <a:endParaRPr lang="en-US"/>
        </a:p>
      </dgm:t>
    </dgm:pt>
    <dgm:pt modelId="{A9D85DE4-73ED-4A5B-9987-396ABBA9EE7A}" type="sibTrans" cxnId="{15BC6A64-1531-42F6-B29F-09FB2E2E9650}">
      <dgm:prSet/>
      <dgm:spPr/>
      <dgm:t>
        <a:bodyPr/>
        <a:lstStyle/>
        <a:p>
          <a:endParaRPr lang="en-US"/>
        </a:p>
      </dgm:t>
    </dgm:pt>
    <dgm:pt modelId="{7445AA0E-DA6E-4222-B7C1-BE15725D0617}">
      <dgm:prSet/>
      <dgm:spPr/>
      <dgm:t>
        <a:bodyPr/>
        <a:lstStyle/>
        <a:p>
          <a:r>
            <a:rPr lang="cs-CZ"/>
            <a:t>Děti</a:t>
          </a:r>
          <a:endParaRPr lang="en-US"/>
        </a:p>
      </dgm:t>
    </dgm:pt>
    <dgm:pt modelId="{5F118494-F600-49C9-9D84-B0FF7E521DE4}" type="parTrans" cxnId="{59A20622-A280-4481-AA30-EB6DF9B057DE}">
      <dgm:prSet/>
      <dgm:spPr/>
      <dgm:t>
        <a:bodyPr/>
        <a:lstStyle/>
        <a:p>
          <a:endParaRPr lang="en-US"/>
        </a:p>
      </dgm:t>
    </dgm:pt>
    <dgm:pt modelId="{512EE790-C3C9-43CB-A48C-5BE482A0AE4E}" type="sibTrans" cxnId="{59A20622-A280-4481-AA30-EB6DF9B057DE}">
      <dgm:prSet/>
      <dgm:spPr/>
      <dgm:t>
        <a:bodyPr/>
        <a:lstStyle/>
        <a:p>
          <a:endParaRPr lang="en-US"/>
        </a:p>
      </dgm:t>
    </dgm:pt>
    <dgm:pt modelId="{1BBF10A9-7702-4C29-BA21-51FC4631233F}">
      <dgm:prSet/>
      <dgm:spPr/>
      <dgm:t>
        <a:bodyPr/>
        <a:lstStyle/>
        <a:p>
          <a:r>
            <a:rPr lang="cs-CZ"/>
            <a:t>Rodiče a děti</a:t>
          </a:r>
          <a:endParaRPr lang="en-US"/>
        </a:p>
      </dgm:t>
    </dgm:pt>
    <dgm:pt modelId="{145BE36E-FA93-4B83-A8B0-380496B200AB}" type="parTrans" cxnId="{D196D6C3-605C-427C-B627-9DBDF38850A5}">
      <dgm:prSet/>
      <dgm:spPr/>
      <dgm:t>
        <a:bodyPr/>
        <a:lstStyle/>
        <a:p>
          <a:endParaRPr lang="en-US"/>
        </a:p>
      </dgm:t>
    </dgm:pt>
    <dgm:pt modelId="{EA2F432F-2458-4E78-ADA3-62DE1D66465D}" type="sibTrans" cxnId="{D196D6C3-605C-427C-B627-9DBDF38850A5}">
      <dgm:prSet/>
      <dgm:spPr/>
      <dgm:t>
        <a:bodyPr/>
        <a:lstStyle/>
        <a:p>
          <a:endParaRPr lang="en-US"/>
        </a:p>
      </dgm:t>
    </dgm:pt>
    <dgm:pt modelId="{5FE91E94-B8A9-4345-8D88-E7627A9C5649}">
      <dgm:prSet/>
      <dgm:spPr/>
      <dgm:t>
        <a:bodyPr/>
        <a:lstStyle/>
        <a:p>
          <a:r>
            <a:rPr lang="cs-CZ"/>
            <a:t>Děti a rodiče</a:t>
          </a:r>
          <a:endParaRPr lang="en-US"/>
        </a:p>
      </dgm:t>
    </dgm:pt>
    <dgm:pt modelId="{72E44040-4188-45A0-AED3-33A782731B69}" type="parTrans" cxnId="{B0B178FA-5F49-4BFF-80D5-FF48AF7AF6A1}">
      <dgm:prSet/>
      <dgm:spPr/>
      <dgm:t>
        <a:bodyPr/>
        <a:lstStyle/>
        <a:p>
          <a:endParaRPr lang="en-US"/>
        </a:p>
      </dgm:t>
    </dgm:pt>
    <dgm:pt modelId="{FCAF2687-5185-49C2-AC4F-87FDEC2EB50D}" type="sibTrans" cxnId="{B0B178FA-5F49-4BFF-80D5-FF48AF7AF6A1}">
      <dgm:prSet/>
      <dgm:spPr/>
      <dgm:t>
        <a:bodyPr/>
        <a:lstStyle/>
        <a:p>
          <a:endParaRPr lang="en-US"/>
        </a:p>
      </dgm:t>
    </dgm:pt>
    <dgm:pt modelId="{91343D27-E89D-448E-AF89-2CC0ADDBDC6C}">
      <dgm:prSet/>
      <dgm:spPr/>
      <dgm:t>
        <a:bodyPr/>
        <a:lstStyle/>
        <a:p>
          <a:r>
            <a:rPr lang="cs-CZ"/>
            <a:t>Plnění zákonných povinností</a:t>
          </a:r>
          <a:endParaRPr lang="en-US"/>
        </a:p>
      </dgm:t>
    </dgm:pt>
    <dgm:pt modelId="{D0BD835D-1233-4F1A-A047-96D6CAFBDEE8}" type="parTrans" cxnId="{5F761ED8-23F1-42FC-BBFA-C45EC100A9B8}">
      <dgm:prSet/>
      <dgm:spPr/>
      <dgm:t>
        <a:bodyPr/>
        <a:lstStyle/>
        <a:p>
          <a:endParaRPr lang="en-US"/>
        </a:p>
      </dgm:t>
    </dgm:pt>
    <dgm:pt modelId="{78044B6F-BF82-4719-8601-9A7879B795D5}" type="sibTrans" cxnId="{5F761ED8-23F1-42FC-BBFA-C45EC100A9B8}">
      <dgm:prSet/>
      <dgm:spPr/>
      <dgm:t>
        <a:bodyPr/>
        <a:lstStyle/>
        <a:p>
          <a:endParaRPr lang="en-US"/>
        </a:p>
      </dgm:t>
    </dgm:pt>
    <dgm:pt modelId="{42621E5D-106E-CA42-BEE1-85419C529B8F}" type="pres">
      <dgm:prSet presAssocID="{1649C657-FF9D-4F38-8DED-6B37811ED096}" presName="vert0" presStyleCnt="0">
        <dgm:presLayoutVars>
          <dgm:dir/>
          <dgm:animOne val="branch"/>
          <dgm:animLvl val="lvl"/>
        </dgm:presLayoutVars>
      </dgm:prSet>
      <dgm:spPr/>
    </dgm:pt>
    <dgm:pt modelId="{12BD8EE0-4F13-3340-9D97-3091EA8984A1}" type="pres">
      <dgm:prSet presAssocID="{67759BA5-B9C6-4C4C-997D-566C5A804A14}" presName="thickLine" presStyleLbl="alignNode1" presStyleIdx="0" presStyleCnt="5"/>
      <dgm:spPr/>
    </dgm:pt>
    <dgm:pt modelId="{42892661-0D38-BA45-9A75-07C954366A86}" type="pres">
      <dgm:prSet presAssocID="{67759BA5-B9C6-4C4C-997D-566C5A804A14}" presName="horz1" presStyleCnt="0"/>
      <dgm:spPr/>
    </dgm:pt>
    <dgm:pt modelId="{1104579A-C406-4D41-A1E0-8BD4C219CE27}" type="pres">
      <dgm:prSet presAssocID="{67759BA5-B9C6-4C4C-997D-566C5A804A14}" presName="tx1" presStyleLbl="revTx" presStyleIdx="0" presStyleCnt="5"/>
      <dgm:spPr/>
    </dgm:pt>
    <dgm:pt modelId="{F7AABDD8-445D-8146-9DF5-0EB6470FC4C7}" type="pres">
      <dgm:prSet presAssocID="{67759BA5-B9C6-4C4C-997D-566C5A804A14}" presName="vert1" presStyleCnt="0"/>
      <dgm:spPr/>
    </dgm:pt>
    <dgm:pt modelId="{9B7B5930-24F0-8B4D-97D1-F4217C75D74A}" type="pres">
      <dgm:prSet presAssocID="{7445AA0E-DA6E-4222-B7C1-BE15725D0617}" presName="thickLine" presStyleLbl="alignNode1" presStyleIdx="1" presStyleCnt="5"/>
      <dgm:spPr/>
    </dgm:pt>
    <dgm:pt modelId="{2D7A8601-14A1-B247-B4E3-B780B556E9BB}" type="pres">
      <dgm:prSet presAssocID="{7445AA0E-DA6E-4222-B7C1-BE15725D0617}" presName="horz1" presStyleCnt="0"/>
      <dgm:spPr/>
    </dgm:pt>
    <dgm:pt modelId="{F69A1069-C0FF-CA4A-8267-56BE46F208EC}" type="pres">
      <dgm:prSet presAssocID="{7445AA0E-DA6E-4222-B7C1-BE15725D0617}" presName="tx1" presStyleLbl="revTx" presStyleIdx="1" presStyleCnt="5"/>
      <dgm:spPr/>
    </dgm:pt>
    <dgm:pt modelId="{7DE173BD-E0CD-F341-9CFA-0782D4627F17}" type="pres">
      <dgm:prSet presAssocID="{7445AA0E-DA6E-4222-B7C1-BE15725D0617}" presName="vert1" presStyleCnt="0"/>
      <dgm:spPr/>
    </dgm:pt>
    <dgm:pt modelId="{C64BC296-557C-E64B-A924-36A660CF9743}" type="pres">
      <dgm:prSet presAssocID="{1BBF10A9-7702-4C29-BA21-51FC4631233F}" presName="thickLine" presStyleLbl="alignNode1" presStyleIdx="2" presStyleCnt="5"/>
      <dgm:spPr/>
    </dgm:pt>
    <dgm:pt modelId="{7520AE1C-E67F-C14A-9059-0DA1B1C3C815}" type="pres">
      <dgm:prSet presAssocID="{1BBF10A9-7702-4C29-BA21-51FC4631233F}" presName="horz1" presStyleCnt="0"/>
      <dgm:spPr/>
    </dgm:pt>
    <dgm:pt modelId="{C856672E-4C3F-2D4C-B6E4-45EC2FF742B4}" type="pres">
      <dgm:prSet presAssocID="{1BBF10A9-7702-4C29-BA21-51FC4631233F}" presName="tx1" presStyleLbl="revTx" presStyleIdx="2" presStyleCnt="5"/>
      <dgm:spPr/>
    </dgm:pt>
    <dgm:pt modelId="{1DD014C4-250E-E147-AC44-3AB8F0513221}" type="pres">
      <dgm:prSet presAssocID="{1BBF10A9-7702-4C29-BA21-51FC4631233F}" presName="vert1" presStyleCnt="0"/>
      <dgm:spPr/>
    </dgm:pt>
    <dgm:pt modelId="{4D5132CB-2213-A740-BE22-FC0D3C80CF27}" type="pres">
      <dgm:prSet presAssocID="{5FE91E94-B8A9-4345-8D88-E7627A9C5649}" presName="thickLine" presStyleLbl="alignNode1" presStyleIdx="3" presStyleCnt="5"/>
      <dgm:spPr/>
    </dgm:pt>
    <dgm:pt modelId="{1AD0D3FC-AA55-B24E-B0C4-B9CE9B008A7C}" type="pres">
      <dgm:prSet presAssocID="{5FE91E94-B8A9-4345-8D88-E7627A9C5649}" presName="horz1" presStyleCnt="0"/>
      <dgm:spPr/>
    </dgm:pt>
    <dgm:pt modelId="{BC20EA79-A30E-424B-8BC4-BD04F92641A4}" type="pres">
      <dgm:prSet presAssocID="{5FE91E94-B8A9-4345-8D88-E7627A9C5649}" presName="tx1" presStyleLbl="revTx" presStyleIdx="3" presStyleCnt="5"/>
      <dgm:spPr/>
    </dgm:pt>
    <dgm:pt modelId="{77743851-0E26-F047-908C-5E94DFDE2FF1}" type="pres">
      <dgm:prSet presAssocID="{5FE91E94-B8A9-4345-8D88-E7627A9C5649}" presName="vert1" presStyleCnt="0"/>
      <dgm:spPr/>
    </dgm:pt>
    <dgm:pt modelId="{B04E7564-C0CC-D44D-B251-FD79C67FD074}" type="pres">
      <dgm:prSet presAssocID="{91343D27-E89D-448E-AF89-2CC0ADDBDC6C}" presName="thickLine" presStyleLbl="alignNode1" presStyleIdx="4" presStyleCnt="5"/>
      <dgm:spPr/>
    </dgm:pt>
    <dgm:pt modelId="{BBDACA01-C0F7-FD4B-87A9-C79104838015}" type="pres">
      <dgm:prSet presAssocID="{91343D27-E89D-448E-AF89-2CC0ADDBDC6C}" presName="horz1" presStyleCnt="0"/>
      <dgm:spPr/>
    </dgm:pt>
    <dgm:pt modelId="{8915E23E-3BAF-2744-B7B9-FCE922424D37}" type="pres">
      <dgm:prSet presAssocID="{91343D27-E89D-448E-AF89-2CC0ADDBDC6C}" presName="tx1" presStyleLbl="revTx" presStyleIdx="4" presStyleCnt="5"/>
      <dgm:spPr/>
    </dgm:pt>
    <dgm:pt modelId="{CA6DE3F6-3DE9-4849-ADA9-5FD9BCAA2890}" type="pres">
      <dgm:prSet presAssocID="{91343D27-E89D-448E-AF89-2CC0ADDBDC6C}" presName="vert1" presStyleCnt="0"/>
      <dgm:spPr/>
    </dgm:pt>
  </dgm:ptLst>
  <dgm:cxnLst>
    <dgm:cxn modelId="{59A20622-A280-4481-AA30-EB6DF9B057DE}" srcId="{1649C657-FF9D-4F38-8DED-6B37811ED096}" destId="{7445AA0E-DA6E-4222-B7C1-BE15725D0617}" srcOrd="1" destOrd="0" parTransId="{5F118494-F600-49C9-9D84-B0FF7E521DE4}" sibTransId="{512EE790-C3C9-43CB-A48C-5BE482A0AE4E}"/>
    <dgm:cxn modelId="{91241123-A884-E444-82E7-5C18B39DC1EB}" type="presOf" srcId="{1649C657-FF9D-4F38-8DED-6B37811ED096}" destId="{42621E5D-106E-CA42-BEE1-85419C529B8F}" srcOrd="0" destOrd="0" presId="urn:microsoft.com/office/officeart/2008/layout/LinedList"/>
    <dgm:cxn modelId="{7C9AD645-5602-AA48-B2A4-2CC6E1BEC1E0}" type="presOf" srcId="{67759BA5-B9C6-4C4C-997D-566C5A804A14}" destId="{1104579A-C406-4D41-A1E0-8BD4C219CE27}" srcOrd="0" destOrd="0" presId="urn:microsoft.com/office/officeart/2008/layout/LinedList"/>
    <dgm:cxn modelId="{15BC6A64-1531-42F6-B29F-09FB2E2E9650}" srcId="{1649C657-FF9D-4F38-8DED-6B37811ED096}" destId="{67759BA5-B9C6-4C4C-997D-566C5A804A14}" srcOrd="0" destOrd="0" parTransId="{7A551D42-F0E2-4257-A5E7-F776BE2EF7E8}" sibTransId="{A9D85DE4-73ED-4A5B-9987-396ABBA9EE7A}"/>
    <dgm:cxn modelId="{7C58AE6F-5E35-AB49-8009-840F8F1195F7}" type="presOf" srcId="{7445AA0E-DA6E-4222-B7C1-BE15725D0617}" destId="{F69A1069-C0FF-CA4A-8267-56BE46F208EC}" srcOrd="0" destOrd="0" presId="urn:microsoft.com/office/officeart/2008/layout/LinedList"/>
    <dgm:cxn modelId="{A9DE439A-821D-CF40-8B4C-56477E8B10DF}" type="presOf" srcId="{91343D27-E89D-448E-AF89-2CC0ADDBDC6C}" destId="{8915E23E-3BAF-2744-B7B9-FCE922424D37}" srcOrd="0" destOrd="0" presId="urn:microsoft.com/office/officeart/2008/layout/LinedList"/>
    <dgm:cxn modelId="{615014AA-51C4-3C48-A7A5-BED7E8B44C96}" type="presOf" srcId="{1BBF10A9-7702-4C29-BA21-51FC4631233F}" destId="{C856672E-4C3F-2D4C-B6E4-45EC2FF742B4}" srcOrd="0" destOrd="0" presId="urn:microsoft.com/office/officeart/2008/layout/LinedList"/>
    <dgm:cxn modelId="{D196D6C3-605C-427C-B627-9DBDF38850A5}" srcId="{1649C657-FF9D-4F38-8DED-6B37811ED096}" destId="{1BBF10A9-7702-4C29-BA21-51FC4631233F}" srcOrd="2" destOrd="0" parTransId="{145BE36E-FA93-4B83-A8B0-380496B200AB}" sibTransId="{EA2F432F-2458-4E78-ADA3-62DE1D66465D}"/>
    <dgm:cxn modelId="{9EB876D3-F37A-8943-8EDA-17169AC6A085}" type="presOf" srcId="{5FE91E94-B8A9-4345-8D88-E7627A9C5649}" destId="{BC20EA79-A30E-424B-8BC4-BD04F92641A4}" srcOrd="0" destOrd="0" presId="urn:microsoft.com/office/officeart/2008/layout/LinedList"/>
    <dgm:cxn modelId="{5F761ED8-23F1-42FC-BBFA-C45EC100A9B8}" srcId="{1649C657-FF9D-4F38-8DED-6B37811ED096}" destId="{91343D27-E89D-448E-AF89-2CC0ADDBDC6C}" srcOrd="4" destOrd="0" parTransId="{D0BD835D-1233-4F1A-A047-96D6CAFBDEE8}" sibTransId="{78044B6F-BF82-4719-8601-9A7879B795D5}"/>
    <dgm:cxn modelId="{B0B178FA-5F49-4BFF-80D5-FF48AF7AF6A1}" srcId="{1649C657-FF9D-4F38-8DED-6B37811ED096}" destId="{5FE91E94-B8A9-4345-8D88-E7627A9C5649}" srcOrd="3" destOrd="0" parTransId="{72E44040-4188-45A0-AED3-33A782731B69}" sibTransId="{FCAF2687-5185-49C2-AC4F-87FDEC2EB50D}"/>
    <dgm:cxn modelId="{F72C3F53-D59F-964D-9DD4-4EE7DC0C9908}" type="presParOf" srcId="{42621E5D-106E-CA42-BEE1-85419C529B8F}" destId="{12BD8EE0-4F13-3340-9D97-3091EA8984A1}" srcOrd="0" destOrd="0" presId="urn:microsoft.com/office/officeart/2008/layout/LinedList"/>
    <dgm:cxn modelId="{43A562D2-5974-874C-AC91-D0BAE0A117C5}" type="presParOf" srcId="{42621E5D-106E-CA42-BEE1-85419C529B8F}" destId="{42892661-0D38-BA45-9A75-07C954366A86}" srcOrd="1" destOrd="0" presId="urn:microsoft.com/office/officeart/2008/layout/LinedList"/>
    <dgm:cxn modelId="{C11D7772-109A-F64C-83E9-75A50EEC0812}" type="presParOf" srcId="{42892661-0D38-BA45-9A75-07C954366A86}" destId="{1104579A-C406-4D41-A1E0-8BD4C219CE27}" srcOrd="0" destOrd="0" presId="urn:microsoft.com/office/officeart/2008/layout/LinedList"/>
    <dgm:cxn modelId="{F209C38F-36C6-5241-8B18-6ACDDD881114}" type="presParOf" srcId="{42892661-0D38-BA45-9A75-07C954366A86}" destId="{F7AABDD8-445D-8146-9DF5-0EB6470FC4C7}" srcOrd="1" destOrd="0" presId="urn:microsoft.com/office/officeart/2008/layout/LinedList"/>
    <dgm:cxn modelId="{92492C3D-F08A-D447-AAD1-C10587496E66}" type="presParOf" srcId="{42621E5D-106E-CA42-BEE1-85419C529B8F}" destId="{9B7B5930-24F0-8B4D-97D1-F4217C75D74A}" srcOrd="2" destOrd="0" presId="urn:microsoft.com/office/officeart/2008/layout/LinedList"/>
    <dgm:cxn modelId="{398D317F-CEE8-694B-A551-EECAB68C70D4}" type="presParOf" srcId="{42621E5D-106E-CA42-BEE1-85419C529B8F}" destId="{2D7A8601-14A1-B247-B4E3-B780B556E9BB}" srcOrd="3" destOrd="0" presId="urn:microsoft.com/office/officeart/2008/layout/LinedList"/>
    <dgm:cxn modelId="{6923FE0A-B05B-214A-A091-B791E732544B}" type="presParOf" srcId="{2D7A8601-14A1-B247-B4E3-B780B556E9BB}" destId="{F69A1069-C0FF-CA4A-8267-56BE46F208EC}" srcOrd="0" destOrd="0" presId="urn:microsoft.com/office/officeart/2008/layout/LinedList"/>
    <dgm:cxn modelId="{B27B6793-795E-6641-BD96-DCB3798F362B}" type="presParOf" srcId="{2D7A8601-14A1-B247-B4E3-B780B556E9BB}" destId="{7DE173BD-E0CD-F341-9CFA-0782D4627F17}" srcOrd="1" destOrd="0" presId="urn:microsoft.com/office/officeart/2008/layout/LinedList"/>
    <dgm:cxn modelId="{FEA3D618-F931-7948-9505-7CF53A16257F}" type="presParOf" srcId="{42621E5D-106E-CA42-BEE1-85419C529B8F}" destId="{C64BC296-557C-E64B-A924-36A660CF9743}" srcOrd="4" destOrd="0" presId="urn:microsoft.com/office/officeart/2008/layout/LinedList"/>
    <dgm:cxn modelId="{2760F7AE-AE24-E040-BAB7-BB3703B22C8B}" type="presParOf" srcId="{42621E5D-106E-CA42-BEE1-85419C529B8F}" destId="{7520AE1C-E67F-C14A-9059-0DA1B1C3C815}" srcOrd="5" destOrd="0" presId="urn:microsoft.com/office/officeart/2008/layout/LinedList"/>
    <dgm:cxn modelId="{5D30BA5B-E4D8-1743-864C-C3C1C6D61D39}" type="presParOf" srcId="{7520AE1C-E67F-C14A-9059-0DA1B1C3C815}" destId="{C856672E-4C3F-2D4C-B6E4-45EC2FF742B4}" srcOrd="0" destOrd="0" presId="urn:microsoft.com/office/officeart/2008/layout/LinedList"/>
    <dgm:cxn modelId="{02F4A2C2-5CE7-DE45-A889-10EDEE547FAE}" type="presParOf" srcId="{7520AE1C-E67F-C14A-9059-0DA1B1C3C815}" destId="{1DD014C4-250E-E147-AC44-3AB8F0513221}" srcOrd="1" destOrd="0" presId="urn:microsoft.com/office/officeart/2008/layout/LinedList"/>
    <dgm:cxn modelId="{ACD2F066-FFC4-CD40-B794-B1FC6E85599E}" type="presParOf" srcId="{42621E5D-106E-CA42-BEE1-85419C529B8F}" destId="{4D5132CB-2213-A740-BE22-FC0D3C80CF27}" srcOrd="6" destOrd="0" presId="urn:microsoft.com/office/officeart/2008/layout/LinedList"/>
    <dgm:cxn modelId="{86CA67BB-DAAD-1F45-B8D9-53278C28EB0F}" type="presParOf" srcId="{42621E5D-106E-CA42-BEE1-85419C529B8F}" destId="{1AD0D3FC-AA55-B24E-B0C4-B9CE9B008A7C}" srcOrd="7" destOrd="0" presId="urn:microsoft.com/office/officeart/2008/layout/LinedList"/>
    <dgm:cxn modelId="{5A26AF7C-7C25-ED45-A25C-19609A394572}" type="presParOf" srcId="{1AD0D3FC-AA55-B24E-B0C4-B9CE9B008A7C}" destId="{BC20EA79-A30E-424B-8BC4-BD04F92641A4}" srcOrd="0" destOrd="0" presId="urn:microsoft.com/office/officeart/2008/layout/LinedList"/>
    <dgm:cxn modelId="{B9EEE7AE-A27F-E242-B4B5-9D0AD27E1932}" type="presParOf" srcId="{1AD0D3FC-AA55-B24E-B0C4-B9CE9B008A7C}" destId="{77743851-0E26-F047-908C-5E94DFDE2FF1}" srcOrd="1" destOrd="0" presId="urn:microsoft.com/office/officeart/2008/layout/LinedList"/>
    <dgm:cxn modelId="{795B90A2-1A71-E441-B1A0-4059BCCFA541}" type="presParOf" srcId="{42621E5D-106E-CA42-BEE1-85419C529B8F}" destId="{B04E7564-C0CC-D44D-B251-FD79C67FD074}" srcOrd="8" destOrd="0" presId="urn:microsoft.com/office/officeart/2008/layout/LinedList"/>
    <dgm:cxn modelId="{83A58140-C069-3849-A4AD-1B9C91EC84F9}" type="presParOf" srcId="{42621E5D-106E-CA42-BEE1-85419C529B8F}" destId="{BBDACA01-C0F7-FD4B-87A9-C79104838015}" srcOrd="9" destOrd="0" presId="urn:microsoft.com/office/officeart/2008/layout/LinedList"/>
    <dgm:cxn modelId="{EB49A999-35DF-124D-8AEC-E8958CA962C3}" type="presParOf" srcId="{BBDACA01-C0F7-FD4B-87A9-C79104838015}" destId="{8915E23E-3BAF-2744-B7B9-FCE922424D37}" srcOrd="0" destOrd="0" presId="urn:microsoft.com/office/officeart/2008/layout/LinedList"/>
    <dgm:cxn modelId="{5FC994C6-B6E5-C548-9E6E-B8859D48ED46}" type="presParOf" srcId="{BBDACA01-C0F7-FD4B-87A9-C79104838015}" destId="{CA6DE3F6-3DE9-4849-ADA9-5FD9BCAA28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65138C-B567-409D-962F-03B84FF06ADD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E7703D-667E-4E89-BB6F-E0693B1328FB}">
      <dgm:prSet custT="1"/>
      <dgm:spPr/>
      <dgm:t>
        <a:bodyPr/>
        <a:lstStyle/>
        <a:p>
          <a:r>
            <a:rPr lang="cs-CZ" sz="2400" dirty="0"/>
            <a:t>Ekonomická oblast – práce</a:t>
          </a:r>
          <a:endParaRPr lang="en-US" sz="2400" dirty="0"/>
        </a:p>
      </dgm:t>
    </dgm:pt>
    <dgm:pt modelId="{83780822-BA53-41DC-BF68-F59131F8F536}" type="parTrans" cxnId="{533F2B78-0CB4-4111-9D66-4B596E791DF5}">
      <dgm:prSet/>
      <dgm:spPr/>
      <dgm:t>
        <a:bodyPr/>
        <a:lstStyle/>
        <a:p>
          <a:endParaRPr lang="en-US"/>
        </a:p>
      </dgm:t>
    </dgm:pt>
    <dgm:pt modelId="{D432A081-58A2-4771-A116-A0E0B68D91DE}" type="sibTrans" cxnId="{533F2B78-0CB4-4111-9D66-4B596E791DF5}">
      <dgm:prSet/>
      <dgm:spPr/>
      <dgm:t>
        <a:bodyPr/>
        <a:lstStyle/>
        <a:p>
          <a:endParaRPr lang="en-US"/>
        </a:p>
      </dgm:t>
    </dgm:pt>
    <dgm:pt modelId="{01D91A53-AEA4-4023-AD2A-B044FCB6679D}">
      <dgm:prSet custT="1"/>
      <dgm:spPr/>
      <dgm:t>
        <a:bodyPr/>
        <a:lstStyle/>
        <a:p>
          <a:r>
            <a:rPr lang="cs-CZ" sz="2400" dirty="0"/>
            <a:t>Místo bydliště – změny bydlišť, od historie po dnešek</a:t>
          </a:r>
          <a:endParaRPr lang="en-US" sz="2400" dirty="0"/>
        </a:p>
      </dgm:t>
    </dgm:pt>
    <dgm:pt modelId="{23435383-8B62-4899-8C31-CB51A7AE5CB9}" type="parTrans" cxnId="{0EC3B7FB-CC74-4984-A099-55A5E1D58A92}">
      <dgm:prSet/>
      <dgm:spPr/>
      <dgm:t>
        <a:bodyPr/>
        <a:lstStyle/>
        <a:p>
          <a:endParaRPr lang="en-US"/>
        </a:p>
      </dgm:t>
    </dgm:pt>
    <dgm:pt modelId="{8E8923B5-C2F5-4A1B-B51D-C9CCE1267185}" type="sibTrans" cxnId="{0EC3B7FB-CC74-4984-A099-55A5E1D58A92}">
      <dgm:prSet/>
      <dgm:spPr/>
      <dgm:t>
        <a:bodyPr/>
        <a:lstStyle/>
        <a:p>
          <a:endParaRPr lang="en-US"/>
        </a:p>
      </dgm:t>
    </dgm:pt>
    <dgm:pt modelId="{253BE460-4B18-44F0-BDCA-C154CB78A1DC}">
      <dgm:prSet custT="1"/>
      <dgm:spPr/>
      <dgm:t>
        <a:bodyPr/>
        <a:lstStyle/>
        <a:p>
          <a:r>
            <a:rPr lang="cs-CZ" sz="2400"/>
            <a:t>Sociální vztahy jednotlivých členů</a:t>
          </a:r>
          <a:endParaRPr lang="en-US" sz="2400"/>
        </a:p>
      </dgm:t>
    </dgm:pt>
    <dgm:pt modelId="{07626CF9-70A6-4034-A85D-9E26BEAA579E}" type="parTrans" cxnId="{40AFCC00-D2D5-48BD-83D5-6A7DE31C02DF}">
      <dgm:prSet/>
      <dgm:spPr/>
      <dgm:t>
        <a:bodyPr/>
        <a:lstStyle/>
        <a:p>
          <a:endParaRPr lang="en-US"/>
        </a:p>
      </dgm:t>
    </dgm:pt>
    <dgm:pt modelId="{4C02E6EE-F3A6-4847-B69D-D4AFB5575D63}" type="sibTrans" cxnId="{40AFCC00-D2D5-48BD-83D5-6A7DE31C02DF}">
      <dgm:prSet/>
      <dgm:spPr/>
      <dgm:t>
        <a:bodyPr/>
        <a:lstStyle/>
        <a:p>
          <a:endParaRPr lang="en-US"/>
        </a:p>
      </dgm:t>
    </dgm:pt>
    <dgm:pt modelId="{AD1FF82C-385E-4DFD-B3AE-F8637D439D39}">
      <dgm:prSet custT="1"/>
      <dgm:spPr/>
      <dgm:t>
        <a:bodyPr/>
        <a:lstStyle/>
        <a:p>
          <a:r>
            <a:rPr lang="cs-CZ" sz="2400"/>
            <a:t>Škola a školka u dětí</a:t>
          </a:r>
          <a:endParaRPr lang="en-US" sz="2400"/>
        </a:p>
      </dgm:t>
    </dgm:pt>
    <dgm:pt modelId="{66303359-9016-4EDB-AFC0-0A8672D8EE22}" type="parTrans" cxnId="{37114E98-CC8B-424B-9D5E-5F3C74DA9762}">
      <dgm:prSet/>
      <dgm:spPr/>
      <dgm:t>
        <a:bodyPr/>
        <a:lstStyle/>
        <a:p>
          <a:endParaRPr lang="en-US"/>
        </a:p>
      </dgm:t>
    </dgm:pt>
    <dgm:pt modelId="{50FB791C-926F-4306-8EB5-C920EFFE6346}" type="sibTrans" cxnId="{37114E98-CC8B-424B-9D5E-5F3C74DA9762}">
      <dgm:prSet/>
      <dgm:spPr/>
      <dgm:t>
        <a:bodyPr/>
        <a:lstStyle/>
        <a:p>
          <a:endParaRPr lang="en-US"/>
        </a:p>
      </dgm:t>
    </dgm:pt>
    <dgm:pt modelId="{8405384E-1630-4DBC-B629-09FD293A8545}">
      <dgm:prSet custT="1"/>
      <dgm:spPr/>
      <dgm:t>
        <a:bodyPr/>
        <a:lstStyle/>
        <a:p>
          <a:r>
            <a:rPr lang="cs-CZ" sz="2400"/>
            <a:t>Zájmy dětí</a:t>
          </a:r>
          <a:endParaRPr lang="en-US" sz="2400"/>
        </a:p>
      </dgm:t>
    </dgm:pt>
    <dgm:pt modelId="{0B64C680-7563-47A8-9CF8-E4C370160C49}" type="parTrans" cxnId="{F43BA2E8-8EC8-46AE-8D81-37D5628FBB25}">
      <dgm:prSet/>
      <dgm:spPr/>
      <dgm:t>
        <a:bodyPr/>
        <a:lstStyle/>
        <a:p>
          <a:endParaRPr lang="en-US"/>
        </a:p>
      </dgm:t>
    </dgm:pt>
    <dgm:pt modelId="{CB7E0329-5026-4913-B7E1-9CC2E7DBA859}" type="sibTrans" cxnId="{F43BA2E8-8EC8-46AE-8D81-37D5628FBB25}">
      <dgm:prSet/>
      <dgm:spPr/>
      <dgm:t>
        <a:bodyPr/>
        <a:lstStyle/>
        <a:p>
          <a:endParaRPr lang="en-US"/>
        </a:p>
      </dgm:t>
    </dgm:pt>
    <dgm:pt modelId="{3AEF9187-0FB1-4FDD-A023-1DBF2976B290}">
      <dgm:prSet custT="1"/>
      <dgm:spPr/>
      <dgm:t>
        <a:bodyPr/>
        <a:lstStyle/>
        <a:p>
          <a:r>
            <a:rPr lang="cs-CZ" sz="2400"/>
            <a:t>Změny v čase</a:t>
          </a:r>
          <a:endParaRPr lang="en-US" sz="2400"/>
        </a:p>
      </dgm:t>
    </dgm:pt>
    <dgm:pt modelId="{022F3189-6766-4AB8-A5A5-1A37718742B1}" type="parTrans" cxnId="{E4722E6D-ACED-4B9F-9FBF-62C29E2609CF}">
      <dgm:prSet/>
      <dgm:spPr/>
      <dgm:t>
        <a:bodyPr/>
        <a:lstStyle/>
        <a:p>
          <a:endParaRPr lang="en-US"/>
        </a:p>
      </dgm:t>
    </dgm:pt>
    <dgm:pt modelId="{438CCA8A-BA88-4AAB-B17F-0D1A0B0F90E1}" type="sibTrans" cxnId="{E4722E6D-ACED-4B9F-9FBF-62C29E2609CF}">
      <dgm:prSet/>
      <dgm:spPr/>
      <dgm:t>
        <a:bodyPr/>
        <a:lstStyle/>
        <a:p>
          <a:endParaRPr lang="en-US"/>
        </a:p>
      </dgm:t>
    </dgm:pt>
    <dgm:pt modelId="{D410C731-F48F-4BAE-BBAB-4C392062D54B}">
      <dgm:prSet custT="1"/>
      <dgm:spPr/>
      <dgm:t>
        <a:bodyPr/>
        <a:lstStyle/>
        <a:p>
          <a:r>
            <a:rPr lang="cs-CZ" sz="2400" dirty="0"/>
            <a:t>Širší rodina</a:t>
          </a:r>
          <a:endParaRPr lang="en-US" sz="2400" dirty="0"/>
        </a:p>
      </dgm:t>
    </dgm:pt>
    <dgm:pt modelId="{13464674-607F-4158-8499-8DA85300925B}" type="parTrans" cxnId="{328D4F97-BF10-4395-A9D5-74C4F338CEB0}">
      <dgm:prSet/>
      <dgm:spPr/>
      <dgm:t>
        <a:bodyPr/>
        <a:lstStyle/>
        <a:p>
          <a:endParaRPr lang="en-US"/>
        </a:p>
      </dgm:t>
    </dgm:pt>
    <dgm:pt modelId="{37B51E68-CD98-45BC-A940-7B50A9986748}" type="sibTrans" cxnId="{328D4F97-BF10-4395-A9D5-74C4F338CEB0}">
      <dgm:prSet/>
      <dgm:spPr/>
      <dgm:t>
        <a:bodyPr/>
        <a:lstStyle/>
        <a:p>
          <a:endParaRPr lang="en-US"/>
        </a:p>
      </dgm:t>
    </dgm:pt>
    <dgm:pt modelId="{1E748762-BA03-DA47-BCC3-08026C704461}" type="pres">
      <dgm:prSet presAssocID="{8E65138C-B567-409D-962F-03B84FF06ADD}" presName="Name0" presStyleCnt="0">
        <dgm:presLayoutVars>
          <dgm:dir/>
          <dgm:animLvl val="lvl"/>
          <dgm:resizeHandles val="exact"/>
        </dgm:presLayoutVars>
      </dgm:prSet>
      <dgm:spPr/>
    </dgm:pt>
    <dgm:pt modelId="{7880EC12-F9BA-F548-8F7E-96906B90318E}" type="pres">
      <dgm:prSet presAssocID="{9FE7703D-667E-4E89-BB6F-E0693B1328FB}" presName="linNode" presStyleCnt="0"/>
      <dgm:spPr/>
    </dgm:pt>
    <dgm:pt modelId="{73644F64-BA8A-874D-964F-626893412928}" type="pres">
      <dgm:prSet presAssocID="{9FE7703D-667E-4E89-BB6F-E0693B1328FB}" presName="parentText" presStyleLbl="node1" presStyleIdx="0" presStyleCnt="7" custScaleX="201320">
        <dgm:presLayoutVars>
          <dgm:chMax val="1"/>
          <dgm:bulletEnabled val="1"/>
        </dgm:presLayoutVars>
      </dgm:prSet>
      <dgm:spPr/>
    </dgm:pt>
    <dgm:pt modelId="{3351E66A-F8D5-8748-A57E-7DDC7E3B43CC}" type="pres">
      <dgm:prSet presAssocID="{D432A081-58A2-4771-A116-A0E0B68D91DE}" presName="sp" presStyleCnt="0"/>
      <dgm:spPr/>
    </dgm:pt>
    <dgm:pt modelId="{747C94E3-4CA1-4B4B-9CB0-ED714AB0F0F1}" type="pres">
      <dgm:prSet presAssocID="{01D91A53-AEA4-4023-AD2A-B044FCB6679D}" presName="linNode" presStyleCnt="0"/>
      <dgm:spPr/>
    </dgm:pt>
    <dgm:pt modelId="{89CB0D65-75E0-1F4C-9C38-4DA6108BFBEE}" type="pres">
      <dgm:prSet presAssocID="{01D91A53-AEA4-4023-AD2A-B044FCB6679D}" presName="parentText" presStyleLbl="node1" presStyleIdx="1" presStyleCnt="7" custScaleX="199327">
        <dgm:presLayoutVars>
          <dgm:chMax val="1"/>
          <dgm:bulletEnabled val="1"/>
        </dgm:presLayoutVars>
      </dgm:prSet>
      <dgm:spPr/>
    </dgm:pt>
    <dgm:pt modelId="{E1AD414B-3C12-F342-B795-F0752DC8AB01}" type="pres">
      <dgm:prSet presAssocID="{8E8923B5-C2F5-4A1B-B51D-C9CCE1267185}" presName="sp" presStyleCnt="0"/>
      <dgm:spPr/>
    </dgm:pt>
    <dgm:pt modelId="{0A7F2480-374B-7145-BD96-FAB1250C9F26}" type="pres">
      <dgm:prSet presAssocID="{253BE460-4B18-44F0-BDCA-C154CB78A1DC}" presName="linNode" presStyleCnt="0"/>
      <dgm:spPr/>
    </dgm:pt>
    <dgm:pt modelId="{EAC8D389-1FF1-7048-B6B8-7BF294EEC4A2}" type="pres">
      <dgm:prSet presAssocID="{253BE460-4B18-44F0-BDCA-C154CB78A1DC}" presName="parentText" presStyleLbl="node1" presStyleIdx="2" presStyleCnt="7" custScaleX="198348">
        <dgm:presLayoutVars>
          <dgm:chMax val="1"/>
          <dgm:bulletEnabled val="1"/>
        </dgm:presLayoutVars>
      </dgm:prSet>
      <dgm:spPr/>
    </dgm:pt>
    <dgm:pt modelId="{7CDB7445-C336-2F4C-AA7C-F13F7D7E3555}" type="pres">
      <dgm:prSet presAssocID="{4C02E6EE-F3A6-4847-B69D-D4AFB5575D63}" presName="sp" presStyleCnt="0"/>
      <dgm:spPr/>
    </dgm:pt>
    <dgm:pt modelId="{988BD202-4A7B-1449-8469-587FA5139436}" type="pres">
      <dgm:prSet presAssocID="{AD1FF82C-385E-4DFD-B3AE-F8637D439D39}" presName="linNode" presStyleCnt="0"/>
      <dgm:spPr/>
    </dgm:pt>
    <dgm:pt modelId="{0EE659E9-77C1-A344-98F9-CF822C31CECE}" type="pres">
      <dgm:prSet presAssocID="{AD1FF82C-385E-4DFD-B3AE-F8637D439D39}" presName="parentText" presStyleLbl="node1" presStyleIdx="3" presStyleCnt="7" custScaleX="198348">
        <dgm:presLayoutVars>
          <dgm:chMax val="1"/>
          <dgm:bulletEnabled val="1"/>
        </dgm:presLayoutVars>
      </dgm:prSet>
      <dgm:spPr/>
    </dgm:pt>
    <dgm:pt modelId="{3C4E9799-5293-2F44-B2A7-424B4A631CCF}" type="pres">
      <dgm:prSet presAssocID="{50FB791C-926F-4306-8EB5-C920EFFE6346}" presName="sp" presStyleCnt="0"/>
      <dgm:spPr/>
    </dgm:pt>
    <dgm:pt modelId="{152895F7-2FB8-9645-A566-41186D4D5219}" type="pres">
      <dgm:prSet presAssocID="{8405384E-1630-4DBC-B629-09FD293A8545}" presName="linNode" presStyleCnt="0"/>
      <dgm:spPr/>
    </dgm:pt>
    <dgm:pt modelId="{9D66149E-4A05-D04A-9B93-3E50537A79C7}" type="pres">
      <dgm:prSet presAssocID="{8405384E-1630-4DBC-B629-09FD293A8545}" presName="parentText" presStyleLbl="node1" presStyleIdx="4" presStyleCnt="7" custScaleX="203164">
        <dgm:presLayoutVars>
          <dgm:chMax val="1"/>
          <dgm:bulletEnabled val="1"/>
        </dgm:presLayoutVars>
      </dgm:prSet>
      <dgm:spPr/>
    </dgm:pt>
    <dgm:pt modelId="{7F794A3E-C23F-424C-BB92-5D6709C7EB47}" type="pres">
      <dgm:prSet presAssocID="{CB7E0329-5026-4913-B7E1-9CC2E7DBA859}" presName="sp" presStyleCnt="0"/>
      <dgm:spPr/>
    </dgm:pt>
    <dgm:pt modelId="{3940B676-F529-8C4B-A55E-593EB4997C4C}" type="pres">
      <dgm:prSet presAssocID="{3AEF9187-0FB1-4FDD-A023-1DBF2976B290}" presName="linNode" presStyleCnt="0"/>
      <dgm:spPr/>
    </dgm:pt>
    <dgm:pt modelId="{22F5C677-EE1F-7D40-921C-6CDAD8B14456}" type="pres">
      <dgm:prSet presAssocID="{3AEF9187-0FB1-4FDD-A023-1DBF2976B290}" presName="parentText" presStyleLbl="node1" presStyleIdx="5" presStyleCnt="7" custScaleX="200764">
        <dgm:presLayoutVars>
          <dgm:chMax val="1"/>
          <dgm:bulletEnabled val="1"/>
        </dgm:presLayoutVars>
      </dgm:prSet>
      <dgm:spPr/>
    </dgm:pt>
    <dgm:pt modelId="{F52AE4CE-5EC5-7148-AD48-3AA6CDA9589B}" type="pres">
      <dgm:prSet presAssocID="{438CCA8A-BA88-4AAB-B17F-0D1A0B0F90E1}" presName="sp" presStyleCnt="0"/>
      <dgm:spPr/>
    </dgm:pt>
    <dgm:pt modelId="{E0AB1ADB-A59D-4F42-9EF1-3622924A25A3}" type="pres">
      <dgm:prSet presAssocID="{D410C731-F48F-4BAE-BBAB-4C392062D54B}" presName="linNode" presStyleCnt="0"/>
      <dgm:spPr/>
    </dgm:pt>
    <dgm:pt modelId="{97956ADE-FC24-4645-A638-04C69780E11F}" type="pres">
      <dgm:prSet presAssocID="{D410C731-F48F-4BAE-BBAB-4C392062D54B}" presName="parentText" presStyleLbl="node1" presStyleIdx="6" presStyleCnt="7" custScaleX="201112">
        <dgm:presLayoutVars>
          <dgm:chMax val="1"/>
          <dgm:bulletEnabled val="1"/>
        </dgm:presLayoutVars>
      </dgm:prSet>
      <dgm:spPr/>
    </dgm:pt>
  </dgm:ptLst>
  <dgm:cxnLst>
    <dgm:cxn modelId="{40AFCC00-D2D5-48BD-83D5-6A7DE31C02DF}" srcId="{8E65138C-B567-409D-962F-03B84FF06ADD}" destId="{253BE460-4B18-44F0-BDCA-C154CB78A1DC}" srcOrd="2" destOrd="0" parTransId="{07626CF9-70A6-4034-A85D-9E26BEAA579E}" sibTransId="{4C02E6EE-F3A6-4847-B69D-D4AFB5575D63}"/>
    <dgm:cxn modelId="{231D6606-76DE-8B41-AF1D-F020299C8619}" type="presOf" srcId="{253BE460-4B18-44F0-BDCA-C154CB78A1DC}" destId="{EAC8D389-1FF1-7048-B6B8-7BF294EEC4A2}" srcOrd="0" destOrd="0" presId="urn:microsoft.com/office/officeart/2005/8/layout/vList5"/>
    <dgm:cxn modelId="{148DE445-22ED-9441-AA30-9BEF9C966416}" type="presOf" srcId="{9FE7703D-667E-4E89-BB6F-E0693B1328FB}" destId="{73644F64-BA8A-874D-964F-626893412928}" srcOrd="0" destOrd="0" presId="urn:microsoft.com/office/officeart/2005/8/layout/vList5"/>
    <dgm:cxn modelId="{52B1C956-7AD7-A543-BF91-F057BB92445E}" type="presOf" srcId="{3AEF9187-0FB1-4FDD-A023-1DBF2976B290}" destId="{22F5C677-EE1F-7D40-921C-6CDAD8B14456}" srcOrd="0" destOrd="0" presId="urn:microsoft.com/office/officeart/2005/8/layout/vList5"/>
    <dgm:cxn modelId="{E4722E6D-ACED-4B9F-9FBF-62C29E2609CF}" srcId="{8E65138C-B567-409D-962F-03B84FF06ADD}" destId="{3AEF9187-0FB1-4FDD-A023-1DBF2976B290}" srcOrd="5" destOrd="0" parTransId="{022F3189-6766-4AB8-A5A5-1A37718742B1}" sibTransId="{438CCA8A-BA88-4AAB-B17F-0D1A0B0F90E1}"/>
    <dgm:cxn modelId="{C0D6EF6D-A9BA-964E-ADA1-84797525D2EC}" type="presOf" srcId="{8E65138C-B567-409D-962F-03B84FF06ADD}" destId="{1E748762-BA03-DA47-BCC3-08026C704461}" srcOrd="0" destOrd="0" presId="urn:microsoft.com/office/officeart/2005/8/layout/vList5"/>
    <dgm:cxn modelId="{533F2B78-0CB4-4111-9D66-4B596E791DF5}" srcId="{8E65138C-B567-409D-962F-03B84FF06ADD}" destId="{9FE7703D-667E-4E89-BB6F-E0693B1328FB}" srcOrd="0" destOrd="0" parTransId="{83780822-BA53-41DC-BF68-F59131F8F536}" sibTransId="{D432A081-58A2-4771-A116-A0E0B68D91DE}"/>
    <dgm:cxn modelId="{86C0A88F-3FEB-464A-B36F-5718A524F9CC}" type="presOf" srcId="{D410C731-F48F-4BAE-BBAB-4C392062D54B}" destId="{97956ADE-FC24-4645-A638-04C69780E11F}" srcOrd="0" destOrd="0" presId="urn:microsoft.com/office/officeart/2005/8/layout/vList5"/>
    <dgm:cxn modelId="{A4DF9B94-18A8-0648-9F47-1C07BDE55442}" type="presOf" srcId="{01D91A53-AEA4-4023-AD2A-B044FCB6679D}" destId="{89CB0D65-75E0-1F4C-9C38-4DA6108BFBEE}" srcOrd="0" destOrd="0" presId="urn:microsoft.com/office/officeart/2005/8/layout/vList5"/>
    <dgm:cxn modelId="{328D4F97-BF10-4395-A9D5-74C4F338CEB0}" srcId="{8E65138C-B567-409D-962F-03B84FF06ADD}" destId="{D410C731-F48F-4BAE-BBAB-4C392062D54B}" srcOrd="6" destOrd="0" parTransId="{13464674-607F-4158-8499-8DA85300925B}" sibTransId="{37B51E68-CD98-45BC-A940-7B50A9986748}"/>
    <dgm:cxn modelId="{37114E98-CC8B-424B-9D5E-5F3C74DA9762}" srcId="{8E65138C-B567-409D-962F-03B84FF06ADD}" destId="{AD1FF82C-385E-4DFD-B3AE-F8637D439D39}" srcOrd="3" destOrd="0" parTransId="{66303359-9016-4EDB-AFC0-0A8672D8EE22}" sibTransId="{50FB791C-926F-4306-8EB5-C920EFFE6346}"/>
    <dgm:cxn modelId="{D00FCC9D-940F-3E40-8DD2-9EDA17F12089}" type="presOf" srcId="{8405384E-1630-4DBC-B629-09FD293A8545}" destId="{9D66149E-4A05-D04A-9B93-3E50537A79C7}" srcOrd="0" destOrd="0" presId="urn:microsoft.com/office/officeart/2005/8/layout/vList5"/>
    <dgm:cxn modelId="{F43BA2E8-8EC8-46AE-8D81-37D5628FBB25}" srcId="{8E65138C-B567-409D-962F-03B84FF06ADD}" destId="{8405384E-1630-4DBC-B629-09FD293A8545}" srcOrd="4" destOrd="0" parTransId="{0B64C680-7563-47A8-9CF8-E4C370160C49}" sibTransId="{CB7E0329-5026-4913-B7E1-9CC2E7DBA859}"/>
    <dgm:cxn modelId="{0EC3B7FB-CC74-4984-A099-55A5E1D58A92}" srcId="{8E65138C-B567-409D-962F-03B84FF06ADD}" destId="{01D91A53-AEA4-4023-AD2A-B044FCB6679D}" srcOrd="1" destOrd="0" parTransId="{23435383-8B62-4899-8C31-CB51A7AE5CB9}" sibTransId="{8E8923B5-C2F5-4A1B-B51D-C9CCE1267185}"/>
    <dgm:cxn modelId="{5414DBFC-61B6-704C-922C-CE500190949A}" type="presOf" srcId="{AD1FF82C-385E-4DFD-B3AE-F8637D439D39}" destId="{0EE659E9-77C1-A344-98F9-CF822C31CECE}" srcOrd="0" destOrd="0" presId="urn:microsoft.com/office/officeart/2005/8/layout/vList5"/>
    <dgm:cxn modelId="{2B0EAB2C-2F48-064A-80B6-DFCB16F9105A}" type="presParOf" srcId="{1E748762-BA03-DA47-BCC3-08026C704461}" destId="{7880EC12-F9BA-F548-8F7E-96906B90318E}" srcOrd="0" destOrd="0" presId="urn:microsoft.com/office/officeart/2005/8/layout/vList5"/>
    <dgm:cxn modelId="{82D26C4F-FE10-C747-88DA-FEDF3C01FB23}" type="presParOf" srcId="{7880EC12-F9BA-F548-8F7E-96906B90318E}" destId="{73644F64-BA8A-874D-964F-626893412928}" srcOrd="0" destOrd="0" presId="urn:microsoft.com/office/officeart/2005/8/layout/vList5"/>
    <dgm:cxn modelId="{6EB4A927-094C-E94C-A0F6-E67FEE7CBDE0}" type="presParOf" srcId="{1E748762-BA03-DA47-BCC3-08026C704461}" destId="{3351E66A-F8D5-8748-A57E-7DDC7E3B43CC}" srcOrd="1" destOrd="0" presId="urn:microsoft.com/office/officeart/2005/8/layout/vList5"/>
    <dgm:cxn modelId="{1DE77BCD-D0CA-4F40-BCCC-97446DF83AB2}" type="presParOf" srcId="{1E748762-BA03-DA47-BCC3-08026C704461}" destId="{747C94E3-4CA1-4B4B-9CB0-ED714AB0F0F1}" srcOrd="2" destOrd="0" presId="urn:microsoft.com/office/officeart/2005/8/layout/vList5"/>
    <dgm:cxn modelId="{19482F4B-951E-5C47-839E-1067D2AE6236}" type="presParOf" srcId="{747C94E3-4CA1-4B4B-9CB0-ED714AB0F0F1}" destId="{89CB0D65-75E0-1F4C-9C38-4DA6108BFBEE}" srcOrd="0" destOrd="0" presId="urn:microsoft.com/office/officeart/2005/8/layout/vList5"/>
    <dgm:cxn modelId="{B83BF92C-05AB-1843-ABED-4A73E1FCD970}" type="presParOf" srcId="{1E748762-BA03-DA47-BCC3-08026C704461}" destId="{E1AD414B-3C12-F342-B795-F0752DC8AB01}" srcOrd="3" destOrd="0" presId="urn:microsoft.com/office/officeart/2005/8/layout/vList5"/>
    <dgm:cxn modelId="{2FE0EF4A-79AC-FE45-B843-83D74EB7B476}" type="presParOf" srcId="{1E748762-BA03-DA47-BCC3-08026C704461}" destId="{0A7F2480-374B-7145-BD96-FAB1250C9F26}" srcOrd="4" destOrd="0" presId="urn:microsoft.com/office/officeart/2005/8/layout/vList5"/>
    <dgm:cxn modelId="{4ACF4B29-C7F9-FF45-8A89-FC959A1ADB06}" type="presParOf" srcId="{0A7F2480-374B-7145-BD96-FAB1250C9F26}" destId="{EAC8D389-1FF1-7048-B6B8-7BF294EEC4A2}" srcOrd="0" destOrd="0" presId="urn:microsoft.com/office/officeart/2005/8/layout/vList5"/>
    <dgm:cxn modelId="{A9B86957-44F8-E84C-B4E3-F8AE18785333}" type="presParOf" srcId="{1E748762-BA03-DA47-BCC3-08026C704461}" destId="{7CDB7445-C336-2F4C-AA7C-F13F7D7E3555}" srcOrd="5" destOrd="0" presId="urn:microsoft.com/office/officeart/2005/8/layout/vList5"/>
    <dgm:cxn modelId="{C025E485-1B4E-C24D-97A1-5437C85B0928}" type="presParOf" srcId="{1E748762-BA03-DA47-BCC3-08026C704461}" destId="{988BD202-4A7B-1449-8469-587FA5139436}" srcOrd="6" destOrd="0" presId="urn:microsoft.com/office/officeart/2005/8/layout/vList5"/>
    <dgm:cxn modelId="{E5B2D563-1A94-804B-A57E-8F434CD22674}" type="presParOf" srcId="{988BD202-4A7B-1449-8469-587FA5139436}" destId="{0EE659E9-77C1-A344-98F9-CF822C31CECE}" srcOrd="0" destOrd="0" presId="urn:microsoft.com/office/officeart/2005/8/layout/vList5"/>
    <dgm:cxn modelId="{080930DD-6D4D-6248-9157-D3D9C229366F}" type="presParOf" srcId="{1E748762-BA03-DA47-BCC3-08026C704461}" destId="{3C4E9799-5293-2F44-B2A7-424B4A631CCF}" srcOrd="7" destOrd="0" presId="urn:microsoft.com/office/officeart/2005/8/layout/vList5"/>
    <dgm:cxn modelId="{E5712897-B8BA-CA40-B96B-CF6A371A7776}" type="presParOf" srcId="{1E748762-BA03-DA47-BCC3-08026C704461}" destId="{152895F7-2FB8-9645-A566-41186D4D5219}" srcOrd="8" destOrd="0" presId="urn:microsoft.com/office/officeart/2005/8/layout/vList5"/>
    <dgm:cxn modelId="{85C0A807-656F-4C4E-BA14-40CF85CB2B51}" type="presParOf" srcId="{152895F7-2FB8-9645-A566-41186D4D5219}" destId="{9D66149E-4A05-D04A-9B93-3E50537A79C7}" srcOrd="0" destOrd="0" presId="urn:microsoft.com/office/officeart/2005/8/layout/vList5"/>
    <dgm:cxn modelId="{D3C398E3-3B56-874F-A064-D3CD51241319}" type="presParOf" srcId="{1E748762-BA03-DA47-BCC3-08026C704461}" destId="{7F794A3E-C23F-424C-BB92-5D6709C7EB47}" srcOrd="9" destOrd="0" presId="urn:microsoft.com/office/officeart/2005/8/layout/vList5"/>
    <dgm:cxn modelId="{5CAF921D-DFAC-E44C-A271-FDED92DC18CD}" type="presParOf" srcId="{1E748762-BA03-DA47-BCC3-08026C704461}" destId="{3940B676-F529-8C4B-A55E-593EB4997C4C}" srcOrd="10" destOrd="0" presId="urn:microsoft.com/office/officeart/2005/8/layout/vList5"/>
    <dgm:cxn modelId="{9740BF16-D291-774B-87F7-1D11195E6313}" type="presParOf" srcId="{3940B676-F529-8C4B-A55E-593EB4997C4C}" destId="{22F5C677-EE1F-7D40-921C-6CDAD8B14456}" srcOrd="0" destOrd="0" presId="urn:microsoft.com/office/officeart/2005/8/layout/vList5"/>
    <dgm:cxn modelId="{CE10BF53-83CA-7748-A881-A7177AE69EE3}" type="presParOf" srcId="{1E748762-BA03-DA47-BCC3-08026C704461}" destId="{F52AE4CE-5EC5-7148-AD48-3AA6CDA9589B}" srcOrd="11" destOrd="0" presId="urn:microsoft.com/office/officeart/2005/8/layout/vList5"/>
    <dgm:cxn modelId="{46F7DE5A-E6F4-B940-9EFD-AB05DF04E364}" type="presParOf" srcId="{1E748762-BA03-DA47-BCC3-08026C704461}" destId="{E0AB1ADB-A59D-4F42-9EF1-3622924A25A3}" srcOrd="12" destOrd="0" presId="urn:microsoft.com/office/officeart/2005/8/layout/vList5"/>
    <dgm:cxn modelId="{6444345F-4A34-2E40-BB45-E3717B6F590D}" type="presParOf" srcId="{E0AB1ADB-A59D-4F42-9EF1-3622924A25A3}" destId="{97956ADE-FC24-4645-A638-04C69780E11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00B4F-3814-4FBB-95B2-672552DAC7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52F0A7-13EB-4AA1-A2A3-197144785ACA}">
      <dgm:prSet/>
      <dgm:spPr/>
      <dgm:t>
        <a:bodyPr/>
        <a:lstStyle/>
        <a:p>
          <a:r>
            <a:rPr lang="cs-CZ"/>
            <a:t>Sezdaní</a:t>
          </a:r>
          <a:endParaRPr lang="en-US"/>
        </a:p>
      </dgm:t>
    </dgm:pt>
    <dgm:pt modelId="{1F0671DF-85B4-46D0-A4AB-FC1CEFBA14A7}" type="parTrans" cxnId="{BC524662-32D3-431D-8E15-546EFC35E954}">
      <dgm:prSet/>
      <dgm:spPr/>
      <dgm:t>
        <a:bodyPr/>
        <a:lstStyle/>
        <a:p>
          <a:endParaRPr lang="en-US"/>
        </a:p>
      </dgm:t>
    </dgm:pt>
    <dgm:pt modelId="{BCF48EED-C88D-4D56-994C-886C24E5227B}" type="sibTrans" cxnId="{BC524662-32D3-431D-8E15-546EFC35E954}">
      <dgm:prSet/>
      <dgm:spPr/>
      <dgm:t>
        <a:bodyPr/>
        <a:lstStyle/>
        <a:p>
          <a:endParaRPr lang="en-US"/>
        </a:p>
      </dgm:t>
    </dgm:pt>
    <dgm:pt modelId="{89E369F7-F3FB-43CC-8213-CD36AD9B9568}">
      <dgm:prSet/>
      <dgm:spPr/>
      <dgm:t>
        <a:bodyPr/>
        <a:lstStyle/>
        <a:p>
          <a:r>
            <a:rPr lang="cs-CZ"/>
            <a:t>Nesezdaní</a:t>
          </a:r>
          <a:endParaRPr lang="en-US"/>
        </a:p>
      </dgm:t>
    </dgm:pt>
    <dgm:pt modelId="{E4FCAFE2-E90A-4E3C-9523-502BF0722493}" type="parTrans" cxnId="{1372019E-7994-4035-80D6-F81EA6048C3B}">
      <dgm:prSet/>
      <dgm:spPr/>
      <dgm:t>
        <a:bodyPr/>
        <a:lstStyle/>
        <a:p>
          <a:endParaRPr lang="en-US"/>
        </a:p>
      </dgm:t>
    </dgm:pt>
    <dgm:pt modelId="{85B2E4B3-897B-405E-9432-0BCC994480CE}" type="sibTrans" cxnId="{1372019E-7994-4035-80D6-F81EA6048C3B}">
      <dgm:prSet/>
      <dgm:spPr/>
      <dgm:t>
        <a:bodyPr/>
        <a:lstStyle/>
        <a:p>
          <a:endParaRPr lang="en-US"/>
        </a:p>
      </dgm:t>
    </dgm:pt>
    <dgm:pt modelId="{90A5B41F-0314-40F3-8CD9-C62AAA18C298}">
      <dgm:prSet/>
      <dgm:spPr/>
      <dgm:t>
        <a:bodyPr/>
        <a:lstStyle/>
        <a:p>
          <a:r>
            <a:rPr lang="cs-CZ"/>
            <a:t>Rodiče se mění</a:t>
          </a:r>
          <a:endParaRPr lang="en-US"/>
        </a:p>
      </dgm:t>
    </dgm:pt>
    <dgm:pt modelId="{C67E2117-A609-443B-B657-B4255457DA8C}" type="parTrans" cxnId="{509F0355-ECF4-434A-B526-5C30FE9BA064}">
      <dgm:prSet/>
      <dgm:spPr/>
      <dgm:t>
        <a:bodyPr/>
        <a:lstStyle/>
        <a:p>
          <a:endParaRPr lang="en-US"/>
        </a:p>
      </dgm:t>
    </dgm:pt>
    <dgm:pt modelId="{B2BC697F-9052-42E1-86E6-DAB6085BFEE8}" type="sibTrans" cxnId="{509F0355-ECF4-434A-B526-5C30FE9BA064}">
      <dgm:prSet/>
      <dgm:spPr/>
      <dgm:t>
        <a:bodyPr/>
        <a:lstStyle/>
        <a:p>
          <a:endParaRPr lang="en-US"/>
        </a:p>
      </dgm:t>
    </dgm:pt>
    <dgm:pt modelId="{6240B639-445E-4D28-8EC3-E216E5981EAA}">
      <dgm:prSet/>
      <dgm:spPr/>
      <dgm:t>
        <a:bodyPr/>
        <a:lstStyle/>
        <a:p>
          <a:r>
            <a:rPr lang="cs-CZ"/>
            <a:t>Partneři napůl cesty</a:t>
          </a:r>
          <a:endParaRPr lang="en-US"/>
        </a:p>
      </dgm:t>
    </dgm:pt>
    <dgm:pt modelId="{8E83999C-74C0-4402-A3B3-D31CCAF7DDF0}" type="parTrans" cxnId="{177814A4-6737-4D19-9BEA-86271929E738}">
      <dgm:prSet/>
      <dgm:spPr/>
      <dgm:t>
        <a:bodyPr/>
        <a:lstStyle/>
        <a:p>
          <a:endParaRPr lang="en-US"/>
        </a:p>
      </dgm:t>
    </dgm:pt>
    <dgm:pt modelId="{0051F845-A1D8-4264-92E0-361670BCFD08}" type="sibTrans" cxnId="{177814A4-6737-4D19-9BEA-86271929E738}">
      <dgm:prSet/>
      <dgm:spPr/>
      <dgm:t>
        <a:bodyPr/>
        <a:lstStyle/>
        <a:p>
          <a:endParaRPr lang="en-US"/>
        </a:p>
      </dgm:t>
    </dgm:pt>
    <dgm:pt modelId="{F0A50E4F-1DC5-4954-B755-8066661D91FA}">
      <dgm:prSet/>
      <dgm:spPr/>
      <dgm:t>
        <a:bodyPr/>
        <a:lstStyle/>
        <a:p>
          <a:r>
            <a:rPr lang="cs-CZ"/>
            <a:t>Hikikomori</a:t>
          </a:r>
          <a:endParaRPr lang="en-US"/>
        </a:p>
      </dgm:t>
    </dgm:pt>
    <dgm:pt modelId="{2D0B8BA1-000E-4726-B57C-2DC29DAD26C3}" type="parTrans" cxnId="{0FE22EFF-C11A-4D80-88D7-97BF94E3957E}">
      <dgm:prSet/>
      <dgm:spPr/>
      <dgm:t>
        <a:bodyPr/>
        <a:lstStyle/>
        <a:p>
          <a:endParaRPr lang="en-US"/>
        </a:p>
      </dgm:t>
    </dgm:pt>
    <dgm:pt modelId="{244C56AA-2D6C-4F3E-B248-03D7AD7B6380}" type="sibTrans" cxnId="{0FE22EFF-C11A-4D80-88D7-97BF94E3957E}">
      <dgm:prSet/>
      <dgm:spPr/>
      <dgm:t>
        <a:bodyPr/>
        <a:lstStyle/>
        <a:p>
          <a:endParaRPr lang="en-US"/>
        </a:p>
      </dgm:t>
    </dgm:pt>
    <dgm:pt modelId="{BB479A8A-4EDC-4708-8CBA-9535584EF263}">
      <dgm:prSet/>
      <dgm:spPr/>
      <dgm:t>
        <a:bodyPr/>
        <a:lstStyle/>
        <a:p>
          <a:r>
            <a:rPr lang="cs-CZ"/>
            <a:t>Osoby stejného pohlaví</a:t>
          </a:r>
          <a:endParaRPr lang="en-US"/>
        </a:p>
      </dgm:t>
    </dgm:pt>
    <dgm:pt modelId="{E25D48AE-70A3-4EBE-8984-674E62AE7B8E}" type="parTrans" cxnId="{0DF8D6A9-EEA5-459B-B35B-A48B471492CB}">
      <dgm:prSet/>
      <dgm:spPr/>
      <dgm:t>
        <a:bodyPr/>
        <a:lstStyle/>
        <a:p>
          <a:endParaRPr lang="en-US"/>
        </a:p>
      </dgm:t>
    </dgm:pt>
    <dgm:pt modelId="{96601D3D-6463-4FE0-B8D4-47897A26BA29}" type="sibTrans" cxnId="{0DF8D6A9-EEA5-459B-B35B-A48B471492CB}">
      <dgm:prSet/>
      <dgm:spPr/>
      <dgm:t>
        <a:bodyPr/>
        <a:lstStyle/>
        <a:p>
          <a:endParaRPr lang="en-US"/>
        </a:p>
      </dgm:t>
    </dgm:pt>
    <dgm:pt modelId="{703C73A6-6BED-4A47-9235-F3DD75E6E1B1}">
      <dgm:prSet/>
      <dgm:spPr/>
      <dgm:t>
        <a:bodyPr/>
        <a:lstStyle/>
        <a:p>
          <a:r>
            <a:rPr lang="cs-CZ"/>
            <a:t>Sologamie od r.2014</a:t>
          </a:r>
          <a:endParaRPr lang="en-US"/>
        </a:p>
      </dgm:t>
    </dgm:pt>
    <dgm:pt modelId="{B456E83C-C2BC-4F67-9BF5-3CA95BA6F8B4}" type="parTrans" cxnId="{3238DECD-4CAD-45B6-AE04-7980A21612B7}">
      <dgm:prSet/>
      <dgm:spPr/>
      <dgm:t>
        <a:bodyPr/>
        <a:lstStyle/>
        <a:p>
          <a:endParaRPr lang="en-US"/>
        </a:p>
      </dgm:t>
    </dgm:pt>
    <dgm:pt modelId="{85624193-C931-4140-9A9F-9C8D411E9BA9}" type="sibTrans" cxnId="{3238DECD-4CAD-45B6-AE04-7980A21612B7}">
      <dgm:prSet/>
      <dgm:spPr/>
      <dgm:t>
        <a:bodyPr/>
        <a:lstStyle/>
        <a:p>
          <a:endParaRPr lang="en-US"/>
        </a:p>
      </dgm:t>
    </dgm:pt>
    <dgm:pt modelId="{386AF756-11E1-4A0E-8BFB-BA68A2904BF9}">
      <dgm:prSet/>
      <dgm:spPr/>
      <dgm:t>
        <a:bodyPr/>
        <a:lstStyle/>
        <a:p>
          <a:r>
            <a:rPr lang="cs-CZ" dirty="0"/>
            <a:t>Surogátní mateřství – 5 </a:t>
          </a:r>
          <a:endParaRPr lang="en-US" dirty="0"/>
        </a:p>
      </dgm:t>
    </dgm:pt>
    <dgm:pt modelId="{116DB57C-2EF4-4B35-ACE8-EF7F7CD460A2}" type="parTrans" cxnId="{65B89029-6404-458B-910D-C5AA8E9482D3}">
      <dgm:prSet/>
      <dgm:spPr/>
      <dgm:t>
        <a:bodyPr/>
        <a:lstStyle/>
        <a:p>
          <a:endParaRPr lang="en-US"/>
        </a:p>
      </dgm:t>
    </dgm:pt>
    <dgm:pt modelId="{EFB067C0-F37F-4CF1-A6F3-0596074A1C56}" type="sibTrans" cxnId="{65B89029-6404-458B-910D-C5AA8E9482D3}">
      <dgm:prSet/>
      <dgm:spPr/>
      <dgm:t>
        <a:bodyPr/>
        <a:lstStyle/>
        <a:p>
          <a:endParaRPr lang="en-US"/>
        </a:p>
      </dgm:t>
    </dgm:pt>
    <dgm:pt modelId="{23BA5440-C211-4942-8240-BE368EE10812}">
      <dgm:prSet/>
      <dgm:spPr/>
      <dgm:t>
        <a:bodyPr/>
        <a:lstStyle/>
        <a:p>
          <a:r>
            <a:rPr lang="cs-CZ"/>
            <a:t>Osoby neurčeného pohlaví</a:t>
          </a:r>
          <a:endParaRPr lang="en-US"/>
        </a:p>
      </dgm:t>
    </dgm:pt>
    <dgm:pt modelId="{246EC2CD-B669-425D-A6C2-298EE6066478}" type="parTrans" cxnId="{5D331E4B-6FD4-4076-9A44-FC58D5BC3520}">
      <dgm:prSet/>
      <dgm:spPr/>
      <dgm:t>
        <a:bodyPr/>
        <a:lstStyle/>
        <a:p>
          <a:endParaRPr lang="en-US"/>
        </a:p>
      </dgm:t>
    </dgm:pt>
    <dgm:pt modelId="{DB30B230-642A-40A7-86A2-B8E1E8DEC5C9}" type="sibTrans" cxnId="{5D331E4B-6FD4-4076-9A44-FC58D5BC3520}">
      <dgm:prSet/>
      <dgm:spPr/>
      <dgm:t>
        <a:bodyPr/>
        <a:lstStyle/>
        <a:p>
          <a:endParaRPr lang="en-US"/>
        </a:p>
      </dgm:t>
    </dgm:pt>
    <dgm:pt modelId="{2A6001BC-EF57-46C9-9837-7838BE9B707D}">
      <dgm:prSet/>
      <dgm:spPr/>
      <dgm:t>
        <a:bodyPr/>
        <a:lstStyle/>
        <a:p>
          <a:r>
            <a:rPr lang="cs-CZ" dirty="0"/>
            <a:t>Partneři dobrovolně bezdětní</a:t>
          </a:r>
          <a:endParaRPr lang="en-US" dirty="0"/>
        </a:p>
      </dgm:t>
    </dgm:pt>
    <dgm:pt modelId="{211FA5C3-A489-4F2B-8F3A-792DECAA270E}" type="parTrans" cxnId="{D9FF0CD9-819A-4E47-A2BD-30AA7CCE60B0}">
      <dgm:prSet/>
      <dgm:spPr/>
      <dgm:t>
        <a:bodyPr/>
        <a:lstStyle/>
        <a:p>
          <a:endParaRPr lang="en-US"/>
        </a:p>
      </dgm:t>
    </dgm:pt>
    <dgm:pt modelId="{CD4B4578-2704-4DF3-88AF-49F613FC3387}" type="sibTrans" cxnId="{D9FF0CD9-819A-4E47-A2BD-30AA7CCE60B0}">
      <dgm:prSet/>
      <dgm:spPr/>
      <dgm:t>
        <a:bodyPr/>
        <a:lstStyle/>
        <a:p>
          <a:endParaRPr lang="en-US"/>
        </a:p>
      </dgm:t>
    </dgm:pt>
    <dgm:pt modelId="{917DA5FB-031F-4969-A7FF-8D59A805E6DC}">
      <dgm:prSet/>
      <dgm:spPr/>
      <dgm:t>
        <a:bodyPr/>
        <a:lstStyle/>
        <a:p>
          <a:r>
            <a:rPr lang="cs-CZ" dirty="0"/>
            <a:t>Polyamorie </a:t>
          </a:r>
          <a:endParaRPr lang="en-US" dirty="0"/>
        </a:p>
      </dgm:t>
    </dgm:pt>
    <dgm:pt modelId="{DE8E33FF-AD02-46E9-8529-C1DB91C7E8B5}" type="parTrans" cxnId="{54062229-0625-4E11-91BB-C1A2B14732A3}">
      <dgm:prSet/>
      <dgm:spPr/>
    </dgm:pt>
    <dgm:pt modelId="{364C7B2C-ECD3-4054-A56A-92568B66DBD5}" type="sibTrans" cxnId="{54062229-0625-4E11-91BB-C1A2B14732A3}">
      <dgm:prSet/>
      <dgm:spPr/>
    </dgm:pt>
    <dgm:pt modelId="{F86350B7-9E6C-D24D-9088-91DCEEAADEA2}" type="pres">
      <dgm:prSet presAssocID="{3FC00B4F-3814-4FBB-95B2-672552DAC7E5}" presName="vert0" presStyleCnt="0">
        <dgm:presLayoutVars>
          <dgm:dir/>
          <dgm:animOne val="branch"/>
          <dgm:animLvl val="lvl"/>
        </dgm:presLayoutVars>
      </dgm:prSet>
      <dgm:spPr/>
    </dgm:pt>
    <dgm:pt modelId="{89A8653A-F808-DD45-BC7F-D14FF34DF3FD}" type="pres">
      <dgm:prSet presAssocID="{EB52F0A7-13EB-4AA1-A2A3-197144785ACA}" presName="thickLine" presStyleLbl="alignNode1" presStyleIdx="0" presStyleCnt="11"/>
      <dgm:spPr/>
    </dgm:pt>
    <dgm:pt modelId="{F9FD32E0-E17C-E54B-931B-3E39313073FD}" type="pres">
      <dgm:prSet presAssocID="{EB52F0A7-13EB-4AA1-A2A3-197144785ACA}" presName="horz1" presStyleCnt="0"/>
      <dgm:spPr/>
    </dgm:pt>
    <dgm:pt modelId="{DFCE01D2-EC70-D147-9A4F-84F074D6D39B}" type="pres">
      <dgm:prSet presAssocID="{EB52F0A7-13EB-4AA1-A2A3-197144785ACA}" presName="tx1" presStyleLbl="revTx" presStyleIdx="0" presStyleCnt="11"/>
      <dgm:spPr/>
    </dgm:pt>
    <dgm:pt modelId="{A4E2ADDE-3481-0E41-AC03-3EBBD0DE11A0}" type="pres">
      <dgm:prSet presAssocID="{EB52F0A7-13EB-4AA1-A2A3-197144785ACA}" presName="vert1" presStyleCnt="0"/>
      <dgm:spPr/>
    </dgm:pt>
    <dgm:pt modelId="{9731ED3D-63AA-ED4D-AA4F-C4BDD8546668}" type="pres">
      <dgm:prSet presAssocID="{89E369F7-F3FB-43CC-8213-CD36AD9B9568}" presName="thickLine" presStyleLbl="alignNode1" presStyleIdx="1" presStyleCnt="11"/>
      <dgm:spPr/>
    </dgm:pt>
    <dgm:pt modelId="{6A4BC3BC-000E-0640-992A-DC00F18C7310}" type="pres">
      <dgm:prSet presAssocID="{89E369F7-F3FB-43CC-8213-CD36AD9B9568}" presName="horz1" presStyleCnt="0"/>
      <dgm:spPr/>
    </dgm:pt>
    <dgm:pt modelId="{372D15C3-8BCE-8C4D-9CF0-6269EB91D9D2}" type="pres">
      <dgm:prSet presAssocID="{89E369F7-F3FB-43CC-8213-CD36AD9B9568}" presName="tx1" presStyleLbl="revTx" presStyleIdx="1" presStyleCnt="11"/>
      <dgm:spPr/>
    </dgm:pt>
    <dgm:pt modelId="{2C930DE2-F203-ED4D-BC93-AD0B53A53741}" type="pres">
      <dgm:prSet presAssocID="{89E369F7-F3FB-43CC-8213-CD36AD9B9568}" presName="vert1" presStyleCnt="0"/>
      <dgm:spPr/>
    </dgm:pt>
    <dgm:pt modelId="{04433F50-E41E-374E-A6BB-3C35AEF2415C}" type="pres">
      <dgm:prSet presAssocID="{90A5B41F-0314-40F3-8CD9-C62AAA18C298}" presName="thickLine" presStyleLbl="alignNode1" presStyleIdx="2" presStyleCnt="11"/>
      <dgm:spPr/>
    </dgm:pt>
    <dgm:pt modelId="{DDF31E08-E94C-1244-815B-024B797F55EE}" type="pres">
      <dgm:prSet presAssocID="{90A5B41F-0314-40F3-8CD9-C62AAA18C298}" presName="horz1" presStyleCnt="0"/>
      <dgm:spPr/>
    </dgm:pt>
    <dgm:pt modelId="{A61DAF40-3F9E-3841-BF8F-C588CEAAC3CE}" type="pres">
      <dgm:prSet presAssocID="{90A5B41F-0314-40F3-8CD9-C62AAA18C298}" presName="tx1" presStyleLbl="revTx" presStyleIdx="2" presStyleCnt="11"/>
      <dgm:spPr/>
    </dgm:pt>
    <dgm:pt modelId="{46DF9044-13EC-A349-A78A-31E6FB0CF94F}" type="pres">
      <dgm:prSet presAssocID="{90A5B41F-0314-40F3-8CD9-C62AAA18C298}" presName="vert1" presStyleCnt="0"/>
      <dgm:spPr/>
    </dgm:pt>
    <dgm:pt modelId="{1FA0476C-5A26-F04D-B461-FB4355C3F67E}" type="pres">
      <dgm:prSet presAssocID="{6240B639-445E-4D28-8EC3-E216E5981EAA}" presName="thickLine" presStyleLbl="alignNode1" presStyleIdx="3" presStyleCnt="11"/>
      <dgm:spPr/>
    </dgm:pt>
    <dgm:pt modelId="{127D2CE0-3209-C640-A94E-3B9B16C95BC0}" type="pres">
      <dgm:prSet presAssocID="{6240B639-445E-4D28-8EC3-E216E5981EAA}" presName="horz1" presStyleCnt="0"/>
      <dgm:spPr/>
    </dgm:pt>
    <dgm:pt modelId="{982D29E1-A797-4547-9B13-C601534E47FE}" type="pres">
      <dgm:prSet presAssocID="{6240B639-445E-4D28-8EC3-E216E5981EAA}" presName="tx1" presStyleLbl="revTx" presStyleIdx="3" presStyleCnt="11"/>
      <dgm:spPr/>
    </dgm:pt>
    <dgm:pt modelId="{5DC659AF-5C37-A546-84F5-B9960105BFD6}" type="pres">
      <dgm:prSet presAssocID="{6240B639-445E-4D28-8EC3-E216E5981EAA}" presName="vert1" presStyleCnt="0"/>
      <dgm:spPr/>
    </dgm:pt>
    <dgm:pt modelId="{D1F79806-B122-1D40-A4C3-14AC67AF7980}" type="pres">
      <dgm:prSet presAssocID="{F0A50E4F-1DC5-4954-B755-8066661D91FA}" presName="thickLine" presStyleLbl="alignNode1" presStyleIdx="4" presStyleCnt="11"/>
      <dgm:spPr/>
    </dgm:pt>
    <dgm:pt modelId="{748A0C15-8065-9745-98BA-E732920BCE5E}" type="pres">
      <dgm:prSet presAssocID="{F0A50E4F-1DC5-4954-B755-8066661D91FA}" presName="horz1" presStyleCnt="0"/>
      <dgm:spPr/>
    </dgm:pt>
    <dgm:pt modelId="{95A82C28-7B2B-F247-AFA0-82547CE196DF}" type="pres">
      <dgm:prSet presAssocID="{F0A50E4F-1DC5-4954-B755-8066661D91FA}" presName="tx1" presStyleLbl="revTx" presStyleIdx="4" presStyleCnt="11"/>
      <dgm:spPr/>
    </dgm:pt>
    <dgm:pt modelId="{D3F4A83D-21E6-0541-9FFD-0C880CA66F99}" type="pres">
      <dgm:prSet presAssocID="{F0A50E4F-1DC5-4954-B755-8066661D91FA}" presName="vert1" presStyleCnt="0"/>
      <dgm:spPr/>
    </dgm:pt>
    <dgm:pt modelId="{88745F01-1808-944D-857E-EC8551FAA128}" type="pres">
      <dgm:prSet presAssocID="{BB479A8A-4EDC-4708-8CBA-9535584EF263}" presName="thickLine" presStyleLbl="alignNode1" presStyleIdx="5" presStyleCnt="11"/>
      <dgm:spPr/>
    </dgm:pt>
    <dgm:pt modelId="{37EF5C5C-3A8C-D649-AE06-FE4A91AB8B45}" type="pres">
      <dgm:prSet presAssocID="{BB479A8A-4EDC-4708-8CBA-9535584EF263}" presName="horz1" presStyleCnt="0"/>
      <dgm:spPr/>
    </dgm:pt>
    <dgm:pt modelId="{62FD622E-C2C1-F34A-977B-BEE4AB7DBB81}" type="pres">
      <dgm:prSet presAssocID="{BB479A8A-4EDC-4708-8CBA-9535584EF263}" presName="tx1" presStyleLbl="revTx" presStyleIdx="5" presStyleCnt="11"/>
      <dgm:spPr/>
    </dgm:pt>
    <dgm:pt modelId="{407C0865-0A61-D142-81F8-0A336759635B}" type="pres">
      <dgm:prSet presAssocID="{BB479A8A-4EDC-4708-8CBA-9535584EF263}" presName="vert1" presStyleCnt="0"/>
      <dgm:spPr/>
    </dgm:pt>
    <dgm:pt modelId="{2EB6C2C1-8A4E-9B4E-B9AD-5EA8CA83207C}" type="pres">
      <dgm:prSet presAssocID="{703C73A6-6BED-4A47-9235-F3DD75E6E1B1}" presName="thickLine" presStyleLbl="alignNode1" presStyleIdx="6" presStyleCnt="11"/>
      <dgm:spPr/>
    </dgm:pt>
    <dgm:pt modelId="{0D29C431-020D-5841-B29D-00D479D33524}" type="pres">
      <dgm:prSet presAssocID="{703C73A6-6BED-4A47-9235-F3DD75E6E1B1}" presName="horz1" presStyleCnt="0"/>
      <dgm:spPr/>
    </dgm:pt>
    <dgm:pt modelId="{204C5C62-1BC5-9140-AD29-ACC57A8C84A9}" type="pres">
      <dgm:prSet presAssocID="{703C73A6-6BED-4A47-9235-F3DD75E6E1B1}" presName="tx1" presStyleLbl="revTx" presStyleIdx="6" presStyleCnt="11"/>
      <dgm:spPr/>
    </dgm:pt>
    <dgm:pt modelId="{CA862E17-19CF-344F-9E8A-1BAF2E810330}" type="pres">
      <dgm:prSet presAssocID="{703C73A6-6BED-4A47-9235-F3DD75E6E1B1}" presName="vert1" presStyleCnt="0"/>
      <dgm:spPr/>
    </dgm:pt>
    <dgm:pt modelId="{40071B42-CED2-7040-AADD-BA58854B8783}" type="pres">
      <dgm:prSet presAssocID="{386AF756-11E1-4A0E-8BFB-BA68A2904BF9}" presName="thickLine" presStyleLbl="alignNode1" presStyleIdx="7" presStyleCnt="11"/>
      <dgm:spPr/>
    </dgm:pt>
    <dgm:pt modelId="{3D4132C3-CB3A-6A42-9D88-263EC5831A1E}" type="pres">
      <dgm:prSet presAssocID="{386AF756-11E1-4A0E-8BFB-BA68A2904BF9}" presName="horz1" presStyleCnt="0"/>
      <dgm:spPr/>
    </dgm:pt>
    <dgm:pt modelId="{988D1312-066A-B849-AB64-CAFF8D73AB64}" type="pres">
      <dgm:prSet presAssocID="{386AF756-11E1-4A0E-8BFB-BA68A2904BF9}" presName="tx1" presStyleLbl="revTx" presStyleIdx="7" presStyleCnt="11"/>
      <dgm:spPr/>
    </dgm:pt>
    <dgm:pt modelId="{95D01E85-5B3F-6042-A9F5-828866E7F0E6}" type="pres">
      <dgm:prSet presAssocID="{386AF756-11E1-4A0E-8BFB-BA68A2904BF9}" presName="vert1" presStyleCnt="0"/>
      <dgm:spPr/>
    </dgm:pt>
    <dgm:pt modelId="{3B3E21AB-3291-9F4D-8EC2-9D1E2A8E815B}" type="pres">
      <dgm:prSet presAssocID="{23BA5440-C211-4942-8240-BE368EE10812}" presName="thickLine" presStyleLbl="alignNode1" presStyleIdx="8" presStyleCnt="11"/>
      <dgm:spPr/>
    </dgm:pt>
    <dgm:pt modelId="{B4E4EAE4-4453-1445-B32B-5AB4E9AF29AD}" type="pres">
      <dgm:prSet presAssocID="{23BA5440-C211-4942-8240-BE368EE10812}" presName="horz1" presStyleCnt="0"/>
      <dgm:spPr/>
    </dgm:pt>
    <dgm:pt modelId="{7D274BDA-78DC-074A-B862-0A4AECFAFEED}" type="pres">
      <dgm:prSet presAssocID="{23BA5440-C211-4942-8240-BE368EE10812}" presName="tx1" presStyleLbl="revTx" presStyleIdx="8" presStyleCnt="11"/>
      <dgm:spPr/>
    </dgm:pt>
    <dgm:pt modelId="{DD874799-5391-5D4D-99C8-F151738DCC8B}" type="pres">
      <dgm:prSet presAssocID="{23BA5440-C211-4942-8240-BE368EE10812}" presName="vert1" presStyleCnt="0"/>
      <dgm:spPr/>
    </dgm:pt>
    <dgm:pt modelId="{467EA69D-B63A-B14F-B570-4C1AC1A1FE62}" type="pres">
      <dgm:prSet presAssocID="{2A6001BC-EF57-46C9-9837-7838BE9B707D}" presName="thickLine" presStyleLbl="alignNode1" presStyleIdx="9" presStyleCnt="11"/>
      <dgm:spPr/>
    </dgm:pt>
    <dgm:pt modelId="{EB3D3AF5-6B23-864B-8F57-B06B5916036C}" type="pres">
      <dgm:prSet presAssocID="{2A6001BC-EF57-46C9-9837-7838BE9B707D}" presName="horz1" presStyleCnt="0"/>
      <dgm:spPr/>
    </dgm:pt>
    <dgm:pt modelId="{AE352218-4667-F64F-9F6C-FE35DF2E269C}" type="pres">
      <dgm:prSet presAssocID="{2A6001BC-EF57-46C9-9837-7838BE9B707D}" presName="tx1" presStyleLbl="revTx" presStyleIdx="9" presStyleCnt="11"/>
      <dgm:spPr/>
    </dgm:pt>
    <dgm:pt modelId="{908135FE-4191-584F-97C6-C6CABF8AA0E3}" type="pres">
      <dgm:prSet presAssocID="{2A6001BC-EF57-46C9-9837-7838BE9B707D}" presName="vert1" presStyleCnt="0"/>
      <dgm:spPr/>
    </dgm:pt>
    <dgm:pt modelId="{A8BD8FF2-D069-45D6-B784-FA655D03FEDA}" type="pres">
      <dgm:prSet presAssocID="{917DA5FB-031F-4969-A7FF-8D59A805E6DC}" presName="thickLine" presStyleLbl="alignNode1" presStyleIdx="10" presStyleCnt="11"/>
      <dgm:spPr/>
    </dgm:pt>
    <dgm:pt modelId="{568B32F2-4F01-4F1A-B804-A610EA3C2421}" type="pres">
      <dgm:prSet presAssocID="{917DA5FB-031F-4969-A7FF-8D59A805E6DC}" presName="horz1" presStyleCnt="0"/>
      <dgm:spPr/>
    </dgm:pt>
    <dgm:pt modelId="{0C1E8E3D-CAA5-4EA2-B8C0-82889531DC82}" type="pres">
      <dgm:prSet presAssocID="{917DA5FB-031F-4969-A7FF-8D59A805E6DC}" presName="tx1" presStyleLbl="revTx" presStyleIdx="10" presStyleCnt="11"/>
      <dgm:spPr/>
    </dgm:pt>
    <dgm:pt modelId="{607EE308-E1C0-4482-BD24-6403C7420E62}" type="pres">
      <dgm:prSet presAssocID="{917DA5FB-031F-4969-A7FF-8D59A805E6DC}" presName="vert1" presStyleCnt="0"/>
      <dgm:spPr/>
    </dgm:pt>
  </dgm:ptLst>
  <dgm:cxnLst>
    <dgm:cxn modelId="{C97F8701-82FF-F84E-B1AB-91305CD56297}" type="presOf" srcId="{3FC00B4F-3814-4FBB-95B2-672552DAC7E5}" destId="{F86350B7-9E6C-D24D-9088-91DCEEAADEA2}" srcOrd="0" destOrd="0" presId="urn:microsoft.com/office/officeart/2008/layout/LinedList"/>
    <dgm:cxn modelId="{88BD3003-A3A8-EE4F-A09F-B03C3B08BB77}" type="presOf" srcId="{23BA5440-C211-4942-8240-BE368EE10812}" destId="{7D274BDA-78DC-074A-B862-0A4AECFAFEED}" srcOrd="0" destOrd="0" presId="urn:microsoft.com/office/officeart/2008/layout/LinedList"/>
    <dgm:cxn modelId="{10C7221A-9017-DC49-95D7-F4F3E6B0EF3A}" type="presOf" srcId="{6240B639-445E-4D28-8EC3-E216E5981EAA}" destId="{982D29E1-A797-4547-9B13-C601534E47FE}" srcOrd="0" destOrd="0" presId="urn:microsoft.com/office/officeart/2008/layout/LinedList"/>
    <dgm:cxn modelId="{54062229-0625-4E11-91BB-C1A2B14732A3}" srcId="{3FC00B4F-3814-4FBB-95B2-672552DAC7E5}" destId="{917DA5FB-031F-4969-A7FF-8D59A805E6DC}" srcOrd="10" destOrd="0" parTransId="{DE8E33FF-AD02-46E9-8529-C1DB91C7E8B5}" sibTransId="{364C7B2C-ECD3-4054-A56A-92568B66DBD5}"/>
    <dgm:cxn modelId="{65B89029-6404-458B-910D-C5AA8E9482D3}" srcId="{3FC00B4F-3814-4FBB-95B2-672552DAC7E5}" destId="{386AF756-11E1-4A0E-8BFB-BA68A2904BF9}" srcOrd="7" destOrd="0" parTransId="{116DB57C-2EF4-4B35-ACE8-EF7F7CD460A2}" sibTransId="{EFB067C0-F37F-4CF1-A6F3-0596074A1C56}"/>
    <dgm:cxn modelId="{5F876D34-06A3-B643-A2DA-83560C69AB1C}" type="presOf" srcId="{386AF756-11E1-4A0E-8BFB-BA68A2904BF9}" destId="{988D1312-066A-B849-AB64-CAFF8D73AB64}" srcOrd="0" destOrd="0" presId="urn:microsoft.com/office/officeart/2008/layout/LinedList"/>
    <dgm:cxn modelId="{0286FC38-9B33-854B-876B-F9913CA4690A}" type="presOf" srcId="{2A6001BC-EF57-46C9-9837-7838BE9B707D}" destId="{AE352218-4667-F64F-9F6C-FE35DF2E269C}" srcOrd="0" destOrd="0" presId="urn:microsoft.com/office/officeart/2008/layout/LinedList"/>
    <dgm:cxn modelId="{E7E2C43A-A595-A34B-8A9A-CE60C791A217}" type="presOf" srcId="{90A5B41F-0314-40F3-8CD9-C62AAA18C298}" destId="{A61DAF40-3F9E-3841-BF8F-C588CEAAC3CE}" srcOrd="0" destOrd="0" presId="urn:microsoft.com/office/officeart/2008/layout/LinedList"/>
    <dgm:cxn modelId="{0040D73C-931B-C443-8097-BC44056E12B8}" type="presOf" srcId="{703C73A6-6BED-4A47-9235-F3DD75E6E1B1}" destId="{204C5C62-1BC5-9140-AD29-ACC57A8C84A9}" srcOrd="0" destOrd="0" presId="urn:microsoft.com/office/officeart/2008/layout/LinedList"/>
    <dgm:cxn modelId="{5D331E4B-6FD4-4076-9A44-FC58D5BC3520}" srcId="{3FC00B4F-3814-4FBB-95B2-672552DAC7E5}" destId="{23BA5440-C211-4942-8240-BE368EE10812}" srcOrd="8" destOrd="0" parTransId="{246EC2CD-B669-425D-A6C2-298EE6066478}" sibTransId="{DB30B230-642A-40A7-86A2-B8E1E8DEC5C9}"/>
    <dgm:cxn modelId="{509F0355-ECF4-434A-B526-5C30FE9BA064}" srcId="{3FC00B4F-3814-4FBB-95B2-672552DAC7E5}" destId="{90A5B41F-0314-40F3-8CD9-C62AAA18C298}" srcOrd="2" destOrd="0" parTransId="{C67E2117-A609-443B-B657-B4255457DA8C}" sibTransId="{B2BC697F-9052-42E1-86E6-DAB6085BFEE8}"/>
    <dgm:cxn modelId="{F829105F-238E-1B45-BB10-2A16640EC54A}" type="presOf" srcId="{BB479A8A-4EDC-4708-8CBA-9535584EF263}" destId="{62FD622E-C2C1-F34A-977B-BEE4AB7DBB81}" srcOrd="0" destOrd="0" presId="urn:microsoft.com/office/officeart/2008/layout/LinedList"/>
    <dgm:cxn modelId="{BC524662-32D3-431D-8E15-546EFC35E954}" srcId="{3FC00B4F-3814-4FBB-95B2-672552DAC7E5}" destId="{EB52F0A7-13EB-4AA1-A2A3-197144785ACA}" srcOrd="0" destOrd="0" parTransId="{1F0671DF-85B4-46D0-A4AB-FC1CEFBA14A7}" sibTransId="{BCF48EED-C88D-4D56-994C-886C24E5227B}"/>
    <dgm:cxn modelId="{F992C679-0C2C-EF45-84B7-A2139615FFC9}" type="presOf" srcId="{F0A50E4F-1DC5-4954-B755-8066661D91FA}" destId="{95A82C28-7B2B-F247-AFA0-82547CE196DF}" srcOrd="0" destOrd="0" presId="urn:microsoft.com/office/officeart/2008/layout/LinedList"/>
    <dgm:cxn modelId="{89C7BA7F-C84E-094F-B5F0-0E7A3A3C4E54}" type="presOf" srcId="{89E369F7-F3FB-43CC-8213-CD36AD9B9568}" destId="{372D15C3-8BCE-8C4D-9CF0-6269EB91D9D2}" srcOrd="0" destOrd="0" presId="urn:microsoft.com/office/officeart/2008/layout/LinedList"/>
    <dgm:cxn modelId="{1372019E-7994-4035-80D6-F81EA6048C3B}" srcId="{3FC00B4F-3814-4FBB-95B2-672552DAC7E5}" destId="{89E369F7-F3FB-43CC-8213-CD36AD9B9568}" srcOrd="1" destOrd="0" parTransId="{E4FCAFE2-E90A-4E3C-9523-502BF0722493}" sibTransId="{85B2E4B3-897B-405E-9432-0BCC994480CE}"/>
    <dgm:cxn modelId="{177814A4-6737-4D19-9BEA-86271929E738}" srcId="{3FC00B4F-3814-4FBB-95B2-672552DAC7E5}" destId="{6240B639-445E-4D28-8EC3-E216E5981EAA}" srcOrd="3" destOrd="0" parTransId="{8E83999C-74C0-4402-A3B3-D31CCAF7DDF0}" sibTransId="{0051F845-A1D8-4264-92E0-361670BCFD08}"/>
    <dgm:cxn modelId="{0DF8D6A9-EEA5-459B-B35B-A48B471492CB}" srcId="{3FC00B4F-3814-4FBB-95B2-672552DAC7E5}" destId="{BB479A8A-4EDC-4708-8CBA-9535584EF263}" srcOrd="5" destOrd="0" parTransId="{E25D48AE-70A3-4EBE-8984-674E62AE7B8E}" sibTransId="{96601D3D-6463-4FE0-B8D4-47897A26BA29}"/>
    <dgm:cxn modelId="{381F40C8-4F6F-4C0B-9087-7A92492566AC}" type="presOf" srcId="{917DA5FB-031F-4969-A7FF-8D59A805E6DC}" destId="{0C1E8E3D-CAA5-4EA2-B8C0-82889531DC82}" srcOrd="0" destOrd="0" presId="urn:microsoft.com/office/officeart/2008/layout/LinedList"/>
    <dgm:cxn modelId="{3238DECD-4CAD-45B6-AE04-7980A21612B7}" srcId="{3FC00B4F-3814-4FBB-95B2-672552DAC7E5}" destId="{703C73A6-6BED-4A47-9235-F3DD75E6E1B1}" srcOrd="6" destOrd="0" parTransId="{B456E83C-C2BC-4F67-9BF5-3CA95BA6F8B4}" sibTransId="{85624193-C931-4140-9A9F-9C8D411E9BA9}"/>
    <dgm:cxn modelId="{D9FF0CD9-819A-4E47-A2BD-30AA7CCE60B0}" srcId="{3FC00B4F-3814-4FBB-95B2-672552DAC7E5}" destId="{2A6001BC-EF57-46C9-9837-7838BE9B707D}" srcOrd="9" destOrd="0" parTransId="{211FA5C3-A489-4F2B-8F3A-792DECAA270E}" sibTransId="{CD4B4578-2704-4DF3-88AF-49F613FC3387}"/>
    <dgm:cxn modelId="{945DB4EE-A9AB-434F-A039-430BA44C2DDA}" type="presOf" srcId="{EB52F0A7-13EB-4AA1-A2A3-197144785ACA}" destId="{DFCE01D2-EC70-D147-9A4F-84F074D6D39B}" srcOrd="0" destOrd="0" presId="urn:microsoft.com/office/officeart/2008/layout/LinedList"/>
    <dgm:cxn modelId="{0FE22EFF-C11A-4D80-88D7-97BF94E3957E}" srcId="{3FC00B4F-3814-4FBB-95B2-672552DAC7E5}" destId="{F0A50E4F-1DC5-4954-B755-8066661D91FA}" srcOrd="4" destOrd="0" parTransId="{2D0B8BA1-000E-4726-B57C-2DC29DAD26C3}" sibTransId="{244C56AA-2D6C-4F3E-B248-03D7AD7B6380}"/>
    <dgm:cxn modelId="{0B1BEB2F-4D76-7248-982E-C120D061019F}" type="presParOf" srcId="{F86350B7-9E6C-D24D-9088-91DCEEAADEA2}" destId="{89A8653A-F808-DD45-BC7F-D14FF34DF3FD}" srcOrd="0" destOrd="0" presId="urn:microsoft.com/office/officeart/2008/layout/LinedList"/>
    <dgm:cxn modelId="{88F3CE8C-CAD2-C749-AF88-244FBBDBD2DB}" type="presParOf" srcId="{F86350B7-9E6C-D24D-9088-91DCEEAADEA2}" destId="{F9FD32E0-E17C-E54B-931B-3E39313073FD}" srcOrd="1" destOrd="0" presId="urn:microsoft.com/office/officeart/2008/layout/LinedList"/>
    <dgm:cxn modelId="{34B68846-189C-2941-992F-FA6B84D06D1F}" type="presParOf" srcId="{F9FD32E0-E17C-E54B-931B-3E39313073FD}" destId="{DFCE01D2-EC70-D147-9A4F-84F074D6D39B}" srcOrd="0" destOrd="0" presId="urn:microsoft.com/office/officeart/2008/layout/LinedList"/>
    <dgm:cxn modelId="{5E6C3D02-098A-4F44-8726-AEED852E8174}" type="presParOf" srcId="{F9FD32E0-E17C-E54B-931B-3E39313073FD}" destId="{A4E2ADDE-3481-0E41-AC03-3EBBD0DE11A0}" srcOrd="1" destOrd="0" presId="urn:microsoft.com/office/officeart/2008/layout/LinedList"/>
    <dgm:cxn modelId="{E1D96CA2-F512-0C48-9C23-874809AFD663}" type="presParOf" srcId="{F86350B7-9E6C-D24D-9088-91DCEEAADEA2}" destId="{9731ED3D-63AA-ED4D-AA4F-C4BDD8546668}" srcOrd="2" destOrd="0" presId="urn:microsoft.com/office/officeart/2008/layout/LinedList"/>
    <dgm:cxn modelId="{0524BCA2-AF77-A647-BD90-05468A36CF05}" type="presParOf" srcId="{F86350B7-9E6C-D24D-9088-91DCEEAADEA2}" destId="{6A4BC3BC-000E-0640-992A-DC00F18C7310}" srcOrd="3" destOrd="0" presId="urn:microsoft.com/office/officeart/2008/layout/LinedList"/>
    <dgm:cxn modelId="{803A284D-CDAD-1D42-A743-D93F783F5BBF}" type="presParOf" srcId="{6A4BC3BC-000E-0640-992A-DC00F18C7310}" destId="{372D15C3-8BCE-8C4D-9CF0-6269EB91D9D2}" srcOrd="0" destOrd="0" presId="urn:microsoft.com/office/officeart/2008/layout/LinedList"/>
    <dgm:cxn modelId="{38BD7CE6-C7EE-2342-A99D-D32BA19C4523}" type="presParOf" srcId="{6A4BC3BC-000E-0640-992A-DC00F18C7310}" destId="{2C930DE2-F203-ED4D-BC93-AD0B53A53741}" srcOrd="1" destOrd="0" presId="urn:microsoft.com/office/officeart/2008/layout/LinedList"/>
    <dgm:cxn modelId="{85F5EEE9-3716-BC4A-A0E6-F2A332A21D6B}" type="presParOf" srcId="{F86350B7-9E6C-D24D-9088-91DCEEAADEA2}" destId="{04433F50-E41E-374E-A6BB-3C35AEF2415C}" srcOrd="4" destOrd="0" presId="urn:microsoft.com/office/officeart/2008/layout/LinedList"/>
    <dgm:cxn modelId="{79EBB00C-DE2C-0541-BE5B-827A2262AEC8}" type="presParOf" srcId="{F86350B7-9E6C-D24D-9088-91DCEEAADEA2}" destId="{DDF31E08-E94C-1244-815B-024B797F55EE}" srcOrd="5" destOrd="0" presId="urn:microsoft.com/office/officeart/2008/layout/LinedList"/>
    <dgm:cxn modelId="{F2FC1926-2CBA-4B44-9052-B8D73C28F262}" type="presParOf" srcId="{DDF31E08-E94C-1244-815B-024B797F55EE}" destId="{A61DAF40-3F9E-3841-BF8F-C588CEAAC3CE}" srcOrd="0" destOrd="0" presId="urn:microsoft.com/office/officeart/2008/layout/LinedList"/>
    <dgm:cxn modelId="{27DF39AF-4CF4-AC48-B010-25C038C5168F}" type="presParOf" srcId="{DDF31E08-E94C-1244-815B-024B797F55EE}" destId="{46DF9044-13EC-A349-A78A-31E6FB0CF94F}" srcOrd="1" destOrd="0" presId="urn:microsoft.com/office/officeart/2008/layout/LinedList"/>
    <dgm:cxn modelId="{7078FF5D-1DA5-3C40-AA99-723EBFCA49BC}" type="presParOf" srcId="{F86350B7-9E6C-D24D-9088-91DCEEAADEA2}" destId="{1FA0476C-5A26-F04D-B461-FB4355C3F67E}" srcOrd="6" destOrd="0" presId="urn:microsoft.com/office/officeart/2008/layout/LinedList"/>
    <dgm:cxn modelId="{6A275D37-FBA0-7647-BED5-1DB135369942}" type="presParOf" srcId="{F86350B7-9E6C-D24D-9088-91DCEEAADEA2}" destId="{127D2CE0-3209-C640-A94E-3B9B16C95BC0}" srcOrd="7" destOrd="0" presId="urn:microsoft.com/office/officeart/2008/layout/LinedList"/>
    <dgm:cxn modelId="{A513A805-D2E5-AD41-8766-13E88C2D049A}" type="presParOf" srcId="{127D2CE0-3209-C640-A94E-3B9B16C95BC0}" destId="{982D29E1-A797-4547-9B13-C601534E47FE}" srcOrd="0" destOrd="0" presId="urn:microsoft.com/office/officeart/2008/layout/LinedList"/>
    <dgm:cxn modelId="{BE0651EF-1088-1F4A-8D97-725E51B31FAB}" type="presParOf" srcId="{127D2CE0-3209-C640-A94E-3B9B16C95BC0}" destId="{5DC659AF-5C37-A546-84F5-B9960105BFD6}" srcOrd="1" destOrd="0" presId="urn:microsoft.com/office/officeart/2008/layout/LinedList"/>
    <dgm:cxn modelId="{4172A8AE-9F8E-E04A-8545-F8E358518958}" type="presParOf" srcId="{F86350B7-9E6C-D24D-9088-91DCEEAADEA2}" destId="{D1F79806-B122-1D40-A4C3-14AC67AF7980}" srcOrd="8" destOrd="0" presId="urn:microsoft.com/office/officeart/2008/layout/LinedList"/>
    <dgm:cxn modelId="{041CDF66-ADB2-2D4E-B4DC-A7CF9FE364AF}" type="presParOf" srcId="{F86350B7-9E6C-D24D-9088-91DCEEAADEA2}" destId="{748A0C15-8065-9745-98BA-E732920BCE5E}" srcOrd="9" destOrd="0" presId="urn:microsoft.com/office/officeart/2008/layout/LinedList"/>
    <dgm:cxn modelId="{5444BEFC-0526-2B4F-85DE-6C6D7B5475FA}" type="presParOf" srcId="{748A0C15-8065-9745-98BA-E732920BCE5E}" destId="{95A82C28-7B2B-F247-AFA0-82547CE196DF}" srcOrd="0" destOrd="0" presId="urn:microsoft.com/office/officeart/2008/layout/LinedList"/>
    <dgm:cxn modelId="{ACA0445E-C21A-704B-BF70-F08BC1E99D8B}" type="presParOf" srcId="{748A0C15-8065-9745-98BA-E732920BCE5E}" destId="{D3F4A83D-21E6-0541-9FFD-0C880CA66F99}" srcOrd="1" destOrd="0" presId="urn:microsoft.com/office/officeart/2008/layout/LinedList"/>
    <dgm:cxn modelId="{C370A6EE-924D-0144-954E-5DAA534CBAC4}" type="presParOf" srcId="{F86350B7-9E6C-D24D-9088-91DCEEAADEA2}" destId="{88745F01-1808-944D-857E-EC8551FAA128}" srcOrd="10" destOrd="0" presId="urn:microsoft.com/office/officeart/2008/layout/LinedList"/>
    <dgm:cxn modelId="{91F9E1DC-4F34-4B4F-8810-8BAD34ECE7CD}" type="presParOf" srcId="{F86350B7-9E6C-D24D-9088-91DCEEAADEA2}" destId="{37EF5C5C-3A8C-D649-AE06-FE4A91AB8B45}" srcOrd="11" destOrd="0" presId="urn:microsoft.com/office/officeart/2008/layout/LinedList"/>
    <dgm:cxn modelId="{CAB4029D-EFC7-844C-B034-28FAB81CD277}" type="presParOf" srcId="{37EF5C5C-3A8C-D649-AE06-FE4A91AB8B45}" destId="{62FD622E-C2C1-F34A-977B-BEE4AB7DBB81}" srcOrd="0" destOrd="0" presId="urn:microsoft.com/office/officeart/2008/layout/LinedList"/>
    <dgm:cxn modelId="{857B8F9E-EBF6-CA44-828B-1937D5EF53D5}" type="presParOf" srcId="{37EF5C5C-3A8C-D649-AE06-FE4A91AB8B45}" destId="{407C0865-0A61-D142-81F8-0A336759635B}" srcOrd="1" destOrd="0" presId="urn:microsoft.com/office/officeart/2008/layout/LinedList"/>
    <dgm:cxn modelId="{97E371BA-618F-1347-95BF-029DA2ECCDA9}" type="presParOf" srcId="{F86350B7-9E6C-D24D-9088-91DCEEAADEA2}" destId="{2EB6C2C1-8A4E-9B4E-B9AD-5EA8CA83207C}" srcOrd="12" destOrd="0" presId="urn:microsoft.com/office/officeart/2008/layout/LinedList"/>
    <dgm:cxn modelId="{817E4810-369D-6A4C-BB0A-1ADC7ECD6FA1}" type="presParOf" srcId="{F86350B7-9E6C-D24D-9088-91DCEEAADEA2}" destId="{0D29C431-020D-5841-B29D-00D479D33524}" srcOrd="13" destOrd="0" presId="urn:microsoft.com/office/officeart/2008/layout/LinedList"/>
    <dgm:cxn modelId="{B3C92788-84CE-B548-ABE7-63D9C88B236C}" type="presParOf" srcId="{0D29C431-020D-5841-B29D-00D479D33524}" destId="{204C5C62-1BC5-9140-AD29-ACC57A8C84A9}" srcOrd="0" destOrd="0" presId="urn:microsoft.com/office/officeart/2008/layout/LinedList"/>
    <dgm:cxn modelId="{37731EE1-AB0B-2A46-9FEB-7AF7AEB7A2C6}" type="presParOf" srcId="{0D29C431-020D-5841-B29D-00D479D33524}" destId="{CA862E17-19CF-344F-9E8A-1BAF2E810330}" srcOrd="1" destOrd="0" presId="urn:microsoft.com/office/officeart/2008/layout/LinedList"/>
    <dgm:cxn modelId="{D69F44A5-67DC-CA4B-A1C4-147FF8C697A5}" type="presParOf" srcId="{F86350B7-9E6C-D24D-9088-91DCEEAADEA2}" destId="{40071B42-CED2-7040-AADD-BA58854B8783}" srcOrd="14" destOrd="0" presId="urn:microsoft.com/office/officeart/2008/layout/LinedList"/>
    <dgm:cxn modelId="{BC66BB0E-1E22-6249-90F9-1A5396BC31C2}" type="presParOf" srcId="{F86350B7-9E6C-D24D-9088-91DCEEAADEA2}" destId="{3D4132C3-CB3A-6A42-9D88-263EC5831A1E}" srcOrd="15" destOrd="0" presId="urn:microsoft.com/office/officeart/2008/layout/LinedList"/>
    <dgm:cxn modelId="{36B54624-E50B-5E40-A2DA-98AD371D3656}" type="presParOf" srcId="{3D4132C3-CB3A-6A42-9D88-263EC5831A1E}" destId="{988D1312-066A-B849-AB64-CAFF8D73AB64}" srcOrd="0" destOrd="0" presId="urn:microsoft.com/office/officeart/2008/layout/LinedList"/>
    <dgm:cxn modelId="{CBA796E0-C66D-0145-A6D0-8C8774610AEB}" type="presParOf" srcId="{3D4132C3-CB3A-6A42-9D88-263EC5831A1E}" destId="{95D01E85-5B3F-6042-A9F5-828866E7F0E6}" srcOrd="1" destOrd="0" presId="urn:microsoft.com/office/officeart/2008/layout/LinedList"/>
    <dgm:cxn modelId="{DF049C21-1123-8E47-927E-B0E2A62047A9}" type="presParOf" srcId="{F86350B7-9E6C-D24D-9088-91DCEEAADEA2}" destId="{3B3E21AB-3291-9F4D-8EC2-9D1E2A8E815B}" srcOrd="16" destOrd="0" presId="urn:microsoft.com/office/officeart/2008/layout/LinedList"/>
    <dgm:cxn modelId="{52FAFA83-38A2-734B-A7F7-DC3C10EF62FF}" type="presParOf" srcId="{F86350B7-9E6C-D24D-9088-91DCEEAADEA2}" destId="{B4E4EAE4-4453-1445-B32B-5AB4E9AF29AD}" srcOrd="17" destOrd="0" presId="urn:microsoft.com/office/officeart/2008/layout/LinedList"/>
    <dgm:cxn modelId="{A585CDE2-27D2-8248-8663-A797F512E4E5}" type="presParOf" srcId="{B4E4EAE4-4453-1445-B32B-5AB4E9AF29AD}" destId="{7D274BDA-78DC-074A-B862-0A4AECFAFEED}" srcOrd="0" destOrd="0" presId="urn:microsoft.com/office/officeart/2008/layout/LinedList"/>
    <dgm:cxn modelId="{CFDBC1F9-3A28-DA42-A58F-9A1A74544E30}" type="presParOf" srcId="{B4E4EAE4-4453-1445-B32B-5AB4E9AF29AD}" destId="{DD874799-5391-5D4D-99C8-F151738DCC8B}" srcOrd="1" destOrd="0" presId="urn:microsoft.com/office/officeart/2008/layout/LinedList"/>
    <dgm:cxn modelId="{843DE2FA-4264-0740-9226-4C2247549BE7}" type="presParOf" srcId="{F86350B7-9E6C-D24D-9088-91DCEEAADEA2}" destId="{467EA69D-B63A-B14F-B570-4C1AC1A1FE62}" srcOrd="18" destOrd="0" presId="urn:microsoft.com/office/officeart/2008/layout/LinedList"/>
    <dgm:cxn modelId="{D23D2CEB-F669-8548-925B-DD694065BB07}" type="presParOf" srcId="{F86350B7-9E6C-D24D-9088-91DCEEAADEA2}" destId="{EB3D3AF5-6B23-864B-8F57-B06B5916036C}" srcOrd="19" destOrd="0" presId="urn:microsoft.com/office/officeart/2008/layout/LinedList"/>
    <dgm:cxn modelId="{EFC6BCF1-AA71-2042-81DD-21EE5126A3E9}" type="presParOf" srcId="{EB3D3AF5-6B23-864B-8F57-B06B5916036C}" destId="{AE352218-4667-F64F-9F6C-FE35DF2E269C}" srcOrd="0" destOrd="0" presId="urn:microsoft.com/office/officeart/2008/layout/LinedList"/>
    <dgm:cxn modelId="{41D0C2B4-C6E2-2845-A369-7D349ACACE39}" type="presParOf" srcId="{EB3D3AF5-6B23-864B-8F57-B06B5916036C}" destId="{908135FE-4191-584F-97C6-C6CABF8AA0E3}" srcOrd="1" destOrd="0" presId="urn:microsoft.com/office/officeart/2008/layout/LinedList"/>
    <dgm:cxn modelId="{32A5271F-2E1F-495E-B408-0ADE60A2E361}" type="presParOf" srcId="{F86350B7-9E6C-D24D-9088-91DCEEAADEA2}" destId="{A8BD8FF2-D069-45D6-B784-FA655D03FEDA}" srcOrd="20" destOrd="0" presId="urn:microsoft.com/office/officeart/2008/layout/LinedList"/>
    <dgm:cxn modelId="{9366E087-D9CD-47C7-8584-68D6B2E028F3}" type="presParOf" srcId="{F86350B7-9E6C-D24D-9088-91DCEEAADEA2}" destId="{568B32F2-4F01-4F1A-B804-A610EA3C2421}" srcOrd="21" destOrd="0" presId="urn:microsoft.com/office/officeart/2008/layout/LinedList"/>
    <dgm:cxn modelId="{7C69B0FE-676D-441F-9B18-D1F60342ABA6}" type="presParOf" srcId="{568B32F2-4F01-4F1A-B804-A610EA3C2421}" destId="{0C1E8E3D-CAA5-4EA2-B8C0-82889531DC82}" srcOrd="0" destOrd="0" presId="urn:microsoft.com/office/officeart/2008/layout/LinedList"/>
    <dgm:cxn modelId="{7B385503-4E41-4B97-89BF-4158B9354A35}" type="presParOf" srcId="{568B32F2-4F01-4F1A-B804-A610EA3C2421}" destId="{607EE308-E1C0-4482-BD24-6403C7420E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569034-BAD7-4642-A24A-581335BD1269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BE9652E4-9C9E-4323-9A52-2F28DC1C1B54}">
      <dgm:prSet phldrT="[Text]"/>
      <dgm:spPr/>
      <dgm:t>
        <a:bodyPr/>
        <a:lstStyle/>
        <a:p>
          <a:r>
            <a:rPr lang="cs-CZ" b="1"/>
            <a:t>Bezdětná rodina</a:t>
          </a:r>
        </a:p>
      </dgm:t>
    </dgm:pt>
    <dgm:pt modelId="{AEC73FB9-C846-430B-8CAA-A729FD7A9714}" type="parTrans" cxnId="{9C86A00A-C6CC-4624-B0BB-549E70F3C7D2}">
      <dgm:prSet/>
      <dgm:spPr/>
      <dgm:t>
        <a:bodyPr/>
        <a:lstStyle/>
        <a:p>
          <a:endParaRPr lang="cs-CZ"/>
        </a:p>
      </dgm:t>
    </dgm:pt>
    <dgm:pt modelId="{2C9B58F9-64A0-4B5C-998B-2640D959E4EE}" type="sibTrans" cxnId="{9C86A00A-C6CC-4624-B0BB-549E70F3C7D2}">
      <dgm:prSet/>
      <dgm:spPr/>
      <dgm:t>
        <a:bodyPr/>
        <a:lstStyle/>
        <a:p>
          <a:endParaRPr lang="cs-CZ"/>
        </a:p>
      </dgm:t>
    </dgm:pt>
    <dgm:pt modelId="{E1FE20D6-52A1-41E8-88F9-160028A2719A}">
      <dgm:prSet phldrT="[Text]"/>
      <dgm:spPr/>
      <dgm:t>
        <a:bodyPr/>
        <a:lstStyle/>
        <a:p>
          <a:r>
            <a:rPr lang="cs-CZ" b="1"/>
            <a:t>Rodina s dětmi v předškolním věku</a:t>
          </a:r>
        </a:p>
      </dgm:t>
    </dgm:pt>
    <dgm:pt modelId="{FA21C632-0615-4A7C-9475-0EB9124F6FB0}" type="parTrans" cxnId="{73CCBF56-1A8C-4FB7-A9E7-8996B5F110FA}">
      <dgm:prSet/>
      <dgm:spPr/>
      <dgm:t>
        <a:bodyPr/>
        <a:lstStyle/>
        <a:p>
          <a:endParaRPr lang="cs-CZ"/>
        </a:p>
      </dgm:t>
    </dgm:pt>
    <dgm:pt modelId="{200B9569-3F82-408A-AC57-82684F6A6048}" type="sibTrans" cxnId="{73CCBF56-1A8C-4FB7-A9E7-8996B5F110FA}">
      <dgm:prSet/>
      <dgm:spPr/>
      <dgm:t>
        <a:bodyPr/>
        <a:lstStyle/>
        <a:p>
          <a:endParaRPr lang="cs-CZ"/>
        </a:p>
      </dgm:t>
    </dgm:pt>
    <dgm:pt modelId="{DE6E5D60-3785-4E68-B402-AEFCBFE0EE1E}">
      <dgm:prSet phldrT="[Text]"/>
      <dgm:spPr/>
      <dgm:t>
        <a:bodyPr/>
        <a:lstStyle/>
        <a:p>
          <a:r>
            <a:rPr lang="cs-CZ" b="1"/>
            <a:t>Rodina s dětmi školního věku</a:t>
          </a:r>
        </a:p>
      </dgm:t>
    </dgm:pt>
    <dgm:pt modelId="{02EF09D3-1B49-468D-A91C-5C1C8DD37C36}" type="parTrans" cxnId="{473C1388-B75C-48FB-A4AE-3A5A7FD0CB0E}">
      <dgm:prSet/>
      <dgm:spPr/>
      <dgm:t>
        <a:bodyPr/>
        <a:lstStyle/>
        <a:p>
          <a:endParaRPr lang="cs-CZ"/>
        </a:p>
      </dgm:t>
    </dgm:pt>
    <dgm:pt modelId="{B7D0CEFA-54F6-45C7-A928-B4D433BBA4F0}" type="sibTrans" cxnId="{473C1388-B75C-48FB-A4AE-3A5A7FD0CB0E}">
      <dgm:prSet/>
      <dgm:spPr/>
      <dgm:t>
        <a:bodyPr/>
        <a:lstStyle/>
        <a:p>
          <a:endParaRPr lang="cs-CZ"/>
        </a:p>
      </dgm:t>
    </dgm:pt>
    <dgm:pt modelId="{95C9721B-3D06-494A-A433-A000E2A21903}">
      <dgm:prSet phldrT="[Text]"/>
      <dgm:spPr/>
      <dgm:t>
        <a:bodyPr/>
        <a:lstStyle/>
        <a:p>
          <a:r>
            <a:rPr lang="cs-CZ" b="1"/>
            <a:t>Rodina po odchodu dětí</a:t>
          </a:r>
        </a:p>
      </dgm:t>
    </dgm:pt>
    <dgm:pt modelId="{CFE506B2-3E03-4456-875B-BAC3BB984350}" type="parTrans" cxnId="{BC83C671-BDB0-433D-9ACE-CCBE2ECEE605}">
      <dgm:prSet/>
      <dgm:spPr/>
      <dgm:t>
        <a:bodyPr/>
        <a:lstStyle/>
        <a:p>
          <a:endParaRPr lang="cs-CZ"/>
        </a:p>
      </dgm:t>
    </dgm:pt>
    <dgm:pt modelId="{DA7CC7CF-DC94-4144-BAF9-2CF0E935FC96}" type="sibTrans" cxnId="{BC83C671-BDB0-433D-9ACE-CCBE2ECEE605}">
      <dgm:prSet/>
      <dgm:spPr/>
      <dgm:t>
        <a:bodyPr/>
        <a:lstStyle/>
        <a:p>
          <a:endParaRPr lang="cs-CZ"/>
        </a:p>
      </dgm:t>
    </dgm:pt>
    <dgm:pt modelId="{6D9C9E51-D65B-4A31-8C86-2EC0BD0017A7}">
      <dgm:prSet phldrT="[Text]"/>
      <dgm:spPr/>
      <dgm:t>
        <a:bodyPr/>
        <a:lstStyle/>
        <a:p>
          <a:r>
            <a:rPr lang="cs-CZ" b="1" baseline="0"/>
            <a:t>Rodina seniorů</a:t>
          </a:r>
        </a:p>
      </dgm:t>
    </dgm:pt>
    <dgm:pt modelId="{59223CCF-9F7D-46A3-89D1-B56C469FC64D}" type="parTrans" cxnId="{4671D41C-68CD-4C54-8A8B-2E132FC09A40}">
      <dgm:prSet/>
      <dgm:spPr/>
      <dgm:t>
        <a:bodyPr/>
        <a:lstStyle/>
        <a:p>
          <a:endParaRPr lang="cs-CZ"/>
        </a:p>
      </dgm:t>
    </dgm:pt>
    <dgm:pt modelId="{5FD97BA7-3910-4695-9422-E174616C7A77}" type="sibTrans" cxnId="{4671D41C-68CD-4C54-8A8B-2E132FC09A40}">
      <dgm:prSet/>
      <dgm:spPr/>
      <dgm:t>
        <a:bodyPr/>
        <a:lstStyle/>
        <a:p>
          <a:endParaRPr lang="cs-CZ"/>
        </a:p>
      </dgm:t>
    </dgm:pt>
    <dgm:pt modelId="{764C6843-6D60-C44F-A98C-95AD031DE3CA}" type="pres">
      <dgm:prSet presAssocID="{DF569034-BAD7-4642-A24A-581335BD1269}" presName="cycle" presStyleCnt="0">
        <dgm:presLayoutVars>
          <dgm:dir/>
          <dgm:resizeHandles val="exact"/>
        </dgm:presLayoutVars>
      </dgm:prSet>
      <dgm:spPr/>
    </dgm:pt>
    <dgm:pt modelId="{6EE61EBC-0857-174E-887B-5B51A8627281}" type="pres">
      <dgm:prSet presAssocID="{BE9652E4-9C9E-4323-9A52-2F28DC1C1B54}" presName="dummy" presStyleCnt="0"/>
      <dgm:spPr/>
    </dgm:pt>
    <dgm:pt modelId="{2EC8A09A-74E9-C04B-BA05-D947090C4872}" type="pres">
      <dgm:prSet presAssocID="{BE9652E4-9C9E-4323-9A52-2F28DC1C1B54}" presName="node" presStyleLbl="revTx" presStyleIdx="0" presStyleCnt="5">
        <dgm:presLayoutVars>
          <dgm:bulletEnabled val="1"/>
        </dgm:presLayoutVars>
      </dgm:prSet>
      <dgm:spPr/>
    </dgm:pt>
    <dgm:pt modelId="{724D0B46-D6BA-E345-A3BF-92577E04F153}" type="pres">
      <dgm:prSet presAssocID="{2C9B58F9-64A0-4B5C-998B-2640D959E4EE}" presName="sibTrans" presStyleLbl="node1" presStyleIdx="0" presStyleCnt="5"/>
      <dgm:spPr/>
    </dgm:pt>
    <dgm:pt modelId="{52B7A095-C34B-644D-90F4-22B9553F94EB}" type="pres">
      <dgm:prSet presAssocID="{E1FE20D6-52A1-41E8-88F9-160028A2719A}" presName="dummy" presStyleCnt="0"/>
      <dgm:spPr/>
    </dgm:pt>
    <dgm:pt modelId="{9D5C2DE1-9F0F-3B45-9B04-A1EAD1D588A6}" type="pres">
      <dgm:prSet presAssocID="{E1FE20D6-52A1-41E8-88F9-160028A2719A}" presName="node" presStyleLbl="revTx" presStyleIdx="1" presStyleCnt="5">
        <dgm:presLayoutVars>
          <dgm:bulletEnabled val="1"/>
        </dgm:presLayoutVars>
      </dgm:prSet>
      <dgm:spPr/>
    </dgm:pt>
    <dgm:pt modelId="{8AF85719-252A-B64B-B0A2-D725D27B4FA0}" type="pres">
      <dgm:prSet presAssocID="{200B9569-3F82-408A-AC57-82684F6A6048}" presName="sibTrans" presStyleLbl="node1" presStyleIdx="1" presStyleCnt="5"/>
      <dgm:spPr/>
    </dgm:pt>
    <dgm:pt modelId="{240EA9A1-4EF7-5749-9473-C89B3FEDA94C}" type="pres">
      <dgm:prSet presAssocID="{DE6E5D60-3785-4E68-B402-AEFCBFE0EE1E}" presName="dummy" presStyleCnt="0"/>
      <dgm:spPr/>
    </dgm:pt>
    <dgm:pt modelId="{05F7FB86-6C6A-6D42-B302-BB54C51C03EB}" type="pres">
      <dgm:prSet presAssocID="{DE6E5D60-3785-4E68-B402-AEFCBFE0EE1E}" presName="node" presStyleLbl="revTx" presStyleIdx="2" presStyleCnt="5">
        <dgm:presLayoutVars>
          <dgm:bulletEnabled val="1"/>
        </dgm:presLayoutVars>
      </dgm:prSet>
      <dgm:spPr/>
    </dgm:pt>
    <dgm:pt modelId="{00D6DA3E-64B0-8F4B-BF7D-02C4C784583D}" type="pres">
      <dgm:prSet presAssocID="{B7D0CEFA-54F6-45C7-A928-B4D433BBA4F0}" presName="sibTrans" presStyleLbl="node1" presStyleIdx="2" presStyleCnt="5"/>
      <dgm:spPr/>
    </dgm:pt>
    <dgm:pt modelId="{02FA309B-C539-8F4C-BF5C-701F1CF4AE3A}" type="pres">
      <dgm:prSet presAssocID="{95C9721B-3D06-494A-A433-A000E2A21903}" presName="dummy" presStyleCnt="0"/>
      <dgm:spPr/>
    </dgm:pt>
    <dgm:pt modelId="{8A7C1E66-4933-4B4F-ADD8-9A6AD7EDD1A4}" type="pres">
      <dgm:prSet presAssocID="{95C9721B-3D06-494A-A433-A000E2A21903}" presName="node" presStyleLbl="revTx" presStyleIdx="3" presStyleCnt="5">
        <dgm:presLayoutVars>
          <dgm:bulletEnabled val="1"/>
        </dgm:presLayoutVars>
      </dgm:prSet>
      <dgm:spPr/>
    </dgm:pt>
    <dgm:pt modelId="{B1E954DC-91CA-EB47-911A-9B9EC67130F0}" type="pres">
      <dgm:prSet presAssocID="{DA7CC7CF-DC94-4144-BAF9-2CF0E935FC96}" presName="sibTrans" presStyleLbl="node1" presStyleIdx="3" presStyleCnt="5"/>
      <dgm:spPr/>
    </dgm:pt>
    <dgm:pt modelId="{DD32C1AA-4289-FE40-8DBB-49782C279F2A}" type="pres">
      <dgm:prSet presAssocID="{6D9C9E51-D65B-4A31-8C86-2EC0BD0017A7}" presName="dummy" presStyleCnt="0"/>
      <dgm:spPr/>
    </dgm:pt>
    <dgm:pt modelId="{DCD74035-5655-BB48-B3ED-D5B3742064E2}" type="pres">
      <dgm:prSet presAssocID="{6D9C9E51-D65B-4A31-8C86-2EC0BD0017A7}" presName="node" presStyleLbl="revTx" presStyleIdx="4" presStyleCnt="5">
        <dgm:presLayoutVars>
          <dgm:bulletEnabled val="1"/>
        </dgm:presLayoutVars>
      </dgm:prSet>
      <dgm:spPr/>
    </dgm:pt>
    <dgm:pt modelId="{BB41FC08-24D3-CB44-8F04-A777470F9C43}" type="pres">
      <dgm:prSet presAssocID="{5FD97BA7-3910-4695-9422-E174616C7A77}" presName="sibTrans" presStyleLbl="node1" presStyleIdx="4" presStyleCnt="5"/>
      <dgm:spPr/>
    </dgm:pt>
  </dgm:ptLst>
  <dgm:cxnLst>
    <dgm:cxn modelId="{9C86A00A-C6CC-4624-B0BB-549E70F3C7D2}" srcId="{DF569034-BAD7-4642-A24A-581335BD1269}" destId="{BE9652E4-9C9E-4323-9A52-2F28DC1C1B54}" srcOrd="0" destOrd="0" parTransId="{AEC73FB9-C846-430B-8CAA-A729FD7A9714}" sibTransId="{2C9B58F9-64A0-4B5C-998B-2640D959E4EE}"/>
    <dgm:cxn modelId="{9EC7DE12-F6B0-DC4A-ADB3-F7B1433D5DBC}" type="presOf" srcId="{B7D0CEFA-54F6-45C7-A928-B4D433BBA4F0}" destId="{00D6DA3E-64B0-8F4B-BF7D-02C4C784583D}" srcOrd="0" destOrd="0" presId="urn:microsoft.com/office/officeart/2005/8/layout/cycle1"/>
    <dgm:cxn modelId="{4671D41C-68CD-4C54-8A8B-2E132FC09A40}" srcId="{DF569034-BAD7-4642-A24A-581335BD1269}" destId="{6D9C9E51-D65B-4A31-8C86-2EC0BD0017A7}" srcOrd="4" destOrd="0" parTransId="{59223CCF-9F7D-46A3-89D1-B56C469FC64D}" sibTransId="{5FD97BA7-3910-4695-9422-E174616C7A77}"/>
    <dgm:cxn modelId="{73CCBF56-1A8C-4FB7-A9E7-8996B5F110FA}" srcId="{DF569034-BAD7-4642-A24A-581335BD1269}" destId="{E1FE20D6-52A1-41E8-88F9-160028A2719A}" srcOrd="1" destOrd="0" parTransId="{FA21C632-0615-4A7C-9475-0EB9124F6FB0}" sibTransId="{200B9569-3F82-408A-AC57-82684F6A6048}"/>
    <dgm:cxn modelId="{A4C42A61-D254-3848-817B-286376C5B782}" type="presOf" srcId="{DA7CC7CF-DC94-4144-BAF9-2CF0E935FC96}" destId="{B1E954DC-91CA-EB47-911A-9B9EC67130F0}" srcOrd="0" destOrd="0" presId="urn:microsoft.com/office/officeart/2005/8/layout/cycle1"/>
    <dgm:cxn modelId="{F5573F6B-AF06-ED46-800C-DF566B5B0632}" type="presOf" srcId="{BE9652E4-9C9E-4323-9A52-2F28DC1C1B54}" destId="{2EC8A09A-74E9-C04B-BA05-D947090C4872}" srcOrd="0" destOrd="0" presId="urn:microsoft.com/office/officeart/2005/8/layout/cycle1"/>
    <dgm:cxn modelId="{BC83C671-BDB0-433D-9ACE-CCBE2ECEE605}" srcId="{DF569034-BAD7-4642-A24A-581335BD1269}" destId="{95C9721B-3D06-494A-A433-A000E2A21903}" srcOrd="3" destOrd="0" parTransId="{CFE506B2-3E03-4456-875B-BAC3BB984350}" sibTransId="{DA7CC7CF-DC94-4144-BAF9-2CF0E935FC96}"/>
    <dgm:cxn modelId="{473C1388-B75C-48FB-A4AE-3A5A7FD0CB0E}" srcId="{DF569034-BAD7-4642-A24A-581335BD1269}" destId="{DE6E5D60-3785-4E68-B402-AEFCBFE0EE1E}" srcOrd="2" destOrd="0" parTransId="{02EF09D3-1B49-468D-A91C-5C1C8DD37C36}" sibTransId="{B7D0CEFA-54F6-45C7-A928-B4D433BBA4F0}"/>
    <dgm:cxn modelId="{E75D418A-0DBA-F844-9103-62482F0FA5B2}" type="presOf" srcId="{2C9B58F9-64A0-4B5C-998B-2640D959E4EE}" destId="{724D0B46-D6BA-E345-A3BF-92577E04F153}" srcOrd="0" destOrd="0" presId="urn:microsoft.com/office/officeart/2005/8/layout/cycle1"/>
    <dgm:cxn modelId="{8FEAE2A8-4C56-8746-A332-2428AC85E124}" type="presOf" srcId="{5FD97BA7-3910-4695-9422-E174616C7A77}" destId="{BB41FC08-24D3-CB44-8F04-A777470F9C43}" srcOrd="0" destOrd="0" presId="urn:microsoft.com/office/officeart/2005/8/layout/cycle1"/>
    <dgm:cxn modelId="{30C313B4-5940-024A-AE75-28B306CF03BD}" type="presOf" srcId="{E1FE20D6-52A1-41E8-88F9-160028A2719A}" destId="{9D5C2DE1-9F0F-3B45-9B04-A1EAD1D588A6}" srcOrd="0" destOrd="0" presId="urn:microsoft.com/office/officeart/2005/8/layout/cycle1"/>
    <dgm:cxn modelId="{8E46EDC5-0493-C84F-890F-663873A586D1}" type="presOf" srcId="{6D9C9E51-D65B-4A31-8C86-2EC0BD0017A7}" destId="{DCD74035-5655-BB48-B3ED-D5B3742064E2}" srcOrd="0" destOrd="0" presId="urn:microsoft.com/office/officeart/2005/8/layout/cycle1"/>
    <dgm:cxn modelId="{01B4CECC-7280-6B44-BC65-F0E4B17C7D04}" type="presOf" srcId="{200B9569-3F82-408A-AC57-82684F6A6048}" destId="{8AF85719-252A-B64B-B0A2-D725D27B4FA0}" srcOrd="0" destOrd="0" presId="urn:microsoft.com/office/officeart/2005/8/layout/cycle1"/>
    <dgm:cxn modelId="{593088E9-9464-454C-8468-B0E2B13F0FA9}" type="presOf" srcId="{DE6E5D60-3785-4E68-B402-AEFCBFE0EE1E}" destId="{05F7FB86-6C6A-6D42-B302-BB54C51C03EB}" srcOrd="0" destOrd="0" presId="urn:microsoft.com/office/officeart/2005/8/layout/cycle1"/>
    <dgm:cxn modelId="{579989F9-D80E-1C40-A65F-9F44E4D90CE0}" type="presOf" srcId="{95C9721B-3D06-494A-A433-A000E2A21903}" destId="{8A7C1E66-4933-4B4F-ADD8-9A6AD7EDD1A4}" srcOrd="0" destOrd="0" presId="urn:microsoft.com/office/officeart/2005/8/layout/cycle1"/>
    <dgm:cxn modelId="{595DC0F9-BA67-B248-BD4A-50A6071FC10B}" type="presOf" srcId="{DF569034-BAD7-4642-A24A-581335BD1269}" destId="{764C6843-6D60-C44F-A98C-95AD031DE3CA}" srcOrd="0" destOrd="0" presId="urn:microsoft.com/office/officeart/2005/8/layout/cycle1"/>
    <dgm:cxn modelId="{7AD33320-E274-D343-BA3D-04583044FC36}" type="presParOf" srcId="{764C6843-6D60-C44F-A98C-95AD031DE3CA}" destId="{6EE61EBC-0857-174E-887B-5B51A8627281}" srcOrd="0" destOrd="0" presId="urn:microsoft.com/office/officeart/2005/8/layout/cycle1"/>
    <dgm:cxn modelId="{0FEE1575-B2E4-A34D-8108-21D4D22D52B4}" type="presParOf" srcId="{764C6843-6D60-C44F-A98C-95AD031DE3CA}" destId="{2EC8A09A-74E9-C04B-BA05-D947090C4872}" srcOrd="1" destOrd="0" presId="urn:microsoft.com/office/officeart/2005/8/layout/cycle1"/>
    <dgm:cxn modelId="{16311BE0-4D89-5447-ADE4-E1E15C7CB5F1}" type="presParOf" srcId="{764C6843-6D60-C44F-A98C-95AD031DE3CA}" destId="{724D0B46-D6BA-E345-A3BF-92577E04F153}" srcOrd="2" destOrd="0" presId="urn:microsoft.com/office/officeart/2005/8/layout/cycle1"/>
    <dgm:cxn modelId="{775D7DA6-2481-3E4F-A972-1E6453F08DED}" type="presParOf" srcId="{764C6843-6D60-C44F-A98C-95AD031DE3CA}" destId="{52B7A095-C34B-644D-90F4-22B9553F94EB}" srcOrd="3" destOrd="0" presId="urn:microsoft.com/office/officeart/2005/8/layout/cycle1"/>
    <dgm:cxn modelId="{7C7FECFA-64C5-BC4D-A2AE-380328B33775}" type="presParOf" srcId="{764C6843-6D60-C44F-A98C-95AD031DE3CA}" destId="{9D5C2DE1-9F0F-3B45-9B04-A1EAD1D588A6}" srcOrd="4" destOrd="0" presId="urn:microsoft.com/office/officeart/2005/8/layout/cycle1"/>
    <dgm:cxn modelId="{564908CB-663C-4347-B26D-D4471D66DC73}" type="presParOf" srcId="{764C6843-6D60-C44F-A98C-95AD031DE3CA}" destId="{8AF85719-252A-B64B-B0A2-D725D27B4FA0}" srcOrd="5" destOrd="0" presId="urn:microsoft.com/office/officeart/2005/8/layout/cycle1"/>
    <dgm:cxn modelId="{A9EB6E9C-51EA-1B4A-A8D5-C8FB554936EB}" type="presParOf" srcId="{764C6843-6D60-C44F-A98C-95AD031DE3CA}" destId="{240EA9A1-4EF7-5749-9473-C89B3FEDA94C}" srcOrd="6" destOrd="0" presId="urn:microsoft.com/office/officeart/2005/8/layout/cycle1"/>
    <dgm:cxn modelId="{EB5F43DB-5476-0D48-9EB2-EF14E3F545EF}" type="presParOf" srcId="{764C6843-6D60-C44F-A98C-95AD031DE3CA}" destId="{05F7FB86-6C6A-6D42-B302-BB54C51C03EB}" srcOrd="7" destOrd="0" presId="urn:microsoft.com/office/officeart/2005/8/layout/cycle1"/>
    <dgm:cxn modelId="{E58BF607-F151-C943-A817-E8794179EBA9}" type="presParOf" srcId="{764C6843-6D60-C44F-A98C-95AD031DE3CA}" destId="{00D6DA3E-64B0-8F4B-BF7D-02C4C784583D}" srcOrd="8" destOrd="0" presId="urn:microsoft.com/office/officeart/2005/8/layout/cycle1"/>
    <dgm:cxn modelId="{23763993-9936-6A40-A3C1-C2053A3AE687}" type="presParOf" srcId="{764C6843-6D60-C44F-A98C-95AD031DE3CA}" destId="{02FA309B-C539-8F4C-BF5C-701F1CF4AE3A}" srcOrd="9" destOrd="0" presId="urn:microsoft.com/office/officeart/2005/8/layout/cycle1"/>
    <dgm:cxn modelId="{1F064C51-1667-5848-AC08-28C6D60A4DAD}" type="presParOf" srcId="{764C6843-6D60-C44F-A98C-95AD031DE3CA}" destId="{8A7C1E66-4933-4B4F-ADD8-9A6AD7EDD1A4}" srcOrd="10" destOrd="0" presId="urn:microsoft.com/office/officeart/2005/8/layout/cycle1"/>
    <dgm:cxn modelId="{13F0D26A-6E15-8F46-85A3-8F93BFC4CA31}" type="presParOf" srcId="{764C6843-6D60-C44F-A98C-95AD031DE3CA}" destId="{B1E954DC-91CA-EB47-911A-9B9EC67130F0}" srcOrd="11" destOrd="0" presId="urn:microsoft.com/office/officeart/2005/8/layout/cycle1"/>
    <dgm:cxn modelId="{FEC6B907-16DE-8B46-A2F7-7064108EBDA5}" type="presParOf" srcId="{764C6843-6D60-C44F-A98C-95AD031DE3CA}" destId="{DD32C1AA-4289-FE40-8DBB-49782C279F2A}" srcOrd="12" destOrd="0" presId="urn:microsoft.com/office/officeart/2005/8/layout/cycle1"/>
    <dgm:cxn modelId="{DABEE5B3-5806-B646-8620-104A4A5A3C0A}" type="presParOf" srcId="{764C6843-6D60-C44F-A98C-95AD031DE3CA}" destId="{DCD74035-5655-BB48-B3ED-D5B3742064E2}" srcOrd="13" destOrd="0" presId="urn:microsoft.com/office/officeart/2005/8/layout/cycle1"/>
    <dgm:cxn modelId="{D1786C37-D500-9043-95F0-388F7FD89AFF}" type="presParOf" srcId="{764C6843-6D60-C44F-A98C-95AD031DE3CA}" destId="{BB41FC08-24D3-CB44-8F04-A777470F9C43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91C3FA-757D-4B33-9EF6-3CA9A7BE5D3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E9C1E2B-0E4A-464F-B6E6-C5B3302C1C76}">
      <dgm:prSet/>
      <dgm:spPr/>
      <dgm:t>
        <a:bodyPr/>
        <a:lstStyle/>
        <a:p>
          <a:r>
            <a:rPr lang="cs-CZ"/>
            <a:t>Několik generací společně žijících</a:t>
          </a:r>
          <a:endParaRPr lang="en-US"/>
        </a:p>
      </dgm:t>
    </dgm:pt>
    <dgm:pt modelId="{4509BA2C-16D5-44D6-8A79-35566F618EF3}" type="parTrans" cxnId="{AEE28A89-00C6-4F2F-A813-A26FC60DE812}">
      <dgm:prSet/>
      <dgm:spPr/>
      <dgm:t>
        <a:bodyPr/>
        <a:lstStyle/>
        <a:p>
          <a:endParaRPr lang="en-US"/>
        </a:p>
      </dgm:t>
    </dgm:pt>
    <dgm:pt modelId="{09DB0054-F724-437C-8B4C-9E57E3AC3C37}" type="sibTrans" cxnId="{AEE28A89-00C6-4F2F-A813-A26FC60DE812}">
      <dgm:prSet/>
      <dgm:spPr/>
      <dgm:t>
        <a:bodyPr/>
        <a:lstStyle/>
        <a:p>
          <a:endParaRPr lang="en-US"/>
        </a:p>
      </dgm:t>
    </dgm:pt>
    <dgm:pt modelId="{19D961CC-6655-4F12-A2CD-28B01BCA391F}">
      <dgm:prSet/>
      <dgm:spPr/>
      <dgm:t>
        <a:bodyPr/>
        <a:lstStyle/>
        <a:p>
          <a:r>
            <a:rPr lang="cs-CZ"/>
            <a:t>Historicky:</a:t>
          </a:r>
          <a:endParaRPr lang="en-US"/>
        </a:p>
      </dgm:t>
    </dgm:pt>
    <dgm:pt modelId="{09A99031-A0D0-490A-8305-7FD22A5D928F}" type="parTrans" cxnId="{7E72F5EB-597F-4D6E-A618-0C27DE34097D}">
      <dgm:prSet/>
      <dgm:spPr/>
      <dgm:t>
        <a:bodyPr/>
        <a:lstStyle/>
        <a:p>
          <a:endParaRPr lang="en-US"/>
        </a:p>
      </dgm:t>
    </dgm:pt>
    <dgm:pt modelId="{2BBFED13-D8DC-47D7-A8F5-EB2BB06D4C12}" type="sibTrans" cxnId="{7E72F5EB-597F-4D6E-A618-0C27DE34097D}">
      <dgm:prSet/>
      <dgm:spPr/>
      <dgm:t>
        <a:bodyPr/>
        <a:lstStyle/>
        <a:p>
          <a:endParaRPr lang="en-US"/>
        </a:p>
      </dgm:t>
    </dgm:pt>
    <dgm:pt modelId="{9F31A240-B1CF-48CE-A8A7-0CA9473AC879}">
      <dgm:prSet/>
      <dgm:spPr/>
      <dgm:t>
        <a:bodyPr/>
        <a:lstStyle/>
        <a:p>
          <a:r>
            <a:rPr lang="cs-CZ"/>
            <a:t>Výměnek</a:t>
          </a:r>
          <a:endParaRPr lang="en-US"/>
        </a:p>
      </dgm:t>
    </dgm:pt>
    <dgm:pt modelId="{118907E8-4DE3-4441-A2DF-1B272E32E977}" type="parTrans" cxnId="{CCE8AE92-B411-4B7B-B985-A22612EAF3A6}">
      <dgm:prSet/>
      <dgm:spPr/>
      <dgm:t>
        <a:bodyPr/>
        <a:lstStyle/>
        <a:p>
          <a:endParaRPr lang="en-US"/>
        </a:p>
      </dgm:t>
    </dgm:pt>
    <dgm:pt modelId="{556D7064-39C5-4B8F-A7AF-EBDD6DFD9577}" type="sibTrans" cxnId="{CCE8AE92-B411-4B7B-B985-A22612EAF3A6}">
      <dgm:prSet/>
      <dgm:spPr/>
      <dgm:t>
        <a:bodyPr/>
        <a:lstStyle/>
        <a:p>
          <a:endParaRPr lang="en-US"/>
        </a:p>
      </dgm:t>
    </dgm:pt>
    <dgm:pt modelId="{107CAEB3-F559-4E3E-98A5-6E12B25E81EE}">
      <dgm:prSet/>
      <dgm:spPr/>
      <dgm:t>
        <a:bodyPr/>
        <a:lstStyle/>
        <a:p>
          <a:r>
            <a:rPr lang="cs-CZ"/>
            <a:t>Délka dožití cca. 65 let</a:t>
          </a:r>
          <a:endParaRPr lang="en-US"/>
        </a:p>
      </dgm:t>
    </dgm:pt>
    <dgm:pt modelId="{3952498D-3EFB-4F6B-BC83-C5B2A3A3E094}" type="parTrans" cxnId="{0F2D8345-5631-4ECF-BB64-D7601DC1DFCB}">
      <dgm:prSet/>
      <dgm:spPr/>
      <dgm:t>
        <a:bodyPr/>
        <a:lstStyle/>
        <a:p>
          <a:endParaRPr lang="en-US"/>
        </a:p>
      </dgm:t>
    </dgm:pt>
    <dgm:pt modelId="{B027406B-788B-450E-9B3D-B06E8C40D76C}" type="sibTrans" cxnId="{0F2D8345-5631-4ECF-BB64-D7601DC1DFCB}">
      <dgm:prSet/>
      <dgm:spPr/>
      <dgm:t>
        <a:bodyPr/>
        <a:lstStyle/>
        <a:p>
          <a:endParaRPr lang="en-US"/>
        </a:p>
      </dgm:t>
    </dgm:pt>
    <dgm:pt modelId="{5D191018-276E-4B74-BB73-3224D14A978D}">
      <dgm:prSet/>
      <dgm:spPr/>
      <dgm:t>
        <a:bodyPr/>
        <a:lstStyle/>
        <a:p>
          <a:r>
            <a:rPr lang="cs-CZ"/>
            <a:t>Současnost:</a:t>
          </a:r>
          <a:endParaRPr lang="en-US"/>
        </a:p>
      </dgm:t>
    </dgm:pt>
    <dgm:pt modelId="{0E62F31B-2479-4B5F-BB8D-8679F82B21A8}" type="parTrans" cxnId="{8C601027-1DE2-4FDC-AD63-4B07F7DD1113}">
      <dgm:prSet/>
      <dgm:spPr/>
      <dgm:t>
        <a:bodyPr/>
        <a:lstStyle/>
        <a:p>
          <a:endParaRPr lang="en-US"/>
        </a:p>
      </dgm:t>
    </dgm:pt>
    <dgm:pt modelId="{CE15F07C-22C5-4CB8-9C10-FD3EE708B942}" type="sibTrans" cxnId="{8C601027-1DE2-4FDC-AD63-4B07F7DD1113}">
      <dgm:prSet/>
      <dgm:spPr/>
      <dgm:t>
        <a:bodyPr/>
        <a:lstStyle/>
        <a:p>
          <a:endParaRPr lang="en-US"/>
        </a:p>
      </dgm:t>
    </dgm:pt>
    <dgm:pt modelId="{E950A5F0-0FEC-440C-9D2B-57D423BDFEC5}">
      <dgm:prSet/>
      <dgm:spPr/>
      <dgm:t>
        <a:bodyPr/>
        <a:lstStyle/>
        <a:p>
          <a:r>
            <a:rPr lang="cs-CZ"/>
            <a:t>Výměnky nejsou</a:t>
          </a:r>
          <a:endParaRPr lang="en-US"/>
        </a:p>
      </dgm:t>
    </dgm:pt>
    <dgm:pt modelId="{B035E40E-8C4B-40EF-882E-B935FDA84328}" type="parTrans" cxnId="{6BD38914-608D-4B9D-90F7-19D741D9F750}">
      <dgm:prSet/>
      <dgm:spPr/>
      <dgm:t>
        <a:bodyPr/>
        <a:lstStyle/>
        <a:p>
          <a:endParaRPr lang="en-US"/>
        </a:p>
      </dgm:t>
    </dgm:pt>
    <dgm:pt modelId="{C7D5B66D-106D-47EE-A19A-5C58A632E123}" type="sibTrans" cxnId="{6BD38914-608D-4B9D-90F7-19D741D9F750}">
      <dgm:prSet/>
      <dgm:spPr/>
      <dgm:t>
        <a:bodyPr/>
        <a:lstStyle/>
        <a:p>
          <a:endParaRPr lang="en-US"/>
        </a:p>
      </dgm:t>
    </dgm:pt>
    <dgm:pt modelId="{055B1C23-3413-4A43-AB56-5DD516E2DDD0}">
      <dgm:prSet/>
      <dgm:spPr/>
      <dgm:t>
        <a:bodyPr/>
        <a:lstStyle/>
        <a:p>
          <a:r>
            <a:rPr lang="cs-CZ"/>
            <a:t>Bytová krize</a:t>
          </a:r>
          <a:endParaRPr lang="en-US"/>
        </a:p>
      </dgm:t>
    </dgm:pt>
    <dgm:pt modelId="{152E01AA-68E6-43CA-A3A1-EF7F4804F062}" type="parTrans" cxnId="{00F17E91-4F49-448B-8E37-02D0D9BAFE5E}">
      <dgm:prSet/>
      <dgm:spPr/>
      <dgm:t>
        <a:bodyPr/>
        <a:lstStyle/>
        <a:p>
          <a:endParaRPr lang="en-US"/>
        </a:p>
      </dgm:t>
    </dgm:pt>
    <dgm:pt modelId="{FE4ED8F9-82DC-4567-ACB3-B5142E685392}" type="sibTrans" cxnId="{00F17E91-4F49-448B-8E37-02D0D9BAFE5E}">
      <dgm:prSet/>
      <dgm:spPr/>
      <dgm:t>
        <a:bodyPr/>
        <a:lstStyle/>
        <a:p>
          <a:endParaRPr lang="en-US"/>
        </a:p>
      </dgm:t>
    </dgm:pt>
    <dgm:pt modelId="{062AD527-2937-441C-BA6C-6BBBB0D72068}">
      <dgm:prSet/>
      <dgm:spPr/>
      <dgm:t>
        <a:bodyPr/>
        <a:lstStyle/>
        <a:p>
          <a:r>
            <a:rPr lang="cs-CZ"/>
            <a:t>Délka dožití cca 80 let</a:t>
          </a:r>
          <a:endParaRPr lang="en-US"/>
        </a:p>
      </dgm:t>
    </dgm:pt>
    <dgm:pt modelId="{123A29D8-1602-4BB1-BA53-99DF97B2FC7A}" type="parTrans" cxnId="{C99D75E1-DA64-4DF5-9D55-3C9DF2C3E39A}">
      <dgm:prSet/>
      <dgm:spPr/>
      <dgm:t>
        <a:bodyPr/>
        <a:lstStyle/>
        <a:p>
          <a:endParaRPr lang="en-US"/>
        </a:p>
      </dgm:t>
    </dgm:pt>
    <dgm:pt modelId="{D97A380D-CA26-4FEC-AFF8-3827C4A9A20E}" type="sibTrans" cxnId="{C99D75E1-DA64-4DF5-9D55-3C9DF2C3E39A}">
      <dgm:prSet/>
      <dgm:spPr/>
      <dgm:t>
        <a:bodyPr/>
        <a:lstStyle/>
        <a:p>
          <a:endParaRPr lang="en-US"/>
        </a:p>
      </dgm:t>
    </dgm:pt>
    <dgm:pt modelId="{55645BB8-C8D4-6F43-BE62-3A4422E95B0F}" type="pres">
      <dgm:prSet presAssocID="{C891C3FA-757D-4B33-9EF6-3CA9A7BE5D3D}" presName="vert0" presStyleCnt="0">
        <dgm:presLayoutVars>
          <dgm:dir/>
          <dgm:animOne val="branch"/>
          <dgm:animLvl val="lvl"/>
        </dgm:presLayoutVars>
      </dgm:prSet>
      <dgm:spPr/>
    </dgm:pt>
    <dgm:pt modelId="{FC550827-7B8E-4644-AF87-060684672767}" type="pres">
      <dgm:prSet presAssocID="{4E9C1E2B-0E4A-464F-B6E6-C5B3302C1C76}" presName="thickLine" presStyleLbl="alignNode1" presStyleIdx="0" presStyleCnt="8"/>
      <dgm:spPr/>
    </dgm:pt>
    <dgm:pt modelId="{F36CFD32-0249-5E49-A13C-36E4BCEDF1D7}" type="pres">
      <dgm:prSet presAssocID="{4E9C1E2B-0E4A-464F-B6E6-C5B3302C1C76}" presName="horz1" presStyleCnt="0"/>
      <dgm:spPr/>
    </dgm:pt>
    <dgm:pt modelId="{05F2428A-A6DE-DA48-87DC-1AE894590398}" type="pres">
      <dgm:prSet presAssocID="{4E9C1E2B-0E4A-464F-B6E6-C5B3302C1C76}" presName="tx1" presStyleLbl="revTx" presStyleIdx="0" presStyleCnt="8"/>
      <dgm:spPr/>
    </dgm:pt>
    <dgm:pt modelId="{3A08C4AD-528C-2341-A230-78708FFF5C74}" type="pres">
      <dgm:prSet presAssocID="{4E9C1E2B-0E4A-464F-B6E6-C5B3302C1C76}" presName="vert1" presStyleCnt="0"/>
      <dgm:spPr/>
    </dgm:pt>
    <dgm:pt modelId="{1A7516B9-E85D-4C4E-8236-A14C612B046A}" type="pres">
      <dgm:prSet presAssocID="{19D961CC-6655-4F12-A2CD-28B01BCA391F}" presName="thickLine" presStyleLbl="alignNode1" presStyleIdx="1" presStyleCnt="8"/>
      <dgm:spPr/>
    </dgm:pt>
    <dgm:pt modelId="{1FC87FF2-62C1-E64A-854E-7137872148EF}" type="pres">
      <dgm:prSet presAssocID="{19D961CC-6655-4F12-A2CD-28B01BCA391F}" presName="horz1" presStyleCnt="0"/>
      <dgm:spPr/>
    </dgm:pt>
    <dgm:pt modelId="{D8FB7EF1-0E3E-A647-BBF6-C9E7A31BEE9A}" type="pres">
      <dgm:prSet presAssocID="{19D961CC-6655-4F12-A2CD-28B01BCA391F}" presName="tx1" presStyleLbl="revTx" presStyleIdx="1" presStyleCnt="8"/>
      <dgm:spPr/>
    </dgm:pt>
    <dgm:pt modelId="{A84E7DED-5F47-7D4A-9442-1ABE9E014BD4}" type="pres">
      <dgm:prSet presAssocID="{19D961CC-6655-4F12-A2CD-28B01BCA391F}" presName="vert1" presStyleCnt="0"/>
      <dgm:spPr/>
    </dgm:pt>
    <dgm:pt modelId="{0FADAA69-18B6-524C-8903-A9D2E2BF4C10}" type="pres">
      <dgm:prSet presAssocID="{9F31A240-B1CF-48CE-A8A7-0CA9473AC879}" presName="thickLine" presStyleLbl="alignNode1" presStyleIdx="2" presStyleCnt="8"/>
      <dgm:spPr/>
    </dgm:pt>
    <dgm:pt modelId="{EAFB56ED-62DE-C644-94EF-BF8B8B575F70}" type="pres">
      <dgm:prSet presAssocID="{9F31A240-B1CF-48CE-A8A7-0CA9473AC879}" presName="horz1" presStyleCnt="0"/>
      <dgm:spPr/>
    </dgm:pt>
    <dgm:pt modelId="{37D7EDC6-D5F5-7B4C-BEFE-3E501E2BC437}" type="pres">
      <dgm:prSet presAssocID="{9F31A240-B1CF-48CE-A8A7-0CA9473AC879}" presName="tx1" presStyleLbl="revTx" presStyleIdx="2" presStyleCnt="8"/>
      <dgm:spPr/>
    </dgm:pt>
    <dgm:pt modelId="{6C4731F8-D476-2644-8AE2-86C85FEC363E}" type="pres">
      <dgm:prSet presAssocID="{9F31A240-B1CF-48CE-A8A7-0CA9473AC879}" presName="vert1" presStyleCnt="0"/>
      <dgm:spPr/>
    </dgm:pt>
    <dgm:pt modelId="{29FB9100-B6F9-9248-984B-6D31BAD6FF6B}" type="pres">
      <dgm:prSet presAssocID="{107CAEB3-F559-4E3E-98A5-6E12B25E81EE}" presName="thickLine" presStyleLbl="alignNode1" presStyleIdx="3" presStyleCnt="8"/>
      <dgm:spPr/>
    </dgm:pt>
    <dgm:pt modelId="{F14D2322-B933-2646-A6AE-04F35CA0DE7D}" type="pres">
      <dgm:prSet presAssocID="{107CAEB3-F559-4E3E-98A5-6E12B25E81EE}" presName="horz1" presStyleCnt="0"/>
      <dgm:spPr/>
    </dgm:pt>
    <dgm:pt modelId="{B1FB59CF-57E2-5246-AE46-F99A077D81C8}" type="pres">
      <dgm:prSet presAssocID="{107CAEB3-F559-4E3E-98A5-6E12B25E81EE}" presName="tx1" presStyleLbl="revTx" presStyleIdx="3" presStyleCnt="8"/>
      <dgm:spPr/>
    </dgm:pt>
    <dgm:pt modelId="{1CFF83A7-05B9-6248-8F9D-31EB387BA821}" type="pres">
      <dgm:prSet presAssocID="{107CAEB3-F559-4E3E-98A5-6E12B25E81EE}" presName="vert1" presStyleCnt="0"/>
      <dgm:spPr/>
    </dgm:pt>
    <dgm:pt modelId="{59A15449-AF76-4844-AC59-527EB9AC57C0}" type="pres">
      <dgm:prSet presAssocID="{5D191018-276E-4B74-BB73-3224D14A978D}" presName="thickLine" presStyleLbl="alignNode1" presStyleIdx="4" presStyleCnt="8"/>
      <dgm:spPr/>
    </dgm:pt>
    <dgm:pt modelId="{C396903A-9364-2F41-AF44-F07E6D56C41B}" type="pres">
      <dgm:prSet presAssocID="{5D191018-276E-4B74-BB73-3224D14A978D}" presName="horz1" presStyleCnt="0"/>
      <dgm:spPr/>
    </dgm:pt>
    <dgm:pt modelId="{A3519B3D-BF70-D442-A5C8-5E247D8B68BF}" type="pres">
      <dgm:prSet presAssocID="{5D191018-276E-4B74-BB73-3224D14A978D}" presName="tx1" presStyleLbl="revTx" presStyleIdx="4" presStyleCnt="8"/>
      <dgm:spPr/>
    </dgm:pt>
    <dgm:pt modelId="{FF405DC6-C4B1-3B42-B406-8CCEF11F21BC}" type="pres">
      <dgm:prSet presAssocID="{5D191018-276E-4B74-BB73-3224D14A978D}" presName="vert1" presStyleCnt="0"/>
      <dgm:spPr/>
    </dgm:pt>
    <dgm:pt modelId="{EEEEBE72-078C-6746-B80F-DB52F17F416B}" type="pres">
      <dgm:prSet presAssocID="{E950A5F0-0FEC-440C-9D2B-57D423BDFEC5}" presName="thickLine" presStyleLbl="alignNode1" presStyleIdx="5" presStyleCnt="8"/>
      <dgm:spPr/>
    </dgm:pt>
    <dgm:pt modelId="{45FC3430-760B-6843-817F-3398E6B8F80F}" type="pres">
      <dgm:prSet presAssocID="{E950A5F0-0FEC-440C-9D2B-57D423BDFEC5}" presName="horz1" presStyleCnt="0"/>
      <dgm:spPr/>
    </dgm:pt>
    <dgm:pt modelId="{AB448511-CE31-584C-B310-E2DAC14E1095}" type="pres">
      <dgm:prSet presAssocID="{E950A5F0-0FEC-440C-9D2B-57D423BDFEC5}" presName="tx1" presStyleLbl="revTx" presStyleIdx="5" presStyleCnt="8"/>
      <dgm:spPr/>
    </dgm:pt>
    <dgm:pt modelId="{B94D446D-EB2D-D94D-845D-8C2C6E08450F}" type="pres">
      <dgm:prSet presAssocID="{E950A5F0-0FEC-440C-9D2B-57D423BDFEC5}" presName="vert1" presStyleCnt="0"/>
      <dgm:spPr/>
    </dgm:pt>
    <dgm:pt modelId="{1F277C97-8B96-7E4D-92AE-26D5DA455240}" type="pres">
      <dgm:prSet presAssocID="{055B1C23-3413-4A43-AB56-5DD516E2DDD0}" presName="thickLine" presStyleLbl="alignNode1" presStyleIdx="6" presStyleCnt="8"/>
      <dgm:spPr/>
    </dgm:pt>
    <dgm:pt modelId="{C979DC59-479B-A144-B51E-756F384C90F2}" type="pres">
      <dgm:prSet presAssocID="{055B1C23-3413-4A43-AB56-5DD516E2DDD0}" presName="horz1" presStyleCnt="0"/>
      <dgm:spPr/>
    </dgm:pt>
    <dgm:pt modelId="{D5BE4753-0CA2-3A48-A211-A3FA61301077}" type="pres">
      <dgm:prSet presAssocID="{055B1C23-3413-4A43-AB56-5DD516E2DDD0}" presName="tx1" presStyleLbl="revTx" presStyleIdx="6" presStyleCnt="8"/>
      <dgm:spPr/>
    </dgm:pt>
    <dgm:pt modelId="{A57BBAE3-36DF-BB44-B8D3-AFA2995CABBC}" type="pres">
      <dgm:prSet presAssocID="{055B1C23-3413-4A43-AB56-5DD516E2DDD0}" presName="vert1" presStyleCnt="0"/>
      <dgm:spPr/>
    </dgm:pt>
    <dgm:pt modelId="{E8855ADE-E76E-484E-BAEE-67913BB58541}" type="pres">
      <dgm:prSet presAssocID="{062AD527-2937-441C-BA6C-6BBBB0D72068}" presName="thickLine" presStyleLbl="alignNode1" presStyleIdx="7" presStyleCnt="8"/>
      <dgm:spPr/>
    </dgm:pt>
    <dgm:pt modelId="{A6FB14C9-429E-D342-958A-E4A89EE279E5}" type="pres">
      <dgm:prSet presAssocID="{062AD527-2937-441C-BA6C-6BBBB0D72068}" presName="horz1" presStyleCnt="0"/>
      <dgm:spPr/>
    </dgm:pt>
    <dgm:pt modelId="{786DC92E-B2A0-E24E-B166-8DBD449E3BF5}" type="pres">
      <dgm:prSet presAssocID="{062AD527-2937-441C-BA6C-6BBBB0D72068}" presName="tx1" presStyleLbl="revTx" presStyleIdx="7" presStyleCnt="8"/>
      <dgm:spPr/>
    </dgm:pt>
    <dgm:pt modelId="{06D9B305-1B1B-3A43-9FBE-1AD1ACFFB53F}" type="pres">
      <dgm:prSet presAssocID="{062AD527-2937-441C-BA6C-6BBBB0D72068}" presName="vert1" presStyleCnt="0"/>
      <dgm:spPr/>
    </dgm:pt>
  </dgm:ptLst>
  <dgm:cxnLst>
    <dgm:cxn modelId="{6BD38914-608D-4B9D-90F7-19D741D9F750}" srcId="{C891C3FA-757D-4B33-9EF6-3CA9A7BE5D3D}" destId="{E950A5F0-0FEC-440C-9D2B-57D423BDFEC5}" srcOrd="5" destOrd="0" parTransId="{B035E40E-8C4B-40EF-882E-B935FDA84328}" sibTransId="{C7D5B66D-106D-47EE-A19A-5C58A632E123}"/>
    <dgm:cxn modelId="{46B0BE1D-3BBA-E94C-8959-8BADF146294D}" type="presOf" srcId="{5D191018-276E-4B74-BB73-3224D14A978D}" destId="{A3519B3D-BF70-D442-A5C8-5E247D8B68BF}" srcOrd="0" destOrd="0" presId="urn:microsoft.com/office/officeart/2008/layout/LinedList"/>
    <dgm:cxn modelId="{8C601027-1DE2-4FDC-AD63-4B07F7DD1113}" srcId="{C891C3FA-757D-4B33-9EF6-3CA9A7BE5D3D}" destId="{5D191018-276E-4B74-BB73-3224D14A978D}" srcOrd="4" destOrd="0" parTransId="{0E62F31B-2479-4B5F-BB8D-8679F82B21A8}" sibTransId="{CE15F07C-22C5-4CB8-9C10-FD3EE708B942}"/>
    <dgm:cxn modelId="{5F69322F-780A-D441-A896-488CF0FE220B}" type="presOf" srcId="{062AD527-2937-441C-BA6C-6BBBB0D72068}" destId="{786DC92E-B2A0-E24E-B166-8DBD449E3BF5}" srcOrd="0" destOrd="0" presId="urn:microsoft.com/office/officeart/2008/layout/LinedList"/>
    <dgm:cxn modelId="{0F2D8345-5631-4ECF-BB64-D7601DC1DFCB}" srcId="{C891C3FA-757D-4B33-9EF6-3CA9A7BE5D3D}" destId="{107CAEB3-F559-4E3E-98A5-6E12B25E81EE}" srcOrd="3" destOrd="0" parTransId="{3952498D-3EFB-4F6B-BC83-C5B2A3A3E094}" sibTransId="{B027406B-788B-450E-9B3D-B06E8C40D76C}"/>
    <dgm:cxn modelId="{E981464F-1BBC-074E-A5F4-0E6BC6F82E47}" type="presOf" srcId="{C891C3FA-757D-4B33-9EF6-3CA9A7BE5D3D}" destId="{55645BB8-C8D4-6F43-BE62-3A4422E95B0F}" srcOrd="0" destOrd="0" presId="urn:microsoft.com/office/officeart/2008/layout/LinedList"/>
    <dgm:cxn modelId="{AF843A67-3356-374B-87ED-8EDF8921C8D5}" type="presOf" srcId="{9F31A240-B1CF-48CE-A8A7-0CA9473AC879}" destId="{37D7EDC6-D5F5-7B4C-BEFE-3E501E2BC437}" srcOrd="0" destOrd="0" presId="urn:microsoft.com/office/officeart/2008/layout/LinedList"/>
    <dgm:cxn modelId="{AEE28A89-00C6-4F2F-A813-A26FC60DE812}" srcId="{C891C3FA-757D-4B33-9EF6-3CA9A7BE5D3D}" destId="{4E9C1E2B-0E4A-464F-B6E6-C5B3302C1C76}" srcOrd="0" destOrd="0" parTransId="{4509BA2C-16D5-44D6-8A79-35566F618EF3}" sibTransId="{09DB0054-F724-437C-8B4C-9E57E3AC3C37}"/>
    <dgm:cxn modelId="{00F17E91-4F49-448B-8E37-02D0D9BAFE5E}" srcId="{C891C3FA-757D-4B33-9EF6-3CA9A7BE5D3D}" destId="{055B1C23-3413-4A43-AB56-5DD516E2DDD0}" srcOrd="6" destOrd="0" parTransId="{152E01AA-68E6-43CA-A3A1-EF7F4804F062}" sibTransId="{FE4ED8F9-82DC-4567-ACB3-B5142E685392}"/>
    <dgm:cxn modelId="{CCE8AE92-B411-4B7B-B985-A22612EAF3A6}" srcId="{C891C3FA-757D-4B33-9EF6-3CA9A7BE5D3D}" destId="{9F31A240-B1CF-48CE-A8A7-0CA9473AC879}" srcOrd="2" destOrd="0" parTransId="{118907E8-4DE3-4441-A2DF-1B272E32E977}" sibTransId="{556D7064-39C5-4B8F-A7AF-EBDD6DFD9577}"/>
    <dgm:cxn modelId="{F08399AD-3A2B-1849-B77A-588D689A1CE0}" type="presOf" srcId="{19D961CC-6655-4F12-A2CD-28B01BCA391F}" destId="{D8FB7EF1-0E3E-A647-BBF6-C9E7A31BEE9A}" srcOrd="0" destOrd="0" presId="urn:microsoft.com/office/officeart/2008/layout/LinedList"/>
    <dgm:cxn modelId="{E0532DBC-7241-3046-B93B-0BCAB85A1412}" type="presOf" srcId="{4E9C1E2B-0E4A-464F-B6E6-C5B3302C1C76}" destId="{05F2428A-A6DE-DA48-87DC-1AE894590398}" srcOrd="0" destOrd="0" presId="urn:microsoft.com/office/officeart/2008/layout/LinedList"/>
    <dgm:cxn modelId="{024B47C7-B3EE-2145-81B9-249FD03DE724}" type="presOf" srcId="{E950A5F0-0FEC-440C-9D2B-57D423BDFEC5}" destId="{AB448511-CE31-584C-B310-E2DAC14E1095}" srcOrd="0" destOrd="0" presId="urn:microsoft.com/office/officeart/2008/layout/LinedList"/>
    <dgm:cxn modelId="{C99D75E1-DA64-4DF5-9D55-3C9DF2C3E39A}" srcId="{C891C3FA-757D-4B33-9EF6-3CA9A7BE5D3D}" destId="{062AD527-2937-441C-BA6C-6BBBB0D72068}" srcOrd="7" destOrd="0" parTransId="{123A29D8-1602-4BB1-BA53-99DF97B2FC7A}" sibTransId="{D97A380D-CA26-4FEC-AFF8-3827C4A9A20E}"/>
    <dgm:cxn modelId="{7E72F5EB-597F-4D6E-A618-0C27DE34097D}" srcId="{C891C3FA-757D-4B33-9EF6-3CA9A7BE5D3D}" destId="{19D961CC-6655-4F12-A2CD-28B01BCA391F}" srcOrd="1" destOrd="0" parTransId="{09A99031-A0D0-490A-8305-7FD22A5D928F}" sibTransId="{2BBFED13-D8DC-47D7-A8F5-EB2BB06D4C12}"/>
    <dgm:cxn modelId="{E104C5EF-7222-DE4D-8433-9F8D95C985A9}" type="presOf" srcId="{107CAEB3-F559-4E3E-98A5-6E12B25E81EE}" destId="{B1FB59CF-57E2-5246-AE46-F99A077D81C8}" srcOrd="0" destOrd="0" presId="urn:microsoft.com/office/officeart/2008/layout/LinedList"/>
    <dgm:cxn modelId="{D709C1FB-AADF-5246-8B92-4EF43883CF8F}" type="presOf" srcId="{055B1C23-3413-4A43-AB56-5DD516E2DDD0}" destId="{D5BE4753-0CA2-3A48-A211-A3FA61301077}" srcOrd="0" destOrd="0" presId="urn:microsoft.com/office/officeart/2008/layout/LinedList"/>
    <dgm:cxn modelId="{0156F78C-7379-0442-8215-B61EB99F03DC}" type="presParOf" srcId="{55645BB8-C8D4-6F43-BE62-3A4422E95B0F}" destId="{FC550827-7B8E-4644-AF87-060684672767}" srcOrd="0" destOrd="0" presId="urn:microsoft.com/office/officeart/2008/layout/LinedList"/>
    <dgm:cxn modelId="{51FE04EC-B0D9-3D4D-B2CB-05B152838630}" type="presParOf" srcId="{55645BB8-C8D4-6F43-BE62-3A4422E95B0F}" destId="{F36CFD32-0249-5E49-A13C-36E4BCEDF1D7}" srcOrd="1" destOrd="0" presId="urn:microsoft.com/office/officeart/2008/layout/LinedList"/>
    <dgm:cxn modelId="{AD5B7FFB-77B4-504A-ABCB-47058299C483}" type="presParOf" srcId="{F36CFD32-0249-5E49-A13C-36E4BCEDF1D7}" destId="{05F2428A-A6DE-DA48-87DC-1AE894590398}" srcOrd="0" destOrd="0" presId="urn:microsoft.com/office/officeart/2008/layout/LinedList"/>
    <dgm:cxn modelId="{372BB4E1-8DE5-D447-897C-06309F71ADD1}" type="presParOf" srcId="{F36CFD32-0249-5E49-A13C-36E4BCEDF1D7}" destId="{3A08C4AD-528C-2341-A230-78708FFF5C74}" srcOrd="1" destOrd="0" presId="urn:microsoft.com/office/officeart/2008/layout/LinedList"/>
    <dgm:cxn modelId="{D3488867-50FA-1544-82B1-6C4D614FFF23}" type="presParOf" srcId="{55645BB8-C8D4-6F43-BE62-3A4422E95B0F}" destId="{1A7516B9-E85D-4C4E-8236-A14C612B046A}" srcOrd="2" destOrd="0" presId="urn:microsoft.com/office/officeart/2008/layout/LinedList"/>
    <dgm:cxn modelId="{6710DBD5-60BE-6744-9512-976DE9D6D9D4}" type="presParOf" srcId="{55645BB8-C8D4-6F43-BE62-3A4422E95B0F}" destId="{1FC87FF2-62C1-E64A-854E-7137872148EF}" srcOrd="3" destOrd="0" presId="urn:microsoft.com/office/officeart/2008/layout/LinedList"/>
    <dgm:cxn modelId="{061B613D-B351-6C40-B5B9-2618C07DFF5D}" type="presParOf" srcId="{1FC87FF2-62C1-E64A-854E-7137872148EF}" destId="{D8FB7EF1-0E3E-A647-BBF6-C9E7A31BEE9A}" srcOrd="0" destOrd="0" presId="urn:microsoft.com/office/officeart/2008/layout/LinedList"/>
    <dgm:cxn modelId="{9C27C60D-F8FF-9946-B661-BFFFD2D9652B}" type="presParOf" srcId="{1FC87FF2-62C1-E64A-854E-7137872148EF}" destId="{A84E7DED-5F47-7D4A-9442-1ABE9E014BD4}" srcOrd="1" destOrd="0" presId="urn:microsoft.com/office/officeart/2008/layout/LinedList"/>
    <dgm:cxn modelId="{8C35EA67-3B87-C144-BAFF-21F12A8EB25E}" type="presParOf" srcId="{55645BB8-C8D4-6F43-BE62-3A4422E95B0F}" destId="{0FADAA69-18B6-524C-8903-A9D2E2BF4C10}" srcOrd="4" destOrd="0" presId="urn:microsoft.com/office/officeart/2008/layout/LinedList"/>
    <dgm:cxn modelId="{8B274809-C68E-0448-90C7-69789AD39AB3}" type="presParOf" srcId="{55645BB8-C8D4-6F43-BE62-3A4422E95B0F}" destId="{EAFB56ED-62DE-C644-94EF-BF8B8B575F70}" srcOrd="5" destOrd="0" presId="urn:microsoft.com/office/officeart/2008/layout/LinedList"/>
    <dgm:cxn modelId="{50844D55-9824-6345-B575-10598A2B38CB}" type="presParOf" srcId="{EAFB56ED-62DE-C644-94EF-BF8B8B575F70}" destId="{37D7EDC6-D5F5-7B4C-BEFE-3E501E2BC437}" srcOrd="0" destOrd="0" presId="urn:microsoft.com/office/officeart/2008/layout/LinedList"/>
    <dgm:cxn modelId="{9CE6587B-EA3E-3D47-AA97-1D484CB380CB}" type="presParOf" srcId="{EAFB56ED-62DE-C644-94EF-BF8B8B575F70}" destId="{6C4731F8-D476-2644-8AE2-86C85FEC363E}" srcOrd="1" destOrd="0" presId="urn:microsoft.com/office/officeart/2008/layout/LinedList"/>
    <dgm:cxn modelId="{020851DB-2A0B-7849-8C5C-9FFABDD13F17}" type="presParOf" srcId="{55645BB8-C8D4-6F43-BE62-3A4422E95B0F}" destId="{29FB9100-B6F9-9248-984B-6D31BAD6FF6B}" srcOrd="6" destOrd="0" presId="urn:microsoft.com/office/officeart/2008/layout/LinedList"/>
    <dgm:cxn modelId="{F43934DA-29C8-A54E-A9C9-6B00366F64D8}" type="presParOf" srcId="{55645BB8-C8D4-6F43-BE62-3A4422E95B0F}" destId="{F14D2322-B933-2646-A6AE-04F35CA0DE7D}" srcOrd="7" destOrd="0" presId="urn:microsoft.com/office/officeart/2008/layout/LinedList"/>
    <dgm:cxn modelId="{56F588E4-BBDE-3D4E-91A2-77380783FDED}" type="presParOf" srcId="{F14D2322-B933-2646-A6AE-04F35CA0DE7D}" destId="{B1FB59CF-57E2-5246-AE46-F99A077D81C8}" srcOrd="0" destOrd="0" presId="urn:microsoft.com/office/officeart/2008/layout/LinedList"/>
    <dgm:cxn modelId="{3B2377E4-F96E-CB4E-8E1D-6DCC42A92F73}" type="presParOf" srcId="{F14D2322-B933-2646-A6AE-04F35CA0DE7D}" destId="{1CFF83A7-05B9-6248-8F9D-31EB387BA821}" srcOrd="1" destOrd="0" presId="urn:microsoft.com/office/officeart/2008/layout/LinedList"/>
    <dgm:cxn modelId="{6365A89A-F554-AC46-9A4A-654C8DA3FDA4}" type="presParOf" srcId="{55645BB8-C8D4-6F43-BE62-3A4422E95B0F}" destId="{59A15449-AF76-4844-AC59-527EB9AC57C0}" srcOrd="8" destOrd="0" presId="urn:microsoft.com/office/officeart/2008/layout/LinedList"/>
    <dgm:cxn modelId="{CEE3ACD1-846C-7B4B-9434-45C5C54ABDBC}" type="presParOf" srcId="{55645BB8-C8D4-6F43-BE62-3A4422E95B0F}" destId="{C396903A-9364-2F41-AF44-F07E6D56C41B}" srcOrd="9" destOrd="0" presId="urn:microsoft.com/office/officeart/2008/layout/LinedList"/>
    <dgm:cxn modelId="{7BFBB366-B47B-294A-A525-CF8FA43714B1}" type="presParOf" srcId="{C396903A-9364-2F41-AF44-F07E6D56C41B}" destId="{A3519B3D-BF70-D442-A5C8-5E247D8B68BF}" srcOrd="0" destOrd="0" presId="urn:microsoft.com/office/officeart/2008/layout/LinedList"/>
    <dgm:cxn modelId="{BF69334B-4790-1A4A-BFEF-9CE9CC8B3761}" type="presParOf" srcId="{C396903A-9364-2F41-AF44-F07E6D56C41B}" destId="{FF405DC6-C4B1-3B42-B406-8CCEF11F21BC}" srcOrd="1" destOrd="0" presId="urn:microsoft.com/office/officeart/2008/layout/LinedList"/>
    <dgm:cxn modelId="{C359893A-E553-4A46-A6BC-6905BA642F87}" type="presParOf" srcId="{55645BB8-C8D4-6F43-BE62-3A4422E95B0F}" destId="{EEEEBE72-078C-6746-B80F-DB52F17F416B}" srcOrd="10" destOrd="0" presId="urn:microsoft.com/office/officeart/2008/layout/LinedList"/>
    <dgm:cxn modelId="{17E73C3C-C79A-6349-9EE6-D3F593D166D7}" type="presParOf" srcId="{55645BB8-C8D4-6F43-BE62-3A4422E95B0F}" destId="{45FC3430-760B-6843-817F-3398E6B8F80F}" srcOrd="11" destOrd="0" presId="urn:microsoft.com/office/officeart/2008/layout/LinedList"/>
    <dgm:cxn modelId="{39F4D000-7C8D-B44E-909B-01ED1FD3225E}" type="presParOf" srcId="{45FC3430-760B-6843-817F-3398E6B8F80F}" destId="{AB448511-CE31-584C-B310-E2DAC14E1095}" srcOrd="0" destOrd="0" presId="urn:microsoft.com/office/officeart/2008/layout/LinedList"/>
    <dgm:cxn modelId="{5A8FC2EE-0248-C648-9926-35097C1833ED}" type="presParOf" srcId="{45FC3430-760B-6843-817F-3398E6B8F80F}" destId="{B94D446D-EB2D-D94D-845D-8C2C6E08450F}" srcOrd="1" destOrd="0" presId="urn:microsoft.com/office/officeart/2008/layout/LinedList"/>
    <dgm:cxn modelId="{100DE4F9-9626-9844-8384-90382480196F}" type="presParOf" srcId="{55645BB8-C8D4-6F43-BE62-3A4422E95B0F}" destId="{1F277C97-8B96-7E4D-92AE-26D5DA455240}" srcOrd="12" destOrd="0" presId="urn:microsoft.com/office/officeart/2008/layout/LinedList"/>
    <dgm:cxn modelId="{BEA8E6F6-D182-1143-8BA8-7DC3796B1BEC}" type="presParOf" srcId="{55645BB8-C8D4-6F43-BE62-3A4422E95B0F}" destId="{C979DC59-479B-A144-B51E-756F384C90F2}" srcOrd="13" destOrd="0" presId="urn:microsoft.com/office/officeart/2008/layout/LinedList"/>
    <dgm:cxn modelId="{54F53474-1C63-FF44-BFCC-2D4120DB0F7B}" type="presParOf" srcId="{C979DC59-479B-A144-B51E-756F384C90F2}" destId="{D5BE4753-0CA2-3A48-A211-A3FA61301077}" srcOrd="0" destOrd="0" presId="urn:microsoft.com/office/officeart/2008/layout/LinedList"/>
    <dgm:cxn modelId="{D4472F0C-3FAA-D540-8C16-7849A62BD671}" type="presParOf" srcId="{C979DC59-479B-A144-B51E-756F384C90F2}" destId="{A57BBAE3-36DF-BB44-B8D3-AFA2995CABBC}" srcOrd="1" destOrd="0" presId="urn:microsoft.com/office/officeart/2008/layout/LinedList"/>
    <dgm:cxn modelId="{6D2F71B1-D0DE-6348-999B-BF2D195656AE}" type="presParOf" srcId="{55645BB8-C8D4-6F43-BE62-3A4422E95B0F}" destId="{E8855ADE-E76E-484E-BAEE-67913BB58541}" srcOrd="14" destOrd="0" presId="urn:microsoft.com/office/officeart/2008/layout/LinedList"/>
    <dgm:cxn modelId="{1E6F0ED6-5030-0B45-9F61-238188FCCDA2}" type="presParOf" srcId="{55645BB8-C8D4-6F43-BE62-3A4422E95B0F}" destId="{A6FB14C9-429E-D342-958A-E4A89EE279E5}" srcOrd="15" destOrd="0" presId="urn:microsoft.com/office/officeart/2008/layout/LinedList"/>
    <dgm:cxn modelId="{08CF8524-6BBD-4948-9CE6-1C6D07997342}" type="presParOf" srcId="{A6FB14C9-429E-D342-958A-E4A89EE279E5}" destId="{786DC92E-B2A0-E24E-B166-8DBD449E3BF5}" srcOrd="0" destOrd="0" presId="urn:microsoft.com/office/officeart/2008/layout/LinedList"/>
    <dgm:cxn modelId="{F5F6EF0A-5283-8349-9637-CCF9CE0F757E}" type="presParOf" srcId="{A6FB14C9-429E-D342-958A-E4A89EE279E5}" destId="{06D9B305-1B1B-3A43-9FBE-1AD1ACFFB5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01FABF-3FBB-4F54-BDB4-77581E67F37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AE5B0D-8442-4467-9220-DCC329B5D397}">
      <dgm:prSet/>
      <dgm:spPr/>
      <dgm:t>
        <a:bodyPr/>
        <a:lstStyle/>
        <a:p>
          <a:r>
            <a:rPr lang="cs-CZ"/>
            <a:t>Jaké jsou cíle sociální práce s rodinou</a:t>
          </a:r>
          <a:endParaRPr lang="en-US"/>
        </a:p>
      </dgm:t>
    </dgm:pt>
    <dgm:pt modelId="{D18B0C6D-9FD4-4052-A7D7-D2680DAE1F1E}" type="parTrans" cxnId="{61FA13D2-6A0F-4069-B65B-FC01FC771996}">
      <dgm:prSet/>
      <dgm:spPr/>
      <dgm:t>
        <a:bodyPr/>
        <a:lstStyle/>
        <a:p>
          <a:endParaRPr lang="en-US"/>
        </a:p>
      </dgm:t>
    </dgm:pt>
    <dgm:pt modelId="{AA170E6D-E76B-4792-8394-A5B0AEF24E3B}" type="sibTrans" cxnId="{61FA13D2-6A0F-4069-B65B-FC01FC771996}">
      <dgm:prSet/>
      <dgm:spPr/>
      <dgm:t>
        <a:bodyPr/>
        <a:lstStyle/>
        <a:p>
          <a:endParaRPr lang="en-US"/>
        </a:p>
      </dgm:t>
    </dgm:pt>
    <dgm:pt modelId="{530BE864-C76D-480F-89D9-11726FC79DC4}">
      <dgm:prSet/>
      <dgm:spPr/>
      <dgm:t>
        <a:bodyPr/>
        <a:lstStyle/>
        <a:p>
          <a:r>
            <a:rPr lang="cs-CZ"/>
            <a:t>Informace a jejich sběr</a:t>
          </a:r>
          <a:endParaRPr lang="en-US"/>
        </a:p>
      </dgm:t>
    </dgm:pt>
    <dgm:pt modelId="{E2336D8E-EE82-4D52-A4F3-1E401462D418}" type="parTrans" cxnId="{1E0FECB3-9423-43A1-AFF1-B8A468372038}">
      <dgm:prSet/>
      <dgm:spPr/>
      <dgm:t>
        <a:bodyPr/>
        <a:lstStyle/>
        <a:p>
          <a:endParaRPr lang="en-US"/>
        </a:p>
      </dgm:t>
    </dgm:pt>
    <dgm:pt modelId="{3F55153C-2E7C-44C9-886E-63F47B5DDC1D}" type="sibTrans" cxnId="{1E0FECB3-9423-43A1-AFF1-B8A468372038}">
      <dgm:prSet/>
      <dgm:spPr/>
      <dgm:t>
        <a:bodyPr/>
        <a:lstStyle/>
        <a:p>
          <a:endParaRPr lang="en-US"/>
        </a:p>
      </dgm:t>
    </dgm:pt>
    <dgm:pt modelId="{774EC0DA-819D-4742-A332-3200F98507B3}" type="pres">
      <dgm:prSet presAssocID="{7301FABF-3FBB-4F54-BDB4-77581E67F37E}" presName="Name0" presStyleCnt="0">
        <dgm:presLayoutVars>
          <dgm:dir/>
          <dgm:resizeHandles val="exact"/>
        </dgm:presLayoutVars>
      </dgm:prSet>
      <dgm:spPr/>
    </dgm:pt>
    <dgm:pt modelId="{9C1E8F81-CA83-564F-9532-900B91F271A2}" type="pres">
      <dgm:prSet presAssocID="{6AAE5B0D-8442-4467-9220-DCC329B5D397}" presName="node" presStyleLbl="node1" presStyleIdx="0" presStyleCnt="2">
        <dgm:presLayoutVars>
          <dgm:bulletEnabled val="1"/>
        </dgm:presLayoutVars>
      </dgm:prSet>
      <dgm:spPr/>
    </dgm:pt>
    <dgm:pt modelId="{E345F48F-441C-B14C-8326-5BE65B5C8F70}" type="pres">
      <dgm:prSet presAssocID="{AA170E6D-E76B-4792-8394-A5B0AEF24E3B}" presName="sibTrans" presStyleLbl="sibTrans1D1" presStyleIdx="0" presStyleCnt="1"/>
      <dgm:spPr/>
    </dgm:pt>
    <dgm:pt modelId="{FAF66764-3318-654F-AF76-12E61F518FB6}" type="pres">
      <dgm:prSet presAssocID="{AA170E6D-E76B-4792-8394-A5B0AEF24E3B}" presName="connectorText" presStyleLbl="sibTrans1D1" presStyleIdx="0" presStyleCnt="1"/>
      <dgm:spPr/>
    </dgm:pt>
    <dgm:pt modelId="{3881EB05-F227-C04C-A2F8-7C23D5539C1D}" type="pres">
      <dgm:prSet presAssocID="{530BE864-C76D-480F-89D9-11726FC79DC4}" presName="node" presStyleLbl="node1" presStyleIdx="1" presStyleCnt="2">
        <dgm:presLayoutVars>
          <dgm:bulletEnabled val="1"/>
        </dgm:presLayoutVars>
      </dgm:prSet>
      <dgm:spPr/>
    </dgm:pt>
  </dgm:ptLst>
  <dgm:cxnLst>
    <dgm:cxn modelId="{9CE30339-BA1B-A243-9206-A87A1711216A}" type="presOf" srcId="{7301FABF-3FBB-4F54-BDB4-77581E67F37E}" destId="{774EC0DA-819D-4742-A332-3200F98507B3}" srcOrd="0" destOrd="0" presId="urn:microsoft.com/office/officeart/2016/7/layout/RepeatingBendingProcessNew"/>
    <dgm:cxn modelId="{523A4D5A-93C7-1B44-B29A-D1CE2130A586}" type="presOf" srcId="{530BE864-C76D-480F-89D9-11726FC79DC4}" destId="{3881EB05-F227-C04C-A2F8-7C23D5539C1D}" srcOrd="0" destOrd="0" presId="urn:microsoft.com/office/officeart/2016/7/layout/RepeatingBendingProcessNew"/>
    <dgm:cxn modelId="{F4102A6C-7A61-B441-8B71-FCD3B17DA4DB}" type="presOf" srcId="{AA170E6D-E76B-4792-8394-A5B0AEF24E3B}" destId="{E345F48F-441C-B14C-8326-5BE65B5C8F70}" srcOrd="0" destOrd="0" presId="urn:microsoft.com/office/officeart/2016/7/layout/RepeatingBendingProcessNew"/>
    <dgm:cxn modelId="{1E0FECB3-9423-43A1-AFF1-B8A468372038}" srcId="{7301FABF-3FBB-4F54-BDB4-77581E67F37E}" destId="{530BE864-C76D-480F-89D9-11726FC79DC4}" srcOrd="1" destOrd="0" parTransId="{E2336D8E-EE82-4D52-A4F3-1E401462D418}" sibTransId="{3F55153C-2E7C-44C9-886E-63F47B5DDC1D}"/>
    <dgm:cxn modelId="{61FA13D2-6A0F-4069-B65B-FC01FC771996}" srcId="{7301FABF-3FBB-4F54-BDB4-77581E67F37E}" destId="{6AAE5B0D-8442-4467-9220-DCC329B5D397}" srcOrd="0" destOrd="0" parTransId="{D18B0C6D-9FD4-4052-A7D7-D2680DAE1F1E}" sibTransId="{AA170E6D-E76B-4792-8394-A5B0AEF24E3B}"/>
    <dgm:cxn modelId="{B14985E0-F474-EA43-8B0A-2A71BC260E85}" type="presOf" srcId="{6AAE5B0D-8442-4467-9220-DCC329B5D397}" destId="{9C1E8F81-CA83-564F-9532-900B91F271A2}" srcOrd="0" destOrd="0" presId="urn:microsoft.com/office/officeart/2016/7/layout/RepeatingBendingProcessNew"/>
    <dgm:cxn modelId="{D8AD20E1-6ECB-8340-829C-E18D7CDEA818}" type="presOf" srcId="{AA170E6D-E76B-4792-8394-A5B0AEF24E3B}" destId="{FAF66764-3318-654F-AF76-12E61F518FB6}" srcOrd="1" destOrd="0" presId="urn:microsoft.com/office/officeart/2016/7/layout/RepeatingBendingProcessNew"/>
    <dgm:cxn modelId="{8C78F199-53F7-C647-B7B8-9CEF3490A01A}" type="presParOf" srcId="{774EC0DA-819D-4742-A332-3200F98507B3}" destId="{9C1E8F81-CA83-564F-9532-900B91F271A2}" srcOrd="0" destOrd="0" presId="urn:microsoft.com/office/officeart/2016/7/layout/RepeatingBendingProcessNew"/>
    <dgm:cxn modelId="{E7DBA737-C6D1-1849-8981-17E226E429F1}" type="presParOf" srcId="{774EC0DA-819D-4742-A332-3200F98507B3}" destId="{E345F48F-441C-B14C-8326-5BE65B5C8F70}" srcOrd="1" destOrd="0" presId="urn:microsoft.com/office/officeart/2016/7/layout/RepeatingBendingProcessNew"/>
    <dgm:cxn modelId="{9D60F54B-A4C1-9F41-99F4-608E329E19B4}" type="presParOf" srcId="{E345F48F-441C-B14C-8326-5BE65B5C8F70}" destId="{FAF66764-3318-654F-AF76-12E61F518FB6}" srcOrd="0" destOrd="0" presId="urn:microsoft.com/office/officeart/2016/7/layout/RepeatingBendingProcessNew"/>
    <dgm:cxn modelId="{50DB7589-CF63-8B4B-8B79-311DE1CD61B1}" type="presParOf" srcId="{774EC0DA-819D-4742-A332-3200F98507B3}" destId="{3881EB05-F227-C04C-A2F8-7C23D5539C1D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8936C0-6CEA-4EB5-899B-1D8A8FC03B7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78FFC5-3AF6-468E-A79C-8F0834A1FF90}">
      <dgm:prSet/>
      <dgm:spPr/>
      <dgm:t>
        <a:bodyPr/>
        <a:lstStyle/>
        <a:p>
          <a:r>
            <a:rPr lang="cs-CZ"/>
            <a:t>Zajistit komplexnost a kontinuitu služeb</a:t>
          </a:r>
          <a:endParaRPr lang="en-US"/>
        </a:p>
      </dgm:t>
    </dgm:pt>
    <dgm:pt modelId="{7669B414-D119-4463-AA62-F85F81021CC9}" type="parTrans" cxnId="{B6751614-B245-4E00-A39D-E6E983C7AD61}">
      <dgm:prSet/>
      <dgm:spPr/>
      <dgm:t>
        <a:bodyPr/>
        <a:lstStyle/>
        <a:p>
          <a:endParaRPr lang="en-US"/>
        </a:p>
      </dgm:t>
    </dgm:pt>
    <dgm:pt modelId="{7DCDF1F1-FC82-488D-AFE1-1035A4DFF701}" type="sibTrans" cxnId="{B6751614-B245-4E00-A39D-E6E983C7AD61}">
      <dgm:prSet/>
      <dgm:spPr/>
      <dgm:t>
        <a:bodyPr/>
        <a:lstStyle/>
        <a:p>
          <a:endParaRPr lang="en-US"/>
        </a:p>
      </dgm:t>
    </dgm:pt>
    <dgm:pt modelId="{814DD215-8E92-44B2-A1DC-C4AE04D6E182}">
      <dgm:prSet/>
      <dgm:spPr/>
      <dgm:t>
        <a:bodyPr/>
        <a:lstStyle/>
        <a:p>
          <a:r>
            <a:rPr lang="cs-CZ"/>
            <a:t>Zajistit bezpečí pro rodiče, dítě – rodinu pro změnu</a:t>
          </a:r>
          <a:endParaRPr lang="en-US"/>
        </a:p>
      </dgm:t>
    </dgm:pt>
    <dgm:pt modelId="{39D970A7-024F-44E3-92BC-35B893B44294}" type="parTrans" cxnId="{4818F333-4A86-422A-A3B1-378787ACBADF}">
      <dgm:prSet/>
      <dgm:spPr/>
      <dgm:t>
        <a:bodyPr/>
        <a:lstStyle/>
        <a:p>
          <a:endParaRPr lang="en-US"/>
        </a:p>
      </dgm:t>
    </dgm:pt>
    <dgm:pt modelId="{E04CE644-ED62-49D6-8FFA-B0DEEB0C81FC}" type="sibTrans" cxnId="{4818F333-4A86-422A-A3B1-378787ACBADF}">
      <dgm:prSet/>
      <dgm:spPr/>
      <dgm:t>
        <a:bodyPr/>
        <a:lstStyle/>
        <a:p>
          <a:endParaRPr lang="en-US"/>
        </a:p>
      </dgm:t>
    </dgm:pt>
    <dgm:pt modelId="{2713FADE-8285-4411-962B-8A574AA329DD}">
      <dgm:prSet/>
      <dgm:spPr/>
      <dgm:t>
        <a:bodyPr/>
        <a:lstStyle/>
        <a:p>
          <a:r>
            <a:rPr lang="cs-CZ"/>
            <a:t>Umožnit rodině plnění jejich plánu</a:t>
          </a:r>
          <a:endParaRPr lang="en-US"/>
        </a:p>
      </dgm:t>
    </dgm:pt>
    <dgm:pt modelId="{DE0421E4-A3BD-48D2-B97F-56BDE9579EB7}" type="parTrans" cxnId="{4B28DA03-E794-46FC-8BAB-1F54226B08BC}">
      <dgm:prSet/>
      <dgm:spPr/>
      <dgm:t>
        <a:bodyPr/>
        <a:lstStyle/>
        <a:p>
          <a:endParaRPr lang="en-US"/>
        </a:p>
      </dgm:t>
    </dgm:pt>
    <dgm:pt modelId="{1B0AA2FE-A352-4F39-BB83-8EE107924420}" type="sibTrans" cxnId="{4B28DA03-E794-46FC-8BAB-1F54226B08BC}">
      <dgm:prSet/>
      <dgm:spPr/>
      <dgm:t>
        <a:bodyPr/>
        <a:lstStyle/>
        <a:p>
          <a:endParaRPr lang="en-US"/>
        </a:p>
      </dgm:t>
    </dgm:pt>
    <dgm:pt modelId="{6AFB6112-EBA5-48EC-A777-02470A211366}">
      <dgm:prSet/>
      <dgm:spPr/>
      <dgm:t>
        <a:bodyPr/>
        <a:lstStyle/>
        <a:p>
          <a:r>
            <a:rPr lang="cs-CZ"/>
            <a:t>Rozvoj rodiny a rodičovských rolí</a:t>
          </a:r>
          <a:endParaRPr lang="en-US"/>
        </a:p>
      </dgm:t>
    </dgm:pt>
    <dgm:pt modelId="{C2AC561D-1AB8-4628-ADC5-86F1CD5EE630}" type="parTrans" cxnId="{6D897095-BE8D-4055-851A-125CA99AABDC}">
      <dgm:prSet/>
      <dgm:spPr/>
      <dgm:t>
        <a:bodyPr/>
        <a:lstStyle/>
        <a:p>
          <a:endParaRPr lang="en-US"/>
        </a:p>
      </dgm:t>
    </dgm:pt>
    <dgm:pt modelId="{C3B08321-66A3-4757-A476-88F81ECCB9AA}" type="sibTrans" cxnId="{6D897095-BE8D-4055-851A-125CA99AABDC}">
      <dgm:prSet/>
      <dgm:spPr/>
      <dgm:t>
        <a:bodyPr/>
        <a:lstStyle/>
        <a:p>
          <a:endParaRPr lang="en-US"/>
        </a:p>
      </dgm:t>
    </dgm:pt>
    <dgm:pt modelId="{CC7DF67A-D0C8-284F-9835-06B89B81E635}" type="pres">
      <dgm:prSet presAssocID="{AE8936C0-6CEA-4EB5-899B-1D8A8FC03B7E}" presName="vert0" presStyleCnt="0">
        <dgm:presLayoutVars>
          <dgm:dir/>
          <dgm:animOne val="branch"/>
          <dgm:animLvl val="lvl"/>
        </dgm:presLayoutVars>
      </dgm:prSet>
      <dgm:spPr/>
    </dgm:pt>
    <dgm:pt modelId="{CD100789-63B5-1E48-B735-8EAC82E18B89}" type="pres">
      <dgm:prSet presAssocID="{0878FFC5-3AF6-468E-A79C-8F0834A1FF90}" presName="thickLine" presStyleLbl="alignNode1" presStyleIdx="0" presStyleCnt="4"/>
      <dgm:spPr/>
    </dgm:pt>
    <dgm:pt modelId="{3DC72E2D-467F-3749-B7C5-ED8DEF896B14}" type="pres">
      <dgm:prSet presAssocID="{0878FFC5-3AF6-468E-A79C-8F0834A1FF90}" presName="horz1" presStyleCnt="0"/>
      <dgm:spPr/>
    </dgm:pt>
    <dgm:pt modelId="{FB536659-2715-104C-A43E-29DA0CE0A32F}" type="pres">
      <dgm:prSet presAssocID="{0878FFC5-3AF6-468E-A79C-8F0834A1FF90}" presName="tx1" presStyleLbl="revTx" presStyleIdx="0" presStyleCnt="4"/>
      <dgm:spPr/>
    </dgm:pt>
    <dgm:pt modelId="{A8D3A518-F7E8-1142-BB72-42D765962A4C}" type="pres">
      <dgm:prSet presAssocID="{0878FFC5-3AF6-468E-A79C-8F0834A1FF90}" presName="vert1" presStyleCnt="0"/>
      <dgm:spPr/>
    </dgm:pt>
    <dgm:pt modelId="{FEA06E8A-3F19-5444-AE95-1AD3C758EC52}" type="pres">
      <dgm:prSet presAssocID="{814DD215-8E92-44B2-A1DC-C4AE04D6E182}" presName="thickLine" presStyleLbl="alignNode1" presStyleIdx="1" presStyleCnt="4"/>
      <dgm:spPr/>
    </dgm:pt>
    <dgm:pt modelId="{804F3570-85B5-5349-8F69-A0A3318D83CF}" type="pres">
      <dgm:prSet presAssocID="{814DD215-8E92-44B2-A1DC-C4AE04D6E182}" presName="horz1" presStyleCnt="0"/>
      <dgm:spPr/>
    </dgm:pt>
    <dgm:pt modelId="{A9694EAC-8E92-4D4C-870F-17B6AA7C70EA}" type="pres">
      <dgm:prSet presAssocID="{814DD215-8E92-44B2-A1DC-C4AE04D6E182}" presName="tx1" presStyleLbl="revTx" presStyleIdx="1" presStyleCnt="4"/>
      <dgm:spPr/>
    </dgm:pt>
    <dgm:pt modelId="{6734251D-6633-774B-BD99-A77075031D00}" type="pres">
      <dgm:prSet presAssocID="{814DD215-8E92-44B2-A1DC-C4AE04D6E182}" presName="vert1" presStyleCnt="0"/>
      <dgm:spPr/>
    </dgm:pt>
    <dgm:pt modelId="{A930EB62-1DF1-C248-A952-35E46619025A}" type="pres">
      <dgm:prSet presAssocID="{2713FADE-8285-4411-962B-8A574AA329DD}" presName="thickLine" presStyleLbl="alignNode1" presStyleIdx="2" presStyleCnt="4"/>
      <dgm:spPr/>
    </dgm:pt>
    <dgm:pt modelId="{9D52ED7D-7F1E-CA49-9241-0C5599A36929}" type="pres">
      <dgm:prSet presAssocID="{2713FADE-8285-4411-962B-8A574AA329DD}" presName="horz1" presStyleCnt="0"/>
      <dgm:spPr/>
    </dgm:pt>
    <dgm:pt modelId="{72429A05-8F2F-5946-BF66-5CB741B0551F}" type="pres">
      <dgm:prSet presAssocID="{2713FADE-8285-4411-962B-8A574AA329DD}" presName="tx1" presStyleLbl="revTx" presStyleIdx="2" presStyleCnt="4"/>
      <dgm:spPr/>
    </dgm:pt>
    <dgm:pt modelId="{4E61CDB7-D14E-4846-8A23-A81A367A5F8B}" type="pres">
      <dgm:prSet presAssocID="{2713FADE-8285-4411-962B-8A574AA329DD}" presName="vert1" presStyleCnt="0"/>
      <dgm:spPr/>
    </dgm:pt>
    <dgm:pt modelId="{EA756DAA-8A64-6D4E-A05F-B6CDBCCD684E}" type="pres">
      <dgm:prSet presAssocID="{6AFB6112-EBA5-48EC-A777-02470A211366}" presName="thickLine" presStyleLbl="alignNode1" presStyleIdx="3" presStyleCnt="4"/>
      <dgm:spPr/>
    </dgm:pt>
    <dgm:pt modelId="{80483882-D41C-3546-830D-3DF89286C2E5}" type="pres">
      <dgm:prSet presAssocID="{6AFB6112-EBA5-48EC-A777-02470A211366}" presName="horz1" presStyleCnt="0"/>
      <dgm:spPr/>
    </dgm:pt>
    <dgm:pt modelId="{3B720A3D-9F8C-9A44-9447-982B71DD407B}" type="pres">
      <dgm:prSet presAssocID="{6AFB6112-EBA5-48EC-A777-02470A211366}" presName="tx1" presStyleLbl="revTx" presStyleIdx="3" presStyleCnt="4"/>
      <dgm:spPr/>
    </dgm:pt>
    <dgm:pt modelId="{C669819F-01A3-AF42-B169-3F32487066F0}" type="pres">
      <dgm:prSet presAssocID="{6AFB6112-EBA5-48EC-A777-02470A211366}" presName="vert1" presStyleCnt="0"/>
      <dgm:spPr/>
    </dgm:pt>
  </dgm:ptLst>
  <dgm:cxnLst>
    <dgm:cxn modelId="{4B28DA03-E794-46FC-8BAB-1F54226B08BC}" srcId="{AE8936C0-6CEA-4EB5-899B-1D8A8FC03B7E}" destId="{2713FADE-8285-4411-962B-8A574AA329DD}" srcOrd="2" destOrd="0" parTransId="{DE0421E4-A3BD-48D2-B97F-56BDE9579EB7}" sibTransId="{1B0AA2FE-A352-4F39-BB83-8EE107924420}"/>
    <dgm:cxn modelId="{88449709-0476-5D4F-9712-2EF1719DA27A}" type="presOf" srcId="{6AFB6112-EBA5-48EC-A777-02470A211366}" destId="{3B720A3D-9F8C-9A44-9447-982B71DD407B}" srcOrd="0" destOrd="0" presId="urn:microsoft.com/office/officeart/2008/layout/LinedList"/>
    <dgm:cxn modelId="{43B0650C-5F5D-F04A-AB02-1B9A195F95B2}" type="presOf" srcId="{AE8936C0-6CEA-4EB5-899B-1D8A8FC03B7E}" destId="{CC7DF67A-D0C8-284F-9835-06B89B81E635}" srcOrd="0" destOrd="0" presId="urn:microsoft.com/office/officeart/2008/layout/LinedList"/>
    <dgm:cxn modelId="{B6751614-B245-4E00-A39D-E6E983C7AD61}" srcId="{AE8936C0-6CEA-4EB5-899B-1D8A8FC03B7E}" destId="{0878FFC5-3AF6-468E-A79C-8F0834A1FF90}" srcOrd="0" destOrd="0" parTransId="{7669B414-D119-4463-AA62-F85F81021CC9}" sibTransId="{7DCDF1F1-FC82-488D-AFE1-1035A4DFF701}"/>
    <dgm:cxn modelId="{4818F333-4A86-422A-A3B1-378787ACBADF}" srcId="{AE8936C0-6CEA-4EB5-899B-1D8A8FC03B7E}" destId="{814DD215-8E92-44B2-A1DC-C4AE04D6E182}" srcOrd="1" destOrd="0" parTransId="{39D970A7-024F-44E3-92BC-35B893B44294}" sibTransId="{E04CE644-ED62-49D6-8FFA-B0DEEB0C81FC}"/>
    <dgm:cxn modelId="{A2DF3267-4871-3A45-AB7A-23E45F8BD7F1}" type="presOf" srcId="{0878FFC5-3AF6-468E-A79C-8F0834A1FF90}" destId="{FB536659-2715-104C-A43E-29DA0CE0A32F}" srcOrd="0" destOrd="0" presId="urn:microsoft.com/office/officeart/2008/layout/LinedList"/>
    <dgm:cxn modelId="{000FCA67-16C5-A145-BC21-45CC82FC947A}" type="presOf" srcId="{2713FADE-8285-4411-962B-8A574AA329DD}" destId="{72429A05-8F2F-5946-BF66-5CB741B0551F}" srcOrd="0" destOrd="0" presId="urn:microsoft.com/office/officeart/2008/layout/LinedList"/>
    <dgm:cxn modelId="{6D897095-BE8D-4055-851A-125CA99AABDC}" srcId="{AE8936C0-6CEA-4EB5-899B-1D8A8FC03B7E}" destId="{6AFB6112-EBA5-48EC-A777-02470A211366}" srcOrd="3" destOrd="0" parTransId="{C2AC561D-1AB8-4628-ADC5-86F1CD5EE630}" sibTransId="{C3B08321-66A3-4757-A476-88F81ECCB9AA}"/>
    <dgm:cxn modelId="{FDC171EC-13A0-6946-9FAB-431457FF68A1}" type="presOf" srcId="{814DD215-8E92-44B2-A1DC-C4AE04D6E182}" destId="{A9694EAC-8E92-4D4C-870F-17B6AA7C70EA}" srcOrd="0" destOrd="0" presId="urn:microsoft.com/office/officeart/2008/layout/LinedList"/>
    <dgm:cxn modelId="{698B8386-AEF2-9B4E-B386-9D3101DB5E5A}" type="presParOf" srcId="{CC7DF67A-D0C8-284F-9835-06B89B81E635}" destId="{CD100789-63B5-1E48-B735-8EAC82E18B89}" srcOrd="0" destOrd="0" presId="urn:microsoft.com/office/officeart/2008/layout/LinedList"/>
    <dgm:cxn modelId="{41C44305-0C84-104C-B453-83DA34EB2BBF}" type="presParOf" srcId="{CC7DF67A-D0C8-284F-9835-06B89B81E635}" destId="{3DC72E2D-467F-3749-B7C5-ED8DEF896B14}" srcOrd="1" destOrd="0" presId="urn:microsoft.com/office/officeart/2008/layout/LinedList"/>
    <dgm:cxn modelId="{0A0B3FB8-B685-B846-87EF-DF9BF5DA7284}" type="presParOf" srcId="{3DC72E2D-467F-3749-B7C5-ED8DEF896B14}" destId="{FB536659-2715-104C-A43E-29DA0CE0A32F}" srcOrd="0" destOrd="0" presId="urn:microsoft.com/office/officeart/2008/layout/LinedList"/>
    <dgm:cxn modelId="{3E9DB60B-879E-D846-9462-9136B4880CCB}" type="presParOf" srcId="{3DC72E2D-467F-3749-B7C5-ED8DEF896B14}" destId="{A8D3A518-F7E8-1142-BB72-42D765962A4C}" srcOrd="1" destOrd="0" presId="urn:microsoft.com/office/officeart/2008/layout/LinedList"/>
    <dgm:cxn modelId="{FAC6CD75-6BE0-F148-888C-697DC7EFD88F}" type="presParOf" srcId="{CC7DF67A-D0C8-284F-9835-06B89B81E635}" destId="{FEA06E8A-3F19-5444-AE95-1AD3C758EC52}" srcOrd="2" destOrd="0" presId="urn:microsoft.com/office/officeart/2008/layout/LinedList"/>
    <dgm:cxn modelId="{9C19E580-82C7-504C-B784-4898F603B04E}" type="presParOf" srcId="{CC7DF67A-D0C8-284F-9835-06B89B81E635}" destId="{804F3570-85B5-5349-8F69-A0A3318D83CF}" srcOrd="3" destOrd="0" presId="urn:microsoft.com/office/officeart/2008/layout/LinedList"/>
    <dgm:cxn modelId="{7F416D15-C649-3A46-A686-F51053A50930}" type="presParOf" srcId="{804F3570-85B5-5349-8F69-A0A3318D83CF}" destId="{A9694EAC-8E92-4D4C-870F-17B6AA7C70EA}" srcOrd="0" destOrd="0" presId="urn:microsoft.com/office/officeart/2008/layout/LinedList"/>
    <dgm:cxn modelId="{CAB646E9-03D1-0140-A9FE-8399B4C92C71}" type="presParOf" srcId="{804F3570-85B5-5349-8F69-A0A3318D83CF}" destId="{6734251D-6633-774B-BD99-A77075031D00}" srcOrd="1" destOrd="0" presId="urn:microsoft.com/office/officeart/2008/layout/LinedList"/>
    <dgm:cxn modelId="{F8789659-D0BF-5B4E-AF78-1987B78BDEF6}" type="presParOf" srcId="{CC7DF67A-D0C8-284F-9835-06B89B81E635}" destId="{A930EB62-1DF1-C248-A952-35E46619025A}" srcOrd="4" destOrd="0" presId="urn:microsoft.com/office/officeart/2008/layout/LinedList"/>
    <dgm:cxn modelId="{C9DEC27C-9B7E-5E41-9BF0-6B88DEC732E9}" type="presParOf" srcId="{CC7DF67A-D0C8-284F-9835-06B89B81E635}" destId="{9D52ED7D-7F1E-CA49-9241-0C5599A36929}" srcOrd="5" destOrd="0" presId="urn:microsoft.com/office/officeart/2008/layout/LinedList"/>
    <dgm:cxn modelId="{78396775-983F-184A-A96C-09D77E40BA0F}" type="presParOf" srcId="{9D52ED7D-7F1E-CA49-9241-0C5599A36929}" destId="{72429A05-8F2F-5946-BF66-5CB741B0551F}" srcOrd="0" destOrd="0" presId="urn:microsoft.com/office/officeart/2008/layout/LinedList"/>
    <dgm:cxn modelId="{84FBBF7F-468B-734C-ABC8-5593E2E559E9}" type="presParOf" srcId="{9D52ED7D-7F1E-CA49-9241-0C5599A36929}" destId="{4E61CDB7-D14E-4846-8A23-A81A367A5F8B}" srcOrd="1" destOrd="0" presId="urn:microsoft.com/office/officeart/2008/layout/LinedList"/>
    <dgm:cxn modelId="{72ECBE46-ECAD-624E-BC60-0E87978DF68A}" type="presParOf" srcId="{CC7DF67A-D0C8-284F-9835-06B89B81E635}" destId="{EA756DAA-8A64-6D4E-A05F-B6CDBCCD684E}" srcOrd="6" destOrd="0" presId="urn:microsoft.com/office/officeart/2008/layout/LinedList"/>
    <dgm:cxn modelId="{6193FB8F-869E-AB42-AD85-4B28E2318E66}" type="presParOf" srcId="{CC7DF67A-D0C8-284F-9835-06B89B81E635}" destId="{80483882-D41C-3546-830D-3DF89286C2E5}" srcOrd="7" destOrd="0" presId="urn:microsoft.com/office/officeart/2008/layout/LinedList"/>
    <dgm:cxn modelId="{A370AF22-A04D-2049-A095-40F9D1464D7D}" type="presParOf" srcId="{80483882-D41C-3546-830D-3DF89286C2E5}" destId="{3B720A3D-9F8C-9A44-9447-982B71DD407B}" srcOrd="0" destOrd="0" presId="urn:microsoft.com/office/officeart/2008/layout/LinedList"/>
    <dgm:cxn modelId="{497350EA-8FF5-C84E-A4EC-0369506EE60A}" type="presParOf" srcId="{80483882-D41C-3546-830D-3DF89286C2E5}" destId="{C669819F-01A3-AF42-B169-3F32487066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81F717-A8AE-4084-8346-564530D075E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AF3D93-E6AF-40F6-8154-B76601226467}">
      <dgm:prSet/>
      <dgm:spPr/>
      <dgm:t>
        <a:bodyPr/>
        <a:lstStyle/>
        <a:p>
          <a:r>
            <a:rPr lang="cs-CZ"/>
            <a:t>Orientované na rodinu jako celek</a:t>
          </a:r>
          <a:endParaRPr lang="en-US"/>
        </a:p>
      </dgm:t>
    </dgm:pt>
    <dgm:pt modelId="{3A62BD61-2976-49C6-87DF-189E2BFB0448}" type="parTrans" cxnId="{C5FA4200-9EAD-446B-8CF1-3E3F6FF49456}">
      <dgm:prSet/>
      <dgm:spPr/>
      <dgm:t>
        <a:bodyPr/>
        <a:lstStyle/>
        <a:p>
          <a:endParaRPr lang="en-US"/>
        </a:p>
      </dgm:t>
    </dgm:pt>
    <dgm:pt modelId="{07906FD1-6159-446C-8481-E24AE82DAE83}" type="sibTrans" cxnId="{C5FA4200-9EAD-446B-8CF1-3E3F6FF49456}">
      <dgm:prSet/>
      <dgm:spPr/>
      <dgm:t>
        <a:bodyPr/>
        <a:lstStyle/>
        <a:p>
          <a:endParaRPr lang="en-US"/>
        </a:p>
      </dgm:t>
    </dgm:pt>
    <dgm:pt modelId="{B0C41BAB-A4B2-4F5D-B2D7-46CCB44BFDAD}">
      <dgm:prSet/>
      <dgm:spPr/>
      <dgm:t>
        <a:bodyPr/>
        <a:lstStyle/>
        <a:p>
          <a:r>
            <a:rPr lang="cs-CZ"/>
            <a:t>Na jednotlivé členy rodiny</a:t>
          </a:r>
          <a:endParaRPr lang="en-US"/>
        </a:p>
      </dgm:t>
    </dgm:pt>
    <dgm:pt modelId="{57E08725-FD0B-495B-9629-6B5FA897EFCA}" type="parTrans" cxnId="{F0F66273-632E-450E-B113-B3238490847A}">
      <dgm:prSet/>
      <dgm:spPr/>
      <dgm:t>
        <a:bodyPr/>
        <a:lstStyle/>
        <a:p>
          <a:endParaRPr lang="en-US"/>
        </a:p>
      </dgm:t>
    </dgm:pt>
    <dgm:pt modelId="{EBE87845-7616-4523-8997-1FEAAFEFC8C6}" type="sibTrans" cxnId="{F0F66273-632E-450E-B113-B3238490847A}">
      <dgm:prSet/>
      <dgm:spPr/>
      <dgm:t>
        <a:bodyPr/>
        <a:lstStyle/>
        <a:p>
          <a:endParaRPr lang="en-US"/>
        </a:p>
      </dgm:t>
    </dgm:pt>
    <dgm:pt modelId="{CC61A706-FD1A-4A41-9377-F31290481726}" type="pres">
      <dgm:prSet presAssocID="{6E81F717-A8AE-4084-8346-564530D075EF}" presName="vert0" presStyleCnt="0">
        <dgm:presLayoutVars>
          <dgm:dir/>
          <dgm:animOne val="branch"/>
          <dgm:animLvl val="lvl"/>
        </dgm:presLayoutVars>
      </dgm:prSet>
      <dgm:spPr/>
    </dgm:pt>
    <dgm:pt modelId="{1B39C9BE-5369-6449-AC27-5625D07F56B5}" type="pres">
      <dgm:prSet presAssocID="{5AAF3D93-E6AF-40F6-8154-B76601226467}" presName="thickLine" presStyleLbl="alignNode1" presStyleIdx="0" presStyleCnt="2"/>
      <dgm:spPr/>
    </dgm:pt>
    <dgm:pt modelId="{C65B168B-2B0D-764C-BD0F-1EDF2CB96043}" type="pres">
      <dgm:prSet presAssocID="{5AAF3D93-E6AF-40F6-8154-B76601226467}" presName="horz1" presStyleCnt="0"/>
      <dgm:spPr/>
    </dgm:pt>
    <dgm:pt modelId="{F56D788A-7D5A-584F-9547-A7137EA7C4CE}" type="pres">
      <dgm:prSet presAssocID="{5AAF3D93-E6AF-40F6-8154-B76601226467}" presName="tx1" presStyleLbl="revTx" presStyleIdx="0" presStyleCnt="2"/>
      <dgm:spPr/>
    </dgm:pt>
    <dgm:pt modelId="{97688A51-BEE8-5644-8D60-B13D61E5DA56}" type="pres">
      <dgm:prSet presAssocID="{5AAF3D93-E6AF-40F6-8154-B76601226467}" presName="vert1" presStyleCnt="0"/>
      <dgm:spPr/>
    </dgm:pt>
    <dgm:pt modelId="{4E889E0D-BBA5-014E-B2B0-FF41C4145E86}" type="pres">
      <dgm:prSet presAssocID="{B0C41BAB-A4B2-4F5D-B2D7-46CCB44BFDAD}" presName="thickLine" presStyleLbl="alignNode1" presStyleIdx="1" presStyleCnt="2"/>
      <dgm:spPr/>
    </dgm:pt>
    <dgm:pt modelId="{4186C642-5128-EC46-AE9D-924FE3775FCF}" type="pres">
      <dgm:prSet presAssocID="{B0C41BAB-A4B2-4F5D-B2D7-46CCB44BFDAD}" presName="horz1" presStyleCnt="0"/>
      <dgm:spPr/>
    </dgm:pt>
    <dgm:pt modelId="{C0B51032-2FF4-BE4D-98C3-50B271BB4FCB}" type="pres">
      <dgm:prSet presAssocID="{B0C41BAB-A4B2-4F5D-B2D7-46CCB44BFDAD}" presName="tx1" presStyleLbl="revTx" presStyleIdx="1" presStyleCnt="2"/>
      <dgm:spPr/>
    </dgm:pt>
    <dgm:pt modelId="{090655D8-3C58-6249-92AE-AB4619CA4827}" type="pres">
      <dgm:prSet presAssocID="{B0C41BAB-A4B2-4F5D-B2D7-46CCB44BFDAD}" presName="vert1" presStyleCnt="0"/>
      <dgm:spPr/>
    </dgm:pt>
  </dgm:ptLst>
  <dgm:cxnLst>
    <dgm:cxn modelId="{C5FA4200-9EAD-446B-8CF1-3E3F6FF49456}" srcId="{6E81F717-A8AE-4084-8346-564530D075EF}" destId="{5AAF3D93-E6AF-40F6-8154-B76601226467}" srcOrd="0" destOrd="0" parTransId="{3A62BD61-2976-49C6-87DF-189E2BFB0448}" sibTransId="{07906FD1-6159-446C-8481-E24AE82DAE83}"/>
    <dgm:cxn modelId="{F0F66273-632E-450E-B113-B3238490847A}" srcId="{6E81F717-A8AE-4084-8346-564530D075EF}" destId="{B0C41BAB-A4B2-4F5D-B2D7-46CCB44BFDAD}" srcOrd="1" destOrd="0" parTransId="{57E08725-FD0B-495B-9629-6B5FA897EFCA}" sibTransId="{EBE87845-7616-4523-8997-1FEAAFEFC8C6}"/>
    <dgm:cxn modelId="{B867E58B-6B0E-594C-828F-2B3DD7ADFB17}" type="presOf" srcId="{6E81F717-A8AE-4084-8346-564530D075EF}" destId="{CC61A706-FD1A-4A41-9377-F31290481726}" srcOrd="0" destOrd="0" presId="urn:microsoft.com/office/officeart/2008/layout/LinedList"/>
    <dgm:cxn modelId="{6777AC90-C7FD-1140-8A56-F728112D53DB}" type="presOf" srcId="{B0C41BAB-A4B2-4F5D-B2D7-46CCB44BFDAD}" destId="{C0B51032-2FF4-BE4D-98C3-50B271BB4FCB}" srcOrd="0" destOrd="0" presId="urn:microsoft.com/office/officeart/2008/layout/LinedList"/>
    <dgm:cxn modelId="{4CEB89F0-D348-BB4D-890B-349403CF8F44}" type="presOf" srcId="{5AAF3D93-E6AF-40F6-8154-B76601226467}" destId="{F56D788A-7D5A-584F-9547-A7137EA7C4CE}" srcOrd="0" destOrd="0" presId="urn:microsoft.com/office/officeart/2008/layout/LinedList"/>
    <dgm:cxn modelId="{105368D2-A1DB-864E-B3FD-1F75F601F020}" type="presParOf" srcId="{CC61A706-FD1A-4A41-9377-F31290481726}" destId="{1B39C9BE-5369-6449-AC27-5625D07F56B5}" srcOrd="0" destOrd="0" presId="urn:microsoft.com/office/officeart/2008/layout/LinedList"/>
    <dgm:cxn modelId="{FC46F27F-101C-EC49-9752-1BCA6D33FEF6}" type="presParOf" srcId="{CC61A706-FD1A-4A41-9377-F31290481726}" destId="{C65B168B-2B0D-764C-BD0F-1EDF2CB96043}" srcOrd="1" destOrd="0" presId="urn:microsoft.com/office/officeart/2008/layout/LinedList"/>
    <dgm:cxn modelId="{6483CED6-04AB-EC44-B163-2A944154F91A}" type="presParOf" srcId="{C65B168B-2B0D-764C-BD0F-1EDF2CB96043}" destId="{F56D788A-7D5A-584F-9547-A7137EA7C4CE}" srcOrd="0" destOrd="0" presId="urn:microsoft.com/office/officeart/2008/layout/LinedList"/>
    <dgm:cxn modelId="{4262C006-522D-2C47-AE18-66B27CC970DD}" type="presParOf" srcId="{C65B168B-2B0D-764C-BD0F-1EDF2CB96043}" destId="{97688A51-BEE8-5644-8D60-B13D61E5DA56}" srcOrd="1" destOrd="0" presId="urn:microsoft.com/office/officeart/2008/layout/LinedList"/>
    <dgm:cxn modelId="{B4DD9068-3F53-EB4F-849C-7236787C2C8A}" type="presParOf" srcId="{CC61A706-FD1A-4A41-9377-F31290481726}" destId="{4E889E0D-BBA5-014E-B2B0-FF41C4145E86}" srcOrd="2" destOrd="0" presId="urn:microsoft.com/office/officeart/2008/layout/LinedList"/>
    <dgm:cxn modelId="{CBA07463-9489-4A43-8A82-E0BB801E1C7B}" type="presParOf" srcId="{CC61A706-FD1A-4A41-9377-F31290481726}" destId="{4186C642-5128-EC46-AE9D-924FE3775FCF}" srcOrd="3" destOrd="0" presId="urn:microsoft.com/office/officeart/2008/layout/LinedList"/>
    <dgm:cxn modelId="{F6BFD970-E45B-204A-864E-599A9AC16E70}" type="presParOf" srcId="{4186C642-5128-EC46-AE9D-924FE3775FCF}" destId="{C0B51032-2FF4-BE4D-98C3-50B271BB4FCB}" srcOrd="0" destOrd="0" presId="urn:microsoft.com/office/officeart/2008/layout/LinedList"/>
    <dgm:cxn modelId="{8F681BEF-C10B-6C4C-9AF1-0081A95D13CC}" type="presParOf" srcId="{4186C642-5128-EC46-AE9D-924FE3775FCF}" destId="{090655D8-3C58-6249-92AE-AB4619CA48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31FF81-9BCC-4594-A0C0-4E041EA60005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537AB16-1E98-4BD8-96CB-76836A52A4F7}">
      <dgm:prSet/>
      <dgm:spPr/>
      <dgm:t>
        <a:bodyPr/>
        <a:lstStyle/>
        <a:p>
          <a:r>
            <a:rPr lang="cs-CZ"/>
            <a:t>Krizová intervence</a:t>
          </a:r>
          <a:endParaRPr lang="en-US"/>
        </a:p>
      </dgm:t>
    </dgm:pt>
    <dgm:pt modelId="{9E76B3F5-A865-4B2F-A359-B58433AA04F5}" type="parTrans" cxnId="{344C435B-D6CD-45BE-AD0C-62F4EB866642}">
      <dgm:prSet/>
      <dgm:spPr/>
      <dgm:t>
        <a:bodyPr/>
        <a:lstStyle/>
        <a:p>
          <a:endParaRPr lang="en-US"/>
        </a:p>
      </dgm:t>
    </dgm:pt>
    <dgm:pt modelId="{020016B7-1601-43CD-99E6-DF58BA87669E}" type="sibTrans" cxnId="{344C435B-D6CD-45BE-AD0C-62F4EB866642}">
      <dgm:prSet/>
      <dgm:spPr/>
      <dgm:t>
        <a:bodyPr/>
        <a:lstStyle/>
        <a:p>
          <a:endParaRPr lang="en-US"/>
        </a:p>
      </dgm:t>
    </dgm:pt>
    <dgm:pt modelId="{E47CD2B0-6AAF-4B68-839B-525ACBBABDD2}">
      <dgm:prSet/>
      <dgm:spPr/>
      <dgm:t>
        <a:bodyPr/>
        <a:lstStyle/>
        <a:p>
          <a:r>
            <a:rPr lang="cs-CZ"/>
            <a:t>Sociální poradenství</a:t>
          </a:r>
          <a:endParaRPr lang="en-US"/>
        </a:p>
      </dgm:t>
    </dgm:pt>
    <dgm:pt modelId="{56C96705-499C-44CE-914C-EDE0E5282C06}" type="parTrans" cxnId="{5AE4B5F6-02F0-48A2-94B2-81B4B7D23BFC}">
      <dgm:prSet/>
      <dgm:spPr/>
      <dgm:t>
        <a:bodyPr/>
        <a:lstStyle/>
        <a:p>
          <a:endParaRPr lang="en-US"/>
        </a:p>
      </dgm:t>
    </dgm:pt>
    <dgm:pt modelId="{BE02B9A8-59C8-4D77-8571-F8569A973836}" type="sibTrans" cxnId="{5AE4B5F6-02F0-48A2-94B2-81B4B7D23BFC}">
      <dgm:prSet/>
      <dgm:spPr/>
      <dgm:t>
        <a:bodyPr/>
        <a:lstStyle/>
        <a:p>
          <a:endParaRPr lang="en-US"/>
        </a:p>
      </dgm:t>
    </dgm:pt>
    <dgm:pt modelId="{2D1D1856-34C0-4231-90B4-41328A67E658}">
      <dgm:prSet/>
      <dgm:spPr/>
      <dgm:t>
        <a:bodyPr/>
        <a:lstStyle/>
        <a:p>
          <a:r>
            <a:rPr lang="cs-CZ"/>
            <a:t>Pedagogické a psychologické poradenství</a:t>
          </a:r>
          <a:endParaRPr lang="en-US"/>
        </a:p>
      </dgm:t>
    </dgm:pt>
    <dgm:pt modelId="{DC6760BE-D52F-4938-B50A-783168AD5FAF}" type="parTrans" cxnId="{FE617866-783E-4AF4-A5EE-749DD72531F2}">
      <dgm:prSet/>
      <dgm:spPr/>
      <dgm:t>
        <a:bodyPr/>
        <a:lstStyle/>
        <a:p>
          <a:endParaRPr lang="en-US"/>
        </a:p>
      </dgm:t>
    </dgm:pt>
    <dgm:pt modelId="{1409EF42-8A4E-448F-A82A-466C7CFD9917}" type="sibTrans" cxnId="{FE617866-783E-4AF4-A5EE-749DD72531F2}">
      <dgm:prSet/>
      <dgm:spPr/>
      <dgm:t>
        <a:bodyPr/>
        <a:lstStyle/>
        <a:p>
          <a:endParaRPr lang="en-US"/>
        </a:p>
      </dgm:t>
    </dgm:pt>
    <dgm:pt modelId="{BAD71967-2236-43C1-B8DB-19CC47C216D8}">
      <dgm:prSet/>
      <dgm:spPr/>
      <dgm:t>
        <a:bodyPr/>
        <a:lstStyle/>
        <a:p>
          <a:r>
            <a:rPr lang="cs-CZ"/>
            <a:t>Terapeutické techniky</a:t>
          </a:r>
          <a:endParaRPr lang="en-US"/>
        </a:p>
      </dgm:t>
    </dgm:pt>
    <dgm:pt modelId="{62633213-CAAF-4BCA-A94F-423F0B22C5B8}" type="parTrans" cxnId="{319E4197-F825-4810-800C-4C0D9B6ABD4B}">
      <dgm:prSet/>
      <dgm:spPr/>
      <dgm:t>
        <a:bodyPr/>
        <a:lstStyle/>
        <a:p>
          <a:endParaRPr lang="en-US"/>
        </a:p>
      </dgm:t>
    </dgm:pt>
    <dgm:pt modelId="{D8B2140A-39BF-44FD-B54D-9CA15B78EF1A}" type="sibTrans" cxnId="{319E4197-F825-4810-800C-4C0D9B6ABD4B}">
      <dgm:prSet/>
      <dgm:spPr/>
      <dgm:t>
        <a:bodyPr/>
        <a:lstStyle/>
        <a:p>
          <a:endParaRPr lang="en-US"/>
        </a:p>
      </dgm:t>
    </dgm:pt>
    <dgm:pt modelId="{F1251CB8-1D63-4575-A71F-43E63C1D40B1}">
      <dgm:prSet/>
      <dgm:spPr/>
      <dgm:t>
        <a:bodyPr/>
        <a:lstStyle/>
        <a:p>
          <a:r>
            <a:rPr lang="cs-CZ"/>
            <a:t>Individuální podpora dítěte</a:t>
          </a:r>
          <a:endParaRPr lang="en-US"/>
        </a:p>
      </dgm:t>
    </dgm:pt>
    <dgm:pt modelId="{C8C09BA9-853F-4CDC-AC35-304F33262A2F}" type="parTrans" cxnId="{09BCD8A6-77F4-4832-BCBB-AC9D910EACD6}">
      <dgm:prSet/>
      <dgm:spPr/>
      <dgm:t>
        <a:bodyPr/>
        <a:lstStyle/>
        <a:p>
          <a:endParaRPr lang="en-US"/>
        </a:p>
      </dgm:t>
    </dgm:pt>
    <dgm:pt modelId="{9F390BD8-3CD3-4AFE-A450-B4153FC9AEBE}" type="sibTrans" cxnId="{09BCD8A6-77F4-4832-BCBB-AC9D910EACD6}">
      <dgm:prSet/>
      <dgm:spPr/>
      <dgm:t>
        <a:bodyPr/>
        <a:lstStyle/>
        <a:p>
          <a:endParaRPr lang="en-US"/>
        </a:p>
      </dgm:t>
    </dgm:pt>
    <dgm:pt modelId="{D5BA8004-BFD7-49C2-851D-544E4A5AB321}">
      <dgm:prSet/>
      <dgm:spPr/>
      <dgm:t>
        <a:bodyPr/>
        <a:lstStyle/>
        <a:p>
          <a:r>
            <a:rPr lang="cs-CZ"/>
            <a:t>Tréning komunikačních dovedností v rodině</a:t>
          </a:r>
          <a:endParaRPr lang="en-US"/>
        </a:p>
      </dgm:t>
    </dgm:pt>
    <dgm:pt modelId="{BEA294C5-7124-4FAC-9C84-CAA9AC9EE180}" type="parTrans" cxnId="{4AC39B62-BFE6-4760-B8CC-8550655B2E0C}">
      <dgm:prSet/>
      <dgm:spPr/>
      <dgm:t>
        <a:bodyPr/>
        <a:lstStyle/>
        <a:p>
          <a:endParaRPr lang="en-US"/>
        </a:p>
      </dgm:t>
    </dgm:pt>
    <dgm:pt modelId="{82BD7E72-E8B2-4FD9-ACF1-CC12DB7F7E61}" type="sibTrans" cxnId="{4AC39B62-BFE6-4760-B8CC-8550655B2E0C}">
      <dgm:prSet/>
      <dgm:spPr/>
      <dgm:t>
        <a:bodyPr/>
        <a:lstStyle/>
        <a:p>
          <a:endParaRPr lang="en-US"/>
        </a:p>
      </dgm:t>
    </dgm:pt>
    <dgm:pt modelId="{A1C30BF3-2A6D-4E5B-9B5F-EB00B0201F84}">
      <dgm:prSet/>
      <dgm:spPr/>
      <dgm:t>
        <a:bodyPr/>
        <a:lstStyle/>
        <a:p>
          <a:r>
            <a:rPr lang="cs-CZ"/>
            <a:t>Sociálně edukační vedení</a:t>
          </a:r>
          <a:endParaRPr lang="en-US"/>
        </a:p>
      </dgm:t>
    </dgm:pt>
    <dgm:pt modelId="{BCAAA35F-3241-4FC6-9B72-CAAC838D8DEE}" type="parTrans" cxnId="{3CDE4984-B245-4D8C-9642-10F11B9E7764}">
      <dgm:prSet/>
      <dgm:spPr/>
      <dgm:t>
        <a:bodyPr/>
        <a:lstStyle/>
        <a:p>
          <a:endParaRPr lang="en-US"/>
        </a:p>
      </dgm:t>
    </dgm:pt>
    <dgm:pt modelId="{14BB16DE-F070-46E4-A28B-B8408736DF84}" type="sibTrans" cxnId="{3CDE4984-B245-4D8C-9642-10F11B9E7764}">
      <dgm:prSet/>
      <dgm:spPr/>
      <dgm:t>
        <a:bodyPr/>
        <a:lstStyle/>
        <a:p>
          <a:endParaRPr lang="en-US"/>
        </a:p>
      </dgm:t>
    </dgm:pt>
    <dgm:pt modelId="{FED558C9-6903-6E4E-973A-E3EF1116A0A1}" type="pres">
      <dgm:prSet presAssocID="{7C31FF81-9BCC-4594-A0C0-4E041EA60005}" presName="diagram" presStyleCnt="0">
        <dgm:presLayoutVars>
          <dgm:dir/>
          <dgm:resizeHandles val="exact"/>
        </dgm:presLayoutVars>
      </dgm:prSet>
      <dgm:spPr/>
    </dgm:pt>
    <dgm:pt modelId="{53098409-B38C-D642-9FBB-5A153C49AD02}" type="pres">
      <dgm:prSet presAssocID="{7537AB16-1E98-4BD8-96CB-76836A52A4F7}" presName="node" presStyleLbl="node1" presStyleIdx="0" presStyleCnt="7">
        <dgm:presLayoutVars>
          <dgm:bulletEnabled val="1"/>
        </dgm:presLayoutVars>
      </dgm:prSet>
      <dgm:spPr/>
    </dgm:pt>
    <dgm:pt modelId="{F5562463-64BA-8445-B7D2-1A0542508B31}" type="pres">
      <dgm:prSet presAssocID="{020016B7-1601-43CD-99E6-DF58BA87669E}" presName="sibTrans" presStyleCnt="0"/>
      <dgm:spPr/>
    </dgm:pt>
    <dgm:pt modelId="{570DB127-1E56-4B4B-8E7C-084795C90CF0}" type="pres">
      <dgm:prSet presAssocID="{E47CD2B0-6AAF-4B68-839B-525ACBBABDD2}" presName="node" presStyleLbl="node1" presStyleIdx="1" presStyleCnt="7">
        <dgm:presLayoutVars>
          <dgm:bulletEnabled val="1"/>
        </dgm:presLayoutVars>
      </dgm:prSet>
      <dgm:spPr/>
    </dgm:pt>
    <dgm:pt modelId="{5BD086AE-5363-2045-A408-7B08034A8D9E}" type="pres">
      <dgm:prSet presAssocID="{BE02B9A8-59C8-4D77-8571-F8569A973836}" presName="sibTrans" presStyleCnt="0"/>
      <dgm:spPr/>
    </dgm:pt>
    <dgm:pt modelId="{A8240F93-8B6C-6E41-8C07-3222733269B8}" type="pres">
      <dgm:prSet presAssocID="{2D1D1856-34C0-4231-90B4-41328A67E658}" presName="node" presStyleLbl="node1" presStyleIdx="2" presStyleCnt="7">
        <dgm:presLayoutVars>
          <dgm:bulletEnabled val="1"/>
        </dgm:presLayoutVars>
      </dgm:prSet>
      <dgm:spPr/>
    </dgm:pt>
    <dgm:pt modelId="{D3FAD665-6467-4D42-9A63-857493EB7172}" type="pres">
      <dgm:prSet presAssocID="{1409EF42-8A4E-448F-A82A-466C7CFD9917}" presName="sibTrans" presStyleCnt="0"/>
      <dgm:spPr/>
    </dgm:pt>
    <dgm:pt modelId="{2A07F5DF-A90D-2443-81CB-BFC91E6FBE9A}" type="pres">
      <dgm:prSet presAssocID="{BAD71967-2236-43C1-B8DB-19CC47C216D8}" presName="node" presStyleLbl="node1" presStyleIdx="3" presStyleCnt="7">
        <dgm:presLayoutVars>
          <dgm:bulletEnabled val="1"/>
        </dgm:presLayoutVars>
      </dgm:prSet>
      <dgm:spPr/>
    </dgm:pt>
    <dgm:pt modelId="{652FFE99-E39A-F64C-8C76-EC276CC535BD}" type="pres">
      <dgm:prSet presAssocID="{D8B2140A-39BF-44FD-B54D-9CA15B78EF1A}" presName="sibTrans" presStyleCnt="0"/>
      <dgm:spPr/>
    </dgm:pt>
    <dgm:pt modelId="{212DF260-1665-3942-B123-E68BAE6C4A7E}" type="pres">
      <dgm:prSet presAssocID="{F1251CB8-1D63-4575-A71F-43E63C1D40B1}" presName="node" presStyleLbl="node1" presStyleIdx="4" presStyleCnt="7">
        <dgm:presLayoutVars>
          <dgm:bulletEnabled val="1"/>
        </dgm:presLayoutVars>
      </dgm:prSet>
      <dgm:spPr/>
    </dgm:pt>
    <dgm:pt modelId="{5B0615F5-4450-444A-871B-C4E8BFF50830}" type="pres">
      <dgm:prSet presAssocID="{9F390BD8-3CD3-4AFE-A450-B4153FC9AEBE}" presName="sibTrans" presStyleCnt="0"/>
      <dgm:spPr/>
    </dgm:pt>
    <dgm:pt modelId="{37F040BE-C820-534D-838F-38123B4277EE}" type="pres">
      <dgm:prSet presAssocID="{D5BA8004-BFD7-49C2-851D-544E4A5AB321}" presName="node" presStyleLbl="node1" presStyleIdx="5" presStyleCnt="7">
        <dgm:presLayoutVars>
          <dgm:bulletEnabled val="1"/>
        </dgm:presLayoutVars>
      </dgm:prSet>
      <dgm:spPr/>
    </dgm:pt>
    <dgm:pt modelId="{5650ABA7-C7E9-4A42-B17B-92A4E2C7E477}" type="pres">
      <dgm:prSet presAssocID="{82BD7E72-E8B2-4FD9-ACF1-CC12DB7F7E61}" presName="sibTrans" presStyleCnt="0"/>
      <dgm:spPr/>
    </dgm:pt>
    <dgm:pt modelId="{06BAD36D-9891-5D45-A5AB-BE2EAC96F129}" type="pres">
      <dgm:prSet presAssocID="{A1C30BF3-2A6D-4E5B-9B5F-EB00B0201F84}" presName="node" presStyleLbl="node1" presStyleIdx="6" presStyleCnt="7">
        <dgm:presLayoutVars>
          <dgm:bulletEnabled val="1"/>
        </dgm:presLayoutVars>
      </dgm:prSet>
      <dgm:spPr/>
    </dgm:pt>
  </dgm:ptLst>
  <dgm:cxnLst>
    <dgm:cxn modelId="{2E972C35-E3A1-EB43-98C0-26C1F264772D}" type="presOf" srcId="{E47CD2B0-6AAF-4B68-839B-525ACBBABDD2}" destId="{570DB127-1E56-4B4B-8E7C-084795C90CF0}" srcOrd="0" destOrd="0" presId="urn:microsoft.com/office/officeart/2005/8/layout/default"/>
    <dgm:cxn modelId="{64BD184C-75FF-9842-B8D6-09482EFC3269}" type="presOf" srcId="{BAD71967-2236-43C1-B8DB-19CC47C216D8}" destId="{2A07F5DF-A90D-2443-81CB-BFC91E6FBE9A}" srcOrd="0" destOrd="0" presId="urn:microsoft.com/office/officeart/2005/8/layout/default"/>
    <dgm:cxn modelId="{FB6AEA56-9507-3744-A6C6-BBE75967218A}" type="presOf" srcId="{7C31FF81-9BCC-4594-A0C0-4E041EA60005}" destId="{FED558C9-6903-6E4E-973A-E3EF1116A0A1}" srcOrd="0" destOrd="0" presId="urn:microsoft.com/office/officeart/2005/8/layout/default"/>
    <dgm:cxn modelId="{344C435B-D6CD-45BE-AD0C-62F4EB866642}" srcId="{7C31FF81-9BCC-4594-A0C0-4E041EA60005}" destId="{7537AB16-1E98-4BD8-96CB-76836A52A4F7}" srcOrd="0" destOrd="0" parTransId="{9E76B3F5-A865-4B2F-A359-B58433AA04F5}" sibTransId="{020016B7-1601-43CD-99E6-DF58BA87669E}"/>
    <dgm:cxn modelId="{3C16A360-6F60-5042-B8FA-B7C0506D56C7}" type="presOf" srcId="{A1C30BF3-2A6D-4E5B-9B5F-EB00B0201F84}" destId="{06BAD36D-9891-5D45-A5AB-BE2EAC96F129}" srcOrd="0" destOrd="0" presId="urn:microsoft.com/office/officeart/2005/8/layout/default"/>
    <dgm:cxn modelId="{4AC39B62-BFE6-4760-B8CC-8550655B2E0C}" srcId="{7C31FF81-9BCC-4594-A0C0-4E041EA60005}" destId="{D5BA8004-BFD7-49C2-851D-544E4A5AB321}" srcOrd="5" destOrd="0" parTransId="{BEA294C5-7124-4FAC-9C84-CAA9AC9EE180}" sibTransId="{82BD7E72-E8B2-4FD9-ACF1-CC12DB7F7E61}"/>
    <dgm:cxn modelId="{FE617866-783E-4AF4-A5EE-749DD72531F2}" srcId="{7C31FF81-9BCC-4594-A0C0-4E041EA60005}" destId="{2D1D1856-34C0-4231-90B4-41328A67E658}" srcOrd="2" destOrd="0" parTransId="{DC6760BE-D52F-4938-B50A-783168AD5FAF}" sibTransId="{1409EF42-8A4E-448F-A82A-466C7CFD9917}"/>
    <dgm:cxn modelId="{3CDE4984-B245-4D8C-9642-10F11B9E7764}" srcId="{7C31FF81-9BCC-4594-A0C0-4E041EA60005}" destId="{A1C30BF3-2A6D-4E5B-9B5F-EB00B0201F84}" srcOrd="6" destOrd="0" parTransId="{BCAAA35F-3241-4FC6-9B72-CAAC838D8DEE}" sibTransId="{14BB16DE-F070-46E4-A28B-B8408736DF84}"/>
    <dgm:cxn modelId="{0F2C9586-599D-A14D-B8B9-4D0B05252E4A}" type="presOf" srcId="{D5BA8004-BFD7-49C2-851D-544E4A5AB321}" destId="{37F040BE-C820-534D-838F-38123B4277EE}" srcOrd="0" destOrd="0" presId="urn:microsoft.com/office/officeart/2005/8/layout/default"/>
    <dgm:cxn modelId="{6A412097-500F-8E4C-8520-47B83100F3BA}" type="presOf" srcId="{2D1D1856-34C0-4231-90B4-41328A67E658}" destId="{A8240F93-8B6C-6E41-8C07-3222733269B8}" srcOrd="0" destOrd="0" presId="urn:microsoft.com/office/officeart/2005/8/layout/default"/>
    <dgm:cxn modelId="{319E4197-F825-4810-800C-4C0D9B6ABD4B}" srcId="{7C31FF81-9BCC-4594-A0C0-4E041EA60005}" destId="{BAD71967-2236-43C1-B8DB-19CC47C216D8}" srcOrd="3" destOrd="0" parTransId="{62633213-CAAF-4BCA-A94F-423F0B22C5B8}" sibTransId="{D8B2140A-39BF-44FD-B54D-9CA15B78EF1A}"/>
    <dgm:cxn modelId="{09BCD8A6-77F4-4832-BCBB-AC9D910EACD6}" srcId="{7C31FF81-9BCC-4594-A0C0-4E041EA60005}" destId="{F1251CB8-1D63-4575-A71F-43E63C1D40B1}" srcOrd="4" destOrd="0" parTransId="{C8C09BA9-853F-4CDC-AC35-304F33262A2F}" sibTransId="{9F390BD8-3CD3-4AFE-A450-B4153FC9AEBE}"/>
    <dgm:cxn modelId="{E09D95C2-52A6-4240-9C5F-0D3B542E9364}" type="presOf" srcId="{7537AB16-1E98-4BD8-96CB-76836A52A4F7}" destId="{53098409-B38C-D642-9FBB-5A153C49AD02}" srcOrd="0" destOrd="0" presId="urn:microsoft.com/office/officeart/2005/8/layout/default"/>
    <dgm:cxn modelId="{5AE4B5F6-02F0-48A2-94B2-81B4B7D23BFC}" srcId="{7C31FF81-9BCC-4594-A0C0-4E041EA60005}" destId="{E47CD2B0-6AAF-4B68-839B-525ACBBABDD2}" srcOrd="1" destOrd="0" parTransId="{56C96705-499C-44CE-914C-EDE0E5282C06}" sibTransId="{BE02B9A8-59C8-4D77-8571-F8569A973836}"/>
    <dgm:cxn modelId="{90B9C8F8-B744-BC45-A310-BD344EABFF63}" type="presOf" srcId="{F1251CB8-1D63-4575-A71F-43E63C1D40B1}" destId="{212DF260-1665-3942-B123-E68BAE6C4A7E}" srcOrd="0" destOrd="0" presId="urn:microsoft.com/office/officeart/2005/8/layout/default"/>
    <dgm:cxn modelId="{47443FB0-5595-CC4F-B4FC-FAF85402DAC5}" type="presParOf" srcId="{FED558C9-6903-6E4E-973A-E3EF1116A0A1}" destId="{53098409-B38C-D642-9FBB-5A153C49AD02}" srcOrd="0" destOrd="0" presId="urn:microsoft.com/office/officeart/2005/8/layout/default"/>
    <dgm:cxn modelId="{7E283BC1-5783-B642-B24E-9E43461C36EC}" type="presParOf" srcId="{FED558C9-6903-6E4E-973A-E3EF1116A0A1}" destId="{F5562463-64BA-8445-B7D2-1A0542508B31}" srcOrd="1" destOrd="0" presId="urn:microsoft.com/office/officeart/2005/8/layout/default"/>
    <dgm:cxn modelId="{9A4001BC-31EE-654D-A5C2-81172B9AB255}" type="presParOf" srcId="{FED558C9-6903-6E4E-973A-E3EF1116A0A1}" destId="{570DB127-1E56-4B4B-8E7C-084795C90CF0}" srcOrd="2" destOrd="0" presId="urn:microsoft.com/office/officeart/2005/8/layout/default"/>
    <dgm:cxn modelId="{1FB4C757-6501-8943-8596-5EA506B71900}" type="presParOf" srcId="{FED558C9-6903-6E4E-973A-E3EF1116A0A1}" destId="{5BD086AE-5363-2045-A408-7B08034A8D9E}" srcOrd="3" destOrd="0" presId="urn:microsoft.com/office/officeart/2005/8/layout/default"/>
    <dgm:cxn modelId="{0FB8A4BE-F173-874F-93A2-73DAC371BD11}" type="presParOf" srcId="{FED558C9-6903-6E4E-973A-E3EF1116A0A1}" destId="{A8240F93-8B6C-6E41-8C07-3222733269B8}" srcOrd="4" destOrd="0" presId="urn:microsoft.com/office/officeart/2005/8/layout/default"/>
    <dgm:cxn modelId="{0667C371-7068-D749-8496-C40E24101EF0}" type="presParOf" srcId="{FED558C9-6903-6E4E-973A-E3EF1116A0A1}" destId="{D3FAD665-6467-4D42-9A63-857493EB7172}" srcOrd="5" destOrd="0" presId="urn:microsoft.com/office/officeart/2005/8/layout/default"/>
    <dgm:cxn modelId="{BAD5E509-6AD3-E743-8643-924ACA58857E}" type="presParOf" srcId="{FED558C9-6903-6E4E-973A-E3EF1116A0A1}" destId="{2A07F5DF-A90D-2443-81CB-BFC91E6FBE9A}" srcOrd="6" destOrd="0" presId="urn:microsoft.com/office/officeart/2005/8/layout/default"/>
    <dgm:cxn modelId="{69827305-2FC3-CB46-A2BF-5265CE133061}" type="presParOf" srcId="{FED558C9-6903-6E4E-973A-E3EF1116A0A1}" destId="{652FFE99-E39A-F64C-8C76-EC276CC535BD}" srcOrd="7" destOrd="0" presId="urn:microsoft.com/office/officeart/2005/8/layout/default"/>
    <dgm:cxn modelId="{5A7D7132-4B91-5E44-BE13-22364950D4FC}" type="presParOf" srcId="{FED558C9-6903-6E4E-973A-E3EF1116A0A1}" destId="{212DF260-1665-3942-B123-E68BAE6C4A7E}" srcOrd="8" destOrd="0" presId="urn:microsoft.com/office/officeart/2005/8/layout/default"/>
    <dgm:cxn modelId="{A08691C9-2CFB-614C-A104-7F5E3C34CDB9}" type="presParOf" srcId="{FED558C9-6903-6E4E-973A-E3EF1116A0A1}" destId="{5B0615F5-4450-444A-871B-C4E8BFF50830}" srcOrd="9" destOrd="0" presId="urn:microsoft.com/office/officeart/2005/8/layout/default"/>
    <dgm:cxn modelId="{048A544C-2D68-614A-909B-BC2C21623C35}" type="presParOf" srcId="{FED558C9-6903-6E4E-973A-E3EF1116A0A1}" destId="{37F040BE-C820-534D-838F-38123B4277EE}" srcOrd="10" destOrd="0" presId="urn:microsoft.com/office/officeart/2005/8/layout/default"/>
    <dgm:cxn modelId="{ACF538F4-69D6-6145-8653-1B24C6E629E3}" type="presParOf" srcId="{FED558C9-6903-6E4E-973A-E3EF1116A0A1}" destId="{5650ABA7-C7E9-4A42-B17B-92A4E2C7E477}" srcOrd="11" destOrd="0" presId="urn:microsoft.com/office/officeart/2005/8/layout/default"/>
    <dgm:cxn modelId="{CB68DC3C-3839-594C-A49F-0AF1F2653581}" type="presParOf" srcId="{FED558C9-6903-6E4E-973A-E3EF1116A0A1}" destId="{06BAD36D-9891-5D45-A5AB-BE2EAC96F12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EB688F-C06B-4E25-BEAD-AB6C4C6E158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CEED98-7827-43CB-867C-4C568853AA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Rozhovory</a:t>
          </a:r>
          <a:endParaRPr lang="en-US"/>
        </a:p>
      </dgm:t>
    </dgm:pt>
    <dgm:pt modelId="{B344B963-57AF-4231-BBC0-42CBEA1F2C15}" type="parTrans" cxnId="{510D0F13-1170-4028-AA19-A175CC3AD070}">
      <dgm:prSet/>
      <dgm:spPr/>
      <dgm:t>
        <a:bodyPr/>
        <a:lstStyle/>
        <a:p>
          <a:endParaRPr lang="en-US"/>
        </a:p>
      </dgm:t>
    </dgm:pt>
    <dgm:pt modelId="{768788F7-6A75-4F68-B702-1E0E4C33D052}" type="sibTrans" cxnId="{510D0F13-1170-4028-AA19-A175CC3AD070}">
      <dgm:prSet/>
      <dgm:spPr/>
      <dgm:t>
        <a:bodyPr/>
        <a:lstStyle/>
        <a:p>
          <a:endParaRPr lang="en-US"/>
        </a:p>
      </dgm:t>
    </dgm:pt>
    <dgm:pt modelId="{1357AABC-02F7-46B0-B030-BFFC2B4B7D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Testovací škály</a:t>
          </a:r>
          <a:endParaRPr lang="en-US"/>
        </a:p>
      </dgm:t>
    </dgm:pt>
    <dgm:pt modelId="{6C7D1C62-337F-4436-8DD3-A8DD3E1F1252}" type="parTrans" cxnId="{4701B57C-883E-40C3-A531-8644737ABF3F}">
      <dgm:prSet/>
      <dgm:spPr/>
      <dgm:t>
        <a:bodyPr/>
        <a:lstStyle/>
        <a:p>
          <a:endParaRPr lang="en-US"/>
        </a:p>
      </dgm:t>
    </dgm:pt>
    <dgm:pt modelId="{3546DF88-D629-448B-8CC7-D8128886F772}" type="sibTrans" cxnId="{4701B57C-883E-40C3-A531-8644737ABF3F}">
      <dgm:prSet/>
      <dgm:spPr/>
      <dgm:t>
        <a:bodyPr/>
        <a:lstStyle/>
        <a:p>
          <a:endParaRPr lang="en-US"/>
        </a:p>
      </dgm:t>
    </dgm:pt>
    <dgm:pt modelId="{1041F65F-15B9-4610-AFC3-3D9384E9A0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Případové konference</a:t>
          </a:r>
          <a:endParaRPr lang="en-US"/>
        </a:p>
      </dgm:t>
    </dgm:pt>
    <dgm:pt modelId="{ABBAA2D2-2FB3-4542-9703-AD22C09B2CBA}" type="parTrans" cxnId="{42EF669E-5933-4B86-A08E-49A7E5B0517F}">
      <dgm:prSet/>
      <dgm:spPr/>
      <dgm:t>
        <a:bodyPr/>
        <a:lstStyle/>
        <a:p>
          <a:endParaRPr lang="en-US"/>
        </a:p>
      </dgm:t>
    </dgm:pt>
    <dgm:pt modelId="{29D0BA92-21EB-42E0-8DA4-75CCFA6F7C82}" type="sibTrans" cxnId="{42EF669E-5933-4B86-A08E-49A7E5B0517F}">
      <dgm:prSet/>
      <dgm:spPr/>
      <dgm:t>
        <a:bodyPr/>
        <a:lstStyle/>
        <a:p>
          <a:endParaRPr lang="en-US"/>
        </a:p>
      </dgm:t>
    </dgm:pt>
    <dgm:pt modelId="{4C955CEE-3634-45A3-A6AF-D52C96575F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Plánování  nastavení cílů</a:t>
          </a:r>
          <a:endParaRPr lang="en-US"/>
        </a:p>
      </dgm:t>
    </dgm:pt>
    <dgm:pt modelId="{A6816835-8A6A-4CC7-96B4-B60D2C33E4D6}" type="parTrans" cxnId="{C0AD9D7C-6F08-4EE9-805F-4E160D34666B}">
      <dgm:prSet/>
      <dgm:spPr/>
      <dgm:t>
        <a:bodyPr/>
        <a:lstStyle/>
        <a:p>
          <a:endParaRPr lang="en-US"/>
        </a:p>
      </dgm:t>
    </dgm:pt>
    <dgm:pt modelId="{1A240623-08D6-4FBF-A416-C96B365B127E}" type="sibTrans" cxnId="{C0AD9D7C-6F08-4EE9-805F-4E160D34666B}">
      <dgm:prSet/>
      <dgm:spPr/>
      <dgm:t>
        <a:bodyPr/>
        <a:lstStyle/>
        <a:p>
          <a:endParaRPr lang="en-US"/>
        </a:p>
      </dgm:t>
    </dgm:pt>
    <dgm:pt modelId="{DB3C7F1E-74B6-4CAE-98FE-8023089B6119}" type="pres">
      <dgm:prSet presAssocID="{56EB688F-C06B-4E25-BEAD-AB6C4C6E158F}" presName="root" presStyleCnt="0">
        <dgm:presLayoutVars>
          <dgm:dir/>
          <dgm:resizeHandles val="exact"/>
        </dgm:presLayoutVars>
      </dgm:prSet>
      <dgm:spPr/>
    </dgm:pt>
    <dgm:pt modelId="{FD269DA9-406A-4FB8-9C3A-B86CA90A4C6B}" type="pres">
      <dgm:prSet presAssocID="{A0CEED98-7827-43CB-867C-4C568853AA8A}" presName="compNode" presStyleCnt="0"/>
      <dgm:spPr/>
    </dgm:pt>
    <dgm:pt modelId="{987A1E42-12AF-49FA-A092-54B3AC6E74E2}" type="pres">
      <dgm:prSet presAssocID="{A0CEED98-7827-43CB-867C-4C568853AA8A}" presName="iconBgRect" presStyleLbl="bgShp" presStyleIdx="0" presStyleCnt="4"/>
      <dgm:spPr/>
    </dgm:pt>
    <dgm:pt modelId="{D0A20CD6-B1E8-4FDC-A7D1-109A0AEC28EA}" type="pres">
      <dgm:prSet presAssocID="{A0CEED98-7827-43CB-867C-4C568853AA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5413F86-258C-433F-A5FD-AC81E7BAFECD}" type="pres">
      <dgm:prSet presAssocID="{A0CEED98-7827-43CB-867C-4C568853AA8A}" presName="spaceRect" presStyleCnt="0"/>
      <dgm:spPr/>
    </dgm:pt>
    <dgm:pt modelId="{B726F342-6C28-4A7A-BFC6-4DC27D94E77D}" type="pres">
      <dgm:prSet presAssocID="{A0CEED98-7827-43CB-867C-4C568853AA8A}" presName="textRect" presStyleLbl="revTx" presStyleIdx="0" presStyleCnt="4">
        <dgm:presLayoutVars>
          <dgm:chMax val="1"/>
          <dgm:chPref val="1"/>
        </dgm:presLayoutVars>
      </dgm:prSet>
      <dgm:spPr/>
    </dgm:pt>
    <dgm:pt modelId="{D5832361-8AF9-426E-895D-98DC41623105}" type="pres">
      <dgm:prSet presAssocID="{768788F7-6A75-4F68-B702-1E0E4C33D052}" presName="sibTrans" presStyleCnt="0"/>
      <dgm:spPr/>
    </dgm:pt>
    <dgm:pt modelId="{022F33D4-A8E5-453C-A1F0-66644FE90F3F}" type="pres">
      <dgm:prSet presAssocID="{1357AABC-02F7-46B0-B030-BFFC2B4B7DBE}" presName="compNode" presStyleCnt="0"/>
      <dgm:spPr/>
    </dgm:pt>
    <dgm:pt modelId="{9693B156-66C2-42F2-8DDA-98BE621047A8}" type="pres">
      <dgm:prSet presAssocID="{1357AABC-02F7-46B0-B030-BFFC2B4B7DBE}" presName="iconBgRect" presStyleLbl="bgShp" presStyleIdx="1" presStyleCnt="4"/>
      <dgm:spPr/>
    </dgm:pt>
    <dgm:pt modelId="{71F04652-0951-4A9A-9287-782558F692DB}" type="pres">
      <dgm:prSet presAssocID="{1357AABC-02F7-46B0-B030-BFFC2B4B7D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F4041EE-D317-4EB7-AD93-7AA990774522}" type="pres">
      <dgm:prSet presAssocID="{1357AABC-02F7-46B0-B030-BFFC2B4B7DBE}" presName="spaceRect" presStyleCnt="0"/>
      <dgm:spPr/>
    </dgm:pt>
    <dgm:pt modelId="{6EA87634-636E-4D35-A377-FEC7E7AC357C}" type="pres">
      <dgm:prSet presAssocID="{1357AABC-02F7-46B0-B030-BFFC2B4B7DBE}" presName="textRect" presStyleLbl="revTx" presStyleIdx="1" presStyleCnt="4">
        <dgm:presLayoutVars>
          <dgm:chMax val="1"/>
          <dgm:chPref val="1"/>
        </dgm:presLayoutVars>
      </dgm:prSet>
      <dgm:spPr/>
    </dgm:pt>
    <dgm:pt modelId="{80F88A8E-44F1-4739-B0C9-F3DCFD543CFE}" type="pres">
      <dgm:prSet presAssocID="{3546DF88-D629-448B-8CC7-D8128886F772}" presName="sibTrans" presStyleCnt="0"/>
      <dgm:spPr/>
    </dgm:pt>
    <dgm:pt modelId="{3E334715-1C24-4D41-8B14-D37517FEAE6E}" type="pres">
      <dgm:prSet presAssocID="{1041F65F-15B9-4610-AFC3-3D9384E9A001}" presName="compNode" presStyleCnt="0"/>
      <dgm:spPr/>
    </dgm:pt>
    <dgm:pt modelId="{F2A1B55C-661B-4E39-8D3F-B74B3E405ADA}" type="pres">
      <dgm:prSet presAssocID="{1041F65F-15B9-4610-AFC3-3D9384E9A001}" presName="iconBgRect" presStyleLbl="bgShp" presStyleIdx="2" presStyleCnt="4"/>
      <dgm:spPr/>
    </dgm:pt>
    <dgm:pt modelId="{0880EC4E-D567-4E1B-960C-8C6CF8868255}" type="pres">
      <dgm:prSet presAssocID="{1041F65F-15B9-4610-AFC3-3D9384E9A0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ůzka"/>
        </a:ext>
      </dgm:extLst>
    </dgm:pt>
    <dgm:pt modelId="{F3E0233B-DAB1-48C1-9BF1-511EE55F2E70}" type="pres">
      <dgm:prSet presAssocID="{1041F65F-15B9-4610-AFC3-3D9384E9A001}" presName="spaceRect" presStyleCnt="0"/>
      <dgm:spPr/>
    </dgm:pt>
    <dgm:pt modelId="{85B167E0-8316-478B-8162-0E897F9F0CA3}" type="pres">
      <dgm:prSet presAssocID="{1041F65F-15B9-4610-AFC3-3D9384E9A001}" presName="textRect" presStyleLbl="revTx" presStyleIdx="2" presStyleCnt="4">
        <dgm:presLayoutVars>
          <dgm:chMax val="1"/>
          <dgm:chPref val="1"/>
        </dgm:presLayoutVars>
      </dgm:prSet>
      <dgm:spPr/>
    </dgm:pt>
    <dgm:pt modelId="{31A8CB50-5B42-4612-BB7F-AC2320DC8BC2}" type="pres">
      <dgm:prSet presAssocID="{29D0BA92-21EB-42E0-8DA4-75CCFA6F7C82}" presName="sibTrans" presStyleCnt="0"/>
      <dgm:spPr/>
    </dgm:pt>
    <dgm:pt modelId="{F59397D0-ECDF-4A10-85E8-E3DEBBD90EF1}" type="pres">
      <dgm:prSet presAssocID="{4C955CEE-3634-45A3-A6AF-D52C96575FBE}" presName="compNode" presStyleCnt="0"/>
      <dgm:spPr/>
    </dgm:pt>
    <dgm:pt modelId="{F6B15F36-E9A6-41D2-A863-5DB59F090B94}" type="pres">
      <dgm:prSet presAssocID="{4C955CEE-3634-45A3-A6AF-D52C96575FBE}" presName="iconBgRect" presStyleLbl="bgShp" presStyleIdx="3" presStyleCnt="4"/>
      <dgm:spPr/>
    </dgm:pt>
    <dgm:pt modelId="{4090819F-4637-46AC-A920-02111CED1D20}" type="pres">
      <dgm:prSet presAssocID="{4C955CEE-3634-45A3-A6AF-D52C96575FB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A1B5F787-6DDF-49AB-97E4-BB2E98A40BBA}" type="pres">
      <dgm:prSet presAssocID="{4C955CEE-3634-45A3-A6AF-D52C96575FBE}" presName="spaceRect" presStyleCnt="0"/>
      <dgm:spPr/>
    </dgm:pt>
    <dgm:pt modelId="{1D0C63F8-08D7-42C6-8480-855260E6E05A}" type="pres">
      <dgm:prSet presAssocID="{4C955CEE-3634-45A3-A6AF-D52C96575FB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0D0F13-1170-4028-AA19-A175CC3AD070}" srcId="{56EB688F-C06B-4E25-BEAD-AB6C4C6E158F}" destId="{A0CEED98-7827-43CB-867C-4C568853AA8A}" srcOrd="0" destOrd="0" parTransId="{B344B963-57AF-4231-BBC0-42CBEA1F2C15}" sibTransId="{768788F7-6A75-4F68-B702-1E0E4C33D052}"/>
    <dgm:cxn modelId="{3038D61F-D1BB-074C-9A0F-B20AF4F6E314}" type="presOf" srcId="{56EB688F-C06B-4E25-BEAD-AB6C4C6E158F}" destId="{DB3C7F1E-74B6-4CAE-98FE-8023089B6119}" srcOrd="0" destOrd="0" presId="urn:microsoft.com/office/officeart/2018/5/layout/IconCircleLabelList"/>
    <dgm:cxn modelId="{6A8D5F29-A072-9C43-903B-F931A001FE6D}" type="presOf" srcId="{1041F65F-15B9-4610-AFC3-3D9384E9A001}" destId="{85B167E0-8316-478B-8162-0E897F9F0CA3}" srcOrd="0" destOrd="0" presId="urn:microsoft.com/office/officeart/2018/5/layout/IconCircleLabelList"/>
    <dgm:cxn modelId="{31DE9D45-6662-0F4B-AC17-38F0C3D7E7E8}" type="presOf" srcId="{4C955CEE-3634-45A3-A6AF-D52C96575FBE}" destId="{1D0C63F8-08D7-42C6-8480-855260E6E05A}" srcOrd="0" destOrd="0" presId="urn:microsoft.com/office/officeart/2018/5/layout/IconCircleLabelList"/>
    <dgm:cxn modelId="{C0AD9D7C-6F08-4EE9-805F-4E160D34666B}" srcId="{56EB688F-C06B-4E25-BEAD-AB6C4C6E158F}" destId="{4C955CEE-3634-45A3-A6AF-D52C96575FBE}" srcOrd="3" destOrd="0" parTransId="{A6816835-8A6A-4CC7-96B4-B60D2C33E4D6}" sibTransId="{1A240623-08D6-4FBF-A416-C96B365B127E}"/>
    <dgm:cxn modelId="{4701B57C-883E-40C3-A531-8644737ABF3F}" srcId="{56EB688F-C06B-4E25-BEAD-AB6C4C6E158F}" destId="{1357AABC-02F7-46B0-B030-BFFC2B4B7DBE}" srcOrd="1" destOrd="0" parTransId="{6C7D1C62-337F-4436-8DD3-A8DD3E1F1252}" sibTransId="{3546DF88-D629-448B-8CC7-D8128886F772}"/>
    <dgm:cxn modelId="{923DAE83-35C4-6144-9188-27272B769A63}" type="presOf" srcId="{1357AABC-02F7-46B0-B030-BFFC2B4B7DBE}" destId="{6EA87634-636E-4D35-A377-FEC7E7AC357C}" srcOrd="0" destOrd="0" presId="urn:microsoft.com/office/officeart/2018/5/layout/IconCircleLabelList"/>
    <dgm:cxn modelId="{42EF669E-5933-4B86-A08E-49A7E5B0517F}" srcId="{56EB688F-C06B-4E25-BEAD-AB6C4C6E158F}" destId="{1041F65F-15B9-4610-AFC3-3D9384E9A001}" srcOrd="2" destOrd="0" parTransId="{ABBAA2D2-2FB3-4542-9703-AD22C09B2CBA}" sibTransId="{29D0BA92-21EB-42E0-8DA4-75CCFA6F7C82}"/>
    <dgm:cxn modelId="{503EB7A1-7E6E-594B-A381-474D3C591F69}" type="presOf" srcId="{A0CEED98-7827-43CB-867C-4C568853AA8A}" destId="{B726F342-6C28-4A7A-BFC6-4DC27D94E77D}" srcOrd="0" destOrd="0" presId="urn:microsoft.com/office/officeart/2018/5/layout/IconCircleLabelList"/>
    <dgm:cxn modelId="{DDF96435-3FD8-2943-B20E-E5745523AEB8}" type="presParOf" srcId="{DB3C7F1E-74B6-4CAE-98FE-8023089B6119}" destId="{FD269DA9-406A-4FB8-9C3A-B86CA90A4C6B}" srcOrd="0" destOrd="0" presId="urn:microsoft.com/office/officeart/2018/5/layout/IconCircleLabelList"/>
    <dgm:cxn modelId="{7717C0A9-BB97-3B43-A3F3-5903B1AEDB0A}" type="presParOf" srcId="{FD269DA9-406A-4FB8-9C3A-B86CA90A4C6B}" destId="{987A1E42-12AF-49FA-A092-54B3AC6E74E2}" srcOrd="0" destOrd="0" presId="urn:microsoft.com/office/officeart/2018/5/layout/IconCircleLabelList"/>
    <dgm:cxn modelId="{AEA355DC-48C3-9C4E-94FC-AA7E699E5FD4}" type="presParOf" srcId="{FD269DA9-406A-4FB8-9C3A-B86CA90A4C6B}" destId="{D0A20CD6-B1E8-4FDC-A7D1-109A0AEC28EA}" srcOrd="1" destOrd="0" presId="urn:microsoft.com/office/officeart/2018/5/layout/IconCircleLabelList"/>
    <dgm:cxn modelId="{E54DE4B4-9C2E-774D-8F5E-10265771FD58}" type="presParOf" srcId="{FD269DA9-406A-4FB8-9C3A-B86CA90A4C6B}" destId="{15413F86-258C-433F-A5FD-AC81E7BAFECD}" srcOrd="2" destOrd="0" presId="urn:microsoft.com/office/officeart/2018/5/layout/IconCircleLabelList"/>
    <dgm:cxn modelId="{67576C34-EBC2-E24A-BFDF-67FCB6A4E9A7}" type="presParOf" srcId="{FD269DA9-406A-4FB8-9C3A-B86CA90A4C6B}" destId="{B726F342-6C28-4A7A-BFC6-4DC27D94E77D}" srcOrd="3" destOrd="0" presId="urn:microsoft.com/office/officeart/2018/5/layout/IconCircleLabelList"/>
    <dgm:cxn modelId="{56AEA43B-9BB5-184B-8402-183DA8EFA9AB}" type="presParOf" srcId="{DB3C7F1E-74B6-4CAE-98FE-8023089B6119}" destId="{D5832361-8AF9-426E-895D-98DC41623105}" srcOrd="1" destOrd="0" presId="urn:microsoft.com/office/officeart/2018/5/layout/IconCircleLabelList"/>
    <dgm:cxn modelId="{DED42553-08D8-454A-98AE-95F1F79B74F5}" type="presParOf" srcId="{DB3C7F1E-74B6-4CAE-98FE-8023089B6119}" destId="{022F33D4-A8E5-453C-A1F0-66644FE90F3F}" srcOrd="2" destOrd="0" presId="urn:microsoft.com/office/officeart/2018/5/layout/IconCircleLabelList"/>
    <dgm:cxn modelId="{39005569-11D5-AE41-B28C-319AB9CCC86D}" type="presParOf" srcId="{022F33D4-A8E5-453C-A1F0-66644FE90F3F}" destId="{9693B156-66C2-42F2-8DDA-98BE621047A8}" srcOrd="0" destOrd="0" presId="urn:microsoft.com/office/officeart/2018/5/layout/IconCircleLabelList"/>
    <dgm:cxn modelId="{C87C2F3E-D580-0144-9AF3-7100C6EDF3BF}" type="presParOf" srcId="{022F33D4-A8E5-453C-A1F0-66644FE90F3F}" destId="{71F04652-0951-4A9A-9287-782558F692DB}" srcOrd="1" destOrd="0" presId="urn:microsoft.com/office/officeart/2018/5/layout/IconCircleLabelList"/>
    <dgm:cxn modelId="{E6CA9EA0-B3C6-EA4B-BFAF-9150331699B0}" type="presParOf" srcId="{022F33D4-A8E5-453C-A1F0-66644FE90F3F}" destId="{2F4041EE-D317-4EB7-AD93-7AA990774522}" srcOrd="2" destOrd="0" presId="urn:microsoft.com/office/officeart/2018/5/layout/IconCircleLabelList"/>
    <dgm:cxn modelId="{C6D8FF65-BFB1-2B4B-A2A2-2E94D42770AD}" type="presParOf" srcId="{022F33D4-A8E5-453C-A1F0-66644FE90F3F}" destId="{6EA87634-636E-4D35-A377-FEC7E7AC357C}" srcOrd="3" destOrd="0" presId="urn:microsoft.com/office/officeart/2018/5/layout/IconCircleLabelList"/>
    <dgm:cxn modelId="{B14C6867-EDCC-5B40-B7E1-6B7670091D3D}" type="presParOf" srcId="{DB3C7F1E-74B6-4CAE-98FE-8023089B6119}" destId="{80F88A8E-44F1-4739-B0C9-F3DCFD543CFE}" srcOrd="3" destOrd="0" presId="urn:microsoft.com/office/officeart/2018/5/layout/IconCircleLabelList"/>
    <dgm:cxn modelId="{E04EC4AF-F0C6-BD47-BB04-1104CDE121EC}" type="presParOf" srcId="{DB3C7F1E-74B6-4CAE-98FE-8023089B6119}" destId="{3E334715-1C24-4D41-8B14-D37517FEAE6E}" srcOrd="4" destOrd="0" presId="urn:microsoft.com/office/officeart/2018/5/layout/IconCircleLabelList"/>
    <dgm:cxn modelId="{A1EB1A39-31F9-D441-A040-A020B28803CE}" type="presParOf" srcId="{3E334715-1C24-4D41-8B14-D37517FEAE6E}" destId="{F2A1B55C-661B-4E39-8D3F-B74B3E405ADA}" srcOrd="0" destOrd="0" presId="urn:microsoft.com/office/officeart/2018/5/layout/IconCircleLabelList"/>
    <dgm:cxn modelId="{A1DD61FC-217F-8244-8FAC-856A33A437E5}" type="presParOf" srcId="{3E334715-1C24-4D41-8B14-D37517FEAE6E}" destId="{0880EC4E-D567-4E1B-960C-8C6CF8868255}" srcOrd="1" destOrd="0" presId="urn:microsoft.com/office/officeart/2018/5/layout/IconCircleLabelList"/>
    <dgm:cxn modelId="{39CA5124-4802-B347-BD9D-9E8E4AFE9BE3}" type="presParOf" srcId="{3E334715-1C24-4D41-8B14-D37517FEAE6E}" destId="{F3E0233B-DAB1-48C1-9BF1-511EE55F2E70}" srcOrd="2" destOrd="0" presId="urn:microsoft.com/office/officeart/2018/5/layout/IconCircleLabelList"/>
    <dgm:cxn modelId="{D32DA668-7E46-0C4D-9375-FEE3E9B3339E}" type="presParOf" srcId="{3E334715-1C24-4D41-8B14-D37517FEAE6E}" destId="{85B167E0-8316-478B-8162-0E897F9F0CA3}" srcOrd="3" destOrd="0" presId="urn:microsoft.com/office/officeart/2018/5/layout/IconCircleLabelList"/>
    <dgm:cxn modelId="{2EE12A15-4B60-544C-9331-4A4E9E4276BE}" type="presParOf" srcId="{DB3C7F1E-74B6-4CAE-98FE-8023089B6119}" destId="{31A8CB50-5B42-4612-BB7F-AC2320DC8BC2}" srcOrd="5" destOrd="0" presId="urn:microsoft.com/office/officeart/2018/5/layout/IconCircleLabelList"/>
    <dgm:cxn modelId="{93496ECD-44B6-804B-8543-78048FBB0758}" type="presParOf" srcId="{DB3C7F1E-74B6-4CAE-98FE-8023089B6119}" destId="{F59397D0-ECDF-4A10-85E8-E3DEBBD90EF1}" srcOrd="6" destOrd="0" presId="urn:microsoft.com/office/officeart/2018/5/layout/IconCircleLabelList"/>
    <dgm:cxn modelId="{B3CFB27D-B5DB-C246-B90F-94D7515EA129}" type="presParOf" srcId="{F59397D0-ECDF-4A10-85E8-E3DEBBD90EF1}" destId="{F6B15F36-E9A6-41D2-A863-5DB59F090B94}" srcOrd="0" destOrd="0" presId="urn:microsoft.com/office/officeart/2018/5/layout/IconCircleLabelList"/>
    <dgm:cxn modelId="{6731DF8C-ECAE-BF4A-B89B-98779ABAF254}" type="presParOf" srcId="{F59397D0-ECDF-4A10-85E8-E3DEBBD90EF1}" destId="{4090819F-4637-46AC-A920-02111CED1D20}" srcOrd="1" destOrd="0" presId="urn:microsoft.com/office/officeart/2018/5/layout/IconCircleLabelList"/>
    <dgm:cxn modelId="{490000EA-AD00-BF40-B67D-308ED8734B07}" type="presParOf" srcId="{F59397D0-ECDF-4A10-85E8-E3DEBBD90EF1}" destId="{A1B5F787-6DDF-49AB-97E4-BB2E98A40BBA}" srcOrd="2" destOrd="0" presId="urn:microsoft.com/office/officeart/2018/5/layout/IconCircleLabelList"/>
    <dgm:cxn modelId="{EE4148C4-350D-454C-9FB4-8E9FF0AB5A4D}" type="presParOf" srcId="{F59397D0-ECDF-4A10-85E8-E3DEBBD90EF1}" destId="{1D0C63F8-08D7-42C6-8480-855260E6E0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C3D87-60D9-CE46-8885-F8A20D0EC516}">
      <dsp:nvSpPr>
        <dsp:cNvPr id="0" name=""/>
        <dsp:cNvSpPr/>
      </dsp:nvSpPr>
      <dsp:spPr>
        <a:xfrm>
          <a:off x="0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C6D68-217E-4B41-887E-B5A1C74C1C61}">
      <dsp:nvSpPr>
        <dsp:cNvPr id="0" name=""/>
        <dsp:cNvSpPr/>
      </dsp:nvSpPr>
      <dsp:spPr>
        <a:xfrm>
          <a:off x="331192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Domácnost</a:t>
          </a:r>
          <a:endParaRPr lang="en-US" sz="4300" kern="1200"/>
        </a:p>
      </dsp:txBody>
      <dsp:txXfrm>
        <a:off x="386629" y="907846"/>
        <a:ext cx="2869855" cy="1781889"/>
      </dsp:txXfrm>
    </dsp:sp>
    <dsp:sp modelId="{F49B03F4-9FA5-5E40-BC2A-CBB09FDCFEA0}">
      <dsp:nvSpPr>
        <dsp:cNvPr id="0" name=""/>
        <dsp:cNvSpPr/>
      </dsp:nvSpPr>
      <dsp:spPr>
        <a:xfrm>
          <a:off x="3643114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B0001-7F63-C242-B60F-EEC3D9B67E80}">
      <dsp:nvSpPr>
        <dsp:cNvPr id="0" name=""/>
        <dsp:cNvSpPr/>
      </dsp:nvSpPr>
      <dsp:spPr>
        <a:xfrm>
          <a:off x="3974306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Rodina</a:t>
          </a:r>
          <a:endParaRPr lang="en-US" sz="4300" kern="1200"/>
        </a:p>
      </dsp:txBody>
      <dsp:txXfrm>
        <a:off x="4029743" y="907846"/>
        <a:ext cx="2869855" cy="1781889"/>
      </dsp:txXfrm>
    </dsp:sp>
    <dsp:sp modelId="{3C847F7A-302B-924D-A5A5-515F6A581A99}">
      <dsp:nvSpPr>
        <dsp:cNvPr id="0" name=""/>
        <dsp:cNvSpPr/>
      </dsp:nvSpPr>
      <dsp:spPr>
        <a:xfrm>
          <a:off x="7286228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893B8-6E0E-1A4B-A1AD-4118CCDE7A46}">
      <dsp:nvSpPr>
        <dsp:cNvPr id="0" name=""/>
        <dsp:cNvSpPr/>
      </dsp:nvSpPr>
      <dsp:spPr>
        <a:xfrm>
          <a:off x="7617420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Domov</a:t>
          </a:r>
          <a:endParaRPr lang="en-US" sz="4300" kern="1200"/>
        </a:p>
      </dsp:txBody>
      <dsp:txXfrm>
        <a:off x="7672857" y="907846"/>
        <a:ext cx="2869855" cy="17818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D8EE0-4F13-3340-9D97-3091EA8984A1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4579A-C406-4D41-A1E0-8BD4C219CE27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Rodiče</a:t>
          </a:r>
          <a:endParaRPr lang="en-US" sz="4500" kern="1200"/>
        </a:p>
      </dsp:txBody>
      <dsp:txXfrm>
        <a:off x="0" y="675"/>
        <a:ext cx="6900512" cy="1106957"/>
      </dsp:txXfrm>
    </dsp:sp>
    <dsp:sp modelId="{9B7B5930-24F0-8B4D-97D1-F4217C75D74A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A1069-C0FF-CA4A-8267-56BE46F208EC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Děti</a:t>
          </a:r>
          <a:endParaRPr lang="en-US" sz="4500" kern="1200"/>
        </a:p>
      </dsp:txBody>
      <dsp:txXfrm>
        <a:off x="0" y="1107633"/>
        <a:ext cx="6900512" cy="1106957"/>
      </dsp:txXfrm>
    </dsp:sp>
    <dsp:sp modelId="{C64BC296-557C-E64B-A924-36A660CF9743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6672E-4C3F-2D4C-B6E4-45EC2FF742B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Rodiče a děti</a:t>
          </a:r>
          <a:endParaRPr lang="en-US" sz="4500" kern="1200"/>
        </a:p>
      </dsp:txBody>
      <dsp:txXfrm>
        <a:off x="0" y="2214591"/>
        <a:ext cx="6900512" cy="1106957"/>
      </dsp:txXfrm>
    </dsp:sp>
    <dsp:sp modelId="{4D5132CB-2213-A740-BE22-FC0D3C80CF2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0EA79-A30E-424B-8BC4-BD04F92641A4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Děti a rodiče</a:t>
          </a:r>
          <a:endParaRPr lang="en-US" sz="4500" kern="1200"/>
        </a:p>
      </dsp:txBody>
      <dsp:txXfrm>
        <a:off x="0" y="3321549"/>
        <a:ext cx="6900512" cy="1106957"/>
      </dsp:txXfrm>
    </dsp:sp>
    <dsp:sp modelId="{B04E7564-C0CC-D44D-B251-FD79C67FD07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5E23E-3BAF-2744-B7B9-FCE922424D37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Plnění zákonných povinností</a:t>
          </a:r>
          <a:endParaRPr lang="en-US" sz="4500" kern="1200"/>
        </a:p>
      </dsp:txBody>
      <dsp:txXfrm>
        <a:off x="0" y="4428507"/>
        <a:ext cx="6900512" cy="11069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44F64-BA8A-874D-964F-626893412928}">
      <dsp:nvSpPr>
        <dsp:cNvPr id="0" name=""/>
        <dsp:cNvSpPr/>
      </dsp:nvSpPr>
      <dsp:spPr>
        <a:xfrm>
          <a:off x="925519" y="466"/>
          <a:ext cx="499440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Ekonomická oblast – práce</a:t>
          </a:r>
          <a:endParaRPr lang="en-US" sz="2400" kern="1200" dirty="0"/>
        </a:p>
      </dsp:txBody>
      <dsp:txXfrm>
        <a:off x="962037" y="36984"/>
        <a:ext cx="4921365" cy="675034"/>
      </dsp:txXfrm>
    </dsp:sp>
    <dsp:sp modelId="{89CB0D65-75E0-1F4C-9C38-4DA6108BFBEE}">
      <dsp:nvSpPr>
        <dsp:cNvPr id="0" name=""/>
        <dsp:cNvSpPr/>
      </dsp:nvSpPr>
      <dsp:spPr>
        <a:xfrm>
          <a:off x="925519" y="785940"/>
          <a:ext cx="494495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Místo bydliště – změny bydlišť, od historie po dnešek</a:t>
          </a:r>
          <a:endParaRPr lang="en-US" sz="2400" kern="1200" dirty="0"/>
        </a:p>
      </dsp:txBody>
      <dsp:txXfrm>
        <a:off x="962037" y="822458"/>
        <a:ext cx="4871922" cy="675034"/>
      </dsp:txXfrm>
    </dsp:sp>
    <dsp:sp modelId="{EAC8D389-1FF1-7048-B6B8-7BF294EEC4A2}">
      <dsp:nvSpPr>
        <dsp:cNvPr id="0" name=""/>
        <dsp:cNvSpPr/>
      </dsp:nvSpPr>
      <dsp:spPr>
        <a:xfrm>
          <a:off x="925519" y="1571414"/>
          <a:ext cx="492067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Sociální vztahy jednotlivých členů</a:t>
          </a:r>
          <a:endParaRPr lang="en-US" sz="2400" kern="1200"/>
        </a:p>
      </dsp:txBody>
      <dsp:txXfrm>
        <a:off x="962037" y="1607932"/>
        <a:ext cx="4847635" cy="675034"/>
      </dsp:txXfrm>
    </dsp:sp>
    <dsp:sp modelId="{0EE659E9-77C1-A344-98F9-CF822C31CECE}">
      <dsp:nvSpPr>
        <dsp:cNvPr id="0" name=""/>
        <dsp:cNvSpPr/>
      </dsp:nvSpPr>
      <dsp:spPr>
        <a:xfrm>
          <a:off x="925519" y="2356887"/>
          <a:ext cx="492067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Škola a školka u dětí</a:t>
          </a:r>
          <a:endParaRPr lang="en-US" sz="2400" kern="1200"/>
        </a:p>
      </dsp:txBody>
      <dsp:txXfrm>
        <a:off x="962037" y="2393405"/>
        <a:ext cx="4847635" cy="675034"/>
      </dsp:txXfrm>
    </dsp:sp>
    <dsp:sp modelId="{9D66149E-4A05-D04A-9B93-3E50537A79C7}">
      <dsp:nvSpPr>
        <dsp:cNvPr id="0" name=""/>
        <dsp:cNvSpPr/>
      </dsp:nvSpPr>
      <dsp:spPr>
        <a:xfrm>
          <a:off x="925519" y="3142361"/>
          <a:ext cx="504014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Zájmy dětí</a:t>
          </a:r>
          <a:endParaRPr lang="en-US" sz="2400" kern="1200"/>
        </a:p>
      </dsp:txBody>
      <dsp:txXfrm>
        <a:off x="962037" y="3178879"/>
        <a:ext cx="4967112" cy="675034"/>
      </dsp:txXfrm>
    </dsp:sp>
    <dsp:sp modelId="{22F5C677-EE1F-7D40-921C-6CDAD8B14456}">
      <dsp:nvSpPr>
        <dsp:cNvPr id="0" name=""/>
        <dsp:cNvSpPr/>
      </dsp:nvSpPr>
      <dsp:spPr>
        <a:xfrm>
          <a:off x="925519" y="3927835"/>
          <a:ext cx="498060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Změny v čase</a:t>
          </a:r>
          <a:endParaRPr lang="en-US" sz="2400" kern="1200"/>
        </a:p>
      </dsp:txBody>
      <dsp:txXfrm>
        <a:off x="962037" y="3964353"/>
        <a:ext cx="4907572" cy="675034"/>
      </dsp:txXfrm>
    </dsp:sp>
    <dsp:sp modelId="{97956ADE-FC24-4645-A638-04C69780E11F}">
      <dsp:nvSpPr>
        <dsp:cNvPr id="0" name=""/>
        <dsp:cNvSpPr/>
      </dsp:nvSpPr>
      <dsp:spPr>
        <a:xfrm>
          <a:off x="925519" y="4713309"/>
          <a:ext cx="498924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Širší rodina</a:t>
          </a:r>
          <a:endParaRPr lang="en-US" sz="2400" kern="1200" dirty="0"/>
        </a:p>
      </dsp:txBody>
      <dsp:txXfrm>
        <a:off x="962037" y="4749827"/>
        <a:ext cx="4916205" cy="675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8653A-F808-DD45-BC7F-D14FF34DF3FD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E01D2-EC70-D147-9A4F-84F074D6D39B}">
      <dsp:nvSpPr>
        <dsp:cNvPr id="0" name=""/>
        <dsp:cNvSpPr/>
      </dsp:nvSpPr>
      <dsp:spPr>
        <a:xfrm>
          <a:off x="0" y="212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Sezdaní</a:t>
          </a:r>
          <a:endParaRPr lang="en-US" sz="1800" kern="1200"/>
        </a:p>
      </dsp:txBody>
      <dsp:txXfrm>
        <a:off x="0" y="2124"/>
        <a:ext cx="10515600" cy="395189"/>
      </dsp:txXfrm>
    </dsp:sp>
    <dsp:sp modelId="{9731ED3D-63AA-ED4D-AA4F-C4BDD8546668}">
      <dsp:nvSpPr>
        <dsp:cNvPr id="0" name=""/>
        <dsp:cNvSpPr/>
      </dsp:nvSpPr>
      <dsp:spPr>
        <a:xfrm>
          <a:off x="0" y="3973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D15C3-8BCE-8C4D-9CF0-6269EB91D9D2}">
      <dsp:nvSpPr>
        <dsp:cNvPr id="0" name=""/>
        <dsp:cNvSpPr/>
      </dsp:nvSpPr>
      <dsp:spPr>
        <a:xfrm>
          <a:off x="0" y="39731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Nesezdaní</a:t>
          </a:r>
          <a:endParaRPr lang="en-US" sz="1800" kern="1200"/>
        </a:p>
      </dsp:txBody>
      <dsp:txXfrm>
        <a:off x="0" y="397314"/>
        <a:ext cx="10515600" cy="395189"/>
      </dsp:txXfrm>
    </dsp:sp>
    <dsp:sp modelId="{04433F50-E41E-374E-A6BB-3C35AEF2415C}">
      <dsp:nvSpPr>
        <dsp:cNvPr id="0" name=""/>
        <dsp:cNvSpPr/>
      </dsp:nvSpPr>
      <dsp:spPr>
        <a:xfrm>
          <a:off x="0" y="79250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DAF40-3F9E-3841-BF8F-C588CEAAC3CE}">
      <dsp:nvSpPr>
        <dsp:cNvPr id="0" name=""/>
        <dsp:cNvSpPr/>
      </dsp:nvSpPr>
      <dsp:spPr>
        <a:xfrm>
          <a:off x="0" y="79250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Rodiče se mění</a:t>
          </a:r>
          <a:endParaRPr lang="en-US" sz="1800" kern="1200"/>
        </a:p>
      </dsp:txBody>
      <dsp:txXfrm>
        <a:off x="0" y="792504"/>
        <a:ext cx="10515600" cy="395189"/>
      </dsp:txXfrm>
    </dsp:sp>
    <dsp:sp modelId="{1FA0476C-5A26-F04D-B461-FB4355C3F67E}">
      <dsp:nvSpPr>
        <dsp:cNvPr id="0" name=""/>
        <dsp:cNvSpPr/>
      </dsp:nvSpPr>
      <dsp:spPr>
        <a:xfrm>
          <a:off x="0" y="118769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D29E1-A797-4547-9B13-C601534E47FE}">
      <dsp:nvSpPr>
        <dsp:cNvPr id="0" name=""/>
        <dsp:cNvSpPr/>
      </dsp:nvSpPr>
      <dsp:spPr>
        <a:xfrm>
          <a:off x="0" y="118769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Partneři napůl cesty</a:t>
          </a:r>
          <a:endParaRPr lang="en-US" sz="1800" kern="1200"/>
        </a:p>
      </dsp:txBody>
      <dsp:txXfrm>
        <a:off x="0" y="1187694"/>
        <a:ext cx="10515600" cy="395189"/>
      </dsp:txXfrm>
    </dsp:sp>
    <dsp:sp modelId="{D1F79806-B122-1D40-A4C3-14AC67AF7980}">
      <dsp:nvSpPr>
        <dsp:cNvPr id="0" name=""/>
        <dsp:cNvSpPr/>
      </dsp:nvSpPr>
      <dsp:spPr>
        <a:xfrm>
          <a:off x="0" y="158288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82C28-7B2B-F247-AFA0-82547CE196DF}">
      <dsp:nvSpPr>
        <dsp:cNvPr id="0" name=""/>
        <dsp:cNvSpPr/>
      </dsp:nvSpPr>
      <dsp:spPr>
        <a:xfrm>
          <a:off x="0" y="158288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Hikikomori</a:t>
          </a:r>
          <a:endParaRPr lang="en-US" sz="1800" kern="1200"/>
        </a:p>
      </dsp:txBody>
      <dsp:txXfrm>
        <a:off x="0" y="1582884"/>
        <a:ext cx="10515600" cy="395189"/>
      </dsp:txXfrm>
    </dsp:sp>
    <dsp:sp modelId="{88745F01-1808-944D-857E-EC8551FAA128}">
      <dsp:nvSpPr>
        <dsp:cNvPr id="0" name=""/>
        <dsp:cNvSpPr/>
      </dsp:nvSpPr>
      <dsp:spPr>
        <a:xfrm>
          <a:off x="0" y="197807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D622E-C2C1-F34A-977B-BEE4AB7DBB81}">
      <dsp:nvSpPr>
        <dsp:cNvPr id="0" name=""/>
        <dsp:cNvSpPr/>
      </dsp:nvSpPr>
      <dsp:spPr>
        <a:xfrm>
          <a:off x="0" y="197807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Osoby stejného pohlaví</a:t>
          </a:r>
          <a:endParaRPr lang="en-US" sz="1800" kern="1200"/>
        </a:p>
      </dsp:txBody>
      <dsp:txXfrm>
        <a:off x="0" y="1978074"/>
        <a:ext cx="10515600" cy="395189"/>
      </dsp:txXfrm>
    </dsp:sp>
    <dsp:sp modelId="{2EB6C2C1-8A4E-9B4E-B9AD-5EA8CA83207C}">
      <dsp:nvSpPr>
        <dsp:cNvPr id="0" name=""/>
        <dsp:cNvSpPr/>
      </dsp:nvSpPr>
      <dsp:spPr>
        <a:xfrm>
          <a:off x="0" y="237326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C5C62-1BC5-9140-AD29-ACC57A8C84A9}">
      <dsp:nvSpPr>
        <dsp:cNvPr id="0" name=""/>
        <dsp:cNvSpPr/>
      </dsp:nvSpPr>
      <dsp:spPr>
        <a:xfrm>
          <a:off x="0" y="237326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Sologamie od r.2014</a:t>
          </a:r>
          <a:endParaRPr lang="en-US" sz="1800" kern="1200"/>
        </a:p>
      </dsp:txBody>
      <dsp:txXfrm>
        <a:off x="0" y="2373263"/>
        <a:ext cx="10515600" cy="395189"/>
      </dsp:txXfrm>
    </dsp:sp>
    <dsp:sp modelId="{40071B42-CED2-7040-AADD-BA58854B8783}">
      <dsp:nvSpPr>
        <dsp:cNvPr id="0" name=""/>
        <dsp:cNvSpPr/>
      </dsp:nvSpPr>
      <dsp:spPr>
        <a:xfrm>
          <a:off x="0" y="276845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D1312-066A-B849-AB64-CAFF8D73AB64}">
      <dsp:nvSpPr>
        <dsp:cNvPr id="0" name=""/>
        <dsp:cNvSpPr/>
      </dsp:nvSpPr>
      <dsp:spPr>
        <a:xfrm>
          <a:off x="0" y="276845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Surogátní mateřství – 5 </a:t>
          </a:r>
          <a:endParaRPr lang="en-US" sz="1800" kern="1200" dirty="0"/>
        </a:p>
      </dsp:txBody>
      <dsp:txXfrm>
        <a:off x="0" y="2768453"/>
        <a:ext cx="10515600" cy="395189"/>
      </dsp:txXfrm>
    </dsp:sp>
    <dsp:sp modelId="{3B3E21AB-3291-9F4D-8EC2-9D1E2A8E815B}">
      <dsp:nvSpPr>
        <dsp:cNvPr id="0" name=""/>
        <dsp:cNvSpPr/>
      </dsp:nvSpPr>
      <dsp:spPr>
        <a:xfrm>
          <a:off x="0" y="316364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74BDA-78DC-074A-B862-0A4AECFAFEED}">
      <dsp:nvSpPr>
        <dsp:cNvPr id="0" name=""/>
        <dsp:cNvSpPr/>
      </dsp:nvSpPr>
      <dsp:spPr>
        <a:xfrm>
          <a:off x="0" y="316364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Osoby neurčeného pohlaví</a:t>
          </a:r>
          <a:endParaRPr lang="en-US" sz="1800" kern="1200"/>
        </a:p>
      </dsp:txBody>
      <dsp:txXfrm>
        <a:off x="0" y="3163643"/>
        <a:ext cx="10515600" cy="395189"/>
      </dsp:txXfrm>
    </dsp:sp>
    <dsp:sp modelId="{467EA69D-B63A-B14F-B570-4C1AC1A1FE62}">
      <dsp:nvSpPr>
        <dsp:cNvPr id="0" name=""/>
        <dsp:cNvSpPr/>
      </dsp:nvSpPr>
      <dsp:spPr>
        <a:xfrm>
          <a:off x="0" y="355883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52218-4667-F64F-9F6C-FE35DF2E269C}">
      <dsp:nvSpPr>
        <dsp:cNvPr id="0" name=""/>
        <dsp:cNvSpPr/>
      </dsp:nvSpPr>
      <dsp:spPr>
        <a:xfrm>
          <a:off x="0" y="355883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Partneři dobrovolně bezdětní</a:t>
          </a:r>
          <a:endParaRPr lang="en-US" sz="1800" kern="1200" dirty="0"/>
        </a:p>
      </dsp:txBody>
      <dsp:txXfrm>
        <a:off x="0" y="3558833"/>
        <a:ext cx="10515600" cy="395189"/>
      </dsp:txXfrm>
    </dsp:sp>
    <dsp:sp modelId="{A8BD8FF2-D069-45D6-B784-FA655D03FEDA}">
      <dsp:nvSpPr>
        <dsp:cNvPr id="0" name=""/>
        <dsp:cNvSpPr/>
      </dsp:nvSpPr>
      <dsp:spPr>
        <a:xfrm>
          <a:off x="0" y="39540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E8E3D-CAA5-4EA2-B8C0-82889531DC82}">
      <dsp:nvSpPr>
        <dsp:cNvPr id="0" name=""/>
        <dsp:cNvSpPr/>
      </dsp:nvSpPr>
      <dsp:spPr>
        <a:xfrm>
          <a:off x="0" y="395402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Polyamorie </a:t>
          </a:r>
          <a:endParaRPr lang="en-US" sz="1800" kern="1200" dirty="0"/>
        </a:p>
      </dsp:txBody>
      <dsp:txXfrm>
        <a:off x="0" y="3954023"/>
        <a:ext cx="10515600" cy="395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8A09A-74E9-C04B-BA05-D947090C4872}">
      <dsp:nvSpPr>
        <dsp:cNvPr id="0" name=""/>
        <dsp:cNvSpPr/>
      </dsp:nvSpPr>
      <dsp:spPr>
        <a:xfrm>
          <a:off x="3784058" y="40147"/>
          <a:ext cx="1360995" cy="136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Bezdětná rodina</a:t>
          </a:r>
        </a:p>
      </dsp:txBody>
      <dsp:txXfrm>
        <a:off x="3784058" y="40147"/>
        <a:ext cx="1360995" cy="1360995"/>
      </dsp:txXfrm>
    </dsp:sp>
    <dsp:sp modelId="{724D0B46-D6BA-E345-A3BF-92577E04F153}">
      <dsp:nvSpPr>
        <dsp:cNvPr id="0" name=""/>
        <dsp:cNvSpPr/>
      </dsp:nvSpPr>
      <dsp:spPr>
        <a:xfrm>
          <a:off x="576923" y="102"/>
          <a:ext cx="5109793" cy="5109793"/>
        </a:xfrm>
        <a:prstGeom prst="circularArrow">
          <a:avLst>
            <a:gd name="adj1" fmla="val 5194"/>
            <a:gd name="adj2" fmla="val 335452"/>
            <a:gd name="adj3" fmla="val 21295118"/>
            <a:gd name="adj4" fmla="val 19764594"/>
            <a:gd name="adj5" fmla="val 605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C2DE1-9F0F-3B45-9B04-A1EAD1D588A6}">
      <dsp:nvSpPr>
        <dsp:cNvPr id="0" name=""/>
        <dsp:cNvSpPr/>
      </dsp:nvSpPr>
      <dsp:spPr>
        <a:xfrm>
          <a:off x="4607734" y="2575162"/>
          <a:ext cx="1360995" cy="136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Rodina s dětmi v předškolním věku</a:t>
          </a:r>
        </a:p>
      </dsp:txBody>
      <dsp:txXfrm>
        <a:off x="4607734" y="2575162"/>
        <a:ext cx="1360995" cy="1360995"/>
      </dsp:txXfrm>
    </dsp:sp>
    <dsp:sp modelId="{8AF85719-252A-B64B-B0A2-D725D27B4FA0}">
      <dsp:nvSpPr>
        <dsp:cNvPr id="0" name=""/>
        <dsp:cNvSpPr/>
      </dsp:nvSpPr>
      <dsp:spPr>
        <a:xfrm>
          <a:off x="576923" y="102"/>
          <a:ext cx="5109793" cy="5109793"/>
        </a:xfrm>
        <a:prstGeom prst="circularArrow">
          <a:avLst>
            <a:gd name="adj1" fmla="val 5194"/>
            <a:gd name="adj2" fmla="val 335452"/>
            <a:gd name="adj3" fmla="val 4016643"/>
            <a:gd name="adj4" fmla="val 2251647"/>
            <a:gd name="adj5" fmla="val 605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7FB86-6C6A-6D42-B302-BB54C51C03EB}">
      <dsp:nvSpPr>
        <dsp:cNvPr id="0" name=""/>
        <dsp:cNvSpPr/>
      </dsp:nvSpPr>
      <dsp:spPr>
        <a:xfrm>
          <a:off x="2451322" y="4141887"/>
          <a:ext cx="1360995" cy="136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Rodina s dětmi školního věku</a:t>
          </a:r>
        </a:p>
      </dsp:txBody>
      <dsp:txXfrm>
        <a:off x="2451322" y="4141887"/>
        <a:ext cx="1360995" cy="1360995"/>
      </dsp:txXfrm>
    </dsp:sp>
    <dsp:sp modelId="{00D6DA3E-64B0-8F4B-BF7D-02C4C784583D}">
      <dsp:nvSpPr>
        <dsp:cNvPr id="0" name=""/>
        <dsp:cNvSpPr/>
      </dsp:nvSpPr>
      <dsp:spPr>
        <a:xfrm>
          <a:off x="576923" y="102"/>
          <a:ext cx="5109793" cy="5109793"/>
        </a:xfrm>
        <a:prstGeom prst="circularArrow">
          <a:avLst>
            <a:gd name="adj1" fmla="val 5194"/>
            <a:gd name="adj2" fmla="val 335452"/>
            <a:gd name="adj3" fmla="val 8212901"/>
            <a:gd name="adj4" fmla="val 6447905"/>
            <a:gd name="adj5" fmla="val 605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C1E66-4933-4B4F-ADD8-9A6AD7EDD1A4}">
      <dsp:nvSpPr>
        <dsp:cNvPr id="0" name=""/>
        <dsp:cNvSpPr/>
      </dsp:nvSpPr>
      <dsp:spPr>
        <a:xfrm>
          <a:off x="294909" y="2575162"/>
          <a:ext cx="1360995" cy="136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Rodina po odchodu dětí</a:t>
          </a:r>
        </a:p>
      </dsp:txBody>
      <dsp:txXfrm>
        <a:off x="294909" y="2575162"/>
        <a:ext cx="1360995" cy="1360995"/>
      </dsp:txXfrm>
    </dsp:sp>
    <dsp:sp modelId="{B1E954DC-91CA-EB47-911A-9B9EC67130F0}">
      <dsp:nvSpPr>
        <dsp:cNvPr id="0" name=""/>
        <dsp:cNvSpPr/>
      </dsp:nvSpPr>
      <dsp:spPr>
        <a:xfrm>
          <a:off x="576923" y="102"/>
          <a:ext cx="5109793" cy="5109793"/>
        </a:xfrm>
        <a:prstGeom prst="circularArrow">
          <a:avLst>
            <a:gd name="adj1" fmla="val 5194"/>
            <a:gd name="adj2" fmla="val 335452"/>
            <a:gd name="adj3" fmla="val 12299953"/>
            <a:gd name="adj4" fmla="val 10769429"/>
            <a:gd name="adj5" fmla="val 605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74035-5655-BB48-B3ED-D5B3742064E2}">
      <dsp:nvSpPr>
        <dsp:cNvPr id="0" name=""/>
        <dsp:cNvSpPr/>
      </dsp:nvSpPr>
      <dsp:spPr>
        <a:xfrm>
          <a:off x="1118585" y="40147"/>
          <a:ext cx="1360995" cy="136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baseline="0"/>
            <a:t>Rodina seniorů</a:t>
          </a:r>
        </a:p>
      </dsp:txBody>
      <dsp:txXfrm>
        <a:off x="1118585" y="40147"/>
        <a:ext cx="1360995" cy="1360995"/>
      </dsp:txXfrm>
    </dsp:sp>
    <dsp:sp modelId="{BB41FC08-24D3-CB44-8F04-A777470F9C43}">
      <dsp:nvSpPr>
        <dsp:cNvPr id="0" name=""/>
        <dsp:cNvSpPr/>
      </dsp:nvSpPr>
      <dsp:spPr>
        <a:xfrm>
          <a:off x="576923" y="102"/>
          <a:ext cx="5109793" cy="5109793"/>
        </a:xfrm>
        <a:prstGeom prst="circularArrow">
          <a:avLst>
            <a:gd name="adj1" fmla="val 5194"/>
            <a:gd name="adj2" fmla="val 335452"/>
            <a:gd name="adj3" fmla="val 16867625"/>
            <a:gd name="adj4" fmla="val 15196922"/>
            <a:gd name="adj5" fmla="val 605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50827-7B8E-4644-AF87-06068467276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2428A-A6DE-DA48-87DC-1AE894590398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Několik generací společně žijících</a:t>
          </a:r>
          <a:endParaRPr lang="en-US" sz="3200" kern="1200"/>
        </a:p>
      </dsp:txBody>
      <dsp:txXfrm>
        <a:off x="0" y="0"/>
        <a:ext cx="6900512" cy="692017"/>
      </dsp:txXfrm>
    </dsp:sp>
    <dsp:sp modelId="{1A7516B9-E85D-4C4E-8236-A14C612B046A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B7EF1-0E3E-A647-BBF6-C9E7A31BEE9A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Historicky:</a:t>
          </a:r>
          <a:endParaRPr lang="en-US" sz="3200" kern="1200"/>
        </a:p>
      </dsp:txBody>
      <dsp:txXfrm>
        <a:off x="0" y="692017"/>
        <a:ext cx="6900512" cy="692017"/>
      </dsp:txXfrm>
    </dsp:sp>
    <dsp:sp modelId="{0FADAA69-18B6-524C-8903-A9D2E2BF4C10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7EDC6-D5F5-7B4C-BEFE-3E501E2BC437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Výměnek</a:t>
          </a:r>
          <a:endParaRPr lang="en-US" sz="3200" kern="1200"/>
        </a:p>
      </dsp:txBody>
      <dsp:txXfrm>
        <a:off x="0" y="1384035"/>
        <a:ext cx="6900512" cy="692017"/>
      </dsp:txXfrm>
    </dsp:sp>
    <dsp:sp modelId="{29FB9100-B6F9-9248-984B-6D31BAD6FF6B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B59CF-57E2-5246-AE46-F99A077D81C8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Délka dožití cca. 65 let</a:t>
          </a:r>
          <a:endParaRPr lang="en-US" sz="3200" kern="1200"/>
        </a:p>
      </dsp:txBody>
      <dsp:txXfrm>
        <a:off x="0" y="2076052"/>
        <a:ext cx="6900512" cy="692017"/>
      </dsp:txXfrm>
    </dsp:sp>
    <dsp:sp modelId="{59A15449-AF76-4844-AC59-527EB9AC57C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19B3D-BF70-D442-A5C8-5E247D8B68BF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Současnost:</a:t>
          </a:r>
          <a:endParaRPr lang="en-US" sz="3200" kern="1200"/>
        </a:p>
      </dsp:txBody>
      <dsp:txXfrm>
        <a:off x="0" y="2768070"/>
        <a:ext cx="6900512" cy="692017"/>
      </dsp:txXfrm>
    </dsp:sp>
    <dsp:sp modelId="{EEEEBE72-078C-6746-B80F-DB52F17F416B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48511-CE31-584C-B310-E2DAC14E1095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Výměnky nejsou</a:t>
          </a:r>
          <a:endParaRPr lang="en-US" sz="3200" kern="1200"/>
        </a:p>
      </dsp:txBody>
      <dsp:txXfrm>
        <a:off x="0" y="3460088"/>
        <a:ext cx="6900512" cy="692017"/>
      </dsp:txXfrm>
    </dsp:sp>
    <dsp:sp modelId="{1F277C97-8B96-7E4D-92AE-26D5DA45524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E4753-0CA2-3A48-A211-A3FA61301077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Bytová krize</a:t>
          </a:r>
          <a:endParaRPr lang="en-US" sz="3200" kern="1200"/>
        </a:p>
      </dsp:txBody>
      <dsp:txXfrm>
        <a:off x="0" y="4152105"/>
        <a:ext cx="6900512" cy="692017"/>
      </dsp:txXfrm>
    </dsp:sp>
    <dsp:sp modelId="{E8855ADE-E76E-484E-BAEE-67913BB58541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DC92E-B2A0-E24E-B166-8DBD449E3BF5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Délka dožití cca 80 let</a:t>
          </a:r>
          <a:endParaRPr lang="en-US" sz="3200" kern="1200"/>
        </a:p>
      </dsp:txBody>
      <dsp:txXfrm>
        <a:off x="0" y="4844123"/>
        <a:ext cx="6900512" cy="692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F48F-441C-B14C-8326-5BE65B5C8F70}">
      <dsp:nvSpPr>
        <dsp:cNvPr id="0" name=""/>
        <dsp:cNvSpPr/>
      </dsp:nvSpPr>
      <dsp:spPr>
        <a:xfrm>
          <a:off x="4500422" y="1673352"/>
          <a:ext cx="1004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0442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6760" y="1713896"/>
        <a:ext cx="51751" cy="10350"/>
      </dsp:txXfrm>
    </dsp:sp>
    <dsp:sp modelId="{9C1E8F81-CA83-564F-9532-900B91F271A2}">
      <dsp:nvSpPr>
        <dsp:cNvPr id="0" name=""/>
        <dsp:cNvSpPr/>
      </dsp:nvSpPr>
      <dsp:spPr>
        <a:xfrm>
          <a:off x="2107" y="369037"/>
          <a:ext cx="4500114" cy="27000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09" tIns="231463" rIns="220509" bIns="231463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Jaké jsou cíle sociální práce s rodinou</a:t>
          </a:r>
          <a:endParaRPr lang="en-US" sz="5300" kern="1200"/>
        </a:p>
      </dsp:txBody>
      <dsp:txXfrm>
        <a:off x="2107" y="369037"/>
        <a:ext cx="4500114" cy="2700068"/>
      </dsp:txXfrm>
    </dsp:sp>
    <dsp:sp modelId="{3881EB05-F227-C04C-A2F8-7C23D5539C1D}">
      <dsp:nvSpPr>
        <dsp:cNvPr id="0" name=""/>
        <dsp:cNvSpPr/>
      </dsp:nvSpPr>
      <dsp:spPr>
        <a:xfrm>
          <a:off x="5537249" y="369037"/>
          <a:ext cx="4500114" cy="270006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09" tIns="231463" rIns="220509" bIns="231463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Informace a jejich sběr</a:t>
          </a:r>
          <a:endParaRPr lang="en-US" sz="5300" kern="1200"/>
        </a:p>
      </dsp:txBody>
      <dsp:txXfrm>
        <a:off x="5537249" y="369037"/>
        <a:ext cx="4500114" cy="2700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00789-63B5-1E48-B735-8EAC82E18B8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36659-2715-104C-A43E-29DA0CE0A32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Zajistit komplexnost a kontinuitu služeb</a:t>
          </a:r>
          <a:endParaRPr lang="en-US" sz="3800" kern="1200"/>
        </a:p>
      </dsp:txBody>
      <dsp:txXfrm>
        <a:off x="0" y="0"/>
        <a:ext cx="6900512" cy="1384035"/>
      </dsp:txXfrm>
    </dsp:sp>
    <dsp:sp modelId="{FEA06E8A-3F19-5444-AE95-1AD3C758EC52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94EAC-8E92-4D4C-870F-17B6AA7C70E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Zajistit bezpečí pro rodiče, dítě – rodinu pro změnu</a:t>
          </a:r>
          <a:endParaRPr lang="en-US" sz="3800" kern="1200"/>
        </a:p>
      </dsp:txBody>
      <dsp:txXfrm>
        <a:off x="0" y="1384035"/>
        <a:ext cx="6900512" cy="1384035"/>
      </dsp:txXfrm>
    </dsp:sp>
    <dsp:sp modelId="{A930EB62-1DF1-C248-A952-35E46619025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29A05-8F2F-5946-BF66-5CB741B0551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Umožnit rodině plnění jejich plánu</a:t>
          </a:r>
          <a:endParaRPr lang="en-US" sz="3800" kern="1200"/>
        </a:p>
      </dsp:txBody>
      <dsp:txXfrm>
        <a:off x="0" y="2768070"/>
        <a:ext cx="6900512" cy="1384035"/>
      </dsp:txXfrm>
    </dsp:sp>
    <dsp:sp modelId="{EA756DAA-8A64-6D4E-A05F-B6CDBCCD684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20A3D-9F8C-9A44-9447-982B71DD407B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Rozvoj rodiny a rodičovských rolí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C9BE-5369-6449-AC27-5625D07F56B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D788A-7D5A-584F-9547-A7137EA7C4CE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Orientované na rodinu jako celek</a:t>
          </a:r>
          <a:endParaRPr lang="en-US" sz="6500" kern="1200"/>
        </a:p>
      </dsp:txBody>
      <dsp:txXfrm>
        <a:off x="0" y="0"/>
        <a:ext cx="6900512" cy="2768070"/>
      </dsp:txXfrm>
    </dsp:sp>
    <dsp:sp modelId="{4E889E0D-BBA5-014E-B2B0-FF41C4145E8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51032-2FF4-BE4D-98C3-50B271BB4FCB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Na jednotlivé členy rodiny</a:t>
          </a:r>
          <a:endParaRPr lang="en-US" sz="6500" kern="1200"/>
        </a:p>
      </dsp:txBody>
      <dsp:txXfrm>
        <a:off x="0" y="2768070"/>
        <a:ext cx="6900512" cy="27680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98409-B38C-D642-9FBB-5A153C49AD02}">
      <dsp:nvSpPr>
        <dsp:cNvPr id="0" name=""/>
        <dsp:cNvSpPr/>
      </dsp:nvSpPr>
      <dsp:spPr>
        <a:xfrm>
          <a:off x="62939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Krizová intervence</a:t>
          </a:r>
          <a:endParaRPr lang="en-US" sz="1900" kern="1200"/>
        </a:p>
      </dsp:txBody>
      <dsp:txXfrm>
        <a:off x="62939" y="938"/>
        <a:ext cx="2058647" cy="1235188"/>
      </dsp:txXfrm>
    </dsp:sp>
    <dsp:sp modelId="{570DB127-1E56-4B4B-8E7C-084795C90CF0}">
      <dsp:nvSpPr>
        <dsp:cNvPr id="0" name=""/>
        <dsp:cNvSpPr/>
      </dsp:nvSpPr>
      <dsp:spPr>
        <a:xfrm>
          <a:off x="2327452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Sociální poradenství</a:t>
          </a:r>
          <a:endParaRPr lang="en-US" sz="1900" kern="1200"/>
        </a:p>
      </dsp:txBody>
      <dsp:txXfrm>
        <a:off x="2327452" y="938"/>
        <a:ext cx="2058647" cy="1235188"/>
      </dsp:txXfrm>
    </dsp:sp>
    <dsp:sp modelId="{A8240F93-8B6C-6E41-8C07-3222733269B8}">
      <dsp:nvSpPr>
        <dsp:cNvPr id="0" name=""/>
        <dsp:cNvSpPr/>
      </dsp:nvSpPr>
      <dsp:spPr>
        <a:xfrm>
          <a:off x="4591964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Pedagogické a psychologické poradenství</a:t>
          </a:r>
          <a:endParaRPr lang="en-US" sz="1900" kern="1200"/>
        </a:p>
      </dsp:txBody>
      <dsp:txXfrm>
        <a:off x="4591964" y="938"/>
        <a:ext cx="2058647" cy="1235188"/>
      </dsp:txXfrm>
    </dsp:sp>
    <dsp:sp modelId="{2A07F5DF-A90D-2443-81CB-BFC91E6FBE9A}">
      <dsp:nvSpPr>
        <dsp:cNvPr id="0" name=""/>
        <dsp:cNvSpPr/>
      </dsp:nvSpPr>
      <dsp:spPr>
        <a:xfrm>
          <a:off x="62939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Terapeutické techniky</a:t>
          </a:r>
          <a:endParaRPr lang="en-US" sz="1900" kern="1200"/>
        </a:p>
      </dsp:txBody>
      <dsp:txXfrm>
        <a:off x="62939" y="1441991"/>
        <a:ext cx="2058647" cy="1235188"/>
      </dsp:txXfrm>
    </dsp:sp>
    <dsp:sp modelId="{212DF260-1665-3942-B123-E68BAE6C4A7E}">
      <dsp:nvSpPr>
        <dsp:cNvPr id="0" name=""/>
        <dsp:cNvSpPr/>
      </dsp:nvSpPr>
      <dsp:spPr>
        <a:xfrm>
          <a:off x="2327452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Individuální podpora dítěte</a:t>
          </a:r>
          <a:endParaRPr lang="en-US" sz="1900" kern="1200"/>
        </a:p>
      </dsp:txBody>
      <dsp:txXfrm>
        <a:off x="2327452" y="1441991"/>
        <a:ext cx="2058647" cy="1235188"/>
      </dsp:txXfrm>
    </dsp:sp>
    <dsp:sp modelId="{37F040BE-C820-534D-838F-38123B4277EE}">
      <dsp:nvSpPr>
        <dsp:cNvPr id="0" name=""/>
        <dsp:cNvSpPr/>
      </dsp:nvSpPr>
      <dsp:spPr>
        <a:xfrm>
          <a:off x="4591964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Tréning komunikačních dovedností v rodině</a:t>
          </a:r>
          <a:endParaRPr lang="en-US" sz="1900" kern="1200"/>
        </a:p>
      </dsp:txBody>
      <dsp:txXfrm>
        <a:off x="4591964" y="1441991"/>
        <a:ext cx="2058647" cy="1235188"/>
      </dsp:txXfrm>
    </dsp:sp>
    <dsp:sp modelId="{06BAD36D-9891-5D45-A5AB-BE2EAC96F129}">
      <dsp:nvSpPr>
        <dsp:cNvPr id="0" name=""/>
        <dsp:cNvSpPr/>
      </dsp:nvSpPr>
      <dsp:spPr>
        <a:xfrm>
          <a:off x="2327452" y="2883045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Sociálně edukační vedení</a:t>
          </a:r>
          <a:endParaRPr lang="en-US" sz="1900" kern="1200"/>
        </a:p>
      </dsp:txBody>
      <dsp:txXfrm>
        <a:off x="2327452" y="2883045"/>
        <a:ext cx="2058647" cy="12351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A1E42-12AF-49FA-A092-54B3AC6E74E2}">
      <dsp:nvSpPr>
        <dsp:cNvPr id="0" name=""/>
        <dsp:cNvSpPr/>
      </dsp:nvSpPr>
      <dsp:spPr>
        <a:xfrm>
          <a:off x="1231376" y="288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20CD6-B1E8-4FDC-A7D1-109A0AEC28EA}">
      <dsp:nvSpPr>
        <dsp:cNvPr id="0" name=""/>
        <dsp:cNvSpPr/>
      </dsp:nvSpPr>
      <dsp:spPr>
        <a:xfrm>
          <a:off x="1444810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6F342-6C28-4A7A-BFC6-4DC27D94E77D}">
      <dsp:nvSpPr>
        <dsp:cNvPr id="0" name=""/>
        <dsp:cNvSpPr/>
      </dsp:nvSpPr>
      <dsp:spPr>
        <a:xfrm>
          <a:off x="911226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Rozhovory</a:t>
          </a:r>
          <a:endParaRPr lang="en-US" sz="1900" kern="1200"/>
        </a:p>
      </dsp:txBody>
      <dsp:txXfrm>
        <a:off x="911226" y="1313725"/>
        <a:ext cx="1641796" cy="656718"/>
      </dsp:txXfrm>
    </dsp:sp>
    <dsp:sp modelId="{9693B156-66C2-42F2-8DDA-98BE621047A8}">
      <dsp:nvSpPr>
        <dsp:cNvPr id="0" name=""/>
        <dsp:cNvSpPr/>
      </dsp:nvSpPr>
      <dsp:spPr>
        <a:xfrm>
          <a:off x="3160488" y="288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04652-0951-4A9A-9287-782558F692DB}">
      <dsp:nvSpPr>
        <dsp:cNvPr id="0" name=""/>
        <dsp:cNvSpPr/>
      </dsp:nvSpPr>
      <dsp:spPr>
        <a:xfrm>
          <a:off x="337392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87634-636E-4D35-A377-FEC7E7AC357C}">
      <dsp:nvSpPr>
        <dsp:cNvPr id="0" name=""/>
        <dsp:cNvSpPr/>
      </dsp:nvSpPr>
      <dsp:spPr>
        <a:xfrm>
          <a:off x="284033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Testovací škály</a:t>
          </a:r>
          <a:endParaRPr lang="en-US" sz="1900" kern="1200"/>
        </a:p>
      </dsp:txBody>
      <dsp:txXfrm>
        <a:off x="2840337" y="1313725"/>
        <a:ext cx="1641796" cy="656718"/>
      </dsp:txXfrm>
    </dsp:sp>
    <dsp:sp modelId="{F2A1B55C-661B-4E39-8D3F-B74B3E405ADA}">
      <dsp:nvSpPr>
        <dsp:cNvPr id="0" name=""/>
        <dsp:cNvSpPr/>
      </dsp:nvSpPr>
      <dsp:spPr>
        <a:xfrm>
          <a:off x="1231376" y="2380893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0EC4E-D567-4E1B-960C-8C6CF8868255}">
      <dsp:nvSpPr>
        <dsp:cNvPr id="0" name=""/>
        <dsp:cNvSpPr/>
      </dsp:nvSpPr>
      <dsp:spPr>
        <a:xfrm>
          <a:off x="1444810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67E0-8316-478B-8162-0E897F9F0CA3}">
      <dsp:nvSpPr>
        <dsp:cNvPr id="0" name=""/>
        <dsp:cNvSpPr/>
      </dsp:nvSpPr>
      <dsp:spPr>
        <a:xfrm>
          <a:off x="911226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Případové konference</a:t>
          </a:r>
          <a:endParaRPr lang="en-US" sz="1900" kern="1200"/>
        </a:p>
      </dsp:txBody>
      <dsp:txXfrm>
        <a:off x="911226" y="3694331"/>
        <a:ext cx="1641796" cy="656718"/>
      </dsp:txXfrm>
    </dsp:sp>
    <dsp:sp modelId="{F6B15F36-E9A6-41D2-A863-5DB59F090B94}">
      <dsp:nvSpPr>
        <dsp:cNvPr id="0" name=""/>
        <dsp:cNvSpPr/>
      </dsp:nvSpPr>
      <dsp:spPr>
        <a:xfrm>
          <a:off x="3160488" y="2380893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0819F-4637-46AC-A920-02111CED1D20}">
      <dsp:nvSpPr>
        <dsp:cNvPr id="0" name=""/>
        <dsp:cNvSpPr/>
      </dsp:nvSpPr>
      <dsp:spPr>
        <a:xfrm>
          <a:off x="337392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C63F8-08D7-42C6-8480-855260E6E05A}">
      <dsp:nvSpPr>
        <dsp:cNvPr id="0" name=""/>
        <dsp:cNvSpPr/>
      </dsp:nvSpPr>
      <dsp:spPr>
        <a:xfrm>
          <a:off x="284033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Plánování  nastavení cílů</a:t>
          </a:r>
          <a:endParaRPr lang="en-US" sz="1900" kern="1200"/>
        </a:p>
      </dsp:txBody>
      <dsp:txXfrm>
        <a:off x="2840337" y="3694331"/>
        <a:ext cx="1641796" cy="65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45:25.144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12185 12647 8064,'0'-14'-223,"0"-1"0,0 1 0,0 0 299,0-1 0,0 6 0,0-1 1,0-1-1,2 0 0,3 0 0,4 1 1,4-1-1,2-2 0,-1-1 120,0-1 0,-4 6 0,-2-1 1,0 0-1,0 1 0,3 1 1,2 1-1,1 4 609,1 2 0,4 1-816,0 0 1,0 1 0,-3 2-1,3 4 1,5-1 0,4 1-1,0-3 1,3 1 0,2 0-1,6-2 1,2-1 0,2-1-1,1 3 1,-1 0 0,0 0-1,2-3 1,1-1 0,4 0-1,-1 0 1,2-1 0,-1-3-1,1 0 40,0 0 1,-3 1 0,3 0 0,0-2-1,-1 2 1,1 1 0,-1 2 0,-1 0 0,-1 0-1,0 0 1,0 0 0,0 0-43,2 0 0,-6 0 1,3 0-1,-4 0 0,-2 0 1,4 0-1,0 0 0,0 0 1,-4-1-1,-1-2 1,-1-2-1,1 2 27,1 1 1,1 2-1,-2 0 1,-4 0-1,0 0 1,-3 0-1,2 0 1,2 0-1,1 0 1,1 0-1,-1 0 1,2 0 1,3 0 0,-8-2 1,9-1-1,-3-2 1,1 2-1,2 2 1,1 1-1,0 0 0,-3 0 1,-1 0-1,1 0 1,2 0-8,4 0 0,-3 0 1,3 0-1,-3 0 1,-2 0-1,2 0 1,1 0-1,2 0 1,0 0-1,0 0 1,0 0-1,0 0-2,1 0 0,-4 4 0,3 1 1,-3-2-1,0 1 0,3-1 0,3 2 1,0-2-1,-1-2 0,-3-1 0,3 0 1,1 0-34,4 0 1,-4 0-1,0 0 1,0 0 0,-1 0-1,1 0 1,0 0 0,2 0-1,-1 0 1,0 0 0,-1 0-1,0 0 24,3 0 0,1 0 0,-1 0 1,-1 2-1,-1 1 0,1 2 0,0-2 1,0-1-1,-1-2 0,0 0 0,-1 0 1,0 0 10,3 0 1,-4 5 0,-2-1 0,-4 0 0,1-3 0,2-1-1,1 0 1,-2 0 0,0 0 0,1 0 0,1 0 0,-2 0 7,-1 0 1,-2 0 0,0 0 0,0 0 0,0 0 0,2 0 0,0 0 0,0 0 0,-4 0 0,-1 0 0,-1 0 0,-1 0-8,2 0 1,-5 0 0,-1 0 0,-4 0 0,-1 0 0,1 0 0,2 0 0,2 0 0,-2 0 0,-2 0 0,-1 0 0,0 0 13,-1 0 0,1 0 0,0 0 0,-2 0 0,-1 0 0,-2 0 1,0 0-1,-2 0 0,-1-1 0,-2-3 0,0 0 0,-1 0 382,-2 3 0,-2-4 0,0 0-456,1 2 1,-9-3 49,-6 1 0,0 0 0,-6 5 0</inkml:trace>
  <inkml:trace contextRef="#ctx0" brushRef="#br0" timeOffset="1">12804 12374 8248,'-13'-10'-194,"2"2"0,3 0 0,0 2 0,0-2 734,-3 0-480,-2-2 1,5 1 0,5-1 0,6 1 0,7 1 0,3 3 0,1 3 0,0 2 0,1 0 0,1 0 0,1 0-1,4 0 1,1 0 0,4 2 0,1 1 0,4 3 0,2 1 0,5-1 0,7-1 7,8 1 1,1-4-1,13 3 1,4-4-1,4-1 1,-34 0-1,1 0 1,2 0-1,0 0 1,2 0-1,1 0 1,0 0 0,0 0-1,2 0 1,0 0-1,0 0 1,1 0-1,1 0 1,0-1-82,2-2 0,-1 1 0,0 1 0,-1 0 0,1-2 0,1 0 0,-1 0 0,0 0 0,0-1 0,0 0 0,2-1 0,1 0 0,0 1 0,0 0 0,2 0 0,0 0 0,-1 1 0,-1 0 0,2-1 0,0 0 0,0 0 0,-1 1 0,3 0 0,-1 0 24,2 1 0,0 1 0,-2 0 0,-1 0 0,2 1 0,0 0 0,-1 0 0,0 0 0,0 0 0,0 0 0,2 0 0,0 0 0,1 0 0,0 0 0,0 0 0,1 0 0,-2 0 0,0 0 0,0 0 0,-1 0 0,0 1 0,-1 0 0,1 0 0,0 1-58,1 0 0,0 1 1,-1 1-1,1 1 1,1-1-1,1-1 1,-1 0-1,1 0 1,-1 1-1,1 0 1,1-1-1,0 0 0,0 1 1,0 0-1,0 0 1,-1-1-1,-1 0 1,0 0-1,-1 0 1,0-1-1,0 0 1,1 1-1,0-1 0,0 1 18,-1-2 0,1 1 0,-3-1 1,-1-1-1,-3 0 0,-1 0 1,-1 0-1,0 0 0,-3 0 1,0 0-1,-1 0 0,0 0 1,-3 0-1,-1 0 0,-1 0 1,-1 0-1,31 0 0,-4 0 1,-7 0-1,-1 0 293,-5 0 0,-13-1 0,-1-2 0,-5-2 0,-7 0 0,-3 0 0,-6-1 0,-4-1 0,-4 1 1,-2 1-369,-3-1 0,-1 3 1,-9-5-1,-3 1 1,-4 4-1,-6 0 0,-4 0 1,-5-2-1,-3 2 104,-2 1 0,1 2 0,-4 0 0,-7 0 0,-6 0 0</inkml:trace>
  <inkml:trace contextRef="#ctx0" brushRef="#br0" timeOffset="2">12761 12863 8222,'-19'-6'0,"1"-4"68,5-3 1,-1 1 0,6 0 0,-2 4-1,2 0-93,2 0 1,3 0 0,8-1 0,4 2 0,4 3 0,3-1 0,2 2 0,1 1 0,0 2 0,2 0 0,3 0 0,3 0 110,2 0 1,6 0 0,3 0 0,4 2 0,4 1 0,5 2 0,8-2 0,7 0-1,7 0 1,7 2 0,-37-3 0,1 1 0,1-1 0,1 1-99,2-1 1,0 0-1,1 1 1,1-1-1,0-1 1,1 0-1,-1 0 1,0 1-1,2 0 1,0 1-1,1-1 1,1-1-1,2 0 1,0 0-1,0-1 1,0 0-1,1 0 1,0 0-1,0 0 1,1 0 0,2 0-1,1 0 1,2 0-1,0 0 37,1 0 1,0 0 0,3-2-1,-1-1 1,-4 0 0,1-1 0,0 1-1,2 0 1,0 0 0,1 0 0,0 0-1,0 1 1,1-1 0,-1 1 0,-1-1-1,-1 1 1,0 0 0,-1 1 0,0-1-1,0 1 1,2-1 0,0 1 0,0-2-1,1 1-23,-2 0 1,1 1 0,-1-1-1,-2 0 1,-4 1 0,-1-1-1,0 0 1,0-1 0,-1 1-1,0 0 1,-2-1 0,-1 1-1,-1-1 1,-2 1 0,-2 0 0,-1 1-1,-3-1 1,0 1 0,-3-1-1,-1 0 1,37-2 0,-5 0 125,-5 3 0,-8-4 1,-8-1-1,-1-1 1,-6 1-1,-4 1 1,-6 0-1,-5-1 1,-5-1-1,-5 1 1,-3 3-562,-2 1 1,-4-3 0,-2 2 432,-2 5 0,-1 4 0,-5 9 0</inkml:trace>
  <inkml:trace contextRef="#ctx0" brushRef="#br1" timeOffset="3">22947 3324 7608,'14'0'-131,"1"0"1,-1-2-1,0-1 1,1-2-1,-1 2 1,-1 0-1,-2-1 234,-1 0 1,-1-1 0,6 3 0,-1-1 0,0-2 0,-1 1 0,-2-1 0,-1 0 15,1 2 1,-6-4 0,-5 3 0,-8 0 0,-5 3 0,-1 1 0,-1 0-57,1 0 1,-2 1-1,-1 3 1,-3 0-1,1 0 1,0-3-1,-2-1 1,-1 0 0,-4 0-1,-1 2 1,-2 1-1,0 2-55,1-2 0,-7-1 0,-4-2 0,-1 0 0,0 0 0,2 0 0,-4 1 0,-1 2 0,-2 2 0,2-2 0,-2-1 0,-1-2-53,0 0 1,-4 0-1,2 0 1,2 0 0,0 0-1,-1 0 1,-2 0-1,-3 2 1,0 1 0,-1 1-1,0 0 1,-1-3 58,-2-1 1,-2 5 0,1 0-1,-1 0 1,2-1 0,2 1-1,0-2 1,-2 1 0,0-1-1,3 2 1,3-2 0,1-2-1,-2-1 1,0 0-1,-2 2 1,5 1 0,3 2-1,2-2 1,-2-1-1,-1-2 1,-2 0 0,2 0-1,1 0 1,0 1-32,-3 4 1,-2-3 0,-2 4 0,4-1-1,1 0 1,1 0 0,-2-1 0,2 1 0,1 0-1,2 0 1,0 0 0,0-1 33,-1 3 0,3-6 0,1 6 1,3-2-1,0 1 0,2 0 1,-2 1-1,2-2 0,0-1 0,3 3 1,2-1-1,1 1-35,0-4 1,0 3-1,1-1 1,0 0-1,3 0 1,1-1-1,-2 1 1,1 0-1,-1 1 1,2 1-1,0-1 1,0-1 18,0 1 1,2 1-1,-4 4 1,4-3-1,-1 0 1,3-2-1,-3 2 1,3 0-1,-3 2 1,2-1-1,1-1 1,2-1-21,2-4 0,-3 5 0,0 0 1,1 2-1,1-1 0,1 2 1,-2 1-1,4-1 0,-1-2 1,4 3-1,-2 0 33,0 3 0,-1-2 1,0-2-1,1-2 0,2 2 1,1 2-1,-1 2 0,-2-1 1,-1 0-1,-1 1 1,1-1-27,0 1 1,-1-1 0,2 0 0,2 1 0,2-1 0,-1 1 0,0-1 0,2 0 0,0 1 0,2-1 0,0 0-10,2 1 1,1-1 0,0 1 0,-2-1 0,2 0 0,1 1 0,2-1-1,0 1 1,0-1 0,0 0 0,0 1 28,0-1 1,0 1-1,2-1 1,1 0-1,2 1 1,-2-1-1,-1 0 1,-1-1-1,3-2 1,0-1-1,1 1 1,0 2 2,0 1 1,6-4 0,-1 0 0,2 1 0,4 2 0,2 1 0,1 0 0,0-1 0,0-2-1,2-3 1,0 0-20,0 0 1,4-3 0,-1 3-1,4 0 1,0-2 0,1 2 0,0-1-1,1 1 1,2-2 0,3 2 0,1-1-1,0-1-9,1-3 0,-3 0 0,2 1 1,1 0-1,-2 1 0,2 0 1,0 0-1,3-2 0,0-1 1,0-2-1,-3 0 0,-1 1 21,1 4 1,1-3 0,6 2 0,-1-2 0,0-2 0,-2 2 0,-1 1-1,0 2 1,2-2 0,1 0 0,-1 0 0,-1 2-8,1-2 1,3-1 0,-1-1 0,1 3 0,-3 0 0,-1 0 0,1-3 0,3-1 0,1 0 0,2 0 0,-2 0 0,-1 0-7,-2 0 1,0 0-1,0 0 1,1 0 0,-1 0-1,0 0 1,0 0-1,0 0 1,0 0 0,-1 0-1,-2 0 1,-2 0 5,2 0 0,2 0 1,-1 0-1,-1 0 1,-1 0-1,-1 0 0,0 0 1,1 0-1,-1 0 1,1 0-1,-3 0 1,1 0-11,0 0 0,-4 0 1,6 0-1,-1 0 0,-1-1 1,-2-3-1,-1 0 0,1 0 1,0 3-1,0-1 1,-3-1-1,0-2 22,2 2 1,-4 0-1,5 0 1,-1-2-1,-1 0 1,-1 0-1,-1 0 1,-3 2-1,1 0 1,0 0-1,0-2 1,0 0 14,-1-1 1,-4 4 0,0-3-1,2 4 1,-1 1 0,1-2 0,-2-1-1,2-2 1,-1 2 0,1 1 0,-4 2-1,0-1 4,1-4 0,1 3 1,3-2-1,-1 0 0,-2 1 1,1-2-1,1 2 0,1 0 1,-2 0-1,3-2 1,-4 0-1,0 0-20,-2 1 1,0-1 0,4 5 0,-4 0 0,-1-2-1,-2-1 1,0-2 0,2 2 0,0 2 0,0 1-1,-2 0 1,0 0 0,0 0 1,2-5-1,-3 0 1,1 2-1,-1 1 1,-3 2-1,1-1 1,2-3-1,1 0 1,-1-1-1,-2 0 1,-2 0 8,1 2 1,-1-3 0,-1-1 0,-2 1-1,-1-2 1,-1 0 0,1-3 0,-1-2-1,1-2 1,-2 1-18,-3 0 0,-2-1 0,0 1 0,2-1 1,-2 1-1,0 0 0,0-1 0,2-1 0,0-1 1,0-4-1,0 0 0,-1-1 15,3-1 1,-4 4 0,5-3-1,-2-1 1,-1 3 0,0-3 0,0 3-1,-2-3 1,-1 2 0,-2 1-1,0 0 1,0 1 53,0 0 1,-2-2 0,-1 4-1,-4-3 1,1 1 0,-2 0 0,2-2-1,-1 1 1,2-3 0,1 2 0,-3-1-1,1 1-29,-1 0 0,-2-4 1,2 2-1,1-1 0,-2 2 1,2 1-1,-2 2 1,0 0-1,-2 0 0,1 1 1,-1 2-1,-1 0 27,-2-3 0,-1 6 0,1-4 1,0-1-1,0 4 0,-3 1 1,0 3-1,0-1 0,0 0 1,-1 0-1,-2 1 0,1 1 6,2 1 1,-3-5 0,-2 5 0,0-2 0,0 2 0,4 0 0,-1 2 0,1-2 0,-4 0 0,0-2 0,0 2 0,2 2-27,-2-1 1,4 6-1,-7-6 1,0 3-1,0-1 1,1 2-1,1 1 1,1 2-1,-1 0 1,1 0-1,0 0 1,4 0-167,1 0 0,-3 0 0,-1 0 1,3 0-1,1 0 0,1 0 118,1 0 0,6-6 0,2-2 0</inkml:trace>
  <inkml:trace contextRef="#ctx0" brushRef="#br1" timeOffset="4">13437 6345 7640,'0'-14'10,"0"-1"0,-1 3 0,-3 0 0,-2 3-31,-2-2 0,3-1 0,-3 1 0,0 3 1,0 2-1,-3 3 0,0-1 0,0 1 1,1-1-1,-1 0 0,-2 3 0,-1 1 1,-1 0 101,1 0 0,-1 0 1,1 0-1,0 0 1,-1 0-1,1 1 1,0 3-1,-1 0 1,1-1-1,-1-1 1,1 0-1,0 1-70,-1 2 1,6-1 0,-1-4 0,-1 2 0,-2 1 0,-1 2-1,-1-2 1,1-1 0,-1-2 0,1 1 0,0 3-5,-1 0 0,1 1 1,-2-3-1,-2 1 1,-1 3-1,2 1 0,-1 1 1,0-2-1,-1 2 1,2-1-1,-1 1 0,1 0 15,-3 3 0,1-3 1,5 1-1,-1 1 1,-1 0-1,-1-1 1,-2 2-1,1 2 1,2 2-1,2-3-32,-1-2 0,6 1 1,-1-4-1,-1 0 0,-2 5 1,0 0-1,2 1 1,2-2-1,-1-1 0,0 1 29,1 2 1,4 6 0,-5 0 0,1-1 0,-1 0-1,2-1 1,2 4 0,1 0 0,0 0 0,0-2-1,2 0 1,2 2 4,1 1 1,-5-4 0,0 1 0,2-3-1,1-2 1,2 1 0,2-1 0,1 0-1,3 1 1,1-1 0,1-1 18,0-3 0,-3 2 1,4-2-1,2 3 1,2 1-1,2 0 0,-3 1 1,1-1-1,0-1 1,3-2-1,0-1-40,0 1 0,0 2 0,1 1 0,3-1 1,-1-2-1,2-1 0,3 1 0,3 0 1,2 0-1,-1-3 0,1 0 0,1-1-8,4-1 0,-4 0 1,4-2-1,-2 0 1,2 0-1,2-3 0,1-1 1,-2 0-1,-1 0 1,1 0-1,2 0 0,1 0 16,-1 0 0,4-1 0,-4-3 0,2 0 1,0 0-1,3 3 0,1 1 0,-3 0 1,-1 0-1,-3 0 0,4 0 0,0 1-29,-1 4 0,2-3 1,-4 4-1,1-1 0,1 0 1,-1-2-1,0 0 1,1 0-1,-1 2 0,0-2 1,1-1-1,1-2 19,1 0 1,3 0 0,-3 0 0,-1 0 0,0 0 0,2-2 0,1-1 0,-2-2-1,-1 1 1,-1-1 0,-1 0 0,2 2-2,2 1 1,-4-3 0,0 1 0,1 0 0,-1 3 0,0 1 0,1 0-1,-3 0 1,0 0 0,-3 0 0,2 0 0,2 0-2,3 0 1,-5 0 0,0 0 0,1 0 0,2 0 0,2 0 0,0 0 0,-2 0 0,1 0 0,-1 0-1,0 0 1,2-2-29,2-3 1,-4 4 0,-1-4 0,0 3-1,0 2 1,3 0 0,-1 0 0,1-1 0,-3-2-1,0-2 1,0 2 0,1 1 31,-1 2 1,3 0 0,-5 0 0,0 0 0,2 0 0,0 0-1,1 0 1,0 0 0,-1 0 0,0 0 0,0 0 0,1 0 7,-1 0 1,3 0 0,-5 0-1,2 0 1,3 0 0,0 0-1,0 0 1,-2 0 0,0 0-1,1-1 1,-1-3 0,0 0 0,-1 0 0,3 3 1,-5 1-1,1 0 0,0-2 1,1-1-1,1-2 1,-1 2-1,-2 1 0,-1 2 1,0 0-1,-1 0 58,2 0 0,-3 0 1,5 0-1,-2 0 0,-3 0 1,0 0-1,0 0 1,3 0-1,0 2 0,2 1 1,0 2-1,3-2-5,1-1 0,-2-2 0,-1 0 1,2 0-1,2 0 0,1 0 1,0 0-1,0 0 0,-1 0 0,-2 0 1,-2 0-1,2 0-64,2 0 0,-4 0 0,-1 0 1,0 0-1,-2 0 0,1 0 1,1 0-1,3 0 0,0 0 0,0 0 1,-3 0-1,1 0 9,4 0 0,-7 0 0,7 0 0,-4 0 0,-3 0 0,3 0 1,1 0-1,2 0 0,-1 0 0,0-2 0,-1-1 0,-1-3-37,2-2 1,0 4 0,0-2-1,-3 1 1,-2-1 0,-2-1 0,1-1-1,0 2 1,-2-2 0,-2 2 0,-1-2-1,-1 1 12,1 1 0,-2-4 0,-1 4 1,-4-1-1,1-1 0,-2 2 0,1-2 1,-1 2-1,-1-2 0,-2 1 0,-2-1 1,-2 2-5,1-1 1,-1-2 0,1 2 0,-3-1-1,0-1 1,-3-1 0,1 1 0,-1-2-1,-1-2 1,-1-2 2,-4 1 0,0 0 1,0-1-1,2 1 1,-2-1-1,0 1 0,1 0 1,0-1-1,0 1 1,-3-1-1,-1 1-9,0 0 0,0-1 0,0 1 0,0 0 0,0-1 0,0 1 0,0-1 36,0 1 0,-1 1 0,-3 2 0,-2 1 0,0-1 0,-2 0 1,1 0-1,-1 1 0,0-1 7,-3-2 0,3 4 0,0-1 0,0 0 1,2 1-1,-2 1 0,0 0 0,-3 2 0,-1-2 1,1 1-1,2 1 0,-3 1 9,0-1 0,-3 4 0,1-3 0,-1 2 0,1 0 0,0-2 0,-1 2 1,-1 1-1,-1 2 0,-2-1 0,-1-3 0,1 0-23,0 0 0,-5 3 0,5 1 1,0-2-1,-2-1 0,-3-2 0,-2 0 1,1 1-1,1-1 0,0 0 0,0 0 1,0-1-16,-2-2 0,-1 3 0,-3-3 0,-2 2 0,-2 2 0,1 1 0,-1 0 0,-1-2 0,0 2 0,-2 1 0,0 2 0,-3 0-5,-1 0 0,2 0 0,1 0 0,-2 0 0,-2 0 0,-1 0 0,0 2 0,0 1 0,0 2 0,-2-2 0,-1-1 0,-4-2 18,-1 0 0,3 0 0,-3 0 0,1 0 1,2 0-1,-1 0 0,-2 0 0,-1 0 1,3-2-1,1-1 0,-2-2 0,-1 2-18,-3 1 0,0 2 1,-1 0-1,2 0 0,-1 0 1,-2 0-1,-1 0 1,1 0-1,1 0 0,3 0 1,-3 0-1,-1 0 17,-1 0 0,-1 5 1,2 0-1,2-2 1,3-1-1,-2-2 1,0 0-1,-1 0 1,3 0-1,1 0 1,1 0-1,-3 0 4,-2 0 0,0 0 0,1 0 1,5 0-1,3 0 0,0 0 1,-1 0-1,-2 0 0,3 0 0,4 0 1,2 0-1,-2 0-6,-5 0 0,2 0 0,0 0 0,4 0 0,0 0 0,-2 0 0,1 0 0,1 0 0,1 0 0,1 0 0,0 0 0,-1 0 15,-1 0 0,-1 0 1,-3 0-1,3 0 1,1 0-1,0 0 0,-2 0 1,-1 1-1,3 3 1,2 0-1,3 1 0,-2 0-21,0 0 0,5 0 0,-1-5 0,1 0 0,0 0 0,-2 0 0,2 0 0,2 0 0,1 0 0,-1 0 0,-2 0 0,-2 0 39,2 0 0,0 0 1,0 0-1,-1 0 1,1 0-1,1 0 0,3 0 1,-1 1-1,0 2 1,0 2-1,0-2 1,1-1-24,-1-2 0,0 0 1,0 0-1,1 0 0,0 0 1,1 0-1,0 0 0,-2 0 1,2 0-1,2 0 0,-1 0 1,-3 0 4,-4 0 1,2 0 0,-2 0-1,2 0 1,4 0 0,0 0-1,1 0 1,-1 0 0,2 0-1,-1 0 1,2 0 0,0 0 10,-1 0 0,-1 0 0,0 0 0,2 0 0,0 0 0,0 0 1,0 0-1,0-2 0,1-1 0,0-2 0,1 2 0,1 2 10,0 1 1,-3 0-1,5 0 1,0 0 0,0 0-1,-1 0 1,1 0 0,0 0-1,0 0 1,1 0 0,2 0-204,2 0 1,0 0 0,-1 0 0,1 0 167,-1 0 0,7 0 0,2 0 0</inkml:trace>
  <inkml:trace contextRef="#ctx0" brushRef="#br1" timeOffset="5">12027 4619 7455,'0'-15'109,"0"1"1,0 7 0,-1 7 0,-4 10 0,-5 8 0,-3 7-106,-1 7 0,-7 5 1,-3 8-1,-3 3 1,-2 4-1,-1 6 1,-4 4-1,-6 7 1,17-31-1,-2 1 1,-2 3-1,-1 2 1,-3 3-1,1 0 1,-1 3-1,-1 0 1,1 1-1,0 0 1,-1 1-1,0 1 1,-1 3-1,1 0 1,-2 2-1,0 1 67,2 1 1,-1 0 0,-3 1 0,0-1-1,1 1 1,0 0 0,-3 4 0,-1 1-1,12-19 1,0 1 0,-1 1 0,0 2-1,0 1 1,0 0 0,-1 2 0,0-1-1,0 1 1,1 0 0,0 0 0,0 0-1,-1 0 1,1-1 0,0 1 0,0 1 0,-1-1-1,1 0 1,-1 3 0,0 0 0,-1 1-1,0 0 1,1 1 0,-1-1-83,-1 1 0,1 0 0,0 1 0,-1 2 0,1 1 0,0-1 0,1-3 1,0 0-1,0 0 0,0 3 0,0 0 0,-1 0 0,0 1 0,1 1 0,-1 1 1,-1-1-1,1 1 0,0-1 0,-1 0 0,1 0 0,0 0 0,-1-1 0,1 0 1,-1 0-1,1 0 0,-1 0 0,0 1 0,0 0 0,0 0 0,0 1 1,0 1-1,0 0 0,0 0 0,1 0 0,0 0 0,-1-1-19,0 0 0,0-1 0,0 1 0,2-2 0,-1 1 0,0-1 0,-1-4 1,-1 0-1,1 0 0,-1 2 0,1-1 0,-1 1 0,1 1 0,0 0 1,-1 0-1,0-1 0,0 1 0,0-1 0,0-2 0,0 1 0,0-2 0,0-1 1,0-1-1,0-1 0,0-1 0,0 0 0,0 0 0,1-2 0,-1 0 1,1 0-1,0 0 0,1 0 0,0-1 0,1-1 0,0 0 0,1-1 102,-13 22 1,0-1-1,13-23 1,0 0-1,1-1 1,-12 19-1,1 0 1,0 3-1,1 1 1,0 3-1,1 0 1,0 0-1,1 0 1,1-2-1,1-1 1,2-4-1,0-2 1,2-3-1,0-2 1,2-2-1,0-1 1,1-2-1,1-1 1,0-2-1,2-1-110,1-3 0,2-1 0,1-2 0,1-1 0,-10 30 0,-1 0 0,0-2 0,3-2 0,6-8 0,5-7 0,3-10 1,0-8-1,1-4 0,3-4-566,2-3 1,3-10-1,7-10 1,8-11 603,5-12 0,1-8 0,9-15 0,8-1 0,8-3 0</inkml:trace>
  <inkml:trace contextRef="#ctx0" brushRef="#br1" timeOffset="6">12344 6158 7954,'0'-22'105,"0"3"1,-2 4 0,-1 4 0,-3 3 413,-2 2-501,-2 7 1,-3 9-1,0 9 1,1 5-1,-6 3 1,-3 4 0,-4 2-1,-3 7 1,0 6-1,-3 7 1,-2 5-1,-7 4 1,18-28 0,-1 1-1,-2 3 1,-1 1-1,-2 4 1,0 2-1,-4 4 1,-2 2 0,-2 5-1,-1 2 1,-4 2-1,0 1 1,-1 2-1,0 1 1,-2 0 0,1 1-1,0 2 1,0 0-1,14-21 1,-1 1-1,1-1 1,0 1 0,-1 0-1,1 0 1,0 0-1,-1 1 1,1-1 0,-13 23-1,1-1 1,0 1-1,1 0 1,0-2-1,0 1 57,12-22 0,0 0 1,0 0-1,-13 23 0,1 0 1,0 0-1,2-1 0,1-1 1,2 0-1,-1-1 0,1 1 1,0 0-1,0 0 0,-2 0 1,0 1-1,1 1 0,-1-1 1,0 0-1,0 0 0,2-2 1,0 0-1,0-1 0,0 1 1,0-1-1,-1 0-60,1 1 1,-2 1 0,0 0 0,-1 1 0,2-3 0,0-1 0,2-2 0,1 0 0,1 0 0,0-1 0,1-1 0,0 0 0,0 0 0,0 1 0,0-2 0,1 0 0,-1 0 0,1 0 0,1-2 0,-1 0 0,0 1 0,-1 1 0,2-2 0,-1 0 26,0 1 0,1-1 0,1-2 0,0 0 0,1-3 0,1-1 0,2-3 0,0-2 0,2-2 0,1 0 0,1-2 1,0 0-1,1 0 0,0 0 0,0 0 0,-1-1 0,2-1 0,0 0 0,0-3 0,1 0 0,0 0 0,0 0 0,-1 0 1,1 0-159,-1 3 1,-1 0 0,0 1 0,0-1 0,-2 0 0,0 0 0,1-3 0,0 0 0,2-1-1,-1 0 1,-17 33 0,0-3 0,1-4 0,2-4 0,-1-2 0,-1 1 0,0 1 185,0 3 0,1-4 1,7 0-1,1-9 0,4-4 1,1-2-1,4 0 1,1 0-1,1 1 0,1-1 1,1 0-1,2 0-56,1 0 0,1 4 0,-4-4 0,2-5 0,3-3 0,0 0 0,0 1 1,-2 0-1,1 0 0,1-1 0,0-3 0,0-2-42,-4-1 0,4 0 0,0-1 0,0 0 0,2-3 0,0-2 0,2-3 0,3-2 0,2-2 0,4-3-524,5-4 1,9-4 551,5-10 0,9-9 0,4-9 0</inkml:trace>
  <inkml:trace contextRef="#ctx0" brushRef="#br1" timeOffset="7">5064 16546 12718,'0'-14'-572,"2"0"0,1-1 614,2 1 74,-1 6 0,1 8 0,0 11 0,-2 5 0,-1 5 0,-4 1 0,-1 4 0,-3 1 0,-1 3 0,-1 4 0,0 4 0,-1 2 0,-1 2 0,0-1 0,-1 6 0,-2 2 0,1 4 0,0-2 0,4-3 0,0-3 0,2-2 0,0-1 0,2-4 0,3-4 0,1-6 0,0-4-448,0-4 0,6-6 0,2-3 0,2-3 1,-1-1-1,1-6 0,-2-4 0,-3-7 268,-4-2 0,-1-9 0,0-2 0</inkml:trace>
  <inkml:trace contextRef="#ctx0" brushRef="#br1" timeOffset="8">4690 16633 8555,'-14'-7'49,"-1"-4"1,2-5 0,4-5-1,4 1 1,3-1 0,2 3 0,2 1-1,4-1 1,9-3 2473,7-1-2433,5 4 0,4-9 0,2 5 1,6-2-1,2 1 0,2 3 1,2 2-1,1 2 0,2 3 0,0 4 1,0 4-1,0 3 0,-1 4 1,-4 4-1,-5 7 0,-4 6 0,-6 4 1,-4 1-1,-4 0 0,-6 0 1,-4 1-1,-7 1 0,-6-1-127,-7-1 1,-9 0 0,-5 3 0,-3-1 0,-4-4 0,-2-1 0,-4-3 0,-1-1 0,1-1 0,0 0 0,2-3 0,1-2-716,7-3 1,0 0 0,8-4-1,3-1 752,5-5 0,4-4 0,7-9 0</inkml:trace>
  <inkml:trace contextRef="#ctx0" brushRef="#br1" timeOffset="9">5438 16690 8555,'0'-14'266,"2"0"1,1-1 0,3 1-1,1-1 1,1 1 0,0 0 0,4-2-1,4-2 1,5-3 1889,2-1-2124,0-2 1,6-3-1,0 3 1,0 3-1,0 2 1,-2 1 0,-3 5-1,-5 5 1,-3 4-1,-2-1 1,-1 3 0,-3 5-1,-6 7 1,-2 3-1,-2 1 1,0 2 0,0 2-1,0 1 1,0-1-1,0-2 1,0-2 1,0 0 1,5 1-1,1-1 1,2 0-1,3-1 1,2-2 0,2-3-1,-1-1 1,2-4-1,2-1 1,2-2 0,3-2-44,2-3 1,-2-3 0,-1-6-1,0-2 1,-1-2 0,0-3-1,-3 1 1,-2-1 0,-2 2-1,-1 0 1,-2-1 0,-3 3-321,-2 1 0,-1 1 0,-5 4 0,0 6 0,0 10 0,0 6 111,0 4 0,0-1 0,0 1 1,0 1-1,0 1 0,0 2 1,2-1-1,3-2 0,3-2 0,1 1 1,1-3-1,-1 0-994,-1-3 1,5-1 1211,-3 2 0,-4 3 0,0-5 0</inkml:trace>
  <inkml:trace contextRef="#ctx0" brushRef="#br1" timeOffset="10">5755 16187 8490,'-16'-27'0,"-2"1"250,-1 2 1,4 5 0,7-4-1,2 3 1,4 4 0,6 4-1,5 8-138,4 2 1,0 8 0,-2 4 0,-1 3 0,1 1 0,2 1-1,1-1 1,0-1 0,1-2 0,-1-1 0,0-1 0,1 1-444,-1-1 1,5-4 0,2 3 0,2-1 0,1-4-1,0-2 1,0-2 0,1-4 0,2-5 0,2-2-1,0-4 1,-2-4 386,-3-4 1,3 2 0,-4-4-1,0-2 1,0-3 0,-2 3-1,-5 2 1,-4 2 0,-2 0-1,0 2 1,-2 1 724,-4 3 1,-4 10 0,-3 10-1,-3 9 1,-1 7 0,1-1 0,1 1-1175,-1 1 1,4-1 0,-4 6 0,1 0 0,-1 0 0,-1-1-1,1 3 1,1 1 392,-1 2 0,-2 6 0,-7 2 0</inkml:trace>
  <inkml:trace contextRef="#ctx0" brushRef="#br1" timeOffset="11">6848 16546 8426,'0'-22'38,"2"-4"1,1 7-1,3 0 1,2 0 0,2-2-1,-1-1 1,1-2 336,1 1 1,2 1-1,1 4 1,-3 4-1,-6 11 1,-10 17-1,-7 15 1,-8 9-1,-4 6 1,-3 4-1,-1 4-329,-1 4 0,-5 2 0,1 1 1,1 2-1,1 3 0,1 3 0,-2 5 1,0 1-1,3-2 0,7-9 1,4-9-1,7-12 152,3-10 1,0-12 0,6-14 0,6-12 0,2-9 0,7-9 0,3-6 0,3-4-249,-1-2 1,4-4 0,0-6-1,2 3 1,-1-3 0,-1 3-1,0-3 1,2 1 0,0-1-1,0 4 1,2 3 0,1 2-90,2 1 0,-2-1 0,-1 7 1,-4 7-1,-1 5 0,-2 6 1,0 2-1,0 3 0,-1 3 1,-2 4-1,-2 1 186,1 0 0,-1 0 0,-1 1 0,-2 4 0,-3 5 0,-2 3 1,-1 1-1,0 0 0,0 1 0,-2 1 0,-1 1 0,-1 4-454,4 2 0,-3-4 0,4 3 0,-1-1 0,1-2 0,2 0 0,3 0 0,2-1 0,2-2 407,-1-2 0,7-6 0,1-1 0</inkml:trace>
  <inkml:trace contextRef="#ctx0" brushRef="#br1" timeOffset="12">7610 16561 8426,'5'-34'190,"0"1"0,-2 1 0,-1 1 1,-2 3-1,0-1 0,0 0 0,0 2 1,0 3-1,0 5 0,-2 4 233,-3 6 1,-3-2-1,-6 6 1,-2 2-1,-2 3 1,-1 6 0,2 7-1,-1 6 1,1 3-1,-3 4 1,3 1-388,1 2 0,-3 4 1,1 1-1,4-2 1,2 0-1,3 0 0,1 1 1,3-2-1,3-4 1,2-5-1,2-1 0,3-5-162,4-5 0,4 1 0,3-8 0,3-2 1,5-5-1,2-7 0,0-4 0,-2-4 1,-1-3-1,1 1 0,-1-3 0,-2 2 7,-4 1 0,-1-6 0,-1 4 0,-1-1 0,-1 4 0,-4 3 0,-4 2 1,-3 3-1,-2 6-9,0 10 1,-2 6 0,-1 3 0,-2 2 0,2 3 0,1 4 0,2 1 0,0 0 0,2 1 0,3 2 0,4 1 0,6-3-573,4-1 1,-2-1-1,7 0 1,2-3 0,1-6-1,4-4 700,2-6 0,4-2 0,6-2 0</inkml:trace>
  <inkml:trace contextRef="#ctx0" brushRef="#br1" timeOffset="13">8157 16604 8426,'15'-29'154,"-3"-1"0,-1-2 0,-1-3 0,0 0 1,-1-2-1,1 2 0,-1-1 0,-1 3 1,-3 1-1,-3 2 0,-2 4 317,0 4 0,0 2 0,-2 8 0,-3 2 1,-4 7-1,-4 8 0,-1 7 0,-1 8 0,1 2-446,0 4 1,-6 2-1,0 6 1,-3 3-1,-1 1 1,2 0 0,1 2-1,2 0 1,0 0-1,3-3 1,4-2 0,8-3-53,2-1 1,5-9-1,5-4 1,10-9-1,6-10 1,6-11-1,2-8 1,3-6 0,2-6-1,1-3 1,-1-4-76,-2 3 1,4-11 0,-4 3 0,0-4 0,0-2 0,-3 2 0,-3 0 0,-3-1 0,-4-3 0,-1 0 0,-4 2 0,-2 5 76,-6 5 0,-1 10 0,-4 1 0,0 8 0,-2 7 0,-5 6 0,-7 8 0,-4 8 1,-4 6-1,-1 6 163,1 4 0,-2 8 0,-1 3 0,0 1 1,0 4-1,4 2 0,1 3 0,1 1 1,-1 4-1,0 1 0,0 3 0,5 1-174,3-3 0,3-2 1,7-7-1,3-1 1,6-6-1,5-7 0,5-8 1,1-7-1,4-4 1,2-5-1,4-4 1,2-2-10,-2-4 0,-2-9 0,1-9 1,1-1-1,1 0 0,-2-3 1,-6-3-1,-4-4 0,-2 2 0,-1 2 1,-4 1-1,-4 2 98,-4 3 1,-1-2-1,-5 7 1,0 1-1,-2 2 1,-2 4-1,-6 2 1,-3 7 0,0 6-78,4 7 0,-2 2 1,6 4-1,0 2 0,0 3 1,0 1-1,2 4 0,0-1 1,0 1-1,-2-2 0,2 0 1,1 0-13,2 0 1,0-7 0,2 4 0,3-3 0,4-2-1,6-5 1,2-3 0,2-5 0,-1-3 0,-2-5-1,0-6 77,3-6 1,-3-1-1,3-6 1,-1 0-1,-1 0 1,3 2-1,-3-1 1,1 3-1,-1-3 1,4 2-1,0 1 1,0 2 50,-4 2 1,6 6 0,1 2 0,1 2 0,1 3-1,-2 1 1,1 2 0,3 2 0,0 1 0,1 3-1,-2 2 1,-3 4-70,-5 0 0,2 8 0,-2-1 0,-3-2 1,-4 1-1,-8 0 0,-2 1 0,-2-2 0,0-1 1,-2 0-1,-2 0 0,-6 0-226,-3-3 0,-1-2 1,-1 4-1,1-3 0,1 0 1,2-4-1,1-2-51,-1-3 1,6-8 0,4-4-1,6-4 1,4-1 0,6-1-1,2 1 1,2-1 0,1-1 0,-1-1-1,0-1 1,0 4 415,0 3 1,5 1 0,-3-3 0,1 2-1,4 3 1,0 0 0,-1 2 0,-1-2 0,2 1-1,1-1 1,2 2 0,-1-2 311,1 0 1,-5 0 0,-1-3 0,-1 1 0,-1 1 0,-2-1 0,-5 2 0,-4 0 0,-4 0-411,-3-3 1,-3 0 0,-4 1-1,-6 5 1,-3 4 0,-3 2 0,-3 4-1,-3 6 1,-4 5 0,1 3-1,-3 1 1,3-1-347,-2 0 0,6 5 0,0-3 0,2 0 0,1 1 0,4-1 0,4 1 0,4-1 0,3 0 0,1-4 0,4-2 0,3-4 313,4-2 1,4-5-1,3 0 1,2-2 0,2-2-1,1-2 1,1-2 0,-1-8-1,0-4 1,-2-3 0,0 2-1,1-1 14,-3-1 0,-1 3 0,-1-3 0,-3 3 0,0 3 0,-4 2 0,0 3 0,-2 0-85,0 0 1,-1 11 0,-5 2 0,0 6-1,0 3 1,-2 1 0,-1 1 0,-1 1-1,0 2 1,3-1 0,1-2 0,1-2-192,4 1 0,-2-1 0,7 1 1,1-1-1,2-1 0,1-4 1,1-4-1,-1-3 0,0-2 1,1 0-1,-1-3 231,1-7 0,5 0 0,3-10 0</inkml:trace>
  <inkml:trace contextRef="#ctx0" brushRef="#br1" timeOffset="14">10416 15698 8418,'0'-24'359,"0"1"1,0 2-1,0 4 1,-2 2 0,-1 7-1,-3 8 1,-2 10-362,-4 8 1,0 4 0,-3 8 0,1 2 0,0 4 0,-1 0 0,2 6 1,4 4 0,-4 5 0,5 7 0</inkml:trace>
  <inkml:trace contextRef="#ctx0" brushRef="#br1" timeOffset="15">11811 15741 8436,'0'-21'0,"0"-1"296,0-1 1,0 2-1,0 7 1,-1 1-1,-4 4 1,-5 5-66,-2 8 0,-3 8 0,1 11 0,-2 2 1,-2 7-1,-3 4 0,1 3 0,-3 5 0,3 2 1,-3 4-1,1-1 0,-4 1 0,1-2 0,1 0 1,3 0-1,2-2-459,0-1 1,4-9 0,7-2 0,2-5 0,3-5 0,3-7 0,4-5 0,6-8 0,4-5-1,5-7-157,5-7 0,4-9 0,0 0 0,1-3 1,2-2-1,1 1 0,1-1 0,1 0 1,-2 0-1,-2 1 0,-3-1 0,0 0 655,1 0 1,-6 7 0,-4 3 0,-9 4 0,-10 6 0,-11 6 0,-7 6 0,-3 6 0,-4 4 115,-1 1 1,-2 2-1,0 2 1,1 1-1,-1-1 1,0-1 0,0 1-1,2 3 1,2 0-1,2 1 1,2-1 0,2 1-389,-2 0 1,10 2-1,-1 4 1,4-3 0,4-1-1,3 0 1,2-1 0,6-3-1,5-2 1,8-2 0,2-3-1,4-2 129,1-3 1,6 3 0,3-6 0,-1-2 0,1-1 0,1-4 0,2-3 0,-3-4 0,-2-4 0,-4-1 0,-1-1 0,-2 1-74,-3-1 0,-3-1 0,-7-1 0,-1-2 0,-3 1 0,-5 2 0,-4 2 0,-1-1 0,0 1 0,-1 1-191,-4 3 0,2 4 0,-7 6 0,-1 0 1,-2 2-1,0 2 0,2 6 0,3 4 0,0 4 1,2 1-1,-1 0-85,4 2 1,-3-3 0,1 6-1,2 0 1,1 0 0,2-2-1,2 0 1,2-1 0,6 0-1,3-3 1,1-2 0,1-4 300,-1-2 1,0 1-1,1-6 1,1-2 0,1-3-1,3-5 1,-3-4-1,-1-6 1,-3-2 0,-2-4-1,-1-1 1,1-4 6,2-1 0,-4 3 0,-1 0 0,0 0 0,0 0 0,2 2 0,-1-1 0,1 2 0,0 1 1,-1 4-1,1 3 0,1 3 30,2-1 1,3 5-1,1 1 1,3 3 0,-3 2-1,-1 0 1,0 2 0,2 3-1,1 4 1,-2 4-1,-1 1-63,-1 1 1,-1 1-1,-1 1 1,-2 4-1,-3 0 1,-1 1-1,-3-1 1,1 0 0,0-2-1,-2 0 1,-1 0-1,-2-1 103,0-2 1,0-6 0,-2-2 0,-1-4 0,-2-5-407,2-7 1,8-7 0,4-2-1,4-4 1,2 0 0,-1-1 0,0 1-1,1-1 1,-1 1 0,0 0-1,1 4-70,-1 1 0,-4 3 0,-2 5 0,0 8 0,-2 8 388,1 5 1,-3 1 0,-2 0 0,1 1 0,4-1 0,1 1 0,1-1 0,1 0 0,-1-1 0,3-2 0,2-3 0,3 0 104,3 0 1,5-4-1,-1-1 1,5-6 0,5-9-1,6-5 1,4-7 0,4-5-1,-1-5 1,-3-6 0,0-4-1,0-7-252,4-5 1,-9 1-1,-1-7 1,-8 3 0,-4 1-1,-4 1 1,-1 1 0,-5 4-1,-3 9 1,-5 10 0,-2 7-176,-3 7 0,-7 9 0,-8 7 0,-5 6 0,-6 9 0,-2 7 0,-2 10 1,-2 7-1,2 6 0,1 3 0,1 3 0,-3 6 349,0 7 1,-6-1-1,1 9 1,16-31 0,0 1-1,-1 5 1,1 1 0,-3 9-1,0 1 1,-2 6 0,-1 1-1,-1 6 1,0 0 0,1 0-1,1 0 1,2-2 0,0-2-1,4-8 1,0-2 0,3-8-1,1-3 334,-7 28 1,9-30-1,5-12 1,2-10-1,-2-6 1,-3-5-1,-1-8-631,-1-8 1,7-11 0,-2-7 0,4-6-1,1-6 1,0-5 0,0-4 0,0-1-1,0 2 1,1 1 0,2 4 0,4 1 30,1 1 0,-5 7 1,3 0-1,-1 7 0,1 6 1,2 4-1,4 6 0,0 4 1,3 3-1,1 2 279,3 0 0,-3 5 0,3 2 0,-1 1 0,-1 1 0,4 1 0,2-1 0,0 2 1,1 1-1,0-1 0,2-3 0,1-2 3,2-3 1,0-1 0,-2-2 0,-1 0-1,-1-2 1,4-2 0,4-6 0,3-4-1,0-6 1,0-2 0,-1-2 0,-2 0 67,2-1 0,-4-3 0,1 0 0,-5-1 0,-5 2 0,-1 1 1,-5 4-1,-5 1 0,-6 3 0,-3 2 0,-2 2-346,0 0 0,-2 1 0,-3 3 0,-4 5 1,-4 4-1,-1 1 0,-1 1 0,1 3 1,-1 2-200,1 2 0,1 2 0,2 6 1,3 1-1,0 2 0,0 1 1,-2-1-1,2 1 0,2 3 1,1 1-1,0 0 0,1 0 447,-3 1 0,6 3 0,-4-1 1,3-2-1,2-2 0,2-3 0,3-2 1,4-4-1,4-2 0,1-4 1,2-2-1,2-3 279,1-1 1,5-13 0,-3-4 0,1-2 0,2-4 0,0-2 0,0 0-1,0-1 1,0 0 0,-1 0 0,-1 1 0,0 1-225,4-1 1,-4 6 0,1-2 0,-1 3 0,-1 3-1,1 2 1,-1 3 0,0 1 0,-4 4 0,-1 2-1,-1 1-237,-1 0 0,-1 6 1,-3 3-1,-6 4 1,-1 2-1,1-1 1,0 0-1,0 2 1,-3 2-1,-1 1 1,-1-1-1,-3-1-66,0 3 1,-1-4 0,5 3 0,0-3 0,0-2 0,0 0 0,1-1 0,4-3 0,5-5 0,3-4-1,1-1 258,0 0 0,2-1 1,2-4-1,3-5 1,1-4-1,4-5 1,-1-4-1,1-1 1,-2 0-1,0 0 1,-2 0-1,-1 0-5,0-1 0,-7-2 0,2-1 0,-6 3 0,-2 1 0,-2 0 0,1 2 0,-4 2 0,-2 4 0,-1 2 0,-1 1-392,-4 4 0,2 2 0,-7 9 0,-1 3 0,0 4 0,0 6 0,1 2 0,-1 4 0,-2 1 0,0 2 1,2 0 157,1 0 0,2 0 1,-3 3-1,3-1 1,2-2-1,3 0 1,1 0-1,2-2 0,0-1 1,0-3-1,2-2 1,2-2 393,6 0 1,3-4 0,1-2 0,2-2 0,2-4-1,3-5 1,1-7 0,2-4 0,0-4 0,0-2-1,1-3 1,3-2-75,0-3 0,1 0 1,-2 0-1,-1 3 0,-4 2 1,1 1-1,-2 1 0,-1 1 1,-1 4-1,-1 3 0,-2 5 1,-3 1-245,0 4 1,-1 2 0,1 2-1,-2 4 1,-3 5 0,-1 2-1,-2 3 1,-1 1 0,1 1-1,-2 2 34,-1-1 1,3-2 0,0-2 0,-2 1 0,-2-1 0,-1 1 0,2-1 241,3 0 0,-2-6 1,5-4-1,0-8 1,0-7-1,3-5 1,2-5-1,1 1 1,2-3-1,2 2-227,1 1 0,5-6 0,-3 4 0,1-2 0,2 1 1,-1 3-1,-3 2 0,-1 2 0,1 3 0,-3 4 1,-1 4-187,-1 3 0,-6 2 0,-1 2 0,-1 3 0,-4 4 0,-2 4 0,-1 1 0,-1 1 0,-2-1 145,-2 1 0,0 4 1,5 2-1,0-1 1,0 1-1,0-2 1,0 0-1,0 1 1,0-1-1,0 0 1,2 0 249,2-1 1,9-2 0,6-3 0,1-4 0,-1-4 0,2-3-1,1-4 1,2-3 0,0-4 0,0-4 0,0-3 0,0-2-216,0-1 1,-7-5 0,4 3 0,-3 0 0,-2 1 0,-4 2 0,1 2 0,-2 2 0,1-1 0,-4 1 0,0 0 63,0-1 1,1 2 0,6 2-1,-1 3 1,0 0 0,1 2-1,-1-1 1,1 4 0,-1 2-1,0-1 1,1-1 0,-1-2-136,0 2 1,6 0 0,-1-1-1,-2 0 1,-1-1 144,-1-2 1,-9 1 0,-6-4 0,-8 6 0,-5 2 0,-1 2-1,0 0 1,-1 0-222,1 0 0,-1 6 1,1 2-1,-2 2 0,-1 0 1,-3 1-1,3 3 0,-1 4 1,1 1-1,-3-1 0,3-1 1,1 1 107,1 1 1,6 5 0,1-3 0,0 1 0,1 2 0,1 0 0,3 0 0,3 0 0,5-2 0,4-2 0,6-4 0,4-4 52,5-2 0,3 1 1,3-6-1,2-2 1,4-3-1,0-5 1,4-6-1,2-5 1,-1-5-1,-2 1 0,-4-3 1,-2 1-26,1-4 1,0-1 0,-6-2 0,1-1 0,0-4 0,0-2 0,-1-3 0,0 2 0,-6 4 0,-6 4 0,-6 5 0,-2 3-183,0 4 0,-7 2 0,1 7 1,-7 8-1,-3 8 0,-2 5 252,2 2 0,-3 4 0,5 1 0,-1 1 0,-1 2 1,2-3-1,0 3 0,2-2 0,3-1 0,1-2 0,0-2 1,1-2-122,4 1 0,-2-1 1,9-1-1,2-2 1,5-1-1,4-1 0,4-1 1,5-3 90,6-3 0,10-2 0,3 0 0</inkml:trace>
  <inkml:trace contextRef="#ctx0" brushRef="#br1" timeOffset="16">17998 16144 8241,'-7'-15'71,"6"6"1,-4-1 0,3-1 0,2-2 0,2 0 0,4 2 2264,9 1-2221,6 1 0,9-1 0,3 2 0,6 0 0,4 2 1,5-2-1,3 2 0,0-1 0,-3 4 0,-5 0 0,-3 0 1,-3-2-1,-3 2 0,-7 1 0,-6 2 0,-5 0 1,-2 0-1,-3 0-115,-6 0 0,-7 0 0</inkml:trace>
  <inkml:trace contextRef="#ctx0" brushRef="#br1" timeOffset="17">18027 15813 8331,'-15'-7'407,"7"4"1,3-7-1,5-1 1,7 0 0,6 1-1,6 4 1,3 1-1,4 1-84,1 0 0,6 3 0,3-1 0,-1-1 0,2-2 1,-1 2-1,4 1 0,2 2 0,1 0 0,0 0 0,-1 0 1,-4 0-961,-4 0 0,-1-4 0,-4-1 0,-7 2 0,-4 1 0,-4 2 0,1 0 637,-1 0 0,-6-6 0,-2-2 0</inkml:trace>
  <inkml:trace contextRef="#ctx0" brushRef="#br1" timeOffset="18">18746 15439 8313,'0'-15'296,"0"1"1,0-1 0,0 1 0,1 0 0,4-1 0,5 2 0,3 4 0,3 2-1,1 3 1,4-1 0,1 2 0,4 1 0,3 2 0,3 0 130,1 0 1,6 6-1,-4 4 1,0 3 0,0 1-1,-1 2 1,1 2-1,2 3 1,-1 1 0,-2 4-1,-4 1 1,-1 1-511,0 1 1,-2 5-1,-3-1 1,-6 1-1,-6 0 1,-4-1-1,-1 1 1,-6 1-1,-5 2 1,-11-1 0,-9 0-1,-8-3 5,-6 1 0,-8 4 0,-4-4 0,-1-2 0,-2-2 0,2-1 0,1 0 0,2-2 0,2-3 0,4-5 0,7-1 0,5-1-747,1 2 0,7 0 1,4-3-1,7 2 825,6 1 0,4 7 0,1-4 0</inkml:trace>
  <inkml:trace contextRef="#ctx0" brushRef="#br1" timeOffset="19">20774 14978 8352,'7'-33'608,"2"-1"0,-1 0 1,2 7-1,0 3 0,-1 7-371,1 5 1,-7 8 0,2 10 0,-4 8 0,-1 9 0,0 6 0,-1 4 0,-4 7 0,-5 5-1,-1 6 1,0 3 0,1 6 0,-2 0 0,-4 3 0,-4 2 11,3 6 0,-6-1 0,12-30 0,-2 0 0,-12 37 0,-1-7 0,4-6 0,0-7 0,1-4 0,0-6 0,5-9 0,3-9 0,5-9-779,2-4 0,-4-1 0,5-1 1,4-1-1,4-3 0,7-6 530,2-2 0,16-8 0,2-2 0</inkml:trace>
  <inkml:trace contextRef="#ctx0" brushRef="#br1" timeOffset="20">21638 15108 8967,'1'-37'0,"2"3"523,2 4 1,0 12 0,-5 7 0,-2 10 0,-2 12-1,-4 10 1,-2 7 0,0 6 0,1 3 0,-1 1-1,1 2 1,-3 3-130,0 3 0,-3 9 0,-1-2 1,-1 3-1,-2 1 0,-1 1 1,1-1-1,0 2 0,1 1 1,2-5-1,2-7 0,0-8-1049,-1-4 1,7-8 0,3-5 0,4-2 0,2-5 0,4-5 0,5-8 0,1-6 654,-1-7 0,9-9 0,-3-3 0</inkml:trace>
  <inkml:trace contextRef="#ctx0" brushRef="#br1" timeOffset="21">21436 15064 8473,'5'-20'268,"0"-3"1,0 1 0,1 1 0,5 2 0,7 0-1,6 1 1,5 2 0,4 2 0,7 1 0,5 2 4234,3 1-4468,0 1 1,1 1 0,2 3 0,-1 3-1,-5 2 1,-7 2 0,-1 3 0,-2 4-1,-1 4 1,-7 3 0,-6 2 0,-7 2 0,-4 3-1,-6 2 1,-2 3 0,-4 2 0,-2 2-1,-8 3 1,-7 0 0,-10 2 0,-7-2 0,-6 0-1,-1-3-329,0-1 0,3-3 0,0 0 0,-2-3 0,4-2 0,3-3 0,6-2 0,5-2 0,3-2 0,5 1 294,5-1 0,11-6 0,8-2 0</inkml:trace>
  <inkml:trace contextRef="#ctx0" brushRef="#br1" timeOffset="22">22530 15093 8384,'1'-19'398,"4"0"1,-3 0 0,2 4-1,-2 1 1,-4 1 0,-2 5-1,-6 7 1,-4 7 0,-4 7-151,-1 7 1,-2 3-1,3 4 1,-2 5-1,-3 3 1,-1 5-1,0 2 1,2 1 0,1 0-1,4 2 1,1 3-1,1 5-277,1 2 1,6-3 0,3-4 0,3-2 0,4-1 0,3-2 0,6-6 0,7-7 0,6-6 0,3-6 0,3-7 0,2-6 6,2-4 0,6-2 1,-2-4-1,4-6 1,1-7-1,0-6 1,0-3-1,-1-3 1,-2-4-1,-4-4 1,0-4-1,-4-1-105,-2 0 0,-3-5 0,-3-2 0,-5-1 0,-4-3 0,-6-2 0,-4 0 0,-3 3 0,-4 5 0,-4 2 0,-7 2 0,-6 5-13,-4 7 0,-6 12 0,-6 6 0,-1 8 0,-3 4 0,1 2 0,1 3 0,0 5 0,2 8 0,0 3 0,3 4 0,2-1-552,1 4 1,5 2-1,1 4 1,3 2-1,2 0 692,2 1 0,2-5 0,-1 5 0</inkml:trace>
  <inkml:trace contextRef="#ctx0" brushRef="#br1" timeOffset="23">23580 14964 8367,'0'-29'663,"1"2"1,3 3 0,0 3-1,0 2 1,-4 3 0,-5 8 3228,-5 11-3950,-3 15 1,-1 4 0,0 8 0,-1 2 0,-1 4 0,-1 0-1,-2 6 1,-1 3 0,1 4 0,-2 1 0,1-1 0,-1-2-1,3-3 1,2 1 0,2 2 0,-1 1 0,3-4 0,2-4-1,5-8 1,4-6 0,1-7 0,0-3 0,1-3 57,4-4 0,3-2 0,6-7 0</inkml:trace>
  <inkml:trace contextRef="#ctx0" brushRef="#br1" timeOffset="24">23479 14863 8367,'0'-27'0,"0"1"386,0 2 1,2 7 0,1-2 0,3 4 0,2 4 0,4 3 0,2 0-1,3 2 1,4-1 0,2 4 0,2 1 0,4 2 157,5 0 1,-2 2-1,4 1 1,1 4-1,-2 1 1,2 3 0,0 2-1,1 1 1,0 2-1,-1 1 1,-2 4 0,-3 2-514,-1 2 0,-4 2 0,-3 2 0,-7 0 0,-4 1 0,-5 4 0,-1 3 0,-4 1 0,-3 0 0,-7 2 0,-7 2 0,-11 3-171,-12 3 1,-3-8 0,-15 3 0,-4-2 0,-6-1 0,-6 0 0,-1-1 0,1-1 0,0-1 0,2-4 0,4-1 0,1 2-1596,3 4 0,13-1 1,7 1 1734,4 2 0,-3 8 0,3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5:33:51.281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5942 9942 7794,'28'8'-81,"-5"3"0,-3-6 0,0-2 0,-1-1 0,-2-2 1,-1 0-1,-1 0 281,-1 0 1,1-2 0,-1-1 0,0-3 0,1-1 0,-1-1 0,-1 0 0,-3-3 0,-6-2 0,-2-1 0,-4 1 0,-2 2-173,-6 2-34,-9 5 0,-4-4 0,-5 5 0,-3-2 0,-2 2 1,-6 2-1,-2 1 0,-4 0 0,-1 0 0,-4 0 1,0 1-1,-1 2 0,2 2 0,-2 0 0,-1 0 0,-2 1 1,-2 1-1,0-1 0,2-1 0,3 0 0,0-1 1,-1 1-1,0 0 496,1 0 1,1-1-553,7-4 1,0 0 0,-2 0 0,-1 0 0,-1 0-1,4 0 1,3 0 0,0 0 0,-3 0 0,-3-1-1,-2-2 1,0-4 0,0 1 0,0 0 0,0 1-1,0 0 1,-2 0 0,1 0 0,-2 1 0,-1-3-1,-4 1 1,-3-1-519,-3 4 601,0 2 1,4-1 0,-1-1 0,-3-2 0,-4 2 0,0 1 0,4 2 0,3 0 0,1 0 0,-1 0-1,0 0 1,2 0 0,5 0 0,6 0 0,3 0 0,0 0 0,0 0 0,-1 0 0,1 0 0,2 0-1,1 2 1,1 1 0,-1 3-110,-1 2 0,3-3 0,-1 5 0,1 1 1,-1 2-1,1 1 0,0 0 0,1 1 1,3-1-1,2 1 0,0-1 0,-1 0 106,1 1 0,2-1 0,1 1 0,0-1 1,0 2-1,0 2 0,1 1 0,-1-2 0,-2 1 1,0 1-1,-5 5 0,0 3 18,-4 2 1,-2 0-1,-1 1 1,0 4 0,-4 4-1,-4 4 1,-5 1 0,0 2-1,2-1 1,0 1 0,-2-2-1,0 0 15,3-1 0,-1 0 0,6-10 0,0 3 0,-2 3 0,-1 4 1,0 1-1,3-3 0,3-3 0,4-4 0,1 1 0,1 1 8,-1 2 0,5-5 1,2 3-1,2-2 1,2 3-1,2-1 1,3 0-1,5-2 1,3 1-1,3 1 1,2 2-1,3 1-18,2-1 1,1-2 0,5-4-1,0 1 1,0 1 0,0 1-1,2-1 1,1 1 0,3-2 0,1 0-1,2 0 1,1 1 22,1-1 1,6 4 0,-4-3 0,5-1 0,1-2 0,2-1 0,1 0 0,2 0-1,0 0 1,0 1 0,0 2 0,0 2-8,2-3 1,1 0 0,2-1 0,1 2-1,2 2 1,3-2 0,0-2 0,2-1 0,-2 0-1,2-1 1,0 1 0,3 0-61,1 0 0,2-5 1,1 0-1,0 1 1,4 3-1,3-1 1,2-3-1,0-5 1,1-3-1,2-2 1,2-1-1,-1-2 49,1-1 1,1-7 0,2 2 0,3-4 0,1-1 0,4 0 0,1 0 0,1 0 0,-3 0 0,0 0 0,0 0 0,1 2-49,-2 3 0,2-4 0,-5 4 0,1-3 0,4-2 0,0 0 0,-2 0 0,-3 1 1,-2 3-1,2 0 0,3 0 0,4-3 43,-1-1 1,5 5-1,-8 0 1,2-2 0,1-1-1,-1-2 1,1 0 0,-1 0-1,2 0 1,-3 0 0,3 0-1,-3 0-22,1 0 0,3 0 0,-10 0 0,1 0 0,1 0 0,1 0 0,1 0 0,-4 0 1,-3 0-1,-1 0 0,-1 0 0,-1 0 7,-3 0 0,1 0 1,-4 0-1,1 0 1,3 0-1,1 0 0,-2 0 1,-4 0-1,1 0 1,2 0-1,4-2 0,2-1-62,-1-2 1,1-6 0,0 1 0,1-3-1,3-1 1,4 0 0,-1-1 0,-3 1-1,-2-2 1,-3-2 0,1-1 0,-2 2-23,-4 1 1,-2 1-1,-5 1 1,1-1 0,2 1-1,-2 0 1,-1-1-1,-3 1 1,-2-1 0,-4 1-1,1 0 1,-3-1 88,-4 1 0,2-5 0,-10-1 0,2 3 1,-1-1-1,-2 1 0,-4-4 0,-1 0 0,-1-1 1,-1-1-1,0-1 0,-1 0 10,-3 0 0,1 0 0,-6-3 0,-1 2 0,1-1 0,2-3 0,-1-3 0,0 0 0,-1 0 0,0 0 0,1-3 0,1 0-15,-1 0 0,-1 0 0,-3 3 0,1-2 1,2 1-1,-2-1 0,-2-1 0,-1 0 0,-1-2 1,-2 2-1,-4-2 0,-1 0-25,-3-3 1,-2 4-1,0-3 1,1-1 0,-1-1-1,-3-1 1,0 2-1,0 3 1,2 1 0,-1 0-1,-1-2 1,0 0-49,2-2 0,-4-3 0,9 9 0,-4 0 0,-2-1 0,1-2 0,0 1 0,1 2 0,0 4 0,0 1 0,-3 0 0,-1 0 19,-4 1 0,5-1 1,-5 0-1,2 0 1,-2 1-1,-1-1 0,-2 0 1,0 0-1,2 0 1,1 2-1,2 0 1,-2 1 141,-3 1 0,3-5 0,0 6 1,0-2-1,-3 0 0,-1 2 1,-1 0-1,2 2 0,-3 1 0,-3 2 1,-5-2-1,-1 0 78,1 1 1,0 1-1,2 4 1,-6 1-1,-2-1 1,-3 1-1,1 0 1,0-1-1,0 2 1,1 2 0,2 2-1,2-3-685,-2 0 1,5 2-1,1 0 1,6 1 492,4 1 0,-10-11 0,4 3 0</inkml:trace>
  <inkml:trace contextRef="#ctx0" brushRef="#br1" timeOffset="1">9121 5237 9873,'10'-1'-1052,"-2"-4"466,-2-5 714,-1 4 1,-5-7-1,-2 4 1,-3-3 0,-4 1-1,-6 3 1,-5 0 0,-8 2-1,-7-2 1,-6 1 0,-10 1-1,-9 1 1,-7 0-1,-3 1 1,-2 0 0,-1 3-1,-3 1 1,0 0 0,1 0-1,1 0 1,2-2 0,-1-1-1,-1-2 1,0 0 0,3 1-1,-3-1 1103,-1 2-1218,33-1 0,1 0 0,-39 2 0,37 0 0,-1-1 1,1 2-1,-1 1 0,-2 0 0,0 0 0,-1 0 0,-1 0 1,-3 0-1,1 0 0,-1 0 0,0 0 0,-1 0 0,1 0 1,2 0-1,1 0 0,0 0 0,0 0 0,1 0 1,-1 0-1,-1 0 0,-1 0 0,0 0 0,0 0 0,-2 0 1,1 0-1,2 0 0,-1 0 0,0-1 0,0 0 0,-1 0 1,-1-1-1,-2-1 0,0 1 0,-2 0 0,1 1 0,-1 0 1,0 0-1,2 1 0,0 0 0,0 0 0,1 0-14,0 0 1,0 0-1,-1 1 1,1 0 0,1 1-1,0 1 1,-1 1 0,1 1-1,-1 1 1,2 1-1,-1 1 1,1 0 0,1 1-1,0 0 1,-2 0 0,1 1-1,0-1 1,0-1-1,0 1 1,0 0 0,1 0-1,1 0 1,-1 1 0,0 0-34,1 1 1,-1 1 0,2-1 0,0 0 0,1 2-1,0 0 1,1-2 0,1 0 0,2 0 0,0-1-1,2-1 1,0 1 0,-37 9 0,1 2 0,0 0-1,2 1 1,3-1 0,4 1 44,-1 1 1,-2 2 0,1 7 0,1 2 0,2-1 0,0 1 0,0 1 0,1 4 0,1 2 0,1 2 0,0 0 0,3 2-35,2 2 0,2 2 0,-1-3 0,1 4 1,1 0-1,1 1 0,2-2 0,-1 2 0,0-1 1,1 0-1,5-4 0,3-1 43,2-2 1,0 0-1,1 0 1,4 0-1,4-1 1,6-2 0,2-2-1,4 4 1,1 3-1,3 3 1,2-2-1,4 0-22,2 2 1,-1-1 0,6 2 0,3-2 0,4-6 0,4-1 0,4-2 0,6 1 0,5-1 0,3 1 0,0-1-1,3 0-61,5-1 1,0 3 0,6-5 0,1 0 0,-1 1-1,0-3 1,2 1 0,3-1 0,4-1 0,2-1-1,3-1 1,0 2 145,-1 2 0,12-1 0,-3-4 0,6 0 0,3-1 0,3 1 1,4-2-1,-35-14 0,0-2 0,2 0 0,0-2 0,2-2 1,0 0-1,0-1 0,-1-1 0,1-1 0,0 0-81,0-1 1,1 0 0,1 1 0,0-1-1,3-2 1,1 1 0,-1 1 0,-1 0 0,0 1-1,0 0 1,-2 1 0,0 0 0,0 0 0,0 0-1,0-1 1,1 1 0,0 1 0,-1-1-1,1 2 1,-1-1 0,-1 1 0,0-1 0,0 0-1,0-1-24,-1 0 0,1 0 0,2-1 0,1 0 0,-2 1 0,1 1 0,-1-2 0,1 0 0,0-1 0,0 0 0,0 0 0,0-1 0,0 1 0,0-1 0,1 0 0,0 1 1,0-1-1,1-1 0,0 0 0,1 0 0,-2-1 0,1 0 0,-1 0 0,1 0 22,-1 0 1,1 0 0,1 0 0,0 0 0,1 0-1,0 0 1,1 0 0,0 0 0,-1-1 0,-1 0-1,1 0 1,-1-1 0,0-1 0,0 1 0,2 0-1,0-1 1,0 1 0,1-1 0,-1 1 0,-1 0-1,-1 0 1,-1 0 0,0 1 0,1-1-22,0 0 1,2-1 0,-2 2 0,1-1 0,3-2 0,-1-1 0,0-1 0,-1 0 0,-1 0 0,0 0 0,-1-2 0,0 0 0,0-1 0,-1 0-1,1-1 1,0-1 0,1 1 0,-1-1 0,-1 0 0,0 0 0,-2 0 0,-1 0 0,-2-2 0,1 0 2,0 0 0,-1-1 0,0-1 0,0 0 1,1-1-1,0 0 0,-1-2 0,-2 0 0,-2 0 1,0 0-1,-2-1 0,0-1 0,-1 1 1,1 0-1,-1 0 0,0 0 0,1-1 0,-1 0 1,1-1-1,-1 0 0,-1 0 0,-1-1 0,0 0 1,-1 1 98,32-22 0,-5-5 0,-29 23 1,0 0-1,31-25 0,-5-1 0,-5 2 1,-6-2-1,-3 1 0,-3 0 1,-4 2-1,-6-1 0,-5-2-18,-3 0 1,-6-5 0,-1 5 0,-6-2-1,-4 2 1,-2-1 0,-1 1 0,-2-3-1,-5-4 1,-7-2 0,-3-4 0,-1-2 160,0-3 1,-2-1-1,-2 0 1,-1 3-1,0 3 1,-2 1-1,-3 1 1,-3 0-1,-2-1 1,-1 1-1,-4 1 1,-4 2-213,-4 1 0,-9 1 1,-7 1-1,26 28 1,-3 2-1,-3-1 1,-4 2-1,-5 0 1,-3 2-1,-9 2 1,-4 2-1,-8 3 1,-5 4-1,20 5 1,-1 2-1,-2 2 0,-5 2 1,-1 2-1,-1 2 1,-5 3-1,-1 2 1,-1 2-1,-5 4 1,-1 3-1,-1 2-12,17-3 0,-1 1 0,-1 2 0,0 1 0,-5 3 0,-1 1 0,-1 2 0,0 0 0,-4 3 0,0 0 0,1 1 0,-1-1 0</inkml:trace>
  <inkml:trace contextRef="#ctx0" brushRef="#br1" timeOffset="2">12675 9122 7549,'-15'0'0,"1"-1"121,-1-4 0,1 3 0,0-3 1,-1 2-1,1 0 0,0-3 0,1-2 1,3-4-114,5 0 1,5-3-1,4 1 1,2 1 0,2 2-1,3 3 1,2 0-1,1 1 1,1-1 0,1 2-1,1 0 1,2 1 0,-1 0-1,0 0 1,1 0 119,5-1 0,3 3 0,2-5 1,1 0-1,2 1 0,5 0 1,3-1-1,5-2 0,1 0 0,3 2 1,4 0-1,5 0-156,4-3 0,-3 3 0,4 0 1,-3 0-1,3 2 0,4-2 1,2 1-1,-2 1 0,-3 3 0,-2 0 1,2-1-1,1 0 47,4 0 1,-3 3 0,-1-1-1,1-1 1,-1-2 0,4 2-1,1 1 1,2 2 0,-1 0-1,-3 0 1,0 0 0,2 0-11,5 0 1,-6 5-1,3 0 1,-2-2 0,0 0-1,2 1 1,0 0 0,0 1-1,-1 0 1,-3 0-1,-1 0 1,2 1 13,1 4 1,1-2 0,-4 1 0,-3 2 0,-2 1 0,2 0 0,0 0 0,0 0-1,-2 0 1,1 0 0,-1 1 0,0 1 62,2 1 1,0-2 0,5-2 0,-3-2 0,-1 3 0,1 0 0,1 3 0,0 1 0,-2 1 0,-1 3 0,-1-3 0,1 1-38,3 1 1,-3-2-1,0 7 1,-2 0 0,0 0-1,1 0 1,-1 2 0,0 1-1,-1 0 1,0-1-1,0-2 1,3 3 49,1 5 0,-4-2 0,1 4 0,-1-4 0,0-1 1,3 0-1,0 0 0,1-1 0,-1 1 0,0 0 1,-2 1-1,2 2-114,3 2 1,-3 4 0,-1-2 0,-4 0-1,-2 3 1,3-1 0,0-1 0,3 0-1,-3-1 1,0 4 0,-4 2 0,-2 1 61,-1 0 1,-5 0-1,3 1 1,-2 0-1,-2 3 1,-3 2 0,0 1-1,-1 1 1,-2-2-1,-1 1 1,-1-2 0,1 2-10,1 2 1,-4-2-1,-4-1 1,-4-1-1,-3 2 1,-4 1-1,1 2 1,-3 0 0,1-2-1,-3 0 1,-4 0-1,-3 3 30,-1 2 1,-7-4 0,2-3 0,-4-1 0,-1 2 0,0-1 0,0 2 0,-1-1 0,-2-1 0,-4-1 0,-1 0 0,-3 2-66,-2 1 1,-1-3 0,0 3 0,-1-1 0,-1-4 0,-3 1 0,-5-3 0,-3 1 0,-2-3 0,0-1 0,-1 1 0,-4 3 38,-4 2 1,3-3-1,0 0 1,1-5 0,-1-2-1,-2-1 1,-3 4 0,-1 0-1,-3 0 1,1-1-1,-1-1 1,-4 2-5,-5 3 1,-3-8-1,-2 8 1,1-3-1,-1-1 1,-1-1 0,-3 0-1,-4 1 1,-1-2-1,2-2 1,-1-2 0,-1 1-46,-7 0 1,7 4 0,-5-5 0,2-1 0,0-1 0,-4-2 0,1-1 0,-1 1 0,4 0 0,-2-2 0,-2-1 0,35-14 0,0 0-24,-1 1 0,0-1 1,-35 11-1,36-11 0,-1 0 1,-36 12-1,-1-2 0,-1-1 1,-1-2-1,39-9 0,0-1 1,-36 10-1,-1 0 0,3 1 1,-1-3 18,-1-1 0,2-6 1,-3-1-1,4 3 0,-1 0 1,-3 3-1,-2-1 0,-1 1 1,1-3-1,3 0 0,-3-3 1,-1 4-15,39-4 1,-1 0-1,-38 2 1,0 3 0,0-1-1,2 0 1,-2 1 0,0-1-1,39-7 1,1-1 0,-40 3-1,1 0 1,3-2 0,-3 1 16,-1-4 1,10 3 0,-2-1 0,2-2 0,0-1 0,-4-2 0,0 0 0,1 0 0,4-2-1,2-2 1,2-6 0,-4-3 10,-2-1 0,6-1 1,1 1-1,2-2 1,-1-2-1,1-2 1,0-1-1,-1 0 1,3 2-1,0 0 1,3 0-1,-2-1 53,-4 0 1,4 4-1,-3-5 1,3 2 0,1-1-1,1 1 1,-1-1-1,2-4 1,2-2 0,1 0-1,-1 2 1,-2-1 4,-2-2 0,2-2 1,2 2-1,3-1 0,0 1 1,-1-3-1,-2-2 0,-2-2 1,0 1-1,2-1 0,1 1 1,-1-1 9,-2 2 1,3 2 0,2 1-1,0-1 1,1-2 0,-1-2-1,0 2 1,-2 2 0,2 1-1,3 2 1,3 1 0,0 2-113,-3-1 0,4-3 0,-4 0 0,3-1 0,2 0 1,-2 0-1,0 1 0,1-3 0,2-1 0,0-3 0,1-2 1,-2-1 71,0 1 1,6 0 0,3 5 0,4-1 0,1-1 0,0 1 0,1-3-1,-1 1 1,2 0 0,1 2 0,2-1 0,0 0 23,2 2 1,-6 2 0,6 1 0,-2 1 0,2-1 0,-1 0 0,3 2 0,-1 3 0,3 5 0,1 1 0,-1 0 0,-1-1 150,1 2 1,2 2 0,2 4 0,1 2-1,2-1 1,1 0 0,1 1 0,-1-1 120,1 2 0,7 3 0,0 10 0,7 5-321,3 3 1,-3 1-1,3 0 1,0 1-1,-2-1 1,2 2-1,-1 2 1,1 1-1,-2 0 1,2 0-1,-1 2 1,1 1-22,-1 4 0,-2-4 0,3 2 1,0 2-1,-1-1 0,-1 1 1,-3-2-1,0 2 0,1-1 1,0 1-1,0-4 0,-3-1-132,-1-3 1,0-2 0,-1-5 0,-4-6 187,-5-10 0,2-11 0,-1-3 0,-3 1 0,0 0 0,-3 1 0,1-4 1,0 0-1,-1-1 0,2 1 0,2-1 0,2 1 33,-3 0 0,0-3 0,-3 5 0,1 1 0,-1 2 0,1 0 0,1-1 0,2-2 0,3 1 0,0 4 0,2 2 0,-1 3-91,4-2 0,-3-2 0,1-2 1,3 1-1,6 1 0,5 2 0,4 3 154,1 2 1,1 1 0,-1 5-1,0 0 1,1 0 0,-1 0-1,2 2 1,2 1 0,1 2 0,0-1-1,0 1 1,2 2-308,1 1 1,-2-4-1,4 4 1,1-1-1,1-3 1,-1 1-1,-1 0 1,4-3-1,2-4 1,3-4-1,1-4 1,0-6 169,-1-6 0,7-5 0,-3-2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7:12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1357 1 24575,'-14'5'0,"-12"13"0,-8 9 0,-12 18 0,-13 17 0,-8 9 0,28-30 0,-1 2 0,-3 2 0,2-1 0,-16 23 0,16-21 0,3 0 0,3 2 0,3-4 0,0 0 0,3-3 0,-16 24 0,17-27 0,-5 7 0,3-5 0,4-5 0,4-6 0,5-4 0,8-14 0,1 1 0,6-10 0,0 2 0,2 2 0,0-2 0,-2 2 0,-5 2 0,-5 5 0,-6 3 0,-3 3 0,-3 2 0,1 1 0,4-1 0,0-1 0,6-2 0,-1 0 0,0-2 0,-3 3 0,4-6 0,-6 4 0,6-5 0,-4 5 0,1-1 0,-1 1 0,-2-1 0,2 0 0,-1-2 0,2 1 0,2-1 0,0-1 0,1-1 0,3-3 0,1-2 0,2-2 0,1-1 0,1 0 0,0-2 0,0-1 0,1-1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5:33:51.284"/>
    </inkml:context>
    <inkml:brush xml:id="br0">
      <inkml:brushProperty name="height" value="0.053" units="cm"/>
      <inkml:brushProperty name="color" value="#FF0000"/>
    </inkml:brush>
  </inkml:definitions>
  <inkml:trace contextRef="#ctx0" brushRef="#br0">20357 11957 8110,'10'0'396,"-2"-2"52,-2-3 0,1-1 0,-4-5 1,2 1-1,-2-1 0,0-2 1,0-1-1,2-1 0,0 2 0,0 2-201,-1 2 0,0 7 0,-9 2 0,-5 8 1,-3 6-1,-3 6 0,-1 4 0,-4 4 0,0 4 1,-1 4-1,-1 0 0,-1 3-1430,2-3 935,-5 6 1,9-7 0,-2 5 0,2-3 0,5-3 0,2-7 0,1-5 0,2-3 0,4-1 0,5-5-1,7-7 1,5-6 0,1-5 0,1-6 0,1-5 0,1-3 0,4 0 247,1-2 0,2-1 0,5-7 0</inkml:trace>
  <inkml:trace contextRef="#ctx0" brushRef="#br0" timeOffset="1">20501 12115 8110,'14'0'106,"6"0"0,-1 0 0,-2 0 0,-1 0 0,-3-2 216,-3-3 0,-10 9 1,-11-4-1,-5 3 1,-5 3-1,0 2 1,-1 2-1,-1-1 1,-2 1-1,-1 0 1,1-1-1,1 2-342,-2 2 0,-1-3 1,0-1-1,1 3 0,2 0 1,0 3-1,0-1 1,2 1-1,1-1 0,5 0 1,3 1-1,5 1 46,2 3 0,1-3 0,5 3 0,2-5 0,2-2 0,8-3 0,4 1 0,4-1 0,3-1 0,2-1 0,2-4 1,4-1 155,2-2 0,-4 0 1,2 0-1,-6 0 1,1 0-1,1-2 1,0-3-1,-3-3 0,-5-1 1,-3-1-1,-1-1-80,-1-2 1,-1-1 0,-4-1 0,-5 2-1,-8 4 1,-5 4 0,-4 3-177,-1 2 0,1 2 0,2 3 0,1 4 0,0 4 0,2 2 0,2-1 0,1 2 0,0 2 0,2 1 0,2 0-27,1 2 1,1-4 0,4 6 0,5-1 0,2-1-1,3 0 1,-1-4 0,2-1 0,2-3 0,3-2-1,-1-3 1,1-1 164,-3-4 1,2-2 0,0-2-1,-3-4 1,-1-5 0,-3-2 0,-2-3-1,-3 1 1,-1-1 0,-3 1-1,1-2 35,0-3 0,5 3 0,-4-3 0,2 3 0,2 1 0,-1 1 0,1 1-34,1 4 0,2 2 1,0 9-1,-2 3 0,-3 4 1,0 4-1,0 1 0,1 1 1,-1 1-1,-3 1 0,-2 4 16,2 1 0,-3-4 1,2 1-1,-2-3 1,0 0-1,1 2 0,2 1 1,-2-1-1,-2-2-69,-1-2 0,0-8 0,2-6 0,3-8 0,3-4 0,1-3-66,1 1 1,0 4-1,4 1 1,0-3 0,1 0-1,-1-1 1,-1 2 0,-2 3-1,-1 0 617,1 0 0,-5 6 0,-1 2-637,-3 8 0,-2 5 1,0 1-1,0 1 1,0-1-1,0 0 1,0 2-1,0 2 0,0 1 1,0 0-1,0 1-1114,0-1 0,6 2 0,4-4 0,2 2 1,4-1 1187,4-2 0,8-2 0,9 1 0</inkml:trace>
  <inkml:trace contextRef="#ctx0" brushRef="#br0" timeOffset="2">21609 12532 8110,'14'-24'222,"1"0"1,-1 0-1,-1 0 1,-2 0-1,-1 0 1,1 2-1,0 3 1,-1 3-1,-4 3 1,-1 2 376,0 1 1,-1 9 0,-5 2 0,-2 10-1,-4 9 1,-1 2 0,-3 3 0,-2 3-1,-1 2-693,-1 4 0,1 2 0,0 8 0,-1-1 0,1 0 0,-1 2 1,1 1-1,0 2 0,-1-2 0,3-1 0,2-3 0,4-2-233,-1-2 1,6-8 0,-4-1 0,3-8 0,1-8 0,-4-10 0,-5-11 445,-3-8 1,4-5 0,1 4 0,0-3 0,1 1-1,1 0 1,3 0 0,1 1 0,2 1 0,0-1 0,0-1-1,2 1 70,3 2 0,-2 4 0,5 0 0,0 3 1,0-1-1,1 1 0,1 1 0,0 1 0,1 4 1,2 1-1,3 2 0,1-1 9,2-4 0,2 3 0,-3-1 0,2 5 1,1 4-1,2 2 0,-3 3 0,3 2 1,-2 2-1,-1-1 0,-2 0 0,-1 2-250,3 3 0,-9-3 0,3 5 0,-1-2 0,-2 1 1,0-3-1,-3-1 0,-1-1 0,-4-1 0,0-1 0,0-2-149,2-1 1,-2-7 0,-6 0 0,-2-6 86,2-7 1,6 2 0,4 0 0,-1 0 0,2 2 0,0-1 0,3 3 0,2-1 0,2 0 50,-1 2 1,-1 3 0,-2 5 0,-3 4 0,-2 4 0,-3 1 0,1 1 0,-1-1 0,3 1 0,1 0 0,1 5 92,0 4 1,1-4 0,4 1-1,-2-2 1,-1 1 0,1-3-1,2-1 1,1-3 0,1-2-1,-1-3 1,0-1 0,1-4-40,-1-2 1,0-1 0,1 0 0,-2-1 0,-4-4 0,-4-5 0,-3-2 265,-2-3 0,0 1 0,-2 1 0,-1 2 265,-2 1 0,0 5 0,4-3-407,-4 2 121,3 1 0,-4 7 1085,6 3-1150,0-4-290,0 12 0,1-7 1,4 4 34,5-5 1,-2-4-1,1-1 1,3 0-1,0 0 1,3 0-1,-2-1 1,-2-4-1,-2-3 183,3 0 0,-6-5 0,-1 4 0,-4-4 0,-1-2 0,0 1 0,0 0 0,0-1 0,-1 1 0,-4 0 0,-5-1 0,-4 1-249,-5-1 0,-2 6 1,-5 1-1,2 1 1,-3 4-1,-3 2 1,-4 1-1,2 1 1,2 4-1,1 3 1,2 2-1,1-1-855,2 2 1,9 7 0,0 1 0,9-1 0,4-1 0,2 1 0,2 3 1004,3 1 0,3-4 0,6 2 0</inkml:trace>
  <inkml:trace contextRef="#ctx0" brushRef="#br0" timeOffset="3">22573 13266 8042,'1'-13'88,"3"2"0,0 1 0,0-1 0,-3-2 0,-1-1 0,0 0 0,2 1 1,1 2-1,2 1 0,-2-1 4095,-1-2-3941,-2-1 1,0-1 0,0 1 0,1 0 0,4-1-1,5 1 1,1-1 0,0 3 0,0 0 0,3 3-1,4-2 1,0-2 0,-1-2 0,1 1 0,1 0 0,-1-1-1,-2 1 1,-2-1 0,-1 1-262,-4 0 1,-4 6 0,-11 4-1,-9 8 1,-5 7 0,-4 5-1,0 5 1,0 1 0,0 4 0,1 1-1,2 3-206,4 4 1,3-4-1,4 5 1,4-1 0,1-1-1,2 1 1,3 0 0,4-1-1,6-2 1,4-6 0,5-6-1,2-3 211,0-1 0,0-7 0,-4-4 0,3-2 1,-3-2-1,-2-2 0,-4-2 0,-3-6 1,0-1-1,-2 0 0,1 1 0,-3-1 14,3-2 1,-6 4 0,4-1-1,-2 0 1,1 1 0,2 1-1,2 1 178,3 4 0,-3 2 0,0 2 0,0 4 0,-2 5 0,2 2 0,-1 3 0,-1-1 0,-3 0-152,-1 1 0,0-1 0,1 1 0,2-1 0,-2 2 1,0 2-1,0 1 0,2 0 0,-2 2 0,-1 1 1,-2 2-1,0 0-103,0 2 1,0 1 0,0 2 0,0-2 0,0-2 0,0-1 0,-2 2 0,-1 1 0,-3 0-1,-2-3 1,-2-3 0,0-2 331,1 0 1,-1 1-1,-4-6 1,-1-1-1,1-4 1,0-4-1,-1-3 1,1-2-1,1-2 1,2-3-1,1-4-25,-1-4 0,-2-3 0,1-2 0,0-2 0,3-1 0,-1-2 0,1 1 0,1-2 0,0 2 0,1 1-685,1 0 1,1 5-30,5-3 1,0 8 0,0 1 0,2 1-1,2 1 1,8 4 0,4 6 0,4 4-1,1 2-2625,0 4 1,5 0 3108,-2 3 0,3-1 0,1 1 0</inkml:trace>
  <inkml:trace contextRef="#ctx0" brushRef="#br0" timeOffset="4">23968 13525 7926,'27'-2'0,"-3"-2"299,-4-6 1,-4 2 0,-2-2 0,-1-1 0,-2-2 0,-3-1 0,-2 0 41,-2-1 0,-3 6 0,-2 1 1,-4 1-1,-5 4 0,-3 3 0,-1 5 1,0 6-1,-2 5 0,-4 5 0,-4 3 1,-3 5-303,-1 3 0,-8 7 1,-2 0-1,-4 4 1,-1 3-1,-2 4 0,-1 1 1,-2 3-1,0 2 1,2-1-1,3-7 1,6-10-788,5-6 1,10-5 0,2-3 0,4-6 0,5-7 747,6-6 0,7-4 0</inkml:trace>
  <inkml:trace contextRef="#ctx0" brushRef="#br0" timeOffset="5">24227 13942 8006,'0'8'1949,"-1"0"0,-3-3-1862,0 5 0,-8 2 0,1 4 0,-5 4 0,-4 3 0,-3 6 0,-2 5 0,-3 4 0,0 4 0,-1 1 0,0 0 0,2-1 0,1-4 0,4-4 0,1-6-106,4-4 0,7-6 1,5-13-1,4-10 1,2-8-1,4-6 0,5-3 1,2-2-1,3 0 100,-1-2 1,1-1 0,0-2 0,1 0 0,0 2 0,-3 2 0,0 2 0,-2 2 0,0 4 0,-3 1 0,0 3-26,0 3 0,2 4 0,4 8 0,-1 2 0,-2 4 0,-1 2 0,1 0 0,2 1 1,3 0-1,1 0 93,3-1 1,-1-5 0,-3 3-1,1 0 1,3-2 0,-3 0-1,-1-2 1,-1-3 0,-1-1-1,0 0 1,1 0 0,-1 0 225,1 0 1,-6-5 0,1-1-1,-1-2 1,1-3 0,-2-2-1,-2-1-349,-3-1 1,-1 9-1,-2 6 1,0 8 0,0 5-1,0 1-234,0 0 1,0 6 0,0-1-1,2 0 1,1 2 0,2 1 0,-1 2-1,3-2 1,2 1 0,4-2 0,2-1-1,1-2 251,3-2 0,-2-3 0,7-4 0,0-4 1,0-3-1,-1-2 0,-3-2 0,0-3 0,-1-4 1,0-6-1,-1-2 0,-4-4 42,-4-1 1,-4 2 0,-6-4 0,0-1 0,0-1 0,0 1 0,-2 1 0,-4-2 0,-7-1 0,-4 0 0,-3 3 0,0 3-603,-4 0 1,1 10-1,-1-2 1,-1 4 0,-2 2-1,-1 1 1,3 4-1,1 7 1,-2 8 0,1 6-1,1 3 1,4 4-2025,5 1 0,2 7 2541,3-1 0,-3 7 0,5-3 0</inkml:trace>
  <inkml:trace contextRef="#ctx0" brushRef="#br0" timeOffset="6">24947 14417 8006,'22'-13'260,"-3"4"1,-8-4 0,-1 2 0,0-5 0,-1-4 0,-1 3-1,-1 1 1,-4 0 0,-2-2 0,-1-1 0,0 2 387,0 1 0,0 1 0,-1 2 0,-4 4 0,-5 6 0,-1 6 0,2 6 0,2 4-664,1 2 1,4 1-1,-3 1 1,4 4-1,1 0 1,0 1-1,0-1 1,0 1-1,1-1 1,4 0-1,5-4 1,3-1 106,1-1 0,0-1 1,1-1-1,-1-3 0,2-6 1,2-2-1,1-2 0,0 0 1,0-2-1,0-2 0,-1-6 1,-2-4 213,-2-6 0,1 4 0,-2-3 0,-2 3 0,-3 2 0,0-1 0,-2 1 0,0 0-456,-2-1 0,-3 9 0,-1 6 0,0 8 0,0 5 0,0 1 0,2 0 0,1 1 0,3-1 0,1 1 0,1-1 88,0 0 1,0 1 0,3-1 0,-1 1 0,1-1 0,2 0 0,1-1 0,0-3 0,1-4 0,-1-1 0,1 0 184,-1-2 1,-5-2 0,-1-2-1,0-2 1,-1-4 0,1-1-1,0-3 1,1-2 0,-1-1-1,-1 1 1,-2 2-38,-1 1 1,1 6 0,-5-6 0,0-1-1,2 0-249,3 1 1,-4 10-1,6 10 1,-1 2-1,2 3 1,2-1 0,-1 1-1,2-1 1,2 0-1,2 1 150,-1-1 1,0 5 0,1 0 0,-1-1 0,0-4 0,1-2 0,-1-3-1,1 1 1,-1-1 0,0-1 485,1-1 0,-7-4 1,-3-8-1,-4-4 0,-1-4-526,0-2 0,0 6-140,0-1 0,5 9 0,0 1 0,0 6 0,-1 4 0,3-1 0,1 2 0,1 2 0,1 0 1,0-2-1,1-1 91,2 1 1,6 2-1,1 1 1,3-1-1,1-2 1,0-3-1,-2-1 1,1-4-1,-3-2 1,3-2 0,-2-4 236,-1-5 0,-2-7 0,-9-2 1,-4 1-1,-3 0 0,-2 1 0,-2-2 1,-3-1-1,-6 1 0,-6-2 0,-7 1 1,-2-1-386,2 3 0,-3 2 0,3 2 0,-5 1 1,-1 4-1,-1 4 0,4 3 0,2 2 0,2 2 1,4 3-1,3 6 0,3 5-1207,4 3 0,-2 5 1,6-3-1,3 1 1458,5 4 0,5 1 0,7 2 0</inkml:trace>
  <inkml:trace contextRef="#ctx0" brushRef="#br0" timeOffset="7">26385 14805 6991,'0'-14'673,"0"0"0,0-1 1,0 1-1,0 0 0,0-1 1,0 1-1,0-1 0,0 1 1,-1 1-1,-3 2-250,0 1 1,-8 7-1,3-2 1,-4 4-1,-1 2 1,-1 4-1,3 5 1,0 4-1,4 4 1,2 3-586,3 1 0,1 2 0,2 5 0,0-1 1,0 1-1,2 0 0,3-2 0,4-1 1,6-4-1,2 1 0,4-3 0,0 0 127,-1-8 0,6 1 0,-4-8 1,2-2-1,-1-1 0,-2-2 0,-4-2 1,-1-3-1,-1-4 0,-1-4 1,-1-1-1,-2-1 202,-2 1 1,-4 4 0,3 1 0,-1-3-1,-3 1 1,1 3 0,0 8-276,-2 8 0,-1 5 0,-2 1 0,0 2 0,0 2 1,0 1-1,0-1 0,0-1 0,0 1 0,0 1 0,0-1-814,0-2 1,0 0 0,0 1 0,1 2 0,4-1 921,5-2 0,3-8 0,1-2 0</inkml:trace>
  <inkml:trace contextRef="#ctx0" brushRef="#br0" timeOffset="8">26802 14877 7905,'0'-14'898,"0"0"0,0-1 0,0 1 1,0-1-1,-1 1 0,-2 0 1,-2-1-1,2 1 1306,1 0-2204,2 6 0,0 1 0,0 7 0</inkml:trace>
  <inkml:trace contextRef="#ctx0" brushRef="#br0" timeOffset="9">21393 14604 7854,'14'8'484,"-7"-2"0,-7-6 1,-8 0-1,-5 0-277,-1 0 0,1-6 0,2-2 1,3-2-1,1 1 0,4-2 1,1-2-1,2-2 0,0 1 1,0 0-1,0-1 0,0 1 1,2 0-1,1-2 0,4-2 1,1-1-154,3 1 1,6 7-1,3 1 1,-1-1-1,0 0 1,2 1 0,0 6-1,1 2 1,0 2-1,2 2 1,0 2 0,0 6-167,2 3 0,-4 1 1,1 2-1,-1 2 0,-1 3 1,0-1-1,-4 1 0,-1-2 1,-3 1-1,-2-1 0,-3 0 1,-2 0 176,-2 0 1,-9 0 0,-6-6 0,-5-2 0,-5-1 0,-1 0 0,-4-1 0,0-1 0,1-1 0,2-4 0,3-2 0,2-1-560,2 0 0,2 0 1,-1-1-1,3-4 1,2-5-1,5-2 1,5-3-1,3 1 1,4-1 493,1 1 0,1-7 0,6-1 0</inkml:trace>
  <inkml:trace contextRef="#ctx0" brushRef="#br0" timeOffset="10">21724 14647 7593,'8'15'0,"-2"-1"166,1 0 0,-4-6 1,6-3-1,3-3 1,0-2-1,3 0 0,-1 0 1,1-2-1,1-4 1,1-7 228,2-5 1,7-2-1,-4 0 1,2-4-1,-1-1 1,-1-2-1,-1 0 1,1-4-1,-1 1 1,0 1-1,-5 3 1,-3 1-320,-4-6 0,-1 7 1,2-3-1,-5 3 1,-4 4-1,-1-1 1,-1 5-1,-3 3 1,-2 5-1,-2 2 0,-3 4-269,-2 5 0,-1 5 0,-1 7 1,1 1-1,1 3 0,2 5 1,1 4-1,1 4 0,-1 4 1,2-1-1,2 2 0,1-1 98,-2 4 0,6 0 0,-2 0 0,6-1 0,6-1 0,4 0 0,3-2 1,3-5-1,5-5 0,4-4 0,2-6 0,2-4 259,2-8 1,-1-2 0,-4-4 0,-2-2 0,-1-6 0,-4-4 0,-1-4 0,-4-1 0,-1 0 0,-1 0 0,-2-1 0,-2 3-121,-2 1 1,-6 1 0,2 4 0,-3 6-72,-2 10 0,-5 11 0,0 5 1,2 0-1,2 1 0,1 0 1,0 2-1,0 0 0,1-1 1,4-2-1,4-4 0,4-1 141,2-1 0,-1-7 0,2-4 0,2-2 1,1-2-1,-2-2 0,1-2 0,0-6 0,1-3 1,-2-3-1,-1-1 0,-1-3 40,-1 3 1,-1-4 0,-2 2 0,-3 1 0,-2 2 0,-1 4 0,0 0 0,0 3-207,-2-2 1,-1 6-1,-2 5 1,0 8 0,0 5-1,0 3 1,0 1 0,0 2-1,1-1-58,4-2 0,-2 3 0,7 2 0,1 0 0,0 1 1,2-1-1,0 0 0,3-4 0,0-1 0,1-1 1,1-3-1,1-2 245,-1-5 0,-2-4 0,-2-1 1,0-1-1,-1-4 0,-2-5 1,-3-2-1,-1-3 0,-2 1 1,-1-2-1,1-2 0,-2-1-38,-1 1 0,-2-2-1,0 0 1,0 3 0,0 1 0,2 1 0,1 1 0,3 1 0,2 4 0,3 4-208,2 3 1,2 2 0,-1 0 0,0 0 0,1 2 0,-1 3 0,0 4 0,-1 4 0,-2 1 0,-3 1 0,-1-1 0,-4 1 58,-1-1 1,-2 2 0,0 2-1,0 1 1,-2-2 0,-3-1-1,-4-1 1,-4-1 0,-2 1-1,1-3 1,1 0 0,2-5-525,2 0 0,-1 2 1,-4-4 556,-1-2 1,9-6 0,6-2-1,8 2 1,3 3 0,0 5 0,-1 3-1,-1 2 1,1-1 0,-1 1 53,3-2 1,0 5-1,1-4 1,-2 2 0,-1 1-1,0-3 1,-1 1-1,1-1 1,1-1 0,2-1-4249,1-4 4213,1-1 0,-1-2 0,0 0 0</inkml:trace>
  <inkml:trace contextRef="#ctx0" brushRef="#br0" timeOffset="11">23191 14633 8012,'-4'-15'0,"-3"1"334,-1 0 0,3-4 1,-3 2-1,2 3 0,3 1 1,1-1-1,2-2 0,2 1 1,3 0-1,4 1 0,4 2-116,1 1 1,1 7-1,-1-2 1,1 3-1,-1 2 1,0 2-1,1 3 1,-1 4-1,0 4 1,1 3-1,-1 3-2241,1 5 1,-1 5 0,0 5 2022,1 4 0,-7 4 0,-2 1 0</inkml:trace>
  <inkml:trace contextRef="#ctx0" brushRef="#br0" timeOffset="12">23407 15007 7854,'7'24'-38,"2"-2"1,4-1 0,1-5 0,1-5-1,-1-6 1,-1-5 0,-2-5 0,-1-6 434,1-7 0,6-2 0,3-6 0,-1 2 0,0-3 1,2-3-1,1-6 0,2 1 0,-1-2 0,-3 1 1,0-3-1,-1 1-79,-2 0 0,-2 1 1,-4-2-1,-3 6 1,-2 4-1,-3 5 1,-1 5-1,-4 5 1,-2 4-1,-6 5 1,-3 5-394,-1 5 1,-1 5 0,3 7 0,1 4 0,3 1 0,0 4 0,1 3 0,1 3 0,3 1-1,1 1 1,2-1 0,0 3-189,0 0 1,0 3 0,2 2-1,2-1 1,6-3 0,3 0-1,1-2 1,2 0 0,2-5-1,1-4 1,0-7 0,0-4 361,0-6 0,1-2 1,-6-7-1,0 0 1,1-2-1,-1-4 1,1-7-1,-3-5 1,-1-1-1,-3 0 1,-1-2-1,-4 0 189,-1 0 1,-1-2 0,2 3-1,2 3 1,-2 1 0,-1 1-1,-2 1 1,-2 1 0,-1 2-1,-3 3-391,-2 2 1,3 1-1,-3 6 1,2 4 0,2 6-1,3 5 1,1 4-1,0-3 1,0-1 0,0 0-152,0 3 0,6-1 1,2 4-1,2-1 1,-1-2-1,3 0 1,0 1-1,4-1 0,2 0 1,1 0-1,-1-3 191,-2-5 1,-2 1-1,1-8 1,-1 0 0,0-4-1,1-4 1,-3-2 0,0-2-1,-4-3 575,-2-2 1,4-1-1,-4 1 1,0 2-490,1 1 1,-2 8-1,-5 2 1,-2 8 0,-1 5-1,-2 2 1,2-1-1,1 0 1,2 2 0,0 2-1,0 3 1,0-1-127,0 1 1,0 5-1,0-2 1,0 3 0,0 3-1,0 2 1,-1 2 0,-3-2-1,0-2 1,-1-1-1,-2 0 1,-1 0 272,0-1 1,-4 0-1,2-3 1,-3-2 0,-1-3-1,0-2 1,-1-2 0,1-3-1,-2-4 1,-2-2 0,-1-3-1,1 1 98,2-2 1,2-3-1,0-4 1,-2-6-1,-2-3 1,-1-3 0,1-3-1,2-5 1,2-3-1,0-2 1,-1 0-1,1 1-105,-1-1 1,6 2-1,1 3 1,1 4 0,4 5-1,2 0 1,2 2 0,4 4-1,6 4-123,7 3 0,-1 2 1,7 0-1,2 0 0,1-1 1,3-2-1,2-2 1,2 2-1,-2 1 0,0 0 1,0-1-1,3-3-3333,2-2 1,-4 3 3292,6-5 0,-1 1 0,5-6 0</inkml:trace>
  <inkml:trace contextRef="#ctx0" brushRef="#br0" timeOffset="13">29363 5942 9798,'-14'0'0,"-2"0"-239,-3 0 0,1 0 1,-6 0-1,-1 0 259,-3 0 1,5 0 0,0-1 0,1-2-1,-1-2 1,-1 2 0,0 1 0,2 2 112,1 0 1,2 0 0,5 0 0,-1-2 0,1-2 0,1-6 0,4-3-1,4-1 1,3-1 0,2 1 0,0 0 0,0-1 0,0 1 0,0-1 2,0 1 1,7 6 0,2 3 0,4 4 0,1 1 0,2 0-1,3 0 1,5 1 0,5 2 0,5 2-64,4-2 0,4-1 1,2-2-1,6 0 0,8 0 1,7 0-1,7-2 0,5-2 1,-37-1-1,1 0 1,2-1-1,1-1 0,1 0 1,1-2-1,1 1 0,0-1-73,0 0 1,0-1 0,-1-2 0,-1 0 0,-4 2 0,-2 0 0,35-7 0,-7 1 0,-6 1-1,-10 3 1,-13 2 0,-10 5-74,-9 4 0,-22 1 0,-12 0 0,-9 1 0,-8 2 1,-5 4-1,-6 1 0,-3 3 0,-4 2 0,-2 1 0,-6 1 1,-3-1 146,-1 0 0,-7-4 0,2 0 0,-5 1 0,-5 2 0,37-6 0,-1 0 0,-1 0 1,1-1-1,-1-1 0,1-1 0,0 0 0,0-1 0,0-1 0,1 0 0,-1 1 1,0-1-1,-37 1 175,4-1 1,7-2 0,16-2 0,8-1 0,8-3 0,6-1 0,5-1 0,6 0-280,7-3 1,11 5-1,11 3 1,7 4 0,6 6-1,3 1 1,2 3 0,0 2-1,1 1 1,2 0-1,3 2 1,2 4-25,3 4 1,1-2 0,2 0 0,2 1 0,3-1 0,3 2 0,2-2 0,0-2 0,3-4 0,3-4 0,6 0 0,4-4 28,5-2 1,1-3-1,-3-8 1,0-4-1,0-4 1,-2-1-1,-4-2 1,-9-2-1,-7-1 1,-7 1-1,-6 2 1,-9 4 53,-7 2 0,-13 2 0,-9 5 0,-12-2 0,-11 2 0,-10 1 0,-9 2 0,-10 0 0,-7 2 0,-9 3 1,-8 3-1,35-4 0,-1 1 6,-1 0 0,-1 0 0,1-1 0,2 0 0,1 1 0,0 1 0,-1-2 0,-1 0 0,-1 0 0,-1 0 0,-2-1 0,-1 0 0,1 1 0,0-1 0,2-1 0,1 0 0,2 1 0,0-1 0,-33 3 0,8-2 0,13-1-9,14-2 0,13-2 1,19-1-1,9-3 1,12-2-1,11-3 1,8-2-1,6-2 1,6 3-1,4 0 1,4 3-131,4-2 0,2 3 0,-1 0 0,1 0 0,1 1 0,3 1 0,4 3 0,1-1 0,0 1 0,2-2 0,3 1 0,3-1 125,2 0 1,-1-5 0,-5 4 0,-2-2 0,-4-3 0,-3 0 0,-7-1 0,-10 3 0,-12-1 112,-7 2 1,-26 2-1,-20 6 1,-15 0 0,-13 1-1,-9 4 1,-9 3 0,-6 2-1,-4-1 1,35-3 0,0 0-1,-2 0 1,0 0 0,-2 2-1,0-1 29,0 0 0,-1 0 1,0 1-1,1-1 1,2-1-1,0 0 1,0 0-1,-1 0 1,1-2-1,0 0 0,1-1 1,1 0-1,-34 0 1,14-1-1,15-2 1,15 0-523,15 0 0,24-5 1,29-1-1,13-1 1,14 1-1,8 3 0,6 1 1,3 4 355,-37-1 1,0 2 0,2 4 0,1 1-1,3 3 1,1 0 0</inkml:trace>
  <inkml:trace contextRef="#ctx0" brushRef="#br0" timeOffset="14">4345 12273 6737,'-26'-22'172,"-3"3"1,2-4 0,-13 1 0,-3-2 0,-3 0 0,-2-2 0,0 1 0,0 1 1175,1 5-1338,3-4 0,0 7 1,1-3-1,0 3 1,0 2-1,-2 1 1,-3 2-1,-3 3 1,0 1-1,1 4 1,1 1-1,-4 2 0,-3 0 1,-1 0-1,-1 2 1,0 1-1,1 2 1,-1-2-1,-1-1 1,-1-2-1,-3 0 1,2 0-1,1 0 1,-1 0-1,-5 1 0,-1 3 1,-1 2-784,4 2 768,-4 2 0,3 4 1,-9 0-1,-1 2 1,-1 4-1,0 4 1,1 3-1,0 1 1,36-12-1,0-1 1,0 1-1,-1 0 1,0 1-1,1-1 1,-1 1-1,1 0 1,0 0-1,0 0 1,1 0-1,1 1 1,0 0-1,0 0 1,-33 22-1,1 0 0,4 0 1,-1-1-1,2 1 1,-1 3-1,-1 5 1,32-23-1,1 1 16,0-1 0,0 1 0,1 2 0,0 0 1,-25 25-1,-1 4 0,30-26 0,0-1 1,1 1-1,0 1 0,1-1 0,-1 0 1,0 1-1,0 0 0,-2 1 0,0 1 1,-1 1-1,-2 0-11,-1 1 0,-1 0 0,2 0 0,0 0 0,0 0 0,29-33 0</inkml:trace>
  <inkml:trace contextRef="#ctx0" brushRef="#br0" timeOffset="15">-1 15284 8079,'17'47'83,"10"19"36,2-5 0,-1 1 0,3 0 0,1 1 0,3 1 0,0 1 0,0 2 0,-1-1 0,-1-4 0,3-4 0,0-4 0,3-3 0,-1-1 0,2-4 12,5-1 0,4-2 0,9 0 0,1 2 0,2 0 0,1 0 0,1-4 0,0 1 1,5-2-1,2 0 0,2-3 0,0-2-134,0-3 1,0-4 0,0-2 0,1-4-1,2-1 1,4-3 0,-1-2 0,2-2 0,0-1-1,-39-8 1,1 0 0,0-3 0,1 0-1,0-1 1,0 0-16,0-1 0,0 0 0,0 0 0,1 0 0,-1 0 1,0 0-1,1 0 0,0 0 0,1 0 0,-1 0 0,2 0 1,-1 0-1,0 0 0,0 0 0,-1-1 0,0 0 0,-1 0 1,0-1-1,1-1 0,0 0 0,1-1 0,0 0 1,0-2-1,1 1 10,-1-2 1,-1 1 0,1-1 0,0-1 0,-1 1 0,1 0 0,2 0 0,-1 0 0,0-1 0,-1 0 0,0-1 0,0 0 0,-3-1-1,0-1 1,1 0 0,-1 0 0,1-2 0,0 0 0,2 0 0,0-1 0,1 0 0,-1-1 0,-1 1 0,0 0 37,-2-1 1,-1 1 0,1-3 0,-1 0 0,-1 0 0,-1-1 0,1 0 0,0-1 0,0 0 0,1-2 0,-1 1 0,0-1 0,-2 0-1,-1 0 1,-1 1 0,-2-1 0,32-21 0,0-3 0,-3 1 0,1-1 57,-3 2 1,-2-5-1,-1-2 1,-1-1 0,-1-3-1,-3-4 1,-5-3 0,-5-1-1,-3 1 1,-1 2 0,-1 1-1,-3 1-44,-6-1 0,0-6 1,-7-1-1,2-2 1,-2 0-1,-1-1 0,-5 3 1,-3 1-1,-5 0 1,-2-3-1,-1-4 0,0 1 110,0 3 1,-2 1-1,-8 6 1,-6-4 0,-5 0-1,-5 0 1,-1 3 0,-4 2-1,-3 1 1,-3-1 0,-3-2-1,-2-1-61,-2 1 1,2-3 0,-3 0 0,-3-1-1,20 31 1,-1 1 0,0-1 0,0 1 0,0-1-1,0 1 1,0-2 0,-1 1 0,-1-1-1,-1-1 1,-1 0 0,-1-1 0,-2-1 0,1 1-1,-1-2 1,-1 1-77,0 0 0,0 1 0,2 1 0,0 0 1,-3 1-1,0 1 0,0 0 0,-1 1 1,0 0-1,-1 1 0,0 0 0,-2 1 0,2 2 1,-2 1-1,2 0 0,-1 1 0,-2 1 1,0-1-1,0 1 0,-2 0 0,0 0 0,-1 1 1,0 0-1,0 2-21,0 0 0,0 2 1,0 4-1,-1 1 0,-2-1 1,-1 2-1,-2 1 0,0 1 1,-1 2-1,0 1 0,-1 1 1,0 0-1,3 3 1,-1 1-1,2 1 0,-1 0 1,1 2-1,-1 1 0,-2 0 1,0 0 3,-1 1 0,-1 0 0,-3 3 0,-1 1 0,0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5:30:22.6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32198 1698 7685,'-15'-29'505,"-6"-1"0,-3-2 0,-1-2-503,1 2 0,-3 3 0,4 4 1,-1 2-1,0 1 0,-3 1 1,-3-1-1,-4 1 0,2-1 0,0 1 1,-3-1-1,-6-1 0,-7-1 1,-4 0-1,-3 2 0,-5 1-64,-2 3 0,-12-2 0,3 0 0,-3 3 0,-1 1 0,0 2 0,-4 1 0,1 2 0,0 3 0,3 0 0,1 1 0,1 1 0,-3 3 1,0 1-1,1 2 0,1 0 109,2 0 1,0 2-1,-1 1 1,-1 3-1,1 1 1,1 1-1,-2 0 1,-1 3-1,-2 2 1,1 1-1,-1 0 1,2 1 5,1-1 1,2 5 0,-1 2 0,-1 1 0,1 4 0,4 1 0,2 4 0,3 1 0,-2 3 0,1 1 0,-2 4 0,-1 0-23,1-1 0,5 4 0,-5-2 1,33-18-1,1 1 0,-33 24 1,4 0-1,3 1 0,1 1 1,1 1-1,-1 0 0,0 2 1,1 0-25,-1-1 0,-1 1 1,28-23-1,0-1 1,-2 2-1,0-1 1,0 1-1,1 0 1,1 1-1,1-1 1,2 0-1,0 0 0,2 0 1,-1 1-1,0-1 1,0 0-1,0 1 1,0 0-1,0 0 1,1 1-1,1 1 1,0 0-1,0-1 0,1 1 0,-21 28 0,21-29 1,0 1-1,-21 33 0,2 0 0,0 1 0,0 0 1,21-32-1,1 0 0,-1 2 0,0 1 0,1 1 1,-1 0-1,1 0 0,-1 0 0,1-1 0,-1 0-32,0 0 1,1 1 0,0-3 0,0 1 0,1 3 0,0 1 0,1 0 0,0 1 0,0-1 0,0 0 0,0-1 0,1 0 0,0-1 0,1 0-1,0 0 1,0 1 0,0 2 0,1 1 0,-1 0 0,2 1 0,-1 1 0,1-1 0,1 1 0,-1-1 27,1 2 1,0-1 0,0-1-1,0 0 1,1 3 0,1 1-1,0 1 1,1-1 0,1 2-1,0-1 1,0 0 0,1-1 0,-1 1-1,0-1 1,1 1 0,-1-1-1,1 2 1,1 1 0,-1 0-1,2 0 1,-1 0 0,1 1-1,0-1 1,0 0-5,-1-1 0,1 0 0,3 0 1,0 1-1,2 0 0,0 1 1,1 1-1,0-1 0,1 1 0,0-1 1,1-1-1,0 0 0,1 0 1,0 0-1,3-1 0,0 1 0,2-1 1,0 0-1,2-1 0,0 1 1,2-2-1,0 1 0,2-1 1,0-1-19,1 0 0,2 0 0,3 0 0,1 0 0,-1 3 0,0 0 0,1 1 0,2 0 0,0 0 0,0 0 0,1-1 0,1-1 0,0-1 0,1-1 0,1 1 0,-1-2 0,3 1 0,0 0 0,2 0 0,0-1 0,0-1 0,2 0 0,-1-1 0,0 0-19,1-1 1,0 0-1,0-1 1,2 0-1,2 1 1,1 0 0,1 0-1,-1 0 1,2 0-1,-1-2 1,0-1 0,1-2-1,0-1 1,0-1-1,2 0 1,0-2-1,1 1 1,0 0 0,1 0-1,1-1 1,-1-1-1,0-1 1,0-2 0,0 0 73,0-1 1,1-1 0,-1 1 0,0-1 0,2 2 0,0-1 0,0 1 0,1-1-1,1-1 1,0-1 0,-2-1 0,1-1 0,0-1 0,1 0 0,-1-2 0,1 0-1,2 0 1,1-1 0,0 0 0,0-1 0,1 0 0,1 0 0,-3-2 0,1-2-5,-1-2 1,1-1 0,-1 0 0,1-1 0,0-2-1,1-2 1,-2 0 0,1-1 0,-2 0 0,0-2-1,-3 0 1,1-2 0,-1-1 0,-1-1 0,1-1-1,0-1 1,0 0 0,1-1 0,-1-2 0,-1-1-1,1-1 1,-2-2 0,0-2 0,-1-1-73,-1-1 1,0-1 0,1 1-1,0-2 1,-1-2 0,0 0-1,1-1 1,1 0 0,-1-2 0,0 1-1,-1-1 1,0 0 0,-2 0-1,0 0 1,0 0 0,-1-1 0,0-1-1,1-2 1,-1 0 0,-1 0-1,-1-3 1,0 0 0,-2 0-1,-1 0 64,29-24 0,-3-5 0,1 1 0,-30 25 0,0 0 0,1-1 0,1-1 0,-2-1 0,0 1 0,1-1 0,-1 0 0,0 0 0,1 1 0,0 0 0,0-1 0,0 0 0,1 0 0,-1-2 0,0 0 0,0 0 0,-1-1-15,-2 0 0,0 1 1,0 2-1,1 0 1,-2-3-1,-1 0 0,1-1 1,0 0-1,1-1 1,-1-1-1,-2-2 1,1 1-1,-1 0 0,-1 1 1,0 0-1,-1 0 1,-1 1-1,0-1 0,0-1 1,0-1-1,-1-2 1,1 0-1,-1 0 1,1-1 40,-1 1 0,1 1 0,0-3 1,-1 1-1,1 1 0,-1 0 1,1-1-1,0-2 0,-1-1 0,1 1 1,-1-2-1,1 0 0,-1 2 1,1-1-1,-1 0 0,0 0 0,-1 1 1,0-1-1,-1-2 0,0-1 1,0 1-1,0-1 0,0-1 0,-1 0-38,-1 3 1,0-1-1,-2 0 1,0-2-1,-1 2 1,1-2-1,-1 0 1,0-1 0,0 0-1,0 0 1,-2-1-1,0 1 1,-2 0-1,0-1 1,0 2 0,0-1-1,-1 1 1,1 1-1,-1-1 1,1 0-1,0-1 1,-1-1 0,1 0-1,-1 0-22,0 1 0,0 1 0,0-2 1,0 1-1,0 1 0,1 1 1,1-4-1,2 0 0,-1-2 0,1 1 1,0 0-1,0 0 0,-1 3 1,0-1-1,0 2 0,1-1 1,1 0-1,0 0 0,-1-3 0,1 0 1,-1 0-1,-1-1 0,0 1 1,-1 0-28,-1 3 1,0 0-1,0 1 1,0 0 0,-3-1-1,0-1 1,0 0-1,0-1 1,1-2 0,0 0-1,1-1 1,0 0 0,1 1-1,-1-1 1,0 2-1,-2-1 1,0 2 0,-1-1-1,-2 0 1,0 0 0,-1 0-1,0 1 1,-1 0-1,0 0 89,-1 2 1,-1 1 0,-4 3 0,-3 2 0,0 3 0,-2 1 0,-1-2 0,-2 1-1,-2 0 1,-1 0 0,-1 1 0,-2 2 0,-20-33 0,-7 6 0,-6 4 0,23 31-1,-2 1 1,0 1 0,0 0 0,-2 1 0,0 1 209,-34-22 1,4 3 0,-4 2 0,1-1 0,-1-3 0,33 24 0,-1 0 0,-33-20 0,-2 3-263,33 20 0,-1 0 0,-5-1 0,-1 0 0,-4 0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5:33:51.300"/>
    </inkml:context>
    <inkml:brush xml:id="br0">
      <inkml:brushProperty name="height" value="0.053" units="cm"/>
      <inkml:brushProperty name="color" value="#FF0000"/>
    </inkml:brush>
  </inkml:definitions>
  <inkml:trace contextRef="#ctx0" brushRef="#br0">6675 5554 7714,'-9'-7'644,"-1"-2"1,2 1-1,-3 0 1,3 0-129,2 0-557,1 5 0,11-4 1,5 9-1,7 1 1,4 2-1,2-2 0,2-1 1,3-2-1,3 0 1,0 0-1,0 0 0,1 0 1,5 0-1,4 0 1,1 0-1,2 0 0,1 0 1,4 0 40,1 0 0,2 0 0,4 0 0</inkml:trace>
  <inkml:trace contextRef="#ctx0" brushRef="#br0" timeOffset="1">8502 5295 7909,'8'-15'-156,"-3"1"0,2 0 0,-3-1 0,0 1 618,-3 0 1,1-1-1,1 1 1,2 3-1,-2 7 1,-1 14-444,-2 11 1,-5 8-1,-2 6 1,-1 8-1,-4 10 1,-4 9-1,-5 8 1,0 7-1,10-37 1,0 0-1,0 2 1,1 1-1,-1 0 1,0 2-1,-1 0 1,1 1-1,-1-2 1,0 0-1,1-3 1,0-1 0,-10 29-1,3-13 28,4-11 1,-4-18 0,10-6 0,0-13-1,4-15 1,2-9 0,2-9 0,2-7-85,2-7 0,4-9 1,7-3-1,1-2 1,1 2-1,3 0 1,-3 2-1,-1-3 1,-1 3-1,-1-1 0,0 6 1,2 4 31,3 6 1,-3 4 0,4 2 0,-4 6 0,-2 8 0,0 7 0,1 6 0,-1 1 0,1 1 0,-3 4 67,-2 5 0,1 2 0,-6 3 0,0 1 0,0 3 0,1 3 1,0 1-1,2-2 0,-1-2 0,1 0 0,0-3 0,1-3-61,-1-4 1,5-5-1,-3 0 1,2-2-1,3-2 1,-2-2-1,-2-1 1,-2-3-1,1-2 1,0-3-158,-1-2 1,-1-2 0,3 3 0,-1 2 0,0 4-1,-1 1 1,1 0-98,1 2 0,-3 1 1,1 2-1,3 0 1,0 0-1,3 0 1,-1-1-1,2-4 0,2-5 1,3-3-1,-1-1 195,1 0 0,5-6 1,-2 0-1,1-3 1,1-2-1,-2-2 0,0-2 1,0 0-1,-2 0 1,-1 2-1,-3 3 0,-4 3 626,-4 0 1,-2 5-1,-5-3 1,2 3 0,-4 4-1,-4 2 1,-7 5-543,-2 4 1,-1 7-1,2 4 1,1 4-1,0 3 1,1 3-1,1-3 1,0 1-1,1-1 1,-1 3-1,2-3 1,0-1-90,2-1 1,-2-1 0,1 0 0,2 1 0,1-1 0,2 1 0,0-1 0,2-1 0,3-4 30,4-4 1,4-3 0,2-2 0,-3-2 0,0-1 0,-4-4 0,0 1 0,0 0 0,1 1-202,-1-1 0,5 2 0,-3-4 0,2 2 0,3 3 392,-1 1 0,-4-3 0,-1 1 1,2 0-1,2 3 0,2-1 1,-1-1-1,0-2 0,2 2 0,2 1 1,1 2-1,0 0-131,2 0 1,-5 0 0,5 0 0,-2 0 0,0 0-1,-1 0 1,-2 0 0,-2 2 0,1 1 0,-3 4-1,0-1 1,-4 2-84,-2 0 0,0-3 1,-2 4-1,2 3 1,0 0-1,1 3 1,-2-3-1,-1 0 1,3-3-1,1 2-256,3 2 1,2-5 0,1-1 0,0-3 0,1 1-1,-1-2 1,1-1 0,1-2 0,1-2 309,2-2 0,7-11 0,-4-7 0</inkml:trace>
  <inkml:trace contextRef="#ctx0" brushRef="#br0" timeOffset="2">10027 5352 6724,'15'-27'0,"-1"0"0,1 1 0,-1-1 0,0 2 0,1-4 0,-1-1 0,1-6 0,-3 0 0,-1-3 254,-1 2 1,0-2 0,2 5 0,0 2-1,-3 2 1,2 2 0,1 4 0,-1 5 0,-2 5-139,3 4 0,-6 5 0,-1 10 0,-4 5 0,-2 4 0,-4 5 0,-3 5 0,-2 5 0,1 3 0,-1 3 0,1 2 0,-1 5-172,-1 4 1,-2 0-1,0 6 1,2 0-1,3 1 1,0 3-1,2-3 1,-1-2-1,4-5 1,2-1-1,1-3 1,0-6 12,0-7 0,0-11 0,1-12 0,2-4 0,2-9 0,-2-4 0,-1-3 0,-2-1-5,0 1 0,0-2 0,-2-2 0,-1-2 1,-2-1-1,2-2 0,0 3 0,0-1 0,-2 2 1,2 0-1,1-1 0,2 3 128,0 1 0,0 1 1,0 1-1,2 1 1,3 4-1,3 2 0,1 2 1,1 1-1,1 0 39,2 3 1,3 1 0,1 0-1,2 0 1,1 0 0,-1 0-1,2 0 1,-1 0 0,1 1-1,-2 3 1,0 2 0,1 0-56,-3 1 1,-2 4-1,-4-1 1,-2 2-1,1 3 1,-2-1 0,-3 1-1,-4-1 1,1 0-1,1 1 1,2-1-130,-2 1 0,-1-6 0,-1-2 27,4-6 0,-2-4 0,5-11 1,0 1-1,-1 2 0,1 3 0,-2 0 1,2 1-1,-1-1 0,1 2 109,0-1 0,-4 1 1,6 3-1,1-2 1,2 3-1,1 4 1,-1 4-1,-2 1 1,-1 1-61,1 0 1,-3-3 0,2 3 0,1 0 0,2-2 0,1 2 0,0-2-1,1 1 1,-1-4-39,1-1 0,-1-2 0,-1-2 1,-2-1-1,-3-4 0,-2-1 0,-3-3 1,1-2-1,-1-1 0,2 0-172,-2-1 0,-2 6 0,-2 1 0,-2 3 267,-2 6 1,0 1-1,5 8 1,2-1-1,2-1 1,6-3-1,3-3 1,1-2-1,1 0-38,-1 0 0,2 0 0,2 0 0,2-2 1,3-1-1,1-4 0,-2 1 0,-3 0 1,-1 2-1,-1 3 0,1-1 0,-4-1-56,-2-2 1,-3 2 0,4 8 0,-3 4 0,-6 4 0,-2 2 0,-2-1 0,-2 0 69,-2 1 0,2-1 1,-3 1-1,4-1 0,1 0 1,0 1-1,0-1 0,1-1-14,4-4 0,3-2 1,6-7-1,1 0 0,-1-2 1,1-3-1,-1-3 0,0-1 1,1-1-1,-3-1 0,0 0 7,-3 1 1,-1-2-1,3 4 1,-1-2 0,1 0-1,2 1 1,1-1-1,1 2 1,-1 2 0,-1 1-11,-3-1 1,2 4 0,-2-3-1,3 4 1,1 1 0,0 0-1,2 0 1,2 0 0,1 0-1,0 0 1,1 0 0,-1 0 45,-2 0 0,-1 6 0,-1 4 0,-1 2 0,-1 3 1,-3-1-1,-6 1 0,-2-1 0,-4 0 0,-2 1-220,-6-1 1,-3 2 0,-1 2 0,-2 1 0,-2-2 0,-1-2 0,1-4 0,2-3 0,2 0 0,0-2-5388,-1 1 5534,1-2 0,6-18 0,1-3 0</inkml:trace>
  <inkml:trace contextRef="#ctx0" brushRef="#br0" timeOffset="3">11941 4863 7836,'5'-14'369,"1"-1"0,0 1 0,1 0 0,-4 2-111,-1 8 1,-2 10 0,0 15 0,0 1-1,0 4 1,0 1 0,0 2 0,0 1-1,0 4 1,0 4 0,0 4-264,0 1 0,0 5 1,0 1-1,0 4 1,0 3-1,0 2 1,0-4-1,0-3 0,0-6 1,0-4-1,0-5 1,0-4 256,0-5 1,0-13 0,0-3 0,0-7-397,0-11 0,-2-4 0,-1-3 0,-2-2 0,2-2 0,1-3 1,2 0-1,0 1 0,0 2 0,0 0 0,0 1 0,0-2 168,0 1 1,5 2-1,1 2 1,1-1 0,1 1-1,-2 0 1,2-1 0,0 1-1,3-1 1,4 1 0,2 0-1,4-1 124,2 1 0,-1 1 1,3 2-1,-1 1 1,2 1-1,1 1 0,0 3 1,-1 3-1,-4 2 1,-1 0-1,-3 2 0,-4 3-45,-4 4 0,-2 4 1,-5 3-1,2 2 0,-2 2 1,-2 3-1,-2 1 1,-4-2-1,-3-1 0,-2-2 1,3 0-1,-1-1-366,0-2 0,3-3 0,-3-2 0,3-5 0,5-4 0,5-9 0,3-5 0,3-6 208,2-1 1,-4-2 0,1 4 0,1-3 0,2 3 0,0 1 0,-2 1 0,-2-1 0,3-1 0,0-2 0,3 1 0,1 2 72,3 2 0,-3-1 1,3 1-1,-3 0 0,0-1 1,2 1-1,1-1 0,-2 3 1,1 0-1,0 4 0,1 2 1,-2 3 160,-1 1 1,-3 4 0,-2 3-1,-3 4 1,-1 6 0,-4 2-1,-1 4 1,-4 1 0,-1 2 0,-2 0-1,0 0-583,-1 2 1,4-5 0,-3-2 0,4-3 0,1-2 0,0 1 0,0-1 0,1-3-4299,4-6 4702,-3-7 0,17-18 0,-3-3 0</inkml:trace>
  <inkml:trace contextRef="#ctx0" brushRef="#br0" timeOffset="4">13005 4676 6959,'0'-32'270,"0"3"0,5-1 0,0 11 0,-3 4 0,-6 11 0,-4 12 1,-1 8-1,1 3-181,2 2 1,-6 1 0,3 7 0,-4 0 0,-1-1-90,-1 1 0,1 0 0,-1 0 0</inkml:trace>
  <inkml:trace contextRef="#ctx0" brushRef="#br0" timeOffset="5">11739 4978 8242,'-14'-1'595,"0"-4"0,-1 3 1,6-2-1,7 2 0,12 2 1,6 0-619,4 0 1,3 5-1,7 1 1,2 1 0,2-1-1,-2-1 1,-2 0 0,-1 1 22,0 2 0,6 1 0,2 6 0</inkml:trace>
  <inkml:trace contextRef="#ctx0" brushRef="#br0" timeOffset="6">6862 7108 7842,'-8'0'807,"-4"0"0,2 0-569,-3 0 1,4 0-1,1 1 1,3 3 0,6 0-1,7 0 1,5-1 0,3 0-1,2 2 1,2-2-208,3-1 0,-4-2 0,3 0 0,1 1 0,-2 2 0,-1 2 0,-2-2 0,0-1 0,-1-2 0,2 0 0,-1 0 0,-2 0-356,-2 0 0,1 0 0,-1 0 1,0 0-1,1 0 0,-1 0 1,1-2-1,-1-1 0,0-2 325,1 2 0,-1-11 0,1-2 0</inkml:trace>
  <inkml:trace contextRef="#ctx0" brushRef="#br0" timeOffset="7">7884 7208 8146,'-13'-1'0,"2"-2"205,1-2 1,5-1 0,-3 1-1,2-5 1,3-3 0,1-1-1,4 0 1,3-1 0,4-1-1,4-1 1,1-4 0,1-2-1,1-2 1,1-2 0,3-2-49,-3 0 1,-1 2 0,-2 1-1,2 4 1,0 1 0,0 4 0,-3 2-1,0 4 1,0 3 0,1 2-1,1 2-189,-1 3 1,-4 9 0,-2 5 0,0 6 0,-2 3 0,0 4 0,-2 1 0,-1 2 0,0 0 0,2-1-1,0-1 1,-1-3 19,1-4 0,1 0 0,-1 0 1,5-4-1,3-5 0,1-6 0,0-5 1,1-5-1,-1-5 0,1-4 84,-1-5 1,0 1 0,-1-4-1,-2 1 1,-1 2 0,1-1-1,0 1 1,1 2-139,-3 1 1,-6 9 0,4 7 0,-3 8 0,1 5 0,-2 2 0,1 0 0,-1 3 0,3 1 0,2-1 17,3-2 1,1 3-1,0 0 1,1-1 0,3-2-1,0-3 1,0-4 0,0-2-1,2-3 1,1 1 0,-1-2-1,-1-3 128,2-4 1,-8-4 0,4-7 0,-2 1 0,-2-2 0,0-2 0,-3-1 0,-2 0 0,-2 0 0,-3-2 0,-1 0 0,-1 0-33,-4 4 1,-3-4-1,-7 2 1,1 1-1,0 2 1,-2 2-1,-2 1 1,-1 3-1,0 6 1,0 0-1,-1 1 1,3-2-423,1 2 1,1 6-1,3 4 1,2 2 0,4 6-1,1 2 1,0 3-1,3 0 1,6 3 0,5 1-1,6-2 374,4-1 0,3 4 0,7-2 0</inkml:trace>
  <inkml:trace contextRef="#ctx0" brushRef="#br0" timeOffset="8">9107 6964 8483,'12'-14'405,"-2"-1"1,-2 6 0,-5-1 0,2-1-1,0-2 1,0-1 0,-1-1 0,0 1-408,-3-1 0,-1 6 1,-1 1-1,-4 0 1,-6 1-1,-5 1 1,-4 4-1,1 6 1,0 5-1,0 6 1,0 4 102,-2 5 1,5 3 0,-3 2 0,4 0 0,4-1 0,3 1 0,2 0-1,3 0 1,1-2 0,2-2 0,2-4 0,2-3-55,6-5 0,4-9 0,4 1 1,1-3-1,0-4 0,1-4 1,0-9-1,1-7 0,1-7 1,-1-3-1,0-3 0,-3-2-84,-2-3 0,3-3 0,0-3 1,-1-2-1,-2 1 0,-4 4 1,0 3-1,-5 2 0,0 1 0,-4 5 1,-1 8 2,-2 7 0,0 10 1,0 9-1,-2 11 0,-1 9 1,-4 7-1,1 3 0,0 3 1,1 2 7,-1 3 0,4-4 0,-3 3 0,4-1 0,1-1 0,0-3 0,0-4 0,1-3 0,4-3 0,3-5 1,2-3-1,-1-3 10,2-3 0,2-4 0,1-6 0,1 0 0,-1-2 0,1-4 1,-1-7-1,0-4 0,1-1 0,-1 2 0,1 2 0,-3-1-132,-2 1 1,1 0 0,-4 1 0,-1 2-1,2 3 1,0 1 0,3 4 143,2 1 1,-4 9 0,-1 2 0,0 4 0,-1 2 0,1-3 0,-2-1 0,2-1-1,-1 1 1,1 2-673,0 1 1,1 1 0,4-1 0,-2-1 675,-1-3 0,-1-4 0,6-6 0</inkml:trace>
  <inkml:trace contextRef="#ctx0" brushRef="#br0" timeOffset="9">9682 6575 7828,'-6'-8'906,"3"-4"1,-7 2-1,0-3-1593,2-1 1,8 7-1,10 7 1,3 8 686,1 5 0,1 2 0,-1-1 0</inkml:trace>
  <inkml:trace contextRef="#ctx0" brushRef="#br0" timeOffset="10">9927 7036 7783,'-15'0'303,"1"0"1,0 0-1,1-2 1,3-3 0,5-4-1,4-4-169,1-1 1,6-1-1,4 1 1,3 0 0,1-1-1,0 1 1,1-1 0,-1 1-1,0 0 1,1 1 0,-1 3-1,1 5-73,-1 4 1,0-4-1,1 0 1,-1 4 0,1 4-1,-1 6 1,-1 4-1,-2 2 1,-3 1 0,0 1-1,-2 2 1,1-1-25,-4-2 1,3 3 0,-1 0-1,-2-1 1,0-4-25,2-4 0,-3-10 0,3-10 1,-2-4-1,2-5 0,3-4 1,1-1-1,1 2 0,-1 1 0,1 4 1,0 1-1,-1 1-22,-1 1 0,5 1 0,-3 3 0,2 6 1,3 2-1,-1 2 0,-1 2 0,-2 2 1,-1 6-1,1 3-1030,2 1 0,1 5 0,0 2 0,1 0 1039,-1 0 0,7 4 0,1-2 0</inkml:trace>
  <inkml:trace contextRef="#ctx0" brushRef="#br0" timeOffset="11">10819 6863 7759,'0'-14'293,"0"-1"0,0 1 0,0 0 1,0-1-1,-2 2 0,-1 2 0,-2 2 1,2-3-1,1 0-181,2-3 0,-1 7 0,-2 2 0,-4 1 0,-1 2 0,-3 5 1,0 6-1,0 4 0,1 4 0,-1 2-51,-2 1 1,3 7 0,2-2 0,0 1 0,2 1 0,0-2 0,2 0 0,3-2 0,1-3 0,0-3 0,0-1 18,0-1 1,6-6 0,4-3-1,3-5 1,3-3 0,1-5 0,2-4-1,-1-4 1,-2 0 0,-2 1 0,1 0-113,-1 1 1,0-1-1,-1 1 1,-2 0-1,-1 1 1,0 2-1,-1 3-141,1 1 0,-2 9 0,3 6 0,-3 1 1,0-1-1,0 0 0,3-1 173,2-1 0,8 5 0,1-3 0</inkml:trace>
  <inkml:trace contextRef="#ctx0" brushRef="#br0" timeOffset="12">12372 6806 7751,'-16'-12'223,"-1"0"0,-1-4 1,4 0-1,4 0 1,4 1-122,3 1 0,8 4 1,4 2-1,6 0 1,2 2-1,2 0 1,0 2-1,1 3 0,-1 2 1,-2 6-1,-1 6 1,-1 7-1,-1 6 1,-1 6-1,-2 5 1,-3 6-191,-1 3 0,-3 9 1,-4-3-1,0 4 0,-1 3 1,-2 2-1,-4 1 0,-1-1 1,-1-3-1,-1-5 0,0-6 1,-1-5 238,-2-8 1,1-7 0,0-14 0,3-4 0,-2-4 0,-2-3 0,-2-4 0,1-3-1,0-6 1,-1-7 0,1-6-281,0-3 0,4-3 0,2-2 0,0-3 1,2-2-1,-1-1 0,2-1 0,1 4 1,-1 3-1,2 5 0,1 1 0,2 4-12,0 3 0,2 4 1,2 6-1,6 4 1,3 2-1,1 0 1,1-2-1,1 2 1,1 1 140,2 2 0,7-6 0,-4-2 0</inkml:trace>
  <inkml:trace contextRef="#ctx0" brushRef="#br0" timeOffset="13">12631 6489 7751,'-14'-14'372,"0"-1"0,2 9 1,8 4-1,7 7 1,5 3-373,1 3 0,7 2 0,7 1 0</inkml:trace>
  <inkml:trace contextRef="#ctx0" brushRef="#br0" timeOffset="14">12977 6619 6680,'14'-7'499,"-1"-1"1,-2-6 0,-3-1 0,-2 1 0,-2 0 0,-4 1-467,-5 3 0,-3 4 0,-7 6 1,0 0-1,-3 1 0,-3 4 1,-1 5-1,-2 4 0,0 4 1,1 3-1,1 1 0,1 2 42,0-2 1,2 6-1,7-4 1,0 1-1,4 1 1,2-4-1,4-1 1,6-5-1,5-5 1,6-6 0,2-4-1,4-1-76,1 0 1,1-1 0,2-4 0,-2-5 0,-1-4 0,-1-4 0,0-1 0,-4 2-1,-1 1 1,-2 3 0,-1 2 0,-2 1-92,-1-1 0,-7 6 0,2 5 0,-3 8 0,-2 7 0,0 2 1,0 2-1,0-1-445,0-2 0,0-2 0,0 1 0,1-1 537,4 0 0,3 1 0,6-1 0</inkml:trace>
  <inkml:trace contextRef="#ctx0" brushRef="#br0" timeOffset="15">13380 6158 7776,'0'-14'262,"0"-1"0,-2 3 1,-1 0-1,-4 4 0,1 4 1,0 5-1,2 9 1,3 7-1,1 7-96,0 4-250,0 0 0,-5 1 0,-1 1 1,-1 4-1,1 3 0,1 1 1,0-1-1,-1 0 0,-1-2 0,1 0 1,3-3-1,1-2 0,2-2 1,0-4-1,0-5 0,2-5 0,3-4 1,6-7-1,5-6 0,5-7 1,1-4-1,2-4 67,-2-1 1,4 0-1,-5 6 1,-1 2-1,1 1 1,-3 1-1,-2 1 1,-2 3 226,1 3 1,-14 4 0,-6 3 0,-6 4 0,-5 4 0,-1 1 0,-4 1 0,-2-1 0,-1 1 0,1-1 0,0 0-1,1 1-166,-1-1 0,6-4 1,-2-1-1,4 3 1,4-1-1,3 0 1,2-2-1,4 3 1,5-1-1,7 0 0,4-3 39,5-2 0,-1-1 0,4-5 0,1 0 0,-1 0 0,2 0 0,0 0 0,-2-1 0,-1-3 0,-2-2 0,1-2 0,-1-3-84,-2-2 0,-5 3 0,-4 1 1,0-1-1,-2 1 0,2-1-13,0-1 0,-5 6 1,2 5-1,-2 8 1,0 5-1,4 1 1,1-1-1,3-2-52,2-1 0,1-5 0,0 3 1,1 0-1,1-2 0,1 0 1,3-2-1,-3-3 0,1-1 0,-1-1 1,3-4-1,-3-3 155,-1 0 0,-6-5 0,-2 2 1,-2-5-1,-3-3 0,-1 1 1,-2 1-1,-2-1 0,-3-1 1,-6 0-1,-5-1 0,-4 1-254,-3 2 1,1 2-1,-4 4 1,2 3-1,-1 2 1,-1 2-1,0 4 1,2 5-1,1 6 165,0 7 0,-4 4 0,5 7 0</inkml:trace>
  <inkml:trace contextRef="#ctx0" brushRef="#br0" timeOffset="16">15034 6460 7825,'-14'0'1325,"-1"-1"1,1-4-1099,-1-5 0,6 2 1,-1-1-1,-1-1 0,0 1 1,0 1-1,1 1 1,-1 4-1,-3 3 0,-4 5 1,-1 4-1,1 6-113,2 4 0,-3-1 0,0 5 0,1 3 1,4 1-1,4 2 0,6 0 0,2 0 0,4-1 1,2 1-1,8-2 0,5-3-40,7-5 1,5-3 0,3-3 0,1-3-1,1-5 1,0-4 0,-3-1 0,-2-1 0,-3-4-1,-2-5 1,-2-3 0,-4-1-129,-7 0 0,2-5 1,-5-1-1,0 1 1,-3 0-1,-4 0 1,-1 0-1,0-1 1,0 1-1,0 0 1,0 0-1,0 0-59,0 1 0,-1 7 1,-3 1-1,-2 1 0,0-1 1,-2 2-1,0 3 0,-2 7 1,0 6 111,1 5 0,4 1 0,-3 0 0,2 1 0,1 1 0,0 1 0,0 4 0,2 0 0,1 1 0,2 1 0,0 1 0,0 0-7,0 0 0,0-2 0,2 4 1,3-4-1,4-1 0,6-4 0,2-2 1,4-4-1,2-3 0,2-2 1,2-2-1,2-6 67,0-8 0,1-1 1,2-13-1,3-1 0,1-4 1,-1-3-1,-3-3 1,-2-2-1,-1-3 0,-2-2 1,-1-1-1,-4-2-42,-1-2 0,0 0 0,-6-6 0,1-1 1,-3-2-1,-2-1 0,-1 1 0,-2 1 0,-2 6 1,-2 4-1,-3 8 0,-1 7-63,0 6 0,0 8 1,-1 8-1,-4 3 1,-5 7-1,-1 7 1,0 9-1,1 6 0,-1 3 4,-2 2 0,-1 1 0,0 4 0,1 2 0,2 3 0,3-1 1,0 2-1,1 2 0,-1 1 0,2 0 0,-1 0 0,4 2 67,2 3 0,1-7 0,1 4 0,4-3 0,5-7 0,4-5 0,4-4 1,2-4-1,1-1 0,1-5 0,-1-5 0,2-6-24,-1-3 0,0-2 0,4 0 0,-4-2 0,-1-3 0,-3-4 0,-2-4 0,0-1 0,0-2 0,0-2 0,-4-1 0,0 1 65,-4 2 1,3 0 0,-6-1 0,-1-3 0,1 1 0,0 0 0,-2 0 0,-1 0 0,-2 0 0,0-1 0,0 3 0,0 1-191,0 1 1,-2 3-1,-1 0 1,-3 4-1,-2 2 1,-2 4-1,0 4 1,2 4-1,2 2 88,3 4 1,0 0-1,-1 3 1,0-1-1,0 1 1,3-1-1,1 2 1,1 1 0,3 4-1,2 0 1,2 1-1,3-1-113,2 0 1,3 3 0,2-3 0,1 0 0,0-1-1,0-4 1,2-3 0,0-5 0,1-1 0,-1-4-1,0-2 1,-4-1-821,-1 0 1,-1-8 0,-1-4 0,0-8 968,1-2 0,-1-8 0,1-7 0</inkml:trace>
  <inkml:trace contextRef="#ctx0" brushRef="#br0" timeOffset="17">16401 5813 7797,'0'-15'541,"0"1"0,0 0 0,0-1 0,0 1-345,0 0 0,0 12 1,0 8-1,0 9 0,-2 5 1,-1 3-1,-3 4 0,-2 3 1,-2 6-1,0 0 0,1 4 1,-1 2-188,2 1 0,-5-3 0,5 2 1,-1 1-1,1-2 0,1-4 0,4-5 1,2-5-1,1-1 0,1-5-149,4-7 0,8-6 0,8-10 0,-1-2 1,3-6-1,-1-4 0,4-4 0,1-1 1,0 3-1,-1 3 0,-2 3 0,0 1 177,-2 1 0,-1-3 0,-7 6 0,1 2 0,-3 3 0,-4 4 0,-8 6 1,-8 3-1,-6 1-53,-5 1 1,1 4 0,-4 2 0,1-1 0,3 1 0,3-2 0,0 1 0,1-1 0,-1-2-1,3-1 1,0-1 0,4-1 13,2 0 1,1-4-1,5 0 1,2-1 0,3 1-1,6-2 1,5-2 0,5-1-1,1 0 1,3 0 0,3-2 3,0-2 0,1-1 0,2 0 0,1 0 0,1 0 1,-1 0-1,0-1 0,0-2-2,2-2 0,-1-6 0,-4 3 0</inkml:trace>
  <inkml:trace contextRef="#ctx0" brushRef="#br0" timeOffset="18">6905 8489 8117,'-12'-2'711,"0"-1"-463,3-2 0,6-1 1,-4 3-1,4-2-277,3 2 1,3 1 0,13 2 0,2 2-1,1 1 1,0 2 0,0-2 0,2-1-1,2-2 1,1 0 0,0 0 0,-2 0-1,0 0 1,1-2 0,2-1-2443,2-2 2471,-4-6 0,4 3 0,-5-7 0</inkml:trace>
  <inkml:trace contextRef="#ctx0" brushRef="#br0" timeOffset="19">7582 8547 8277,'-10'0'157,"2"-2"0,2-3 0,4-4 1,5-4-1,7-2 0,3 1 1,1-2-1,0-2-110,1-1 0,4-5 0,2 4 0,0-1 0,1 0 1,0 2-1,4 0 0,-1-1 0,1 3 0,-2 2 0,2 4 1,-1 3-24,-1 2 1,2 1 0,-5 5 0,-1 2 0,-1 2 0,-4 6 0,-6 3 0,-2 3 0,-4 1 0,-1 3 0,-2-3 0,-2-1-138,-3-1 0,2 4 1,-8 2-1,-4-1 1,-2 1-1,-2-3 0,-2-1 1,-1 1-1,-2 1 1,1-3-1,1-3 0,-1-5-2864,-2-2 2977,-2-1 0,-2-5 0,0 0 0</inkml:trace>
  <inkml:trace contextRef="#ctx0" brushRef="#br0" timeOffset="20">7711 8043 7983,'0'-14'105,"0"4"1,0 0 0,0-1-1,2 0 1,3 1-352,4 6 1,9 2 0,2 2 0,1 2 0,2 2 245,-1 6 0,8 3 0,7 1 0</inkml:trace>
  <inkml:trace contextRef="#ctx0" brushRef="#br0" timeOffset="21">8287 8101 7977,'9'12'165,"1"-2"1,-7 3 0,2-4 0,-4 4 0,-1 2 0,0-1 0,-1 2 0,-2 1 0,-4 4 0,1 0 0,-1 1-267,4 1 0,-3 1 0,-1 5 1,1-2-1,0-2 0,1-1 0,0 0 1,0 0-1,2-1 101,1-3 0,2-7 0,0-6 0</inkml:trace>
  <inkml:trace contextRef="#ctx0" brushRef="#br0" timeOffset="22">8488 7942 7944,'0'-24'192,"0"2"1,0 0 0,-2 1 0,-1 0 0,-2 3 0,1 4 0,-3 4-222,-2 6 1,2 4 0,2 4 0,4 6 0,1 3 28,0 1 0,-7 1 0,-1-1 0</inkml:trace>
  <inkml:trace contextRef="#ctx0" brushRef="#br0" timeOffset="23">8632 8331 8062,'-10'-7'120,"1"-2"1,6-4 0,-2-1 0,3-1 0,2 1 0,0-1 0,2 1 0,3 0-1,4 1 1,4 2-76,1 1-70,1 7 0,-1-8 1,0 6-1,2 0 1,2 0-1,1 1 0,-1 0 1,-2 3-1,-2 2 1,1 4-1,-3 5 0,-2 3 1,-4 1-1,-1 2 1,0 3-1,-2 3 0,-1 2 1,-2-1-1,0-1 1,0-1-1,0 0 1,1-4 71,4-1 1,-3-1 0,4-2 0,0-2 0,4-3-1,3-2 1,1-3 0,1-3 0,-1-5 0,0-4 0,2-4-1,2-3 19,1-3 1,0 3-1,-4-5 1,-1 2-1,0 0 1,-1 1-1,-2 2-19,-1 2 0,-7 7 0,0 7 0,-4 8 0,-4 5 0,2 2 0,1-1 0,2 0 0,0 1 0,0-1 0,2 1-144,3-1 1,1 0 0,5-1 0,-1-2 0,1-1 0,3-1-1,4 1 1,1-2 0,-1-2 0,-2-2 0,-2-3 0,1-1 105,-1 0 1,0-1 0,1-4 0,-3-5 0,0-4 0,-4-4 0,-2-1 0,-3 2 0,-1 1-1,-4 0 1,-3-2-41,-4-1 1,-4 0 0,-1 4 0,-1 1-1,1-1 1,-2 1 0,-2 1 0,-1 4-1,2 2 1,1 2 0,1 1 0,1 0-1203,-1 3 0,1 7 1233,0 4 0,6 9 0,1 3 0</inkml:trace>
  <inkml:trace contextRef="#ctx0" brushRef="#br0" timeOffset="24">9509 7856 8007,'-1'-14'213,"-4"-1"0,3 6 0,-2 2 1,2 6-1,2 7 0,0 7 0,0 4-739,0 3 0,-5 5 470,1-1 1,-3 3 0,4 2 0,-3 0 0,-1 0 0,-1-1 0,2 1 0,-1 0 0,4-2 0,0-1 0,0-4 0,-2-1 0,2-4 0,3-2 0,5-6 0,4-5-1,4-8 1,3-5 0,2-4 0,1-1 0,0-1-36,2 1 0,-1-2 0,6 0 0,-4 0 1,-1 3-1,-3 2 0,-2 1 0,-2 2 1,1 0 291,-1 0 0,-8 12 0,-6 0 1,-9 8-1,-7 4 0,-5 1 1,-1 2-1,-2 1 0,0-1 0,0 1 1,0 1-205,1 0 0,-2 0 1,6-4-1,1 3 1,2-3-1,3-1 1,2-1-1,3-1 0,2 0 1,4-1-1,5-2-157,7-1 0,4-5 1,5 3-1,4-2 1,1-3-1,0-1 0,1-2 1,2 0-1,2 0 1,0 0-1,0 0 0,-2 0 118,-3 0 1,3-7 0,-3-2 0,2-4 0,-1-1 0,-2-1 0,-3 1 0,-2-2 0,-2-2 0,-2-1 0,1 2 0,-3-1 340,-2-1 1,1 3-1,-6-3 1,-2 3-1,-1 1 1,-4 2-1,-3 4 1,-4 6-279,-4 6 0,-1 5 0,-1 6 1,1 1-1,1 1 0,2 1 1,1 2-1,1-1 0,1-2 1,1-2-1,3 1 53,-1-1 0,-2 1 1,4-1-1,0 0 0,5-1 1,6-3-1,4-5 0,3-4-115,-1-1 1,4-1 0,-2-3 0,-3-2 0,-1 0 0,1-1 0,0 2 0,-2 1 0,-1-1-1,1 2 1,0 3-62,-1 4 1,-2 0 0,-5 5 0,2 2 0,-2 2 0,-2 1 0,1 1 0,1-1-1,2 1 1,-2-1 101,-1 0 0,4-6 0,2-1 0</inkml:trace>
  <inkml:trace contextRef="#ctx0" brushRef="#br0" timeOffset="25">10157 7683 9022,'-2'-14'0,"-2"1"523,-6 4 1,2-3-1,0 9 1,3 5 0,5 7-1,5 7-523,3 4 0,2 11 0,4 0 0</inkml:trace>
  <inkml:trace contextRef="#ctx0" brushRef="#br0" timeOffset="26">10919 8302 7875,'-16'0'252,"-3"0"0,8-2 1,-3-1-1,2-3 0,4-2-179,4-3 0,8-2 1,6-3-1,4-2 1,4-1-1,3 0 0,1 0 1,2 0-1,0 1 1,0 2-1,0 3 1,-2 2-1,-2 3 0,-4 2 1,-2 2-1,0 3-88,1 1 1,-1 6 0,-1 4-1,-3 3 1,-4 3 0,-1 1-1,1 2 1,1-1 0,1-2-1,-2-2 1,2 1 0,-2-1 80,1 0 0,2-4 0,-2-2 0,1-2 0,3-2 0,2-3 0,1-1 0,-1-1 0,-2-4 0,-3-5 95,-2-3 0,4-1 1,-5 0-1,0-1 1,-1 1-1,1 0 0,-2-1 1,-1 1-257,-2-1 0,6 7 0,4 5 0,3 5 1,0 4-1,-2 2 0,-2 2 42,3-2 0,0 5 0,3-5 0,-1 1 1,0 1-1,1-1 0,-1 1 0,1-2 1,-1-2-1,2-3 0,2-1 0,1-2 155,-2 0 0,-1 0 0,-1-2 1,-2-2-1,-4-6 0,-4-3 1,-3-1-1,-2 0 0,0-1 1,0 1-144,0-1 1,-7 1 0,-2 0-1,-4-1 1,-3 1 0,-2-1-1,-1 1 1,0 0 0,0 1-1,-1 3 1,1 5 0,0 4-311,0 1 0,-2 0 0,4 1 0,-3 4 0,3 5 1,1 3-1,3 3 0,3 3 0,4 3 0,1 2 351,0 0 0,1 0 0,4 5 0</inkml:trace>
  <inkml:trace contextRef="#ctx0" brushRef="#br0" timeOffset="27">12056 8144 7842,'-6'-15'52,"2"1"0,-4 0 0,0-1 0,2 1 0,0-1 0,2-1 0,3-1 0,1-2 1,0 1-1,0 2 0,-2 2 0,-1-1 0,-3 1 35,-2 0 0,3 6 1,-5 3-1,-1 3 1,-2 4-1,-1 4 1,-1 7-1,3 6 1,1 3-1,3 4 76,1 1 0,-2 2 0,4 0 1,2 1-1,1 2 0,2 2 1,0-2-1,0-2 0,2-3 1,1-1-1,3-4 0,2-3-212,3-6 0,2-5 1,3-8-1,2 0 0,2 0 1,3-3-1,1-5 0,0-8 1,0-5-1,1-6 0,1-3 1,-2-4-18,-5 2 0,2-5 0,-2-1 0,0-4 0,-1-1 0,-2 2 0,-5 1 0,-1 3 0,-4 3 0,0 6 0,-2 4 133,-3 3 1,-1 10 0,-1 11-1,-3 8 1,-2 6 0,0 4-1,-2 2 1,0 3 0,-2 2 0,2 1-28,3-2 1,-1 3 0,1-3-1,0 3 1,0 2 0,1 0-1,0-2 1,3-1 0,1-2-1,0 0 1,0-1 0,0 0-33,0-2 1,5-2 0,1-6 0,0-2 0,2-3 0,0-2 0,4-3-1,0-1 1,3-4 0,-1-2 0,-1-6 0,-2-1-132,-1 1 1,-1-3-1,6 4 1,-1-2 0,0 1-1,1 5 1,-1 4-1,1 1 15,-1 0 1,-4 0-1,-2 1 1,0 2-1,-2 4 1,2-1 0,-2 2-1,2 0 1,-1 3-1,1 1-473,0-3 1,-5-1 0,3-5 580,1 2 0,1 6 0,6-3 0</inkml:trace>
  <inkml:trace contextRef="#ctx0" brushRef="#br0" timeOffset="28">12531 7899 8740,'-15'-19'0,"1"0"1315,0 1 0,2 4-1315,8 4 0,5 10 0,14 8 0</inkml:trace>
  <inkml:trace contextRef="#ctx0" brushRef="#br0" timeOffset="29">12948 8230 7850,'-14'0'1013,"-1"0"1,1-2 0,1-2-878,3-6 0,4 2 1,8 0-1,2-2 0,6-1 1,3-5-1,3 0 0,3 0 1,5 0-1,3-1 0,0-2 1,-1 1-139,-2 2 1,0 3-1,3 2 1,-1 3 0,-4 2-1,-1 2 1,-4 3 0,-1 2-1,-1 4 1,-3 5 0,0 3-1,-4 1 32,-2 0 1,4 1 0,-6 1 0,0 1-1,-3 3 1,-1-3 0,0-1 0,0-1 0,-1-3-115,-4-2 1,3-5-1,-1-10 1,5-5 0,4-2-1,0-3 51,1 1 0,2 4 1,-2 1-1,1-3 0,3 0 1,2-3-1,1 2 1,-1 2-1,-2 3 0,-1 2 1,1 3-198,2 1 0,1 2 0,0 0 0,1 0 0,-1 0 0,1 0 0,-1 2 0,0 1 0,1 3 0,-1 2 0,1 3 230,-1 2 0,7 2 0,1-1 0</inkml:trace>
  <inkml:trace contextRef="#ctx0" brushRef="#br0" timeOffset="30">13912 8000 7850,'0'-15'359,"0"1"1,0 4 0,0 1-1,0-2 1,-2-2 0,-1-1-1,-2-1 1,2 1-298,1-1 1,1 6-1,-4 1 1,-5 1-1,-2 6 1,-3 4-1,-1 7 1,-1 2-1,-2 3 7,1-1 0,2 5 0,3 2 1,2 0-1,3 0 0,0-2 1,2 0-1,-1 0 0,4-1 1,1-2-1,2-2 0,0 1-11,0-1 0,7-6 0,2-2 1,4-1-1,2 0 0,-1-2 1,0-1-1,1-2 0,-1-2 0,1-1 1,-1-3-1,0-2-345,1-4 0,-1 4 0,0-1 0,1-2 0,-1-1 0,1 3 211,-1 4 0,-4 3 0,-2 4 0,0 3 0,-2 4 0,2 4 0,-2 2-459,1-1 1,2 0-1,-2 1 1,-1-1-1,2-1 535,0-3 0,2 2 0,4-4 0</inkml:trace>
  <inkml:trace contextRef="#ctx0" brushRef="#br0" timeOffset="31">14387 8115 7829,'-15'0'424,"1"0"1,1 2-1,3 4 1,4 8-1,1 9 1,0 5-1,1 6 1,-3 6-1,-1 5-717,0 3 0,-4 6 0,2-1 1,-3 3-1,0 3 293,4 3 0,-4-3 0,5 5 0</inkml:trace>
  <inkml:trace contextRef="#ctx0" brushRef="#br0" timeOffset="32">15106 7698 7555,'0'-15'-86,"0"1"0,0 0 0,0-1 0,0 1 0,0-1 0,0 1 0,0 0 0,0-1 0,0 1 441,0-1 0,0 1 1,0 0-1,0-1 0,0 1 1,0-1-1,0 1 1,0 0-1,2-1 0,1 1 1,3 0-320,2-1 1,0 9-1,2 7 1,-5 12 0,-4 11-1,-2 8 1,-4 6-1,-3 4 1,-2 3 0,1 1-1,-3 4-57,0 1 0,-3-5 1,2 2-1,2-5 0,3-4 1,0-6-1,2-4 0,-1-5 1,4-8 33,2-10 0,7-7 0,5-15 0,5-5 0,5-6 0,0-5 0,1 0 1,-1 3-1,0 4 0,-4 2 0,-1 2 0,-1 4 2,-1 1 1,5 1 0,0 3 0,-1 2 0,-2 5 0,-2 5 0,1 5 0,-2 5 0,-2 4 0,-2 4-9,3 1 1,-4 6 0,0-2 0,-2 1 0,-1 0 0,0 0 0,-1 0 0,0 0 0,-3 0 0,-2-2 0,-4-1 0,-5-2 4,-3 0 1,-6 5 0,-2-5 0,1-1 0,-3-2 0,1-3 0,-4-2 0,-1-3 0,-2-2 0,2-2 0,2-3 0,2-1-278,2 0 1,2-6 0,5-5 0,1-5 0,3-5 0,6-2 0,2-2 0,2-1 0,2 1 0,1 2 0,3 2 0,2 4-2254,3 1 2518,2 2 0,2-1 0,-1 1 0</inkml:trace>
  <inkml:trace contextRef="#ctx0" brushRef="#br0" timeOffset="33">15538 7928 8108,'14'0'363,"-4"-5"0,-2-1 0,-2-2 1,-1-2-1,0 1 0,-1-1 0,1 0 1,0 1-1,0-1 0,0-1-1013,1-2 1,-4-1 630,2-1 1,-2 14 0,-2 6 0,0 6 0,0 3 0,2 1 0,1-1 0,3-1 36,2-4 1,2 4 0,4-3 0,0 3 0,1 1 0,-1 0 0,1 1-1,-1 1 1,0 1 0,1 2 0,-1 1-75,1 0 1,-1-2 0,0 6 0,1 2 0,-1 1 0,-1 2-1,-4-1 1,-2 1 0,-2 0 0,-1 0 0,0-2 0,-4-2 210,-5-1 0,2-6 0,-7 1 0,-1-3 1,-2-2-1,-3-1 0,-1-3 0,-3-4 1,3-1-1,-1 0 0,1-2 0,-3-1-301,3-2 1,1-5 0,1-2 0,1-2-1,0-6 1,-1-4 0,3-3 0,2-4 0,4-1-1,1 0 1,0 1 0,2 4-975,1 1 0,4 0 0,1 4 1120,2-2 0,12-7 0,-1 4 0</inkml:trace>
  <inkml:trace contextRef="#ctx0" brushRef="#br0" timeOffset="34">16300 7439 8529,'0'-19'0,"0"-2"333,0-2 1,0 6 0,0-2 0,-2 4 0,-1 7 0,-2 8-1,2 10 1,2 7 0,1 7-419,0 4 0,0 2 0,-2 3 0,-1 6 1,-2 2-1,2 3 0,0 0 0,0 3 0,-2 1 1,0-2-1,0 0 0,-1 1-167,-2 1 1,0-2-1,-3-8 1,3-4-1,0-5 1,1-5 0,-1-5-1,0-5 1,-3-4-1,-2-7 259,-1-6 1,4-5-1,2-6 1,0-1 0,2 1-1,-1-1 1,3 1 0,-1 0-1,0-1 1,2 1 0,1-1 73,2 1 1,0 4-1,0 1 1,2-1 0,3 2-1,4 4 1,4 2 94,1 2 0,1 0 1,-1 0-1,1 0 1,-1 0-1,0 0 1,2 0-1,2 0 1,1 0-1,-1 0 0,-1 0 1,1 0 85,1 0 1,5 0 0,-5 0-1,-1-2 1,-2-1 0,-3-3 0,-2-1-1,-2-1 1,3 0-392,0-3 1,-5 6 0,-6 5 0,-4 8 0,-2 5-1,1 2 1,-1-1-39,2 0 1,1 1 0,2 1-1,0 1 1,0 2 0,2-1-1,1 0 1,3-1 0,2 1-1,3-4 1,2-4 0,2-4 216,-1-3 0,0 4 0,1-4 0,-1-5 0,0-6 0,-1-4 0,-2-3 0,-3 1 1,-1-1-1,-4 1 0,-1-2-65,-2-3 1,0 1 0,-2-4 0,-1 1 0,-4 4 0,-1 1 0,-3 1 0,-2 1 0,-1 1 0,0 2 0,-2 3 0,-2 1-1778,-1 4 0,0 10 1792,4 7 0,-5 7 0,-3 8 0</inkml:trace>
  <inkml:trace contextRef="#ctx0" brushRef="#br0" timeOffset="35">16142 7539 7789,'-15'-14'711,"1"0"1,1-6 0,2 1 0,3 2-1,3 2 1708,7 6-2563,4 2 0,10 7 0,3 2 1,5 1-1,4 4 0,0 1 0,3 1 1,1 1-1,3-1 0,0 2 1,2 1-1,0-1 0,3-2 0,1 3 1,2-1 143,0-2 0,1 4 0,-1-5 0</inkml:trace>
  <inkml:trace contextRef="#ctx0" brushRef="#br0" timeOffset="36">17063 8000 7822,'-15'0'229,"-1"0"1,-3-2 0,-3-1-1,1-3 1,6-2 0,9-4-1,4 0 1,2-3 0,2-1 0,3-1-1,6-4 1,5 0 0,5-1-125,1-1 1,-3 6 0,4-2-1,-1 3 1,-1 1 0,0 2-1,-2 2 1,0 3 0,0 2-1,-1 3 1,-2 1 0,-2 2-306,1 0 1,-3 2-1,0 2 1,-3 4 0,1 2-1,-1-2 1,1-2 0,0-1-1,-1 0 1,1 0 162,1-2 1,-3-1 0,2-2 0,1 0 0,1 0-12,3 0 0,-6 1 0,1 2 0,1 4 0,2-1 0,0 2 0,-2-1 0,-1 1 0,1-2 0,3 2 0,4-2 55,1 1 1,0 2-1,-4-4 1,-1 0-1,0 0 1,1 0-1,-3-1 1,0 1-1,-3 2 1,2 1-1,1 3 160,-3 2 0,-1 1 0,-5 0 1,2 1-1,-2 1 0,-3 3 0,-4 5 1,-6 3-1,-3 2 0,-1 1 1,-1 2-1,1 2-196,0-2 0,-1-2 0,1-1 0,0 0 0,1-2 1,2-2-1,1-2 0,0-2 0,1-5 0,1-4-2776,1-2 2805,3-7 0,4-3 0,0-8 0</inkml:trace>
  <inkml:trace contextRef="#ctx0" brushRef="#br0" timeOffset="37">17782 7410 8509,'0'-29'0,"-2"2"399,-2 3 0,2 3 0,-3 7 0,4 3 0,1 6 0,0 10 0,0 6 0,1 3 1,2 2-1027,2 3 0,5 4 1,-5 6 626,-2-1 0,5 1 0,0 0 0</inkml:trace>
  <inkml:trace contextRef="#ctx0" brushRef="#br0" timeOffset="38">18631 7827 7748,'-15'-6'203,"1"-2"1,1-7-1,2 3 1,3 0 0,2 3-1,2-2-50,3-2 0,-4 3 0,0 1 1,2-3-1,1 0 0,2-3 0,0 1 1,-1 1-1,-4 2 0,-5 3 0,-2 2 1,-3 4-1,1 5 0,0 7 1,-1 4-161,1 5 1,-5 0 0,-1 9-1,3 2 1,1 2 0,3 2 0,2 1-1,3 0 1,1 0 0,4-3 0,2-3-1,2-4 52,4-1 0,8-12 0,6-3 0,0-6 0,2-6 0,3-6 0,3-11 0,2-5 0,1-6 0,2-2 0,2-5 0,-2-6-32,-2-4 0,-1 2 1,0-7-1,-1-1 1,1-2-1,-2-3 1,-1 0-1,-4 1 1,-1 7-1,-5 6 0,-3 7 1,-5 6 2,-2 6 1,-2 13 0,-8 13-1,-4 10 1,-3 8 0,-5 7-1,-1 7 1,-3 7 0,1 2-1,0 4-39,-2 3 1,5-3-1,-3 4 1,3 1 0,2 1-1,-1 2 1,1-1 0,1 0-1,4-4 1,4-7-1,5-6 1,3-8 51,2-6 1,8-6 0,-1-6 0,6-6 0,-1-6 0,1-6 0,0-4 0,2-3 0,1-3 0,2-5 0,-3-5 0,1-3-22,-3-2 1,-1 1 0,1 4 0,1 0 0,-3 0 0,-3 1 0,-4 1 0,1 3 0,0 6 0,-2 5-14,-2 4 0,-1 7 1,-5 2-1,0 10 1,0 6-1,0 4 0,0 3 1,0 1-1,0 0 1,1 0-1,3 1 41,0 2 0,3-4 0,-2-2 0,4-2 0,4 0 0,1-1 1,2-4-1,2-3 0,1-3 0,0-1 0,0-4 0,2-3 13,2-5 1,-6-3-1,2-6 1,-3-1 0,-1 1-1,-1-2 1,-1-2 0,-2-3-1,-3 1 1,0-3 0,-1 2-1,1-1-229,0 0 1,-5 2-1,3-2 1,-1 1-1,0 4 1,-2 1-1,-2 1 1,1 3 300,3 2 0,-4 5 0,4 10 0,-3 5 0,-2 2 1,0 3-1,0 1 0,1 1 0,3 3 0,0-1 0,1 0 1,0 2-380,0 1 0,4-4 1,-2 2-1,1 0 1,3-1-1,2-2 1,1-1-1,1-3 1,-1-2-1,0-3 1,1-1 257,-1-4 0,1-1 0,-1-2 0</inkml:trace>
  <inkml:trace contextRef="#ctx0" brushRef="#br0" timeOffset="39">19307 7223 7748,'-22'6'0,"2"2"220,4 0 1,-1 0 0,1-3 0,3 5-1,2 2 1,3 3 0,3 1 0,3 1-1,4 4 1,3 2 0,4 1 0,6 0-123,4 0 1,-3-7 0,5 2 0,-2-4 0,0-6 0,0-4 0,1-3 0,-1-4 0,-2-3 0,-1-4 0,-1-6 0,-3-2-59,-2-2 1,1-7-1,-4 2 1,-1-3-1,0-2 1,-2 0-1,-3 0 1,-2 1 0,-3 0-1,-2 3 1,-2 3-1,-2 1-270,2 3 1,-4 4 0,0 4 0,-4 5 0,-3 4 0,2 4 0,1 5 0,1 8 0,3 5 0,0 4 0,4 2 0,2 2-3129,3 0 3358,1 6 0,-4 2 0,-2 6 0</inkml:trace>
  <inkml:trace contextRef="#ctx0" brushRef="#br0" timeOffset="40">19796 7669 7748,'0'-14'0,"0"-1"390,0 1 1,0-1-1,0 1 1,0 0-1,0-1 1,2 2-1,1 2 1,3 3-271,2 2 0,-5 3 1,2 7-1,-3 6 1,-2 3-1,0 1 0,0 1 1,0 1-1,0 1 1,0 2-124,0-1 0,0 3 0,1-1 0,3 1 1,0 0-1,0-3 0,-1-4 0,2-3 1,3-1-1,1-1 0,1-1 0,1-3 70,2-3 1,1-2 0,1-2 0,-1-3-1,0-4 1,1-4 0,-1-3 0,1-3-1,-1-4 1,0 1 0,1 1 11,-1 1 0,-4 4 0,-2-4 0,-2 8 0,-3 7 1,-1 10-1,-2 6-150,0 3 0,0 5 1,0 2-1,0 0 0,0 1 1,0-1-1,0 0 0,0-2 1,1 0-1,3 0 0,2-1 1,0-2-20,1-2 1,4-4 0,-1-2 0,4-2 0,4-2 0,1-4 0,-2-4 0,-1-4 0,-1-3 0,1-6 0,1-3 263,2 0 0,1-6 0,-6 4 0,0-2 0,1 1 0,-2 2 0,-2 4 0,-3 1 0,0 2 148,0-1 1,-5 9 0,3 4 0,-1 7 0,0 3 0,0 2 0,0-1 0,1 1-399,2 1 1,0 2-1,3 1 1,-3 0-1,0 1 1,0-1-1,2 1 1,-1-1-1,1 0 1,1-1-1,2-2 1,1-3-2842,1-1 2917,-1-2 0,7 1 0,1 2 0</inkml:trace>
  <inkml:trace contextRef="#ctx0" brushRef="#br0" timeOffset="41">11711 10144 7563,'0'-10'784,"0"1"0,1-1-540,4 2 1,-2 2-1,7 6 1,1 0-1,3 0 1,4 0-1,3 0 1,1 0-1,4 0 290,1 0 0,2 0-678,-1 0 0,1-2 0,0-1 0,0-2 0,0 2 0,-1 1 0,0 2 0,-4 0 0,-5 0 144,-3 0 0,-2-6 0,0-2 0</inkml:trace>
  <inkml:trace contextRef="#ctx0" brushRef="#br0" timeOffset="42">12502 10360 8012,'-8'6'596,"-5"-4"0,5 1 0,0-6 0,3-7 214,4-3-794,7-1 0,1-1 0,4 1 1,-2-2-1,3-3 0,0-4 0,4-1 1,4 0-1,2-1 0,2-2 0,0-2 1,3 2-1,5 1 0,5 2 0,1 0 1,-1 3-1,-2 7 0,-1 6 0,1 3 1,0 0-1,-1 4 0,-7 4 0,-5 7-65,-4 2 1,-2 4 0,-4 2 0,0 1 0,-4 0-1,-2 1 1,-3-1 0,-3-2 0,-5-1 0,-3-1 0,-1-1-1,-1-1-86,-1-4 1,3 3 0,-2-8 0,-1 0-1,0-4 1,2-5 0,4-5 0,3-3-1,2-1 129,0 0 0,7-5 0,2-1 0,2 1 1,0 0-1,-1 0 0,1 1 0,4 2 1,2 2-1,2-1 0,-1 1 0,0 0 94,1-1 0,-2 6 0,6-1 1,-1 0-1,0 1 0,2 1 1,0 2-1,0 1 0,2 0 1,1 0-1,2 2 0,0 0-94,-1-2 1,-4 3-1,0-2 1,0 2 0,-1 2-1,-4 0 1,-3 0-1,-2 0 1,-1-2 0,-2-1 260,-1-2 0,-7-1 1,0 3-1,-6-2 1,-6 2-334,-4 1 1,-2 2-1,1 0 1,0 2-1,-1 1 1,1 3-1,-1 2 1,1 4-1,0 0 1,-1 3-1,1-1 202,-1 0 0,6 2 0,-1 2 0,1 1 0,-1-1 0,2-2 0,2-2 0,3 1 0,1-1 0,2 0 1,2-1-140,2-3 1,4-4 0,7-6 0,1-1 0,1-4 0,2-5-1,-1-3 1,-2-1 0,-2 0 0,1-1 0,-1 1 1,1-1 0,-1 1 0,0 0 0,1-1 1,-1 1-1,1 1 0,-3 5 46,-2 8 0,-4 6 1,-6 9-1,0-1 0,0 1 1,0 1-1,0 1 0,0 2 1,0-1-1,0-2 0,0-2 1,2 1-20,3-1 1,3-1 0,6-3 0,0-6-1,1-2 1,-1-4 0,1-2 0,-1-6-1,-1-3 1,-2-3 67,-1-3 0,-6 1 0,4-4 1,-1 1-1,-4 2 0,-1 0 1,-2 0-1,0-1 0,0 1 1,0 0-1,0 2-197,0 1 1,0 6-1,-2 2 1,0 2-1,2 2 1,7 3 82,4 1 0,3-2 0,1-1 0,-1-2 1,2 2-1,2 1 0,1 4 0,0 1 1,0 4-1,0-1 0,-1 2 0,-4 0 35,-4 3 1,1 4 0,-6 2 0,-2 2 0,-1 0 0,-2 1 0,0 0 0,-2 3 0,-3 2 0,-4 1 0,-4 0 0,-1-4-95,-1-1 1,-4 3 0,0-5 0,3-2 0,3-2 0,3-6-1,1-2 1,-1-2 0,2-2 26,2-5 0,1-9 0,5-8 1,0 1-1,0 1 0,0-1 0,0-1 1,0 1-1,0 2 0,0 2 1,2 1-1,1 2 353,2 1 1,-1 6-1,-2-4 1,3 1-1,3 6 1,1 2-1,1 6 1,0 1-1,-1 3-221,1 2 1,-1 1 0,6 0 0,-1 1 0,1-1 0,-1 1 0,2-3 0,2-2 0,2-5 0,3-4 0,2-1 0,2-1 33,2-4 0,5-8 0,-1-8 0,1-3 0,-1-4 0,1-6 0,-2-4 0,-2-6 0,-2-3 0,-3-3 1,-2 0-1,-3 2-350,-2-1 1,-2 3 0,-2-4-1,-1 4 1,-2 6 0,-3 4 0,-1 9-1,-4 6 1,-3 7 276,-5 5 1,-1 13-1,-6 12 1,3 5 0,-2 5-1,-2 1 1,-3 3-1,-2 4 1,-1 4 0,2 4-1,1 1 1,1 0-96,1 0 0,-1 2 0,3 1 0,0 2 0,4-1 0,2-3 0,3-2 0,1-2 0,4-5 0,3-4 0,4-9 0,4-6 232,1-7 1,2-2 0,2-7 0,3-2-1,0-3 1,1-6 0,-1-5 0,1-4 0,0-1-1,2-2 1,-1 1 0,-4-2-227,-3 2 1,3-6-1,-1 6 1,-4 0 0,-3 2-1,-1 4 1,-2 2-4,-3 0 1,-4 7 0,-2 7 0,-2 8 0,-2 5 0,0 1 0,0 1 0,0-1 0,2 1 0,2-1 0,1 0-10,0 1 0,1-2 1,2-2-1,4-2 0,1 1 1,3-2-1,2-2 0,1 1 1,0 1-1,1 0 0,-1-3 127,1-4 0,-1-1 1,0 0-1,1 0 1,-1 0-1,1 0 1,-1 0-1,0 0 1,1-1-96,-1-4 1,-6 2-1,-2-5 1,-1 0-1,0 0 1,0-2-1,0 0 1,1 1 8,2-2 0,-3 4 1,3 1-1,0 1 1,0 0-1,1 4-20,-1 4 0,4 0 0,-8 7 1,0 1-1,-3 3 0,1 4 1,1 3-1,3 1 0,1 4 1,1 1-1,0 3 0,3 2 13,2 2 0,0 6 1,-2-2-1,-2 4 1,3-1-1,0-1 1,1-2-1,-2 2 1,-3 0-1,-1-1 1,-4-7-1,-2-5 418,-1-3 1,-1-7 0,-2 3 0,-4-4 0,-2-4 0,-6-2 0,-2-4 0,-1-1 0,1 0 0,-1-2 0,-1-1 0,0-2-514,-2 0 1,3-7 0,-4-1 0,1-1 0,3-2 0,2-4 0,2-2 0,0-3 0,-1 1 0,3-2 0,2 1 0,5-1-1005,4 3 1,2 2 0,4 2-1,5 0 1,2 1 0,4 2 1136,4 1 0,2 0 0,7-4 0</inkml:trace>
  <inkml:trace contextRef="#ctx0" brushRef="#br0" timeOffset="43">15696 10144 7865,'0'-15'946,"0"1"1,0 0 0,0-1 0,1 2 0,4 5 1596,5 8-2609,-4 7 0,1 9 0,-7 3 1,0 7-1,0 4 0,0 5 0,-2 3 1,-1 6-1,-4 2 0,-1 0 0,-3 1 1,-2 1 65,-1 4 0,-7 11 0,-1 2 0</inkml:trace>
  <inkml:trace contextRef="#ctx0" brushRef="#br0" timeOffset="44">16746 10144 8403,'-14'0'816,"4"0"1,4 0-814,4 0 0,5 0 0,12-2 1,-1-1-1,0-3 0,1-2 0,-1-4 1,1 0-1,-1-3 0,0 1 0,1-1 1,-1-1-1,-1-1 0,-2-4 0,-1 0 1,1-1-1,0-1 0,0-1 189,-1 2 1,-5 1-1,3 7 1,-2 3-1,-3 6 1,-1 11-188,-2 10 1,0 0 0,0 5 0,-2-2 0,-1 2-1,-2 0 1,2 1 0,1-1 0,1 0 0,-2-4-1,-2-1 1,2-1 38,1-1 1,2 1 0,2-3 0,3-2-1,4-5 1,4-7 0,1-6 0,1-6-1,1-4-69,3-3 0,-3 4 0,3-7 0,-3-2 0,0 1 0,2-1 0,1 4 0,-2 1 0,-2 3 0,-4 4 0,-2 3 60,3 1 0,0 7 1,1 0-1,-3 6 1,-4 7-1,-1 2 0,0 3-128,-2-1 1,3 0 0,1 1-1,1-1 1,1 1 0,1-3 0,-2 0-1,0-3 1,0 1 0,2-1-646,-2 1 1,0-7 0,-4 2-1,6-3 738,3-2 0,1-13 0,0-3 0</inkml:trace>
  <inkml:trace contextRef="#ctx0" brushRef="#br0" timeOffset="45">17437 9381 7924,'-5'-21'263,"0"-3"1,-5 4 0,4 0 0,0 4-1,-1 2 1,4 3 0,1 6-234,2 10 0,0 6 1,0 5-1,0 2 1,0 2-1,0 3 1,0 2-1,0 3 1,0 0-1,0 1 0,-1 0 1,-2 0-1431,-2-1 1,0 6 1399,5 0 0,-6-1 0,-2-4 0</inkml:trace>
  <inkml:trace contextRef="#ctx0" brushRef="#br0" timeOffset="46">17638 9424 7924,'0'-19'506,"0"0"1,0 0 0,0 4-1,0 1 1,0 3 0,0 8-640,0 12 0,0 4 0,0 8 0,-2 0 1,-1 1-1,-2 2 0,2 0 0,0 1 1,0 3-1,-4 0 0,1 1 0,-2 0-143,0 0 1,5-2 0,-3-2 0,1-2-1,0-2 1,2-4 0,1-1 0,4-3-1,3-3 1,4-7 0,4-6 401,1-7 1,2-8 0,2-2 0,1-1 0,-1-2 0,-1 3-1,1-1 1,-1 3 0,-2 2 0,-4 2 0,0 1 333,2 4 0,-5 4 0,-3 10 0,-5 4 0,-5 4 0,-5 1 0,-2 1 0,-3 1 1,1 1-664,-1 2 0,1 1 0,0-6 1,1 0-1,2-1 0,1-2 1,-1-1-1,0 1 0,-1 0 1,4 1-20,2-3 0,3-6 1,8 4 356,4-1 0,4-3 0,1 5 0,1-1 0,-1-2 0,1-1 0,-1 1 0,0-2 0,1-1-163,-1-2 1,5 0-1,1-2 1,-3-1 0,1-5-1,1-3 1,3-5 0,1-2-1,-3-2 1,0-3 0,0-1-1,1 0 94,0-1 0,0-4 1,-4-3-1,2-3 1,-1 0-1,-2-2 1,-2 2-1,1-2 1,-2 2-1,-4 0 0,-2 4 1,-3 6-54,1 5 0,-2 6 1,-7 4-1,-6 6 1,-3 4-1,-1 6 1,-2 7-1,-2 6 1,-1 3-1,1 4 1,3 1-50,0 2 1,2 1 0,2 2 0,3 2-1,0-2 1,2 0 0,-1 0 0,4 3 0,2 0-1,1 0 1,1-3 0,4-1 20,5-3 0,4 0 0,4-4 1,1-7-1,0-6 0,0-6 0,0-3 1,0-2-1,1-3 0,-1-5 1,-2-7-1,1-2-84,1-4 1,-8 3 0,4-4 0,-2 1 0,-1 3 0,3 1 0,-3-1 0,0 1 0,-4 2 133,-2 4 1,-1 9 0,-5 2 0,0 8 0,-2 5 0,-1 2 0,-2-1 0,0 2 0,1 2 0,-1 2-1,2 1 1,1 0-794,2-3 0,0 2 758,0 0 0,6-1 0,2-5 0</inkml:trace>
  <inkml:trace contextRef="#ctx0" brushRef="#br0" timeOffset="47">18501 9568 8697,'-14'-19'648,"-1"0"0,8 8 0,3 11 1,8 8-649,5 4 0,4 9 0,1 2 0</inkml:trace>
  <inkml:trace contextRef="#ctx0" brushRef="#br0" timeOffset="48">18775 9741 8814,'-5'-15'0,"0"1"498,2 0 0,1-1 1,2 1-1,0-1 0,0 1 1,0 0-1,0-1-840,0 1 1,-1 6-1,-4 5 1,-6 6 0,-5 7-1,-4 2 1,1 4-1,0 4 1,0 2 423,1 0 1,2 4 0,2-5-1,0 1 1,1 2 0,3-2 0,5-2-1,4-4 1,2-4 0,4-2 0,5-5-13,3-4 1,6-7-1,2-5 1,1-7 0,4-6-1,1-3 1,1-2 0,0 0-1,-3 1 1,-1-3 0,2-2-1,-1-4-35,-1 0 0,2-4 1,-5 4-1,-1-3 0,3 0 1,-2 0-1,-1 5 1,-4 4-1,-3 7 0,-5 5-46,-1 3 1,-4 10-1,-8 7 1,-6 11 0,-5 7-1,-3 3 1,1 5 0,0 4-1,1 2 1,-2 1-1,1-1-29,2 1 0,2 1 0,-1-3 0,1 3 0,1 1 0,4-1 0,4-3 0,3-2 1,2-3-1,0-1 0,2-4 0,3-1-347,4-3 0,9-7 0,3-3 0,-1-2 0,3-3 0,-1-1 387,4-2 0,1 0 0,2 0 0</inkml:trace>
  <inkml:trace contextRef="#ctx0" brushRef="#br0" timeOffset="49">19321 9741 7911,'0'-10'1292,"0"5"0,-1 7 0,-2 12-1299,-2 10 0,-5 8 0,4 12 1,-2 0-1,-3 3 0,-2 4 1,-2 3 6,1 5 0,-7 2 0,-1-3 0</inkml:trace>
  <inkml:trace contextRef="#ctx0" brushRef="#br0" timeOffset="50">20582 10183 7769,'-9'-6'130,"0"-3"0,0-3 43,1-1 1,1 4 0,4 0 0,-2-2 0,2-1 0,2-1 0,1-1 0,0 1 0,1 1-105,4 3 0,-2-3 0,6 4 0,0-1 0,0 2 0,-2-1 0,1 2 1,-2-1-1,1 1 0,-1-2 0,2 2 0,-2-1 69,0-1 1,3 4 0,-3-4 0,0 1 0,1 1 0,-1-2 0,2 2 763,-1 0-1581,-4 2 1,3 5 678,-6 4 0,-6 2 0,-1 7 0</inkml:trace>
  <inkml:trace contextRef="#ctx0" brushRef="#br0" timeOffset="51">19960 9724 7777,'-13'0'9,"-1"0"0,2 1 0,2 2 0,1 2 1197,-2-2-1181,5-2 1,0-2-1,8-4 1,2-4 0,5-3-1,2-1 1,-1-1 0,-1-1-1,2-1 1,2-2 0,4 1-1,1 2 1,0 0 0,0-1-1,0-2 1,0 1 0,0 2-1,1 2 1,1-1 0,1 1 10,0-1 0,-5 5 0,2 2 0,-3 1 0,-1 3 0,-1 1 0,0 4 1,-3 2-1,-2 5 0,-2 5-2,-3 4 1,-2-2 0,-2 5-1,-2 0 1,-2-1 0,2 1 0,2-2-1,1 2 1,0-1 0,0 1 0,1-2-1,4 1-39,4-4 1,3-1 0,1-3-1,1-3 1,-1-4 0,1-4-1,1-1 1,1 0 0,2-1-1,0-4 1,0-5 0,0-5 17,-1-3 0,-2-5 0,-2 4 0,1-2 1,-1-3-1,1-2 0,-2-1 0,-2 2 1,-2 1-1,-2 3 0,-2 0 0,1 1-42,-1 1 1,1 1 0,-7 6 0,-2 4 0,-4 8-1,1 8 1,1 4-8,0 1 1,3 1 0,-5 1 0,1 3 0,1 4 0,-2 2 0,2 0 0,0-1 0,2 1 0,-1 1 0,1 4 0,1 1 42,1 1 1,2-4-1,0-6 1,2 0-1,2-1 1,4 0-1,1-5 1,0-5-1,1-5 1,2-4 0,0-2 138,-3-4 0,3-7 1,-3-6-1,3 0 1,2-2-1,-2-2 0,-2-2 1,-1 0-1,2 3 1,1 0-1,3 1 0,1 1-236,2 2 0,0 2 1,-4 2-1,-1-1 0,2 2 1,2 2-1,1 2 0,0 2 1,0 3-1,0 2 0,0 1 1,0 0 87,0 0 0,0 1 1,-5 4-1,1 4 1,-1 3-1,-1 1 1,-3 1-1,-4-1 1,-4 1-1,-1 1 1,-1 1-1,-4 4 64,-4 1 0,-3-5 0,-3 4 0,-1-2 1,-4 1-1,-1 1 0,-1-1 0,-1-2 0,2-2 1,2-1-1,1-1 0,0-1-1554,0-3 1,6-1 1491,7-4 0,-2-2 0,-1 4 0</inkml:trace>
  <inkml:trace contextRef="#ctx0" brushRef="#br0" timeOffset="52">21162 9562 7777,'0'-14'371,"0"1"0,0-1 0,0 1 0,0-1 0,0 1-182,0-1 0,5 8 0,-1 8 1,-1 10-1,-1 9 0,-2 4 0,0 4 1,-2 1-1,-2 3 0,-5 1 1,-3 5-1,-2 3-291,1 3 1,-2 6 0,-2-2 0,-1 0 0,0-1 0,0-1 0,0-4 0,3-2 0,3-5 0,5-6 67,1-6 1,3-11 0,7-11 0,5-8 0,3-9 0,2-5-1,-1-4 1,1-1 0,-1-4 0,1-1 0,1-1-75,3 1 1,-3-3-1,3 1 1,-5 2-1,-2 2 1,-2 1-1,1 1 1,2 3-1,0 5 1,-1 5-1,-4 2 350,-1 2 0,3 8 1,-3 1-1,2 7 1,2 5-1,2 0 1,2-1-1,-1-4-218,1-1 1,-1-1-1,1-5 1,-1 0 0,1-2-1,1-2 1,1-5 0,2-3-1,-1-2 1,-1-1-1,1-3 1,1-4-50,-2-4 1,-1-1 0,-1 2-1,-1 1 1,-1 1 0,-1-1-1,-4-1 1,1-2 0,-2 1-1,0 4 1,-3 4 1,-2 3 0,-7 9 0,-3 6 0,-3 7 0,-1 7 0,-1 4 0,1 6 0,-1 4 0,1 5 0,1 0 0,1 2-122,2-1 0,5 1 0,-4 1 0,2-5 0,3-2 0,3-2 0,5 0 0,4-1 0,4-5 0,5-8 0,5-7 0,2-4-3281,2-2 3426,0-6 0,0-14 0,0-8 0</inkml:trace>
  <inkml:trace contextRef="#ctx0" brushRef="#br0" timeOffset="53">21824 9413 8537,'14'-36'0,"-2"0"0,-2-1 0,-1-1 0,0-1 0,0 2 0,-1-1 0,-1 7 0,-1 5 305,0 8 0,-1 6 0,-5 8 0,0 8 1,0 7-1,-2 4 0,-2 3 0,-4 4 0,-1 4-339,0 1 0,0 4 1,-4 2-1,-1 0 0,1 2 1,-1-2-1,2 1 1,2-1-1,1 0 0,0-3 1,1-1-1,2-2-139,0 0 1,5-2-1,-2-2 1,6-7-1,7-5 1,5-8-1,5-6 1,-1-6-1,1-5 1,-2-2 95,1-2 1,-4-2 0,3 4 0,-3-2 0,-1 1 0,-2 2 0,-2 3 200,-1 3 1,-7 5 0,-1 8-1,-5 4 1,-4 1 0,-1 0-1,0 3 1,0 3 0,-1 3-1,-2-2 1,-2-1 0,2-1-165,3-1 1,-1 5 0,4 0-1,0-1 1,0-2 0,3-2 0,1 1-1,2-1 1,0 1 0,2-2-108,2-3 1,4-3 0,5-6 0,1 0 0,-1 0 0,1 0 0,-1 0 0,2-2-1,2-2 1,1-4 0,0-2 0,1-2 60,4-3 1,-2-3 0,1 1-1,1-2 1,-1-2 0,1-3-1,1-2 1,0-2 0,0-2-1,-2-3 1,1 0 0,-1-2 318,1 1 1,-5-2 0,3-5 0,-2-1 0,-2-1 0,-1-2 0,1 1 0,1 4 0,-3 4 0,-3 6 0,-5 6 0,1 7-168,-1 7 0,-4 1 1,0 10-1,-6 8 0,-6 8 1,-3 4-1,-1 3 0,-1 3 1,1 4-32,-1 5 0,1 3 0,1 0 0,1-1 0,2-2 0,0 1 0,0 2 0,2 2 0,1-1 0,1-1 0,1-3 0,-1-4-362,2-4 0,2-1 0,1-1 0,1-5 0,2-9 0,0-11 196,-4-8 1,-4-5-1,-5-2 1,1-1 0,-2-1-1,-1-4 1,-1-1-1,1-1 1,1-1 0,2 1-1,0-1 1,2 2 437,2 3 0,-1 3 1,2 2-1,-1 1 0,1 1 1,1 4-1,4 2 0,7 5-151,4 3 0,1 6 1,1-3-1,1 0 0,1 2 1,4-2-1,1 0 0,1-2 1,1 1-1,-1-1 0,2-1 1,2-1-157,1-2 0,6 0 0,1 0 0</inkml:trace>
  <inkml:trace contextRef="#ctx0" brushRef="#br0" timeOffset="54">23553 9157 7776,'0'-18'143,"0"-2"1,0 1 0,0-1 0,0 4 0,0 1 77,0 1 1,1 2 0,2 5 0,2 7-1,-2 9 1,-2 6 0,-1 4 0,0 4 0,0 4-1,0 4 1,-1 4 0,-4 2-338,-4 2 0,-1 6 1,-1 0-1,2-1 1,-1-2-1,-2-2 0,-2 1 1,2-1-1,2-1 1,2-4-1,2-8 0,3-8-157,2-4 0,2-7 0,4-4 0,4-4 0,3-6 0,3-7 1,1-8-1,4-5 0,-1-1 0,2 0 0,-1 2 0,-1 1 483,-2 1 1,2 2 0,-1-1 0,-1 2-1,-2 2 1,-2 0 0,1 2 78,-1 1 1,-7 13 0,-6 7-1,-7 7 1,-5 4 0,-2 2-1,-1-1 1,-1-1 0,-2 1-1,1 1 1,2-2-566,2-1 1,-5 0 0,0 2 0,1-1 0,2-2 0,2-4 0,-1 1 0,1 1 422,-1 1 0,8-5 0,6-4 0,8-2 0,4-2 0,1 0 0,2 0 0,2 1 0,1 2 0,0 2-291,1-2 0,1 0 1,4 0-1,-2 1 0,2-1 1,2 0-1,1 0 144,0 2 0,6 5 0,1-2 0</inkml:trace>
  <inkml:trace contextRef="#ctx0" brushRef="#br0" timeOffset="55">24566 9481 7761,'0'-14'78,"0"-1"0,1-1 0,2-2 0,2 0 1,-1 0-1,1 0 0,1 1 0,0 2 0,1 2 1,-1-1 95,0 1 1,0 4-158,-1 0 1,-5 7 0,0 2 0,-8 8 0,-5 4 0,-5 3 0,-5 3 0,-1 3 0,0 1 0,2 1 0,-1 1 0,2 0 0,1 0 0,2-2 0,2 2 0,2 2 0,5 1 0,3-2 0,3-1 80,2-1 0,2-7 0,5 2 0,6-3 0,6-1 0,5-2 0,4-3 0,3-5 0,0-2 0,-1-4 0,-2-2 0,0-5-291,0-3 0,-5-2 0,-1 1 0,-1-1 0,-4 1 0,-1-1 0,-1 1 1,-2-1-1,-2 2 0,-2 2 0,-1 1-269,1-2 0,-4 5 462,5 2 0,0 2 0,5 2 0</inkml:trace>
  <inkml:trace contextRef="#ctx0" brushRef="#br0" timeOffset="56">24512 9022 7737,'-5'-9'252,"2"1"0,5 2 1,5 5-1,5 4 1,3 6-1,2 3 1,2 1-1,2 1-252,3-1 0,2 7 0,1 1 0</inkml:trace>
  <inkml:trace contextRef="#ctx0" brushRef="#br0" timeOffset="57">24809 9589 8890,'0'-14'56,"1"1"0,4-1 1,4 1-1,4-2 0,5-2 1,5-2-1,2-4 0,2-4 1,0-4-1,0-5 0,0-5 1,0-2-1,-1-2 0,-2 0-146,-2 0 0,-5 4 1,-1 7-1,-5 1 0,-7 4 1,-2 5-1,-2 6 0,-2 6 1,-2 8 170,-5 8 0,-5 11 1,-2 5-1,-2 1 1,0 3-1,0 1 1,0 2-1,0 2 1,0 1-1,0 1 1,0 1-1,0-1-86,0 1 1,4 5 0,5-1-1,0 2 1,2-1 0,2-2 0,4-2-1,1-2 1,0-1 0,1-1-1,4-5 1,4-3-33,3-5 0,3-1 0,1-3 1,4-3-1,-1-4 0,2-4 0,0-1 1,2 0-1,-1-1 0,-1-4 1,0-4-1,-1-3 25,-1-1 0,1-2 1,-4-2-1,1-2 0,-4-1 1,-2-1-1,-1 0 1,1-1-1,-1-1 0,-2 1 1,-2-1-1,-2 2 6,2 3 0,-4 2 0,2-1 0,-4 1 1,-4 4-1,-5 6 0,-3 6 0,-2 3 0,1 3 124,-1 1 1,5 4 0,0 5 0,-1 2 0,-1-1 0,1-1 0,2 1 0,2 1 0,2 0 0,-1 0 0,1 0 0,1-2-102,1-1 1,2 0 0,0 2-1,0 1 1,2-3 0,2-5 0,5-5-1,3-4 1,2-1 0,-1-1 32,1-4 0,1-2 1,1-7-1,2-1 1,0-1-1,0-2 1,2 1-1,-1 2 1,1 2-1,-4-1 1,-1 1-1,-1 1 229,-1 3 1,2-2 0,2 5 0,1 0 0,-2 0 0,-2 5 0,-4 2 0,-2 5 0,-2 2-317,-3 2 1,-2 2 0,-1 2-1,0-1 1,-1-1 0,-2-1-1,-3-2 1,0 1 0,-2 2-1,2 2 1,-1-2 10,-1-3 1,5-2 0,0-5 0,5-2 0,4-6-1,1-5 1,4-4-70,1-3 1,1 3 0,1-3-1,-1 3 1,-1 2 0,-1-1 0,-2 1-1,1-1 1,2 1 0,2 1 0,-2 1 331,-3 2 1,3 6 0,-3-1-1,1 4 1,-1 4 0,-4 5-243,-4 3 1,4 2 0,-1-1 0,-1 1 0,0-1-1,0 1 1,3-1 18,2 1 0,1-7 0,4-2 0,1-4 0,-1-2 0,1-4 0,-1-4 0,1-3 0,-1-1-37,1-1 1,-1-1 0,1-1 0,-2-2 0,-2 1-1,-1 4 1,1 2 0,-1 2 90,0-1 1,-6 5 0,1 5 0,-2 8-1,-2 4 1,0 1 0,0 1 0,0-1-1,0 1-105,0-1 0,0 1 0,1-1 0,2 1 0,2-1 0,-1-1 1,1-1-1,1-2 0,1 0 0,4-2-6,1-2 1,1-4 0,1-1 0,-1-1 0,1-4 0,1-5 0,1-5 0,2-3 0,-1 1 0,-2 2 0,-2 0-88,1-3 1,-1 3 0,1-3 0,-1 5-1,-1 2 1,-1 4 0,-4-1 0,1 2 169,-1 0 0,-4 3 0,3 6 1,-1 3-1,-1 2 0,-1 2 1,0 1-1,0-1 0,2-1-610,-2 2 0,0-4 0,0 2 1,3 0-1,0 0 570,0 0 0,4 0 0,-2 5 0</inkml:trace>
  <inkml:trace contextRef="#ctx0" brushRef="#br0" timeOffset="58">26200 8954 7758,'0'-13'272,"0"-1"0,-2 2 0,-1 2 1,-3 2-1,-1 2 0,-2 5 0,0 4 1,1 6 710,2 3-979,-4 1 1,8 1 0,-2-1 0,2 1-1,4-4 1,1-5 0,1-10 0,1-5-1,-1-4 1,1 1 0,-2-1 0,-2-1-1,-2-1 1,-2-4 0,-3 1-22,-2-1 0,4 2 0,-5 6 0,-2 3 0,-1 5 0,-1 2 1,-1 4-1,2 4 0,2 7 0,2 8 0,2 5-2674,3 1 2691,2 6 0,1 1 0,0 7 0</inkml:trace>
  <inkml:trace contextRef="#ctx0" brushRef="#br0" timeOffset="59">26564 9332 7716,'-13'0'205,"4"-4"1,1-2 0,2-2-1,3-2 1,3-2 0,5-2 0,2 1-1,2 1 1,-1 1 0,-1 4 0,-1-1 253,0 1 1,-1 5 0,-5 2 0,0 8 0,0 4 0,-2 1-1,-1 1-361,-1-1 0,-1 1 1,5-1-1,0 1 1,0-1-1,0 1 1,0-1-1,2 1 1,2-2-183,5-3 1,3-3-1,2-6 1,-1-2-1,1-2 1,-1-4-1,1-1 1,-2 0 0,-2-1-1,-1-2 1,2-2 200,1 1 0,0-1 0,-2 2 1,-2 2-1,-1 2-104,1 2 0,-5 8 0,1 7 0,-2 3 0,-2 1 0,0 1 0,0-1-78,0 1 1,1-7 0,2-1-1,3-1 1,2-1 0,2-1 47,2-1 0,0-4 0,-1-2 1,-2-4-1,0-1 0,0 0 1,0 0-1,0 0 0,0 0 1,0 0-1,0 0 0,0 2 251,0 1 0,-5-5 1,5 4-123,2-1 1,-4 2 0,1 8 0,-1 1 0,-1 3 0,2 0 0,-2 1 0,1-1 0,-1 2-60,0-1 0,3-2 1,-3 2-1,2 1 1,2-2-1,2 1 1,2-1-54,-1 0 0,1-1 0,-1-5 0</inkml:trace>
  <inkml:trace contextRef="#ctx0" brushRef="#br0" timeOffset="60">9035 11511 8010,'0'-15'909,"0"1"1,0 4-765,0 1 0,0 4 0,1-3 1,4 1-1,6 4 0,5 3-73,3 5 0,1-2 1,-4 5-1,3 0 0,5 0 1,5 5-1,4 3 0,6 3 1,2-1-1,4-2 0,1-3 1,5-2-1,4-3 0,2-2 1,-1-3-1,-1 1-2131,-1 0 2059,-5-2 0,7 4 0,-4-6 0</inkml:trace>
  <inkml:trace contextRef="#ctx0" brushRef="#br0" timeOffset="61">10790 11395 7869,'-2'-12'1972,"-2"2"-1781,2-3 1,-4 13 0,6 0-1,0 8 1,0 5-175,0 1 1,1 6 0,2-1 0,2 0 0,-2 2 0,-1 4 0,0 6 0,1 2 0,2 1 0,-2 1 0,-2 3 0,-1 2 0,0 0 0,0-3 0,0-2 0,0-3-122,0-1 1,0-3 0,0 0 0,-1-4 0,-2-5 0,-4-5 0,-1-4 0,-3-5 0,-2-5 8,-1-5 1,4-3 0,2-7 0,0-1 0,2-3 0,-2-3 0,1-2 0,1 0 0,1-2 0,0 1 0,1-1-1,0 2 96,3-1 0,1 2 0,0 1 0,0 1 0,0 3 0,0 2 1,1 2-1,3 0 0,2 1 0,0 2 0,2 3 0,0 0 165,4 0 0,-1 3 0,0-3 1,-1 0-1,1 0 0,2-2 0,1 1 1,0-1-1,1-1 0,-1-2 0,0 0 1,-1 2-16,-3 2 0,3-1 0,-4-3 0,2 2 0,1 3 1,-3 0-1,1 3-190,-2 4 1,0-1-1,-5 12 1,2 1 0,-2 2-1,-1 1 1,-2 0-1,1 1 1,2-1 0,2 1-1,0-1 1,0 0-386,0 1 0,4-1 0,-2-1 0,-1-2 0,2-1 1,0 1 423,3 2 0,2-5 0,1-2 0</inkml:trace>
  <inkml:trace contextRef="#ctx0" brushRef="#br0" timeOffset="62">10790 11065 7869,'0'-10'279,"0"0"1,0 2-1,0 5-279,0 8 0,6 6 0,2 4 0</inkml:trace>
  <inkml:trace contextRef="#ctx0" brushRef="#br0" timeOffset="63">11106 11065 7869,'0'9'114,"-1"-1"1,-2 0 0,-2 0 0,2 3 0,1 2-1,2 1 1,0 1-985,0-1 0,0 1 870,0-1 0,6 7 0,2 1 0</inkml:trace>
  <inkml:trace contextRef="#ctx0" brushRef="#br0" timeOffset="64">11409 11295 7837,'0'-15'1424,"0"1"-1303,0 0 1,-2 1-1,-1 5 1,-4 8-1,-1 8 1,-1 5 0,-1 3-1,1 1 1,-1 4-1,0 0-86,1 0 1,4 4-1,-3-3 1,2 1 0,2-4-1,3-3 1,1-2 0,1-1-1,4-3 1,5-5-1,4-5 33,5-5 0,-3-5 0,4-7 0,-3-4 0,1-2 0,1-2 1,-1-2-1,-3-4 0,0-1 0,-1-3 0,1 0 0,-1-2 117,0 0 1,-1 4-1,-2-4 1,-1 2-1,0 5 1,-2 4 0,-4 7-1,-2 3-179,-2 1 0,0 14 0,0 6 0,-2 6 0,-1 5 1,-3 3-1,-2 5 0,-2 3 0,1 2 0,1 1 1,0 2-1,1 2-96,1-2 0,1 0 1,5 0-1,0 3 1,0 0-1,0-1 0,2-6 1,2-4-1,6-3 1,3-3-1,1-2 0,2-3 54,3-4 1,4-4 0,6-10 0,-1-6 0,1-7 0,-2-6 0,-1-3 0,-2-2 0,0-1 0,-2-3 0,-1-4 0,-3-2 67,-4 1 1,3 4 0,-9-2-1,2-1 1,-2 2 0,-2 0-1,-2 3 1,-3 1 0,-1 4-1,0 3 1,0 5 0,-1 4-23,-4 6 0,2 2 0,-7 9 0,-1 3 0,-2 4 0,-1 6 0,-1 6 0,1 6 0,0 5 0,-1 1 0,2 3 0,2 2-3,2 3 0,4-2 1,-3-2-1,1-1 0,4 1 1,2 2-1,1-3 0,1-2 1,2-5-1,5-4 1,4-4-1,4-3 7,0-6 0,1-7 0,1 0 1,3-3-1,-1-4 0,3-3 0,-3-6 1,1-5-1,-3-5 0,-1-1 0,1-2 1,0 0-79,-6 0 0,3 5 0,-7-4 1,1 3-1,-1 2 0,-1 2 48,-4 2 0,-3 12 1,-3 7-1,-2 6 1,2 3-1,1 1 1,2-1-1,0 1 1,0-1-1,0 0 14,0 1 1,2-1 0,1 0-1,3 1 1,2-2 0,3-2-1,2-3 1,2 0 0,-1-2-1,0 1 1,1-4 0,-1-2 1,1-1 0,-1 0 0,0-1 0,1-2 1,-1-4-1,-1-1 0,-3-3 0,-4-3 1,-1-4-1,0-1 0,-2 0 0,-2 0 8,-1-1 1,-4 0 0,-3 2 0,-1-1 0,-3 1 0,-2 2 0,-3 3 0,-1 2-1,-3 3 1,1 2 0,0 3 0,0 3-400,1 4 1,-1 0-1,3 7 1,3 3 0,1 4-1,0 1 1,3 2 0,4 1-1,3 2 391,2 0 0,0 0 0,0 5 0</inkml:trace>
  <inkml:trace contextRef="#ctx0" brushRef="#br0" timeOffset="65">12588 11410 7827,'2'-8'1079,"1"1"1,2 4-1,-2 3-375,-1 7-926,-2 4 1,0 10 0,0 3-1,0 4 1,0 4 0,0 4-1,-2 0 1,-1 4 221,-2 2 0,-6 1 0,3 0 0</inkml:trace>
  <inkml:trace contextRef="#ctx0" brushRef="#br0" timeOffset="66">13236 11309 7927,'8'-14'0,"-2"-1"594,0 1 0,-4 4 0,3 1 0,-4-2 0,-2-2-466,-4-2 1,2 7-1,-7 4 1,1 4 0,-1 4-1,1 6 1,-1 4-1,0 4 1,2 3 0,0 1-1,2 2 1,0 0-1,1 0 1,0 0-222,0-2 1,0-1 0,5-6-1,0-1 1,0 0 0,2 1 0,3-2-1,4-5 1,4-8 0,2-8 60,-1-5 0,0-3 0,1-2 0,-1-3 0,0-1 0,-1-2 0,-3 0 0,-4 2 0,-1-1 0,0 3 1,-2-1-1,-1 3-316,-2 2 0,0 7 1,0-1 399,0-1 0,0 6 1,1 3-1,4 6 1,5-1-1,2-2 1,3-1-1,-1 0 1,1-1-15,-1-4 1,2-3-1,2-6 1,1-2-1,0-2 1,0-3 0,0 1-1,-1-3 1,-2 1-1,-2-4 1,-1-1 0,-2-2 84,-1 0 0,-5 2 0,3 2 0,-2 2 1,-3 3-1,-1 2 0,-4 4 0,-3 7-226,-4 12 0,-4 5 0,-1 15 0,-1 4 0,1 4 0,1 3 1,2 0-1,3 1 0,0 3 0,1 2 0,1 1 0,3 0 42,1 0 1,2 0-1,0-1 1,2-2 0,3-3-1,4-4 1,4-6-1,1-7 1,1-8 0,-1-4-1,1-1 121,-1-4 0,-4-9 0,-2-7 0,-2-6 0,-1-2 0,0-2 0,1 3 0,0-3 0,1 2 0,-4-1 0,0 1 0,0-1-89,2 0 0,0 4 0,-3-1 0,1 3 1,1 1-1,1 3 82,2 2 1,-4 5 0,5 10 0,0 5 0,-2 2-1,2 3 1,0-1 0,3-1 0,2-3 0,2-6 61,-1-2 0,0-2 1,1 0-1,-1-2 1,2-2-1,2-8 0,3-4 1,-1-4-1,3-3 1,-3-4-1,1-3 1,-2-5-59,2-2 0,-6 3 0,1-3 0,-5 2 1,-2 3-1,-1 2 0,-3 3 0,-3 3 0,-2 5 1,0 3-1,-2 3-146,-3 3 0,-3 4 1,-6 6-1,0 3 1,-1 5-1,-1 6 1,-1 4-1,-3 3 1,3 3-1,1 3 1,1 2-1,1-1 50,0 1 0,4 0 0,1 0 0,-1 1 0,2 2 1,3 2-1,4-1 0,1 1 0,0-1 0,1-1 0,4-1 1,6-4 87,7-3 0,-1-3 0,6-7 1,-1 0-1,0-1 0,2-3 0,0-5 1,0-4-1,2-1 0,1 0 0,0-1 1,-1-3 31,-2 0 1,-5-8 0,3 3-1,1-4 1,-2-1 0,-1-1-1,-4 1 1,-3 0 0,-3-1-1,-1-1 1,1 0 0,-2 0-87,-2 3 1,-1 2-1,-5-3 1,0-1-1,0 1 1,-2 0 0,-2-1-1,-6 1-27,-3-1 0,-1 7 0,0 4 1,-1 4-1,2 4 0,4 6 1,2 3-1,3 1 0,-1 1 44,2-1 0,-1 0 1,1 1-1,-2-1 1,2 2-1,2 2 0,1 1 1,1-1-1,4-2 1,3 0-1,2 1 0,1 2-737,5-1 1,0-4 0,8-3-1,1-3 1,2-1 724,2-4 0,6 5 0,2 0 0</inkml:trace>
  <inkml:trace contextRef="#ctx0" brushRef="#br0" timeOffset="67">14775 11338 7892,'10'-5'513,"-1"0"0,-6-6 1,2 2-1,-3-4 1,-2-2-1,0 1-213,0 0 1,0-1 0,-2 2 0,-3 4 0,-4 4 0,-4 3 0,-1 2 0,-1 0-251,1 0 1,0 7-1,-1 2 1,2 4 0,2 2-1,3-1 1,2 0 0,1 2-1,0 2 1,0 1-1,2-1-193,2-2 1,2 3 0,4 0 0,5-1 0,2-2-1,4-2 1,2 0 0,3-1 0,0-2 0,1-3-1,-1-1 1,1-4-1149,0-1 1,-2-4 0,2-3 0,-1-4 1290,-4-4 0,-1-2 0,-1 1 0</inkml:trace>
  <inkml:trace contextRef="#ctx0" brushRef="#br0" timeOffset="68">14732 10978 7856,'-14'7'375,"-1"-6"0,1 4 0,-1-2 0,3 2 0,2 5 0,7 2 0,6 1-320,7-3 0,7 1 1,4-5-1,0 2 1,1 2-1,0 0 1,4-1-1,0 1 1,-1-1-1,-1 1-55,2 1 0,1 2 0,2 1 0</inkml:trace>
  <inkml:trace contextRef="#ctx0" brushRef="#br0" timeOffset="69">15077 11424 7856,'8'2'374,"-1"1"0,-3 0 1,3-3-1,-1-5 1,2-1-1,-1-2 1828,-1 0-2188,-1-2 1,0-4 0,-1 0 0,1-1 0,0 1 0,0 0 0,-2-1 0,-1 1 0,-2-1 0,0 1 0,0 0 0,-2 1 0,-1 5 0,-4 8 0,1 8 0,0 5-211,2 1 1,3 0 0,1 1 0,0-1 0,1 1 0,4-1 0,5-1-1,3-4 325,1-4 0,0-3 0,1-2 0,-1 0 0,0-2 0,1-3 0,-1-3 0,1-1 0,-1-1 0,0-1 0,1 0 0,-1 0-25,1 1 1,-1 7-1,0-4 1,1 3-1,-1-1 1,0 2-1,1 3 1,-1 3-1,-1 3 1,-2 2 16,-1 3 0,-5 2 0,3 2 0,-2-1 0,-3 0 0,0-1 0,1-2-162,0-1 1,1-9 0,-5-1 0,2-6-1,1-4-57,2 1 1,0 4-1,-4-3 1,2 0-1,4 2 1,1-1 297,3 4 1,-3 3 0,2 3 0,-1 4 0,1-1 0,-1 2 0,3 0-1,0 3-64,3 2 1,-1 1 0,0-1 0,1-3-1,-1-5 1,1-4-149,-1-1 1,-1-6 0,-2-4 0,-1-3 0,1-1 0,2 0 0,-1-1 0,0 1 0,-4 0 0,0-1-154,0 1 1,-1-1 0,5 3 0,-3 2 149,2 5 0,-4 10 0,-1 3 1,-1 2-1,0-1 0,0 2 1,-1 2-1,3 2 42,1-1 0,-3-4 0,4-1 0,2 1 0,2-2 0,2-4-258,-1-2 1,0-2 0,1 0 0,-1 0 0,1-2 0,-1-2-1166,0-6 0,-4 4 1,-2-1 1395,-2 1 0,5 4 0,-3-4 0</inkml:trace>
  <inkml:trace contextRef="#ctx0" brushRef="#br0" timeOffset="70">16142 10949 7769,'-15'-6'447,"7"3"0,4-7 1,2-1-1,4 0 0,1 0 1,3 1-1,2 0 0,3 1 1,2-1-1,2 1 1,-1-1-1,0 2-1211,1 2 1,-1-4 0,1 5 763,-1 2 0,7-5 0,1 0 0</inkml:trace>
  <inkml:trace contextRef="#ctx0" brushRef="#br0" timeOffset="71">16487 11223 7769,'10'5'436,"-1"-1"1,-6 3 0,4-4 0,-2 3 0,-1 2-1,0 4 1,-3 0 0,1 3 0,1-1 0,2 2 2378,-2 3-2904,-1 4 0,-4 5 1,-3 1-1,-3 0 1,-1 0-1,-1 1 1,-1 2-1,-2 3 0,-1 0 1,-1 1 88,1-4 0,0 4 0,-1 1 0</inkml:trace>
  <inkml:trace contextRef="#ctx0" brushRef="#br0" timeOffset="72">17063 11151 6933,'8'-2'169,"-4"-3"1065,-2-4 1,-2 1-1,0-2 1,0-1 0,0-2-970,0-1 0,0 8 1,0 6-1,0 8 0,0 6 1,0 3-1,-2 4 0,-1 2 1,-2 1-1,2 0 0,2-2 1,1 0-400,0 1 113,0-6 0,0 4 0,0-6 1,1-1-1,4-1 0,5-4 0,2-6 1,4-6-1,2-6 0,1-4 0,-1-3 1,-2-2-1,-2-2 0,0-1 0,1 0 1,-2 2-1,-2 0 0,-2-1 1,1 3-1,0 2 0,-2 4-172,-2 2 1,0 5-1,-2 1 1,0 6-1,0 7 1,-3 3 273,-1 1 0,0 1 1,0-1-1,0 0 1,2 1-1,1-1 1,3-1-1,1-2 1,-1-1-1,-1-1 1,1 1-42,4 0 1,-2-7-1,2 2 1,1-4-1,1-1 1,1-1-1,-2-3 1,-3-2-1,0-2 1,0-2-1,2 1-84,-2-1 0,5 1 0,-4-6 1,4 1-1,0-1 0,-2 3 1,-3 0-1,0 4 0,-1 0 98,-1 0 1,4 7 0,-6 1 0,0 8 0,-3 5 0,-1 1 0,0 0-1,0 1 1,0-1-80,0 1 0,0-6 0,2 1 0,1 1 0,3 2 0,1 1 0,1-1 0,0-3-38,3-6 0,-3-2 0,0-4 1,0-1-1,0-3 0,1-2 0,1-3 1,0-2-1,1-2 0,0 1 0,0 0 1,-1 1-81,1 3 1,-3-3-1,2 5 1,-1-1 0,1 2-1,-2 6 1,-2 7-245,-3 5 0,-1 9 0,-2-1 0,0-2 0,0 1 0,0 0 0,0 1 0,0-2 0,0-1 387,0-1 0,6-1 0,2 0 0</inkml:trace>
  <inkml:trace contextRef="#ctx0" brushRef="#br0" timeOffset="73">18012 10734 7789,'0'-24'905,"0"1"1,0 1 0,0 1 0,0 0 1525,0 4-2626,0 14 0,0 15 0,0 15 0,0 1 0,0-3 1,0 1-1,0 1 0,0 2 0,0 0 0,0-1 0,0 1 1,-1 0-1,-3 0 0,0-1 0,0 0 195,3-4 0,7-4 0,2-5 0</inkml:trace>
  <inkml:trace contextRef="#ctx0" brushRef="#br0" timeOffset="74">18329 10719 7789,'20'-14'590,"-5"-1"1,-6 1 0,-5 0-1,0 2 1,-2 9-457,-5 13 0,0 4 0,-5 9 0,1-1 0,2 0 0,1 4 0,-3 1 0,1 4 0,-1 1 1,3 1-1,-1-1 0,0 0-942,2 2 1,-4-2 0,3 4 0,0 0 0,3-5 0,-1-2 807,-3-5 0,4 3 0,-6-4 0</inkml:trace>
  <inkml:trace contextRef="#ctx0" brushRef="#br0" timeOffset="75">18242 11050 7969,'-6'-14'682,"-4"-1"1,2 6 0,-1 1 0,-1 0 0,2 3 0,5 2-471,6 4 1,5 4-1,7-2 1,-1 4 0,2-1-1,1 1 1,3-3-1,-1 1 1,0 0 0,2 0-1,0 0 1,-1-1-2506,-2 0 1,3 2 2292,-2-1 0,7 6 0,-4-3 0</inkml:trace>
  <inkml:trace contextRef="#ctx0" brushRef="#br0" timeOffset="76">19249 10777 7784,'-6'-15'592,"3"6"0,-5-1 0,0 1 0,1-1 0,1 0-482,3-1 1,1 8-1,2 6 1,0 12-1,0 5 1,0 6-1,0 3 1,0 4 0,0 6-1,-1 2 1,-3 2-1,-2 1 1,0-1-661,-1 0 1,-2-2-1,2-1 1,1-3-1,-1-3 1,4-7-1,2-5 1,2-4 549,4-4 0,9-15 0,9-15 0</inkml:trace>
  <inkml:trace contextRef="#ctx0" brushRef="#br0" timeOffset="77">19480 10978 7784,'4'10'377,"1"-1"0,-2 3 0,-3 0 0,-4 3 1,-4-1-1,-2-1 0,0-2-240,-1-1 0,-2-1 0,-1 6 0,0-1 0,-1-1 0,1-2 0,-1-1 0,1-1 0,-2 1 0,-1-2 0,-3-2-633,3-3 1,6 4 0,4-2 0,6-2 0,7-2 0,5 1-1002,4 3 0,4-4 1497,0 4 0,6 3 0,-2 0 0</inkml:trace>
  <inkml:trace contextRef="#ctx0" brushRef="#br0" timeOffset="78">19638 11194 7810,'24'-14'0,"-2"-1"0,-1 1 0,-5-1 0,-5 1 0,-4 0 0,-3-1 540,1 1 1,0 0-1,-7-1 1,-2 2 0,-6 2-1,-3 3 1,-1 2-561,-1 3 1,6 6 0,-1 3-1,-1 2 1,-2 3 0,-1 2 0,1 2-1,2-3 1,3 1 0,0-2 0,1 2-1,1-2-14,3 2 0,1 0 1,2 1-1,2-1 1,3-3-1,4-6 1,4-2-1,1-4 1,2-2-1,2-6 107,1-3 1,7-6-1,-2-2 1,1-1-1,1-4 1,-2-1 0,1-2-1,1-1 1,0-2-1,-4-2 1,-3 2-1,-4 4-165,-4 4 1,-6-2 0,1 9 0,-3 5 0,-6 11 0,-3 9 0,-6 6 0,0 4 68,-3 1 1,2 7 0,2-3 0,2 3 0,-3 0 0,1-2 0,2 1 0,2 2 0,2 2 0,1-2 0,0-1 0,3-2 6,1 1 1,0-4 0,1-2-1,4-3 1,5-1 0,4-2-1,4-4 1,1-4 0,0-3-1,0-2 1,2-2 0,0-3 61,0-4 0,-1-6 0,-2-2 0,1-3 0,-1 1 0,-2-2 0,-2-1 0,-1-2 0,-2 2 0,-1 1 0,-1 2 0,-1 0-156,-3-1 1,-3 1-1,-2 5 1,0-1-1,-2 3 1,-3 4 0,-3 8-1,-1 8 180,-1 4 0,2 8 1,-3 0-1,3 1 0,2 2 1,1-3-1,0 3 1,0-2-1,2 1 0,1-1 1,4 1-1,1-1-384,2 0 0,6 3 0,-1-5 0,3 0 314,1 2 0,7 1 0,1 7 0</inkml:trace>
  <inkml:trace contextRef="#ctx0" brushRef="#br0" timeOffset="79">21148 10964 6675,'-14'-7'621,"0"-2"1,-1-4-1,1-1 1,0-1 0,-1 1-1,1-1 1,1 1 0,2-2-426,1-3 1,1 5 0,-4-2-1,2 4 1,1 3 0,-1 1 0,-2 3-1,-1 3 1,1 4 0,2 3-1,3 4 1,1 4 0,2 2-1004,-1-1 809,5 0 0,-6 6 1,7-1-1,0 0 0,2 0 1,1 0-1,3-1 0,2-1 1,3 1-1,4 1 0,2-1 1,4-2-1,0-3 1,1-1-1,1 0 0,1 0 1,-2 0-1,-3-1 0,-3-2 1,-1 1-1,-1-1 11,0-1 0,-7 4 0,-7-6 0,-8 0 0,-7 1 0,-4-4 0,-5-1 1,-3-2-1,-2 0 0,2 0 0,2 0-110,1 0 0,1 0 1,-2 0-1,2 0 0,3 0 1,2 0-1,4-2 1,4-3 103,5-4 1,10 1-1,6 0 1,5 0 0,3 1-1,0-1 1,2 0 0,3-3-1,3-2 1,2-1 0,0 0-1,0-1 209,0 1 1,-1-1 0,3-1-1,1-1 1,1-2 0,-1-1-1,-1 1 1,-3 0 0,0 1 0,-3 2-1,-3 4-89,-1 2 0,-3 1 0,-9 9 0,-4 6 0,-5 7 0,-3 6 1,-3 3-1,-2 2 0,-4 0 0,1 3-289,2 5 1,-4-1-1,3 4 1,-3-1-1,-1 1 1,0 0-1,-2 2 1,-2-1 0,-1 3-1,1-1 1,2-3-1,4-3-4,2-5 1,-3-3 0,5 0 0,0-4-1,2-6 1,1-6 0,0-8 0,4-8 0,4-5 168,6-1 0,-1-7 0,2-3 1,1-3-1,2-2 0,1 0 1,1 1-1,-1-3 0,1-1 0,-1-1 1,2 1-1,2 1 70,1 2 0,0 2 0,-5 2 1,1 2-1,-1 3 0,0 2 0,1 4 1,-1 2-1,1 4 0,-1 2 0,0 3-70,1 1 0,-6 4 1,1 3-1,0 4 1,-2 4-1,-2 1 1,-1 1-1,-1 1 1,1 1-1,0 3 1,0-3-592,-2-1 1,3 0 0,1 2 0,-1 1 0,2-2 0,0-1 0,3-3 0,4-3 0,2-5 587,3-4 0,5-1 0,-2 0 0</inkml:trace>
  <inkml:trace contextRef="#ctx0" brushRef="#br0" timeOffset="80">21897 11036 7742,'14'-15'104,"0"-2"0,-1 1 0,-3 3 1,-5 0-1,-4 0 0,-1-1 0,0 0 1,-1 1-1,-4 3 0,-5 4 240,-3-1 0,4 6 0,-1-4 1,-1 3-1,-2 2 0,-1 2 1,-1 3-1,1 3 0,0 1 0,-1 1 1,1 1-1,-1 2-335,1 1 0,1 1 0,4 1 0,2 1 0,3 3 0,-1-3 0,2-1 1,1-1-1,2-1 0,0 0 0,2-1 0,1-2 106,2-1 0,6-5 1,-2 3-1,4-2 0,1-3 1,1-1-1,-1-2 1,1-2-1,-1-3 0,0-4 1,1-4-1,-1-1-148,1-1 1,4-1-1,-2-1 1,-2-2 0,-4 1-1,-1 2 1,-1 2-1,-1-1 1,0 2 0,-2 2-115,1 2 1,-2 7 0,-7 2 0,-1 8 0,-2 5 0,0 3-1,0 1 1,1 3 0,0-3-542,3-1 0,1-1 1,0-1-1,0 0 0,0 1 1,1-1 687,4 0 0,-3-6 0,4-1 0</inkml:trace>
  <inkml:trace contextRef="#ctx0" brushRef="#br0" timeOffset="81">22213 10460 7742,'8'-14'0,"-3"-1"790,-4 1 0,-1 4 0,0 1 0,0-2 0,-1 0 0,-2 3 0,-2 8-891,2 8 1,-4 9-1,2 4 1,1 1-1,-1 2 1,0 0-1,2 0 1,0 2-1,0-1 1,-2 1-1,2-4 1,1-1-952,2-3 1,0-2-1,2-2 1,2-1-1,6-4 1052,3-4 0,7-3 0,3-2 0</inkml:trace>
  <inkml:trace contextRef="#ctx0" brushRef="#br0" timeOffset="82">22472 10503 7742,'14'-14'144,"1"0"0,-2-1 0,-2 2 0,-3 2 0,-2 2 0,-3-3 0,-1 3 152,-2 4 0,-2 2 0,-1 14 1,-3 3-1,-2 4 0,-2 1 1,1 2-1,-1 1 0,0 2 1,1 0-1,-1 4 0,1 2-218,1 3 1,-4 1 0,6-5 0,0 1 0,-2 2-1,1 3 1,1 1 0,3-1 0,1-3 0,2 0 0,0-2-1,0 0-1260,0-2 1,0-9 0,0 0 0,2-5 1181,3-4 0,3 3 0,6-5 0</inkml:trace>
  <inkml:trace contextRef="#ctx0" brushRef="#br0" timeOffset="83">22285 10849 7742,'-8'6'1027,"0"-3"1,6 5-765,2-1 0,4-3 0,10-4 0,2 2 0,2 1 0,1 2 0,0 0 0,0 0 0,2-1 1,0 1-1,1 0 0,-1 1-1728,0 2 1,3-4-1,-4 2 1465,3 0 0,-6 2 0,4 7 0</inkml:trace>
  <inkml:trace contextRef="#ctx0" brushRef="#br0" timeOffset="84">22846 10935 8178,'0'14'375,"0"1"1,0-1 0,-1 1 0,-3-1 0,0 0-1,0 1 1,1 1 0,0 1 0,-2 4 0,2 1-1,0 6-390,-2 4 1,3 0 0,-4 4 0,1 0 0,-1-3 0,-1 1 0,1-1 0,1-1 14,-1-1 0,4-3 0,-4 1 0</inkml:trace>
  <inkml:trace contextRef="#ctx0" brushRef="#br0" timeOffset="85">23752 10719 7780,'-6'10'259,"-4"-1"0,3-5 0,-3 0 1,0 0-1,1-1 304,-1 2 0,7-2 1,-2-8-1,4-5 0,1-2 1,0-3 884,0 1-1495,0 6 1,-2-3 0,-1 4 0,-4 1 0,-1-1 0,-3 4 0,-2 2 0,-1 2 0,0 4 0,-1 5 0,2 2 0,2 4 0,2 2 0,-1 3 0,0 0 0,2 1 0,2 0 0,3 2 0,1 0 82,2 0 0,0-1 1,2 1-1,3-5 1,4-3-1,6-3 1,2-2-1,2-3 1,1-2-1,-1-3 1,0-1-1,0-4 100,2-2 1,-5 0 0,3-7-1,-1-3 1,-1-4 0,2-1 0,-1 0-1,-2-2 1,-2 0 0,1-1-1,-1 1 1,-1 0-268,-3 4 1,1 1-1,-5 1 1,1 4 0,-1 6-9,-3 10 0,-3 6 0,-3 4 0,-2-1 0,2 2 0,1 2 0,2 1 0,0-1 0,0-3 1,2 1-1,1 2-614,2 1 0,5 0 1,-4-6-1,0-2 0,2-3 753,0-1 0,-4 4 0,2-3 0</inkml:trace>
  <inkml:trace contextRef="#ctx0" brushRef="#br0" timeOffset="86">23724 10417 7780,'-10'-10'1787,"2"4"0,2 4-2072,3 9 0,3 4 0,4 3 1,4 1-1,2-1 0,0-1 1,1-2 284,1-1 0,9-1 0,2 6 0</inkml:trace>
  <inkml:trace contextRef="#ctx0" brushRef="#br0" timeOffset="87">23954 10460 7780,'14'0'229,"1"0"0,-1-5 0,0 1 0,-1 2-145,-3 5 1,-9 5 0,-5 7-85,0-1 0,-4 0 0,0 1 0</inkml:trace>
  <inkml:trace contextRef="#ctx0" brushRef="#br0" timeOffset="88">24127 10892 7780,'0'19'347,"0"0"0,0-4 0,0-9 0,0-4 0,1-9 0,2-4 0,4-3-40,1-1 1,-3-4-1,4 0 1,1 0-1,-1 0 1,1-1-1,-1 3 1,1 1-1,0 3 1,-1 2-1,1 1 1,-1 1-169,3 1 0,-4 1 1,1 7-1,2 0 1,2 0-1,2 0 1,-3 2-1,0 3 0,-4 4 1,0 4-1,-2 1-231,0 1 1,-1-1-1,-5 1 1,0-1 0,0 0-1,-1 1 1,-3-1-1,-2 0 1,-2 1 0,-3-1-1,-2 1-833,-1-1 0,-1-1 1,1-4-1,-1-4 1,1-3-1,0-4 925,-1-3 0,1-9 0,-1-8 0</inkml:trace>
  <inkml:trace contextRef="#ctx0" brushRef="#br0" timeOffset="89">24256 10547 7780,'0'-15'1424,"0"6"0,0-1 0,2 0-1386,2 2 0,0 2 1,5 8-1,2 1 1,2 3-1,2 1 1,-1 1-1,2-2 0,2 0 1,1-2-1,-2-3-520,-1-1 1,3 0-1,2-1 1,0-4 0,1-5-1,1-3 1,1-1-1,0 0 1,-2-2 0,-1-2-1,-4-1 1,-1 0 729,-1-2 0,-1 5 0,-1-3 0,-2 4 0,-3 4 0,-1 2 0,-3-1 0,1 4 95,0 6 1,-5 6 0,-5 8 0,2 2 0,0 2 0,0 3 0,-2-1 0,2 3 0,1-1 0,2 2 0,0 0-1,-2 0-563,-2 2 1,2 1 0,-3 3-1,4 2 1,1 2 0,-2-1-1,-1 1 1,-2 0 0,0-4 0,0-3-1,-1-4 1,0-1 0,-1 0 0,-2-4 0,2-1 0,1-7 0,-1-10 0,4-8 1,2-5-1,1-1 410,0-1 0,0 1 1,0 0-1,1-1 0,2 1 1,2 0-1,0 1 1,0 2-1,1 3 102,2 1 0,-3 2 0,5 5 0,1 0 0,2 0 0,1 0 0,0 0 0,1 0 0,-1 0-205,1 0 0,-1 0 0,2 0 1,2 0-1,1 0 0,0 0 0,0 0 1,2-1-1,0-2 0,-1-4 0,-2-1 1,-2-3-79,-2-2 1,-1-1-1,-2-1 1,-3 1 0,-1 0-1,-4-1 1,-1 1 0,-4 0-1,-3 1-166,-4 3 0,-4 4 0,-2 6 1,1 1-1,0 4 0,1 5 1,2 3-1,3 1 0,1 0 1,2 1 72,-1-1 0,4 0 1,-2 2-1,2 2 0,4 1 1,1-1-1,3-2 1,1-2-1,1 1 0,0-3 1,3 0-1,3-4-706,5-2 0,-3-1 0,4-5 0,-4 0 0,-2 0 789,0 0 0,7-7 0,1-1 0</inkml:trace>
  <inkml:trace contextRef="#ctx0" brushRef="#br0" timeOffset="90">24961 10345 7780,'-14'-6'715,"4"4"0,0-3 1,1 5-1,2 4 1,7 2-1,8 2-684,5 3 1,2-3 0,-1 2 0,2-1-1,2 1 1,2-1 0,1 3 0,0-1-32,-4-2 0,6 11 0,-1-4 0</inkml:trace>
  <inkml:trace contextRef="#ctx0" brushRef="#br0" timeOffset="91">25220 10806 7970,'6'14'385,"-2"-6"0,4-5 0,-2-6 0,-1-7 0,1-2 0,2-3 0,2-1 0,-1-1 86,2-3 0,2 1 1,2 5-1,-1-1 1,0 1-1,1 0 1,-1 1-1,-1 2 1,-2 3-1,-1 1 1,1 4-306,2 2 1,-4 1 0,-1 1 0,0 2 0,-1 4 0,-1 1 0,-3 3 0,1 2 0,-1 1 0,1 0 0,0 1 0,-3-1-213,-1 1 0,0-6 0,0 1 1,0 1-1,0-1 72,0-6 0,5-2 0,1-15 1,2-3-1,4 0 0,-1 0 1,0 2-1,-1-1 0,-1 1 1,1 1-1,-2 2 106,-2 1 1,1 2 0,-4 0 0,2 8 0,-2 8-1,-2 5-39,-1 2 0,5-1 0,0 0 0,0 1 0,0-1 0,1 1 0,2-1 0,3 0 40,2 1 1,1-6 0,1-1 0,-1-1 0,0-4 0,1-1 0,-1-2 0,-1-2 0,-2-1-350,-1-2 0,-2-1 0,3 2 0,-1-2 0,1 0 0,2-1 0,1 4-38,0 1 1,-4 4-1,-2 3 1,0 3 0,-2 1-1,1 1 1,-4 1 0,0 0-1,0 1 1,2-3-1532,-2 2 1,-1-3 0,-1 2 1784,4 1 0,3-5 0,7 1 0</inkml:trace>
  <inkml:trace contextRef="#ctx0" brushRef="#br0" timeOffset="92">26184 10273 7760,'0'-14'0,"0"-2"913,0-3 1,0 3 0,0-4 0,0 4-1,0 2-986,0 0 0,0 12 1,-2 7-1,-1 8 1,-3 4-1,-2 4 1,-4 1-1,-2 2 73,-5-1 0,-3 4 0,-7-5 0</inkml:trace>
  <inkml:trace contextRef="#ctx0" brushRef="#br0" timeOffset="93">24630 10561 6112,'-2'8'3408,"-2"-3"-2782,2-4 0,-4-2 1,7-4-1,4-3 0,5 0 1,2 3-2073,3 4 0,-6 1 1446,1 0 0,6 0 0,6 0 0</inkml:trace>
  <inkml:trace contextRef="#ctx0" brushRef="#br0" timeOffset="94">26846 10863 7793,'-15'-14'214,"7"4"0,2 1 0,1-3 0,0 0 204,2-3 1,-3 6 0,-1-1 0,-1 0 0,-1 1 0,-1 1 0,2 0 0,0 1 0,0-1 0,-3 0 0,0-3 0,0 0-205,1 1 1,5-2 0,-3 2 0,2-3 0,3-1 0,1 0 0,2-1 0,0 1 0,0-1 0,2 1 0,1 0-469,2-1 1,6 6 0,-2 1-1,4 1 1,2 4 0,-1 1-1,2 2 1,2 0 0,1 0-1,0 0 1,0 0 0,2 2 155,1 3 1,-3 3 0,4 6 0,-2 1 0,-5 1 0,-4 1-1,-2 4 1,0 1 0,-2 2 0,-4-1 0,-2-3 0,-2 0 97,0-1 1,-6 5 0,-4-5 0,-3-1 0,-1-4 0,-1-3 0,1-3 0,0-1 0,-1-4-1,1-2 1,-1-1-165,1 0 0,6-1 1,2-4-1,1-5 1,0-2-1,2-3 1,1 1-1,2-1 1,0 1-1,0 0 1,2 1-1,1 2 280,2 1 0,1 2 0,-3-3 0,4 3 1,1 3-1,3 7 122,2 6 1,-4 4 0,1 1-1,0-2 1,-1-1 0,1 0-1,3-1 1,3-1 0,3 0-1,-2-1 1,1-1 0,-1-3-61,3-1 0,4-2 0,-4 0 0,1-2 1,0-3-1,-3-4 0,-1-4 0,-1-3 1,0-2-1,-3-1 0,-2 2 0,-1 1-143,-1 1 1,-6 1-1,2 0 1,-3-1-1,-2 1 1,-2 1-1,-3 3 1,-4 6-91,-4 2 0,4 4 0,-1 2 0,0 6 0,1 3 1,1 3-1,1 1 0,4 2 0,2-1 0,1-2 0,0-2 88,0 1 1,1-1-1,2 1 1,4-1-1,1-1 1,3-2-1,2-1 1,3-1-1,1-1 1,2-3-1,1-3 1,-1-2-2,0 0 0,5-2 0,-5-3 0,-1-4 0,-2-4 0,-2-2 0,1 1 0,-1 0 0,-1-1 0,-2 1 0,-3-1-269,-2 1 0,1 0 1,-4-1-1,0 2 260,-5 4 0,2 4 0,-4 10 0,2 4 1,2 4-1,0 2 0,0-1 0,2 0 1,1 1-1,3-1 0,2 1-120,3-1 1,2-4 0,2-2 0,1-2-1,1-3 1,4-1 0,0-2 0,1-3-1,1-5 1,0-7 0,1-2 0,-1-4 81,-2-3 1,3-5 0,-5-3 0,-2-1 0,-1-1-1,-3 0 1,-2-1 0,-1-2 0,0-1 0,-2 1-1,-4 4 1,-1 2-114,2 3 1,-3 0 0,3 4 0,-5 7 0,-5 7 0,-5 10 0,-2 8 0,-1 7 0,2 4 0,1 5 51,-1 3 0,0 7 0,-1 1 0,4 0 1,2 2-1,3-2 0,1 2 0,2-1 1,0 3-1,0-3 0,0 0 0,2-4 76,3-4 1,3 4 0,6-9 0,2-2 0,2-7 0,1-8 0,0-4 0,2-2 0,1-3 0,0-5 0,-2-7 0,-4-1-28,-2 0 1,-1-3-1,-2 0 1,-3 1-1,-2 2 1,-2 2 0,-3 0-1,-2 1 274,-4 3 0,2 4 0,-7 6 0,0-2 21,2-3 0,4 4 0,8-4 0,6 2 0,3 0 0,1-2 0,1 2-207,-1 1 1,-4 2 0,-1 0-1,2 0 1,2 2 0,0 3-122,-4 4 1,-2 4-1,-7 1 1,0 1 0,0-1-1,1 0 1,3 1-1,0-1 1,0 1 0,-1-1-1,0 0 1,3-1 114,2-3 1,-3 3 0,5-5-1,1 0 1,2-4 0,1-2 0,1-2-1,-1-2 1,-1-2 0,-2-6 0,-1-3-16,1-1 1,1-1 0,3-1 0,-2-1-1,-2-2 1,-3 1 0,0 2 0,-2 2 0,2 1-1,-1 2 1,-1 1-15,-3-1 0,-3 5 1,-3 2-1,-2 8-48,2 5 0,1 4 0,2 1 0,0 1 0,2-1 1,1 0-1,4 1 0,-1-1 0,2 1-699,0-1 0,2 0 0,4 1 0,0-2 0,1-4 721,-1-4 0,1-3 0,-1-2 0</inkml:trace>
  <inkml:trace contextRef="#ctx0" brushRef="#br0" timeOffset="95">28313 10216 8073,'0'14'575,"0"0"0,0 1 0,0-1 0,0 1 0,2-3 0,3 0 0,4-4 1,2 0 493,-1 0 0,7-5-1007,-2 2 0,2 1 0,-2-1 1,-1-2-1,1-3 0,-1-3 0,0-4 1,1-1-1,-1-3 0,1-3 1,-1-4-1,-1-1 0,-2 1 0,-3 1 1,-2-1-1,-3-3 0,-1 1 0,-2-1 1,0 3-1,-2 2 0,-1 2 1,-3 0-693,-2-1 1,-3 6 0,-7 1 0,-3 1 0,1 4-1,-3 3 1,1 5 0,-4 4 0,1 6 0,-1 2 0,4 4 629,1 1 0,-5 2 0,4 5 0</inkml:trace>
  <inkml:trace contextRef="#ctx0" brushRef="#br0" timeOffset="96">7812 12705 8949,'14'-5'421,"2"0"0,3 2 0,7 0 0,4 0 0,7-2 0,3 0-532,5-1 1,8-2 0,1-7-1,7 1 1,4-1 0,2 1 0,-1 0 110,-2-1 0,5 1 0,-4 0 0</inkml:trace>
  <inkml:trace contextRef="#ctx0" brushRef="#br0" timeOffset="97">9423 12863 8159,'0'8'439,"-1"-2"1,-3-7-343,0-4 0,-1-3 1,5-6-1,0-1 1,0 1-1,0 0 1,0-2-1,1-2 1,3-3-1,2-1 1,2-5-1,2-5 0,-1-7 1,1-2-115,1-2 1,2-2-1,1-3 1,-1-3 0,-2-1-1,-3 6 1,0 5 0,-2 4-1,1 2 1,-4 4 0,-1 6 103,-2 5 0,-2 9 0,-3 3 0,-4 3 0,-3 7 0,1 6 0,2 5 0,-2 1 0,-1 1 0,1 1-148,2 3 1,1-2 0,-4 7-1,3 2 1,-1 3 0,1 3-1,1 3 1,1 2 0,2 3 0,1 1-1,-1 1 1,2-2-6,1-2 1,2-6 0,0 2 0,0-6 0,0-4 0,0-4-1,2-6 1,2-4 0,6-6 0,3-4 131,1-4 1,1-4 0,-1-8 0,0-2 0,1-1-1,-1 0 1,0-1 0,1 0 0,-1-1 0,1 0-1,-1 4 1,0 1-49,1 1 1,-1 2 0,1 2 0,-1 3 0,-1 5 0,-4 8 0,-4 8-28,-3 3 0,-7 1 0,-1 1 0,-2 2 0,-4 1 1,0 2-1,-4-3 0,-2 1 0,-1-3 0,1-2 0,2-2 1,2 1-137,-1-1 0,1 0 1,0-1-1,1-5 1,3-8-1,7-6 166,6-2 1,1-3-1,5 4 1,2 1 0,2-1-1,1 4 1,1 2 0,-1 1-1,-1 1 1,-2 2 35,-1 2 0,-1 2 1,6-3-1,-1 4 0,1 0 1,-1-1-1,0-2 0,1 1 1,-1 0-1,1 1 1,-1-4-1,0-1 35,1-2 0,-1 0 1,0 0-1,1 0 1,-1-2-1,1-3 1,-1-4-1,-1-4 1,-4-2-1,-2 3 1,-2 0-204,-1 3 0,1-1 1,-5-4-1,-1 1 0,-3 5 13,0 8 0,-3 2 0,4 7 0,-3 2 0,-1 2 0,-1 2 0,2-1 1,-1 0-1,4 1 0,2-1 0,1 1 41,0-1 0,0-5 0,1-1 1,2 0-1,4-1 0,1-1 1,3-3-1,2-1 0,1-2 1,-1-2 172,-3-2 1,2-4 0,-4-7 0,2 1-1,0 0 1,-1-1 0,1 1 0,-2-1-1,0 1 1,-2 0 0,2-1 45,0 1 1,2-1 0,4 1-1,0 1 1,1 4 0,-1 5-211,1 8 0,-6 4 1,-1 6-1,0 0 1,-1 1-1,-1-1 1,-1 1-1,0-1 1,-1 0 12,0 1 0,-3-6 0,1-1 1,3-3 1,4-6 1,-2-6-1,-1-7 1,-1-1-1,-1 1 1,1 0-1,0-1 43,0 1 1,4 4-1,-2 2 1,-1 0 0,2 2 63,0-1 0,0 4 0,3 6 0,-1 4 0,0 1 0,-1 3 0,-1 2 0,0 0 0,-1-2-86,-1-2 0,4-4 1,-4 5-1,2-1 1,3 1-1,2-2 1,1-2-1,1-2-184,-1-3 0,0-1 1,1 0-1,-2-1 0,-2-4 1,-2-5-2822,3-3 3017,-6 5 0,7-4 0,-5 4 0</inkml:trace>
  <inkml:trace contextRef="#ctx0" brushRef="#br0" timeOffset="98">10732 12230 8033,'0'-14'248,"0"-1"1,0 1 0,0-1-1,0 1 1,0 0 0,0-1 0,2 2-1,1 5 1,2 10 0,-2 9 0,-1 8-205,-2 4 0,-5-4 0,0 7 1,0 2-1,1 4 0,-1 2 1,0-1-1,0 3 0,0 0 0,2 4 1,2 0-1,1 0-436,0-1 0,0-6 1,0 4-1,0 0 1,1-4-1,2-1 1,2-6-1,0-4 0,0-4 392,0-2 0,6-2 0,-3 1 0</inkml:trace>
  <inkml:trace contextRef="#ctx0" brushRef="#br0" timeOffset="99">10675 12662 8033,'-10'-10'181,"1"0"1,-3-1-1,0-2 1,-3 1 116,1 2 1,7 5 0,6 10 0,6 3 0,3 2 0,3-1 0,2 1 0,3-1-413,3 1 0,-3-5 1,5 3-1,-1-2 1,3-3-1,1-1 1,0-2-1,0 0 0,0 0 1,0 0-1,1-2 1,2-2 197,2-6 1,-2-3 0,-3-1 0,-4-1 0,-5 1 0,-2 0 0,-3-1 0,-5 1 0,-4 0 0,-2 1-35,-4 3 1,2 4-1,-7 6 1,-1 1-1,-2 3 1,-1 2 0,-1 2-1,1 3 1,1 2-123,4 1 1,2-4 0,9-2 0,3-2 149,4-3 1,4-1-1,1-2 1,1 0-1,-2-2 1,-2-1-1,-2-3 1,2-1-1,1 0-163,-3-1 0,-1 4 0,-5 1 0,4 6 0,-1 7 1,1 3-1,-4 3 0,-2 1 23,-1 2 1,2 1 0,1-6-1,4 0 1,-1 1 0,2-1-1,0-1 1,5-3 0,3-6-1,3-2 1,0-5 0,2-5 14,3-7 0,-2-10 0,1-2 1,-1-7-1,-1-3 0,0-3 0,-4-1 1,-1-2-1,-1-1 0,-1 1 0,0 0 1,-1 0 26,-3 0 1,1 1 0,-6 2 0,-2 3 0,-2 2 0,-1 5 0,0 4 0,0 7 0,0 3 166,0 2 0,-1 7 0,-2 7 0,-4 8 0,-1 7 0,-1 2 0,-1 4 0,1 2 0,-1 2 1,0 4-1,1 3 0,-1 1-120,2-1 1,-3 0 0,6 0 0,0 4 0,1-1-1,-1 0 1,2-3 0,1-2 0,2-3 0,0-1-1,0-4 1,0-1-134,0-3 1,2-9 0,2-4 0,6-3 0,3-2-1,0-2 1,-2-3 0,-3-4 0,0-2 0,-2-1-102,1 3 0,-1-1 1,-3-4-1,2-1 1,-2 1 115,-1 0 0,-2 2 0,-2 6 1,-1 8-1,-2 4 185,2 5 1,1-3-1,2 2 1,0 1-1,2 2 1,1 1 0,4-1-1,1-2 1,1-1-1,1-1-138,-1-1 1,1 0 0,4-5 0,1 2 0,-1-2-1,0-1 1,1-2 0,1 0 0,1-2 0,4-2-1,0-6 1,1-3-177,1-1 1,-4-5-1,3-4 1,1-2 0,-1-6-1,2-1 1,-2-3 0,-1-2-1,-2-1 1,1 0-1,-4-2 1,-4 0 320,-2 1 1,-7-1-1,2 8 1,-4 4 0,-1 4-1,0 3 1,-1 3 0,-4 4-1,-5 4 1,-1 7 161,2 6 0,-4 1 0,5 5 1,-2 4-1,2 3 0,0 3 1,2 0-1,-2 1 0,2 0 1,-1 3-1,2 2 0,1 2-366,-1 2 1,0-5-1,5 2 1,0 3-1,0 3 1,0-1-1,0 0 1,0-2 0,0-1-1,2 0 1,1-3-1,2-2 15,-2-3 1,3 0-1,1-8 1,-1-4-1,0-8 1,-2-8 0,-3-4 112,-1-3 1,0 1 0,0-1 0,0 1-1,0 0 1,-1 1 0,-3 2-58,0 1 1,0 7 0,8 0 0,2 4 0,2 6-1,3-1 1,2 0 0,1-1 73,1 2 1,-1-6 0,0 4-1,2-3 1,2-2 0,1 0 0,-1 0-1,-2 0 1,-2 0 0,1 0 32,-1 0 0,0 0 0,-1 1 0,-2 2 0,-3 4 0,-1 1 0,-4 3-108,-1 2 0,2 1 1,1 2-1,-2 2 1,0 2-1,1 3 1,0 1-1,0 0 1,-1 0-1,0 3 1,2 3-1,0 4 1,1-2 1,-4-2 0,4-1 0,-1 0 0,0 0-1,-2-1 1,-2 0 0,-1-4 0,0-5 0,0-3 0,0-2 212,0 1 1,-6-8 0,-4-2 0,-2-5 0,-3-3 0,1-3 0,0-2 0,-1-3 0,1-4 0,-1-2-377,1-3 0,4-4 0,1 5 0,-2 0 0,-1 0 0,1 0 0,3 1 0,2 2 0,1 2 195,-1-1 0,4 7 0,-4 2 0</inkml:trace>
  <inkml:trace contextRef="#ctx0" brushRef="#br0" timeOffset="100">12991 12316 7884,'-14'0'131,"-1"-4"1,1-1 0,0 2 0,-1 1-45,1 2 0,4 2 0,1 2 0,-1 6 0,2 3 0,2 1 0,1 0 0,0 1 0,2-1 0,1 1 0,2-1 0,2 0 0,1 1-110,2-1 1,6 1 0,-1-1 0,2 0 0,1 1-1,-2-2 1,-1-2 0,1-2 0,2 3 0,1 0 58,1 3 1,-1-1 0,-1 0 0,-2-1 0,-3-2 0,-3-3 0,-7-1 48,-6-4 0,-5-1 1,-1-2-1,0 0 1,-2 0-1,-2 0 1,-3 0-1,1 0 1,-3 0-1,2 0-85,1 0 0,-6 0 0,4 0 0</inkml:trace>
  <inkml:trace contextRef="#ctx0" brushRef="#br0" timeOffset="101">14142 12475 8072,'0'-15'272,"0"1"1,0-1 0,0 1 0,0 0 0,0-1 0,0 1 7,0-1 0,-5 1 0,0 0 0,1-1 1,-3 3-1,-2 2 0,-4 5 0,-1 4 0,-1 2 1,1 6-1,-1 5 0,-1 8-497,-3 2 0,3 3 1,-3 7-1,3 2 1,3-2-1,4-2 1,2-1-1,2-2 1,1-3-1,0-5 1,4-3-1,5-1 236,5-1 0,4-6 0,4-3 0,3-5 0,-1-5 0,3-4 0,-2-4 0,1-2 0,-1-1 0,-1-1 0,-2-4 0,-4 0 5,-4 1 0,1-1 0,-4 3 1,-1-1-1,0 1 0,-2 2 1,-3 2-1,-1 0 0,-1 1-44,-4 3 1,3 2 0,-1 5 0,6-2 0,7 2-1,3 1 16,1 2 1,5 0 0,0 0 0,1 0-1,-1 0 1,2 0 0,-1 2 0,3 1-1,-3 4 1,1-1 0,-5 2 0,-3 0 142,-3 3 0,-2-3 0,1 2 1,-4 1-1,-3 2 0,-2 1 1,-2 1-1,-3-1 0,-4 0 1,-4 1-1,-2-2-247,1-4 0,0 4 0,-1-5 0,1 2 0,-1-2 0,1-1 0,0 0 0,-1-1-4262,1-3 4370,0-1 0,12-8 0,4-2 0</inkml:trace>
  <inkml:trace contextRef="#ctx0" brushRef="#br0" timeOffset="102">14732 12000 7924,'10'-15'483,"-1"1"1,-6 0 0,2-2 0,-3-2 0,-2-1-368,0 1 1,0 10 0,0 10 0,0 9-1,-2 8 1,-1 2 0,-2 1 0,2 1-1,0 4 1,0 3 0,-2 4 0,2-1-392,1 3 1,2-4 0,0 6 0,0 2 0,0 2 0,0 1 0,0 0 0,0 0 0,0-1 0,0-4 0,0-4 0,0-4 28,0-1 1,0-12 0,0-2-1,0-6 1,0-6 0,0-7-1,0-8 1,-2-4 0,-1-1 0,-3-4 324,-2-1 0,0 3 1,-3-4-1,3 1 1,0 1-1,1 0 1,-1 4-1,2 1 1,-1 1-1,3 2 1,-1 2 199,0 2 1,0 4 0,7-2 0,3 6 0,4 7-1,4 4 1,1 1 0,2-1-257,4 1 0,-4 0 0,4 0 0,1-3 0,1-1 1,2-4-1,0-2 0,0-1 0,0 0 0,0 0 1,2 0-1,0-1 142,-3-4 0,0-3 0,-6-6 0,3-1 0,-4 1 0,-4-1 0,-4 1 0,-1 0 1,-4-1-227,-1 1 1,-9 6 0,-2 3 0,-3 5-1,1 3 1,2 4 0,-1 1 0,0 3-1,1 3 1,-1 4 0,1 1 29,-1-1 1,7-2 0,-2-2 0,3 0 0,2 1 0,0-1 0,0 1 0,0-1 0,2-1 0,3-4 149,4-4 1,4-3 0,2-2 0,-3-2 0,0-3 0,-3-4 0,2-4 0,2-1 0,2-1 0,-3 1 0,0-1-1,-4 1-294,-2 0 1,4 4 0,-4 2 0,0 0 0,2 2 0,-1 1 0,-1 6 0,-3 7 119,-1 5 1,-2 3 0,0 2 0,0 3 0,0-1 0,0 1-1,0-2 1,2-1 0,2-2 0,4-3 0,2 0 0,-1-2-10,3-2 0,0-2 0,4-9 0,2-3 0,3-6 0,1-6 0,2-7 0,0-4 0,-1-2 0,-1-2 1,-1-3-1,-1-2 64,-2-3 0,0-3 1,-1-3-1,2-2 1,-3 0-1,-3 0 1,-3-2-1,1 1 1,2-1-1,0 4 1,-2 4-1,-3 9 251,-2 9 1,-3 11 0,-6 11 0,-3 13 0,-2 10 0,-3 8 0,-2 4 0,-2 3-237,1-1 1,1 5 0,2-2 0,1 4 0,-1 1 0,0 0 0,0 0 0,3 0-1,1 2 1,3 1 0,-1 1 0,0-4-254,2-3 0,1-8 1,4 2-1,1-6 0,3-4 1,2-6-1,4-7 0,0-6 1,1-5-1,-3-5 70,-5-5 1,-4-2 0,-1-3 0,0-1 0,0-1-1,-1-4 1,-4-1 0,-5-2 0,-3 0 0,-3 0-1,-1-2 1,-2 0 288,1 2 0,2-3 0,0 5 0,-1 0 0,-3 2 1,4 4-1,4 2 0,2 1 265,-1 4 1,6 4 0,5 8-1,8 2 1,5 0 0,1-1 0,2 3-1,2-1 1,1 2 0,-1 0-512,-3 3 0,0-3 0,-1 2 0,1 0 0,1-1 0,1 1 0,2-1 0,-1 1 0,-2-2 0,-2 0 0,1 0 0,-1 1-60,1-1 0,-1 4 0,0-6 0,1 0 0,-3 2 1,0-1-1,-4 1 0,0-2 0,-2 2 0,2 0 802,0 3 1,-3-4-1,3-4 1,0-5 0,-2-4-196,1-2 1,2 3-1,-2-4 1,1-1 0,1 0-1,1 2 1,-1 0 0,3 2-1,0 0-403,3 2 0,-6 3 1,-1 2-1,0 4 0,-1 5 1,1 3-1,-2 1 0,0 0 1,-2 1-1,-1-1-355,2 1 0,-4-1 0,4 0 0,-2 1 0,0-1 0,4-1 0,1-3 410,3-6 1,-3-7 0,2-3 0,1-2-1,0-3 1,0-2 0,-1-2 0,1 1 0,0 0-1,0-1 1,-3 1 0,0-1-28,0 1 1,-3 1-1,3 2 1,0 3-1,-2 0 1,2 2-123,0-1 0,0 4 1,4 8-1,-4 4 0,0 4 1,0 2-1,1-1 1,1-1 53,-1-4 1,-4 4 0,5-5 0,-1 2 0,1-2-1,0-2-17,1-3 0,2-1 0,1-4 0,0-2 0,-1-6 0,-2-1 0,-3 0-207,-1 1 1,-1 7-1,-3-4 1,4 3-1,1-1-184,3 2 1,-3 7-1,0 6 1,0 3-1,-2 1 1,1 1-1,-4-1 429,-2 0 0,6 1 0,1-1 0</inkml:trace>
  <inkml:trace contextRef="#ctx0" brushRef="#br0" timeOffset="103">16516 11971 8532,'-14'-6'103,"4"4"1,2-1 0,2 6 0,2 8 0,3 5-104,1 3 0,0 7 0,0-4 0</inkml:trace>
  <inkml:trace contextRef="#ctx0" brushRef="#br0" timeOffset="104">16674 12302 8490,'0'-14'1375,"0"-1"0,0 1 0,0-1-1349,0 1 0,0 8 0,0 6 0,0 9 0,0 7 0,0 3 1,0 1-1,2-1 0,1 0 0,2 0 0,0 0-149,1 0 1,-4 1 0,4-6 0,-1 2-1,1 2 1,1 1 0,0-3 0,0-3 0,1-5-1,0-2 1,3-3 343,2-1 0,1-2 0,1-2 0,-1-3 0,0-6 0,1-5 0,-2-3 0,-2 1 0,-2 2 0,1 2 0,0 0-377,-1-1 0,-6 1 1,4-1-15,-1 1 1,-4 8 0,3 6 0,-4 8 0,1 3 0,1 0 0,2-1 0,-1-1 0,1 1 169,0-1 1,1-4 0,-1 3 0,3 0 0,2-1 0,-1-1 0,3-3 0,0-3-28,3-5 0,-6 2 0,-1-6 1,0-3-1,0 0 0,2-3 1,0 1-1,-2-1 73,-2 1 0,0 6 0,-1 3 1,3 5-6,0 5 0,0-2 0,-3 7 0,3 1 1,2 0-1,-3 0 0,1-3 0,-1 0 1,1 0-245,0 4 1,-3-4 0,4 0 0,1 0-1,-1-2 1,1 0 0,1-2 202,2-3 0,1-7 0,1-2 0</inkml:trace>
  <inkml:trace contextRef="#ctx0" brushRef="#br0" timeOffset="105">17365 11784 8427,'-10'-5'1326,"1"0"1,4-1 0,-5 3-1,1 0-24,1 4-1302,1-1 0,1 19 0,-2-3 0</inkml:trace>
  <inkml:trace contextRef="#ctx0" brushRef="#br0" timeOffset="106">17365 12331 8065,'0'-10'3412,"0"1"-3473,0 5 0,1 9 0,3 11 0,0 3 0,1 2 1,0-3-1,1-2 0,1-2 0,1 0 0,0 1-430,3-1 1,-3-1 0,1-2 0,3-3 0,0-1 490,3-4 0,6-2 0,1-1 0</inkml:trace>
  <inkml:trace contextRef="#ctx0" brushRef="#br0" timeOffset="107">18098 12316 8065,'-8'-1'587,"4"-4"1,2-5-1,2-2 1,2-1 0,1 2 846,2 1-1518,-1 0 0,-4 1 0,0-1 0,0-1 0,-1 0 0,-4 1 0,-5 5 0,-2 4 0,-3 2 0,1 4 0,0 5 0,-1 3 0,1 3 0,1 1 0,2 2 0,3 1 0,1-1 0,4 2-66,2 1 0,1-5 1,0 3-1,1-4 1,4-4-1,5-2 1,4-5-1,4-5 0,1-5 1,0-6 327,2-7 1,-4 1 0,6-7 0,-3-2-1,0-1 1,-1-2 0,0-1 0,0-2-1,0-2 1,1 2 0,-3 0 0,-1 0-269,-2-1 1,-4 1 0,-2 8 0,-2 5 0,-2 3 0,-4 4 0,-4 8 0,-2 10 27,-2 10 0,-2 2 0,-2 4 1,0 0-1,5-1 0,-1 2 1,1-1-1,-1 3 0,2 1 1,-1 0-1,4-2 0,2 1 28,1 2 0,0 2 1,1-2-1,4-1 1,5-4-1,2-1 1,4-3-1,2-4 1,3-4-1,-1-6 1,3-2-1,-2-2 140,-1 0 0,4-2 0,-4-2 0,-3-6 0,-1-3 0,-2-1 0,-1-1 0,-2 1 0,-3 0 1,-1-1-1,-4 1 0,-1 0-383,-2-1 1,0 1 0,0-1 0,0 1 0,0 0 199,0-1 1,-2 7-1,-1 5 1,-2 6 0,2 7-1,1 3 1,2 1 0,0 0-1,0 1 1,0 1-1,2 1 13,3 3 1,-2-1-1,6-3 1,3 1 0,0 2-1,3-1 1,-1-2 0,2-3 63,3-4 0,4 4 0,6-5 0</inkml:trace>
  <inkml:trace contextRef="#ctx0" brushRef="#br0" timeOffset="108">18559 11942 8065,'-19'0'122,"-1"0"0,4 2 0,5 3 1,6 6-1,4 5 0,2 3 1,4 0-974,5 2 650,3 1 1,3 1-1,3-4 1,5-3 0,3-3-1,3-4 1,2-4 200,2-3 0,6-2 0,-3 0 0</inkml:trace>
  <inkml:trace contextRef="#ctx0" brushRef="#br0" timeOffset="109">19034 11870 6928,'19'-21'0,"-2"-1"0,-2-2 0,-6 2 0,-2 1 423,-4 3 1,2 4 0,-4 6-1,-4 8 1,-3 8 0,-4 6 0,1 6-1,1 2-451,1 0 1,-2 6 0,2-5 0,1 5 0,-1 0 0,4 3 0,2 1 0,-1 1 0,-1-1 0,-2 0-1,2 0 1,1 3-310,2 2 0,0 0 0,2 3 0,1-3 0,2-2 0,0-3 0,-1-2 0,3-3 0,-1-3 0,2-4 327,0-4 1,-5-10 0,2-6 0,-3-8 0,-2-5 0,-2-1 0,-1-1-1,-3-1 1,-2-1 0,-4-4 0,0 0 0,-3-1 70,1 0 0,-1 2 0,1-2 0,1 0 0,2 1 0,3 0 0,0 3 0,2 2 0,-1 2 0,2 1 226,-1 4 0,6-1 1,-1 10-1,5 6 1,4 6-1,2 2 1,-1 0-1,1 1 1,1-1-1,4 1-241,4-1 0,-3-4 1,3-1-1,-1 1 1,-1-1-1,4-1 1,0 0-1,1-1 1,-1-1-1,0-3 1,-4-1-1,1-2-52,1 0 1,-3 0 0,3-2-1,-3-1 1,-3-3 0,-2-2 0,-1-2-1,-1 1 1,1-1 0,-2-1 303,-2-2 0,4-1 0,-4-1 0,2 2-258,3 4 0,-4 9 0,-1 9 0,-1 4 0,1 0 0,1-2 0,1-3 0,-2 0 0,2-1 0,0 1-2,3 0 0,-3-5 1,0 3-1,0-1 1,0 0-1,4-2 1,0-3-1,3-3 0,-2-4 1,-2 1-80,-2 0 0,-4-6 0,3 3 0,0-4 1,-2-1-1,2 1 0,-1 2 0,-1 1 1,-1 0-1,0 1 0,0-1-37,-2-1 0,5 5 0,1 2 0,3 8 92,-3 5 0,4 4 0,-5 1 0,2-1 0,-2-2 0,0-1 0,0 1 0,3 2 167,2 1 0,1-1 1,0-3-1,1-5 1,-1-4-1,-1-2-274,-4-4 0,3 2 0,-6-5 1,0 0-1,2 1 49,0 1 0,-3 1 0,5 5 0,-1 2 1,1 1-1,-2 3 0,0 1 0,-2 1 1,2-2-30,0 0 0,2 6 0,4-4 1,1 0-1,-1-4 0,1-2 0,-1-2 1,0 0 70,1 0 1,-3-2-1,0-1 1,-3-3 0,1-2-1,-1-2 1,-1 1 0,0-1-1,0-1 1,2-2 0,0 0-1,-1 4 1,-6-4-1,4 5-270,-1 0 1,-4 3 0,4 8-1,-1 4 1,0 1 0,-2 3 0,-1 2-1,-2 1 272,0 0 0,0 1 0,0-1 0</inkml:trace>
  <inkml:trace contextRef="#ctx0" brushRef="#br0" timeOffset="110">20185 11813 8221,'-8'0'285,"1"6"0,7 2 0</inkml:trace>
  <inkml:trace contextRef="#ctx0" brushRef="#br0" timeOffset="111">20587 12057 7977,'-9'8'249,"1"-1"1,0-2 0,1 1 0,-1 0 0,2 2 0,0 0 0,1 5 0,0 3 0,0 5 0,0 1 624,-1 4-1457,4 1 0,-4 3 0,4 2 0,-1 4 583,-2 0 0,-6 3 0,3 4 0</inkml:trace>
  <inkml:trace contextRef="#ctx0" brushRef="#br0" timeOffset="112">21077 12316 7955,'-10'-4'175,"2"-3"1,0 1 0,0-2 0,-2 0-1,1-3 53,-1-2 1,7-2 0,-2 1 0,4 0-1,1-1 1,0 1 0,1 1 0,4 2-1,3 1 1,2-1 0,-1 0 0,2 0-1,2 3 1,2 0 0,-1 1-319,0 1 1,-4 1 0,-1 5-1,3 0 1,0 0 0,3 0 0,-1 0-1,1 0 1,-1 2 160,0 2 0,-4 4 0,0 7 0,-1-1 0,1 1 0,-2-1 0,0-1 0,0-2 0,3-1 1,2-1 80,1-1 0,-4 0 0,-1-5 0,2 2 0,2-2 0,2-3 0,-1-4 0,-1-6 0,-2-1-220,-1 1 0,-7-3 0,3 4 0,-1-4 0,0-1 0,-2-1-204,-1 1 0,-2 4 0,0 4 0,0 4 180,0 9 0,1-1 0,4 4 0,5 1 0,2 2 0,3-1 0,-1-2 0,-1-4 0,-2-1 0,-1 0 0,1-2 201,2-1 0,1-2 0,0 0 0,1 0 0,-2-2 0,-2-3 0,-3-4 0,-2-6 1,-3-2-1,-1-2-169,-2 1 0,0 2 1,-2 2-1,-2-1 1,-6-1-1,-3-1 1,-1-2-1,-1 3 0,1 3 1,0 5-1,-1 1 1,1 4-629,0 2 1,-1 1-1,1 0 1,-1 1-1,3 4 1,0 5 687,3 2 0,6 9 0,-4 2 0</inkml:trace>
  <inkml:trace contextRef="#ctx0" brushRef="#br0" timeOffset="113">21897 12172 8408,'0'-14'429,"0"0"0,0 4 0,0 0 0,0-1 1,1-2-1,2-1 0,2 0 0,-2-1 1,-1 1-444,-2 0 0,0-1 0,0 1 0,-2 1 0,-2 3 0,-6 6-20,-3 2 0,0 4 1,2 2-1,2 6 1,-1 3-1,0 3 1,2 1-1,0 3 1,2-3-1,0 1 1,2-1-1,3 2-12,1-1 0,0-2 1,1-2-1,4-1 1,5-3-1,4-5 1,4-4-1,1-2 1,-1-4-1,-1-5 111,2-3 0,-1-6 0,4-2 0,1-1 1,-3-5-1,3-3 0,-2-6 0,1 0 0,-1-6 1,1-3-1,-1-3 0,0 2-218,-4 1 1,-7 10 0,-5 6 0,-5 10 0,-5 8 0,-5 9 0,-2 10 0,-4 11-1,-2 7 1,-3 4 212,-1 4 1,4-2-1,-1 5 1,3-1-1,2 0 1,1 0-1,2 0 1,3-1-1,1-3 1,4-2-1,2-3 1,2-1 45,4-2 1,3-7-1,6 1 1,1-5 0,1-5-1,1-2 1,2-3 0,-1-1-1,-2-2 1,0 0 0,2-2-1,1-2-152,-2-6 1,-1-3 0,-1 0 0,-1 1 0,0-1 0,1-3 0,-1 1 0,-1 3 0,-2 2 0,-3-1 0,0 0 0,-1 0-420,-1 1 1,5 7-1,-3 0 1,2 6 232,-1 6 1,-1 4 0,4 1 0,-3 1 0,1-1 0,-1 1-1,-1-1 1,0 0 231,0 1 0,2-1 0,4 1 0</inkml:trace>
  <inkml:trace contextRef="#ctx0" brushRef="#br0" timeOffset="114">22415 11813 7955,'-15'-8'333,"2"-5"0,2 5 0,5 2 0,3 6 0,6 8-2768,3 4 2435,-3 9 0,10 2 0,-5 5 0</inkml:trace>
  <inkml:trace contextRef="#ctx0" brushRef="#br0" timeOffset="115">22846 11985 9148,'0'-14'0,"0"0"128,0-1 1,-1 2 0,-4 4 0,-5 4 0,-3 5 41,-1 5 0,0 3 0,-1 6 0,1 2 0,1 2 1,2 1-1,3-1 0,1-2 0,4 0 0,2 1 1,1 2-1,0-1-121,0-2 1,1-7-1,6-1 1,5-1 0,8-4-1,2-1 1,2-2 0,2 0-1,1-2 1,3-3 0,-1-4-1,-2-4-167,-3-2 1,-2 1 0,4-2 0,-4-1-1,-1-3 1,-5 3 0,-3 1 0,-5 1 0,0 3-1,-2 0 75,1 3 1,-4 6 0,-8-1 0,-3 8 0,0 5-1,3 4 1,4 1 0,1 1 26,0-1 1,0 1 0,0-1 0,0 0 0,0 1 0,1-1 0,2 0 0,4 1-1,-1-1 1,2 1 0,0-3 0,2 0-1553,-2-3 0,5-1 1568,-4 2 0,4 3 0,1-5 0</inkml:trace>
  <inkml:trace contextRef="#ctx0" brushRef="#br0" timeOffset="116">22774 11611 9034,'-6'0'492,"4"2"1,7 3 0,3 4 0,5 2 0,3 2 0,3 0 0,0 3-1596,2 0 815,-5 0 0,11-2 1,-5 1-1,2-1 1,0 1-1,0-1 1,0-1-1,0-2 288,2-1 0,1-7 0,2 3 0</inkml:trace>
  <inkml:trace contextRef="#ctx0" brushRef="#br0" timeOffset="117">23306 11597 8250,'-14'0'542,"0"0"0,4 0 0,1 0 0,-1 2 0,2 2 1,3 6-1128,4 3 0,5 1 1,1 0 584,-2 1 0,5 6 0,0 1 0</inkml:trace>
  <inkml:trace contextRef="#ctx0" brushRef="#br0" timeOffset="118">23551 12043 7955,'-2'8'947,"-1"-2"1,-2 1 0,2 2-890,2 4 1,1 1-1,0 2 1,0 2 0,0 3-1,-2 1 1,-1 5 0,-4 4-1,-1 4 1,-1 0-1,-1 0 1,1-1-1057,-2 1 1,-2 0 0,-2 4-1,3-6 998,2-2 0,-3-3 0,5 1 0</inkml:trace>
  <inkml:trace contextRef="#ctx0" brushRef="#br0" timeOffset="119">24342 11683 8003,'-6'-21'543,"0"5"0,-4-3 1,4 3-1,1 2-401,0 0 1,0 7-1,5 9 1,-1 11 0,-3 9-1,-2 7 1,-2 4 0,-2 6-1,1 2 1,-1 4 0,1 1-1,1 2 1,1-1-1,2-4 1,1-3-330,0-2 0,3-8 1,1 1-1,0-7 0,1-7 1,3-9-1,2-12 1,2-11 189,3-4 0,0-8 0,1 0 0,-3-7 0,2-3 0,1-1 0,-1 0 1,-3-1-1,0-1 0,-2-1 0,1-2 0,-4-1-44,-2 1 1,-1 6 0,0 4 0,0 3 0,0 2 0,0 4 0,-1 7 0,-2 7 0,-2 10 184,2 8 0,1 5 1,2 1-1,0 2 0,0 2 1,0 1-1,2-3 0,1-3 1,3-4-1,2 3 0,3-1 1,2 0-136,2-1 1,4-7-1,1 2 1,1-4-1,2-1 1,-1-1-1,2-3 1,0-2-1,-2 0 1,1-2-1,-2 1 1,-1 1 6,-2 3 0,-2 1 1,-2 2-1,-1 2 1,-3 2-1,-6 6 1,-2 3-1,-4 3 1,-2 3-1,-4 5 0,-2 3 5,0 2 0,1 0 1,-6 0-1,1-1 1,0 1-1,1-2 0,2-1 1,3-4-1,1-1 1,3-3-1,-1-2 0,0-2-1749,2 0 0,3-6 1728,5-3 0,3-3 0,6-2 0</inkml:trace>
  <inkml:trace contextRef="#ctx0" brushRef="#br0" timeOffset="120">25033 11726 7625,'0'-14'615,"0"0"1,2 4 0,1 0 0,2-1 0,-2-2 0,0-1-649,2 0 1,-5 6 0,0 3-1,-8 5 1,-5 3 0,-1 3 0,-1 2-1,1 4 1,-1 0 0,1 1 0,0-2-1,-1-1 227,1 1 1,-1 0-1,3 1 1,2-3 0,5 2-1,4 2 1,2 2 0,4-3-1,6 0-144,7-3 1,3-1-1,4 3 1,-2-1-1,-1 1 1,0 0 0,2 2-1,0-2 1,-1 2-1,-3-2 1,-4 2-1,-3 0-115,-3 1 0,-7 1 0,2-1 0,-5 0 0,-7 1 1,-5-2-1,-8-2 0,0-2 0,-3 1 0,1 0 1,-4-2-150,-1-2 1,3 4 0,2-6 0,1 0 0,3-3-1,2-1 1,2 0 0,1-1 0,4-4 0,4-5 213,3-3 0,-4-7 0,-2-3 0</inkml:trace>
  <inkml:trace contextRef="#ctx0" brushRef="#br0" timeOffset="121">25004 11381 8485,'2'-8'467,"3"3"1,4 5 0,2 5 0,0 5 0,-1 2 0,1 3 422,2-1-1069,-5-6 1,5 5 0,-2-5 0,5 0 0,3-2 0,0-1 0,1 0 0,0-2-1,1-1 1,2-2 0,-3 0 0,3 0 0,-3-2 178,1-3 0,-2 4 0,-4-6 0</inkml:trace>
  <inkml:trace contextRef="#ctx0" brushRef="#br0" timeOffset="122">25450 12000 8454,'-1'14'294,"-4"1"1,-2 1 0,-2 3 0,2 3 0,3 0 0,-1-1 0,2-2 0,1 1-1,0-1 1,-1 2 0,-2 1 703,2 0-1424,-5 6 0,7-6 0,-6 5 0,2-1 0,-1-2 0,0 1 426,-1 2 0,-10 2 0,1 0 0</inkml:trace>
  <inkml:trace contextRef="#ctx0" brushRef="#br0" timeOffset="123">25954 11899 7842,'0'-10'234,"1"1"1,2-2-1,2-2 1,-2-1-1,1-1 1,-1 1-1,2-1 1,-2 1 135,-2 0 0,1 4 0,1 0 1,2-1-1,-3 0 0,-6 1 0,-5 6 1,-4 4-1,-1 6 0,-1 7-658,1 4 0,-5 7 0,0-3 1,-1 2-1,1 2 0,0 2 1,1 2-1,2 0 0,4 0 1,0-1-1,4 0 0,2-4 257,3-5 0,3 2 0,5-2 1,6-2-1,5-2 0,3-6 1,0-4-1,0-2 0,2 0 0,0 2 1,0-2 62,-4-1 1,-1-2 0,-3-2 0,-5-1 0,-8-3-1,-8-1 1,-5 1 0,-3 3-57,-3 1 1,3 2 0,-5 0-1,2 0 1,0 0 0,1 0-1,2 0 1,2 0 0,0 0 0,1-1-1,2-3 109,1 0 1,7-3 0,-2 2 0,5-4 0,5-2 0,4 0-1,4 3 1,3 0-26,3 0 0,-1 0 1,6-4-1,2 3 1,1-2-1,2-2 1,-1-2-1,1 1 1,0 0-1,0-1 0,-1 1 1,1-1 39,0 1 0,-5 1 0,-2 2 0,-1 3 0,-3 2 0,-2 2 1,-2 3-1,0 1 0,1 1 0,-2 4-130,-4 5 0,-2 3 0,-7 1 1,0 0-1,0 1 0,0-1 1,-2 1-1,-1-1 31,-2 0 0,2-1 0,6-5 0,3-8 64,2-8 0,-3 0 0,5-1 0,1-3 0,2 1 0,0 0 0,-2 3 0,-3 0 5,-2 0 1,5 5 0,-3-4 0,2 3 0,-1-1 0,3 2 27,0 1 1,-4 0 0,-3 1 8,-3 1 1,-2-2-1,0 12 1,-2-1-1,-1 1 1,-2 0-226,2 1 1,1 2 0,2 1 0,0 0 0,0 1 0,0-1 0,2 1 100,3-1 0,3-6 1,6-3-1,1-4 0,-1-1 1,0-1-1,1-4 0,-2-5 34,-4-2 1,2-3 0,-6 1 0,0-1 0,0 1 0,0 0 0,-2-1 0,-2 1 0,-1-1 0,0 1-1,0 0 1,0-1-51,0 1 1,0 4-1,0 1 1,0-2 0,-1-2-1,-2-2 1,-2 1 28,2 0 1,1-1 0,4 2 0,2 2 0,6 3 0,3 2 0,1 1 46,0-1 0,6 2 0,-1-4 0,-2 0 0,1 0 0,0-1 0,2-1 0,1 1 0,0-3 0,-2 0 0,0-3 0,0 1-44,-1 0 1,-2-1-1,-3 1 1,-2 1-1,-3 2 1,-2 1-1,-6 1 1,-6 2-1,-8 7-130,-2 8 0,-5 10 0,2 3 0,-1-1 1,1 3-1,0-1 0,2 4 0,1 2 0,1 4 1,2 2-1,4-4 0,4-2 115,3-4 0,2 0 0,0 4 1,2-1-1,3-3 0,4-4 1,4-6-1,2-3 0,-1-3 1,2-1-1,2-4 0,1-2 52,-2-1 1,-1-4-1,-1-3 1,-1-1-1,0-3 1,1-2 0,-2-1-1,-2-1 1,-3 1-1,0 0 1,-2-1 146,1 1 1,2 0 0,-2-1 0,-1 1-8,0-1 1,6 7 0,-3 4 0,4 2 0,1 2 0,1 2-17,-1 2 1,-4-2-1,-1 4 1,2-1 0,2 0-1,0 0 73,-3 1 1,1-3-432,-6 7 0,-1-5 1,-4 4-1,2 2 1,1 2 80,2 2 1,5-1 0,-4-1 0,0-2 0,2-1 0,0-1-1,4-1 1,-1-1 0,0-3 0,-1 1 0,1-2 0,1-1 94,3-2 1,-1 0 0,1-2 0,-1-2-1,0-6 1,1-4 0,-1-4 0,-1-1-1,-2 0 1,-3-1 0,-1 0 0,-4-1 73,-2 0 0,-2-3 0,-4 3 0,-5 1 0,-2-1 1,-3 5-1,-1 3 0,-3 5 0,-3 2 0,-2 2 1,0 3-1,0 2-483,1 4 1,1 3-1,4 7 1,1-1-1,2 2 1,6 3 0,2 4-1,4 1 1,2-2-1,1 0 431,0 1 0,6-6 0,2 4 0</inkml:trace>
  <inkml:trace contextRef="#ctx0" brushRef="#br0" timeOffset="124">27608 11942 7769,'0'-9'514,"2"1"1,1 0 0,2 0 0,-2-4-1,-1 0 1,-2-3 0,0 1-508,0 0 0,0-1 1,0 1-1,0-1 0,0-1 1,0-1-1,0-4 0,0 0 1,0-1-1,0 1 0,-2 0 1,-1 4 34,-2 1 1,-6 6 0,1 2 0,-3 2 0,-1 4 0,-2 5-1,0 8 1,0 5 0,3 5 0,0 2 0,2 2-66,2 2 1,2 2-1,7-2 1,0-3 0,0-4-1,0-3 1,2-1-1,3 0 1,4-5 0,4-3-1,3-5 1,3-1 95,5-2 0,-1-6 0,1-6 0,0-4 0,0-4 0,0-3 1,1-2-1,1-2 0,-1-2 0,-2 0 0,-3-1 0,0-2-74,0-2 1,-4 1-1,4 4 1,-6 2-1,-4 3 1,-6 4 0,-2 4-1,-4 4 1,-2 4-1,-6 8 1,-3 8-37,-1 4 1,-2 4-1,-2 4 1,-1 4-1,1 3 1,2 3 0,2 2-1,1 2 1,2-2-1,3-2 1,2-1-1,2-2 87,3-3 1,1 2 0,0-6 0,1 1 0,4 0-1,5-5 1,3-5 0,1-6 0,0-4 0,1-1-1,-1 0 10,1 0 1,-1-4 0,0-3 0,1-1 0,-1-5-1,1-3 1,-1-3 0,0 2 0,-1 1 0,-2 1-1,-1 1 1,-1 0-196,-1-1 1,4 6 0,-8-1 0,1 0 0,0 4-1,0 6 191,-2 8 0,-6 5 0,-2 1 1,2 1-1,1-1 0,2 2 0,0 2 1,0 1-1,2-2 0,1-1 0,3-1 10,2-1 0,-3-4 0,5-2 0,1-2 0,2-3 0,1-1 0,1-4 0,-1-3 0,0-4-86,1-4 1,-1-3-1,0-2 1,1-1-1,-1 2 1,1 1-1,-1 1 1,-1 1 0,-2 1-1,-3 2 1,0 3-158,0 2 1,-5 2 0,2 9 0,-3 5 0,-2 3 0,0 1 0,0 0 0,0 1 0,0-1-3225,0 1 3401,0-1 0,6 7 0,2 1 0</inkml:trace>
  <inkml:trace contextRef="#ctx0" brushRef="#br0" timeOffset="125">28845 12029 7842,'-4'-15'97,"-1"1"1,-5 4 0,4 1 0,-1-3 0,1 0 0,3-3 152,1 1 0,2 4 1,0 1-1,2-3 0,1 0 1,3-3-1,1 1 0,1 0 1,0-1-1,3 1 1,2-1-1,1 1 0,1 1-170,-1 4 1,0-4 0,1 3 0,-1-1 0,1 1 0,-1 6 0,0 2-1,1 2 1,-1 2 0,-1 2 0,-2 6-120,-1 3 0,-1 1 0,4 2 0,-2 2 0,-3 1 0,0-1 0,-1-2 0,-1-2 0,-3 0 0,0 1 0,1-1-166,0 0 1,1-4 0,-6-2 0,-4-3 0,-3-7-1,0-6 1,1-5 0,3-1 88,-1 0 1,0-1-1,5 1 1,-2 0 0,-1-1-1,-2 1 1,2-1 0,2 1 210,1 0 0,6 1 1,4 3-1,2 4 0,3 1 1,-1 0-1,1 2 0,-1 1 1,0 2-1,2 0-62,3 0 0,-1-1 0,4-2 0,-1-4 1,-3 1-1,-1-2 0,1 0 0,1-2 0,-1 1 1,-2-1-1,-3-1 0,-2 0-79,-2 1 0,-5-3 1,0 4-1,-2-4 1,-4 0-1,-2 4 1,-6 4-1,-3 3-7,-1 2 0,-1 7 0,1 2 1,0 4-1,-1 1 0,1 2 1,-1 2-1,3 3 0,0-1 0,4 1 1,2-3-1,3-2 144,1-2 0,2 5 0,0 1 0,2-3 0,3-1 0,4-3 0,6-4 0,2-4 0,2-5 0,-1-3 91,-2-2 1,3-6 0,0 2 0,1-4-1,-1-2 1,0 1 0,-2 0 0,-1 1-1,-1 2 1,-1 1-221,1-1 0,-1 4 0,-1 4 0,-4 6 0,-4 7 0,-3 3 0,-2 1 0,0 1 55,0-1 1,0 0-1,-2 1 1,-1-1 0,-2 1-1,2-1 1,1 0-1,1-1 1,-2-2 0,-2-1-130,2 1 0,3-5 1,3-2-1,3-8 1,2-5-1,3-4 0,1-1 1,-1-2-1,-2-2 143,3-1 1,0-5 0,3 5 0,-1 0 0,0-1 0,-1 1 0,-2 2-1,-1 1 1,0 1 0,-1 2 0,-1 2 97,-1 2 0,2 7 0,-4 2 1,-2 8-1,-1 5 0,-2 1 0,0 2 1,0 2-344,0 1 0,1 5 1,3-3-1,0 0 1,0 1-1,-3-1 0,1 1 1,1-1-1,3 0 1,1-4-1,1-1-3280,0-1 3494,1-1 0,12-6 0,2-2 0</inkml:trace>
  <inkml:trace contextRef="#ctx0" brushRef="#br0" timeOffset="126">30169 11324 8388,'-14'0'197,"4"0"0,2 1 0,0 2 0,2 5 0,-1 4 1,4 3-1,0 3 0,0 1 0,-4 2 0,1 1 736,-1 4-991,3-5 0,-1 8 1,-1-4-1,-1 4 0,1-2 1,3-1-1,-1-2 1,1-2-1,-2-1 0,2-4 1,3-2-1,5-6 0,6-4 1,5-3-1,3-4 1,-1-3-1,-1-3 0,1-1 1,1-1-1,0-1 1,1 0 243,-1 1 0,0-3 0,-5 5 1,-2 2-1,-8 4-89,-8 6 0,-8 7 0,-4-2 0,-1 4 0,-2 2 0,1-1 0,0-1 0,1-2 1,-2-1-1,1-1 0,2 1 0,2-2-241,-1-2 0,1 4 1,0-5-1,1-1 200,3 3 0,10-4 0,10 7 0,3-1 0,1-1 0,0-1 0,2-3 0,2 3 0,1-1 0,-1 0 0,-1-2 62,2-3 0,-1-1 0,6 0 0,0 0 0,0 0 1,-2-1-1,1-4 0,-3-5 0,1-2 0,-2-3 0,1 1 1,-3-1 54,-4 1 1,1 0-1,-6-1 1,2 1-1,-2-1 1,-2 1-1,-2 0 1,-3-1-1,-2 2-435,-4 4 0,2 2 0,-5 9 1,0 1-1,1 4 0,1 1 0,3 3 1,1 2 211,2 1 0,0 0 1,0 1-1,0-1 1,2-1-1,1-2 1,2-1-1,-1-1 1,3 1-1,2-2 1,4-2-1,0-1 55,-3 2 0,4-6 1,-1 4-1,4-3 1,1-4-1,-2-1 1,0-4-1,1-1 0,3-3 1,-3-2-1,-1-1 1,-1 0-228,-1-1 0,-4 1 0,-2-1 1,0 1-1,-2 0 0,-1 1 302,-7 3 0,1 4 0,-7 7 0,1 4 1,4 5-1,1 3 0,2 1 0,0 0 0,2 1 1,1-1-153,2 1 0,6-1 0,-1 0 0,1 1 0,0-1 0,-1 1 0,1-1 1,2-1-1,1-2 0,0-2 0,1 1 0,-2 0-2084,-4-1 1,4-6 2155,-3 2 0,2-3 0,3-2 0</inkml:trace>
  <inkml:trace contextRef="#ctx0" brushRef="#br0" timeOffset="127">31306 11741 7817,'-10'5'365,"2"1"0,0 4 0,2 4 0,-2 5 0,1 4 0,-1 2 0,0 4 1,-3 6-317,-2 8 0,-6 2 0,0 6 0,0 0 1,0-1-50,-1-1 0,-5 6 0,2-4 0</inkml:trace>
  <inkml:trace contextRef="#ctx0" brushRef="#br0" timeOffset="128">13380 14359 8308,'-5'-9'424,"0"-1"1,-5 1-1,7-4 1,3 2-1,5 3 1,5 1-1,4 4 1,5 0-1,2 0-343,0-2 1,4 0-1,-2 5 1,1 0 0,0 0-1,0 0 1,0 0 0,0 0-1,1 0 1,2 0 0,0 0-1,-1 0-81,-2 0 0,0 7 0,5 1 0</inkml:trace>
  <inkml:trace contextRef="#ctx0" brushRef="#br0" timeOffset="129">14358 14532 8090,'-15'0'392,"6"0"0,-1-1 1,1-4-1,1-5 236,3-3 0,3-1-603,2 0 0,2-2 1,3-4-1,6-4 0,5-3 1,3-2-1,0 1 1,0-1-1,2 0 0,0 0 1,1 2-1,-1 2 0,0 2 1,-3 4-1,-2 5 1,-1 4-1,1 2 0,0 2 1,-3 1-1,-2 6 0,-3 7 1,-3 7-1,-3 2 1,-2 4-1,0 0-1068,0 0 1039,0 4 1,0-4 0,0 5 0,0-4 0,0-1-1,0-4 1,0-1 0,0 0 0,1 2 0,4 0-1,5-6 1,3-5 0,1-7 0,0-5 0,1-5-1,-1-4 1,1-4 0,-1-1 0,0 2 166,1 1-162,-1 1 1,-4 1 0,-2 0 0,0-1 0,-2 1 0,0 3 0,-2 6 0,-3 10 0,-1 6-1,0 3 1,0 0 0,0 1 0,2 1-82,3 3 1,-4-3 0,6 3-1,-1-3 1,2-1 0,2-3 0,-1 0-1,2-3 1,2 2 0,2 1 0,-1-1 79,0-2 0,7-5 0,1 2 0</inkml:trace>
  <inkml:trace contextRef="#ctx0" brushRef="#br0" timeOffset="130">15020 14086 7993,'-7'-19'608,"-2"0"0,-3 0 1,1 4-1,3 1 1,0 1-1063,0 3 0,5 10 0,0 8 0,5 2 0,4 0 454,2 1 0,1 2 0,6 1 0</inkml:trace>
  <inkml:trace contextRef="#ctx0" brushRef="#br0" timeOffset="131">15394 13741 7993,'0'-15'393,"0"1"1,0 0 0,0-1 0,0 1 0,-2 3 0,-1 6-382,-2 10 1,0 12 0,5 7-1,0 3 1,0 4 0,0 2 0,0 6-1,0 2 1,0 2 0,0 1 0,0 0-1,0 3-324,0 1 0,2 4 0,1-4 0,4-1 1,1-3-1,1-2 0,1-4 0,-2-6 1,0-6-1,-2-7 222,0-3 0,-1-9 0,-5-7 0,0-8 1,-1-5-1,-4-2 0,-3 1 0,-2-2 0,1-2 1,-4-2-1,-3-1 387,-3 0 0,4-3 1,6 5-1,-2 1 1,-2 1-1,-2-1 1,1-1-41,0 1 1,6 10-1,4 8 1,8 8 0,5 5-1,4 0 1,3-2 0,2-3-1,1-1-122,-2-4 0,4 3 0,0-1 0,0-2 0,1-1 0,0-2 0,4 0 0,0-2 0,-1-1 0,-2-3 0,-1-2 1,-1-2-244,-1 2 0,0-3 0,-6 4 0,0 1 0,-1-2 0,-2 2 85,-1-1 1,-7 4 0,2 8 0,-3 4 0,-2 4 0,0 2 0,1-3 0,2 0-1,2-3 1,0 2 61,1 2 0,-2-3 0,5-2 0,2 0 0,2-2 0,2 0 0,-1-2-21,0-3 1,1-7 0,-3-4 0,0-2 0,-3-3 0,1 1 0,-1-1 0,-1 1 0,0 0 18,0-1 1,-3 1-1,5 1 1,-1 5 107,-1 8 1,-1 2 0,-7 7 0,1 2 0,3 2 0,2 2 0,0-1 0,2-1 0,-1-2-184,-1-1 0,4-6 1,-4 4-1,1 0 0,1-1 1,0-1-1,1-1-221,-1 1 1,0-4-1,-3 3 1,4-4-1,4-1 1,2 0-1,-1 0 1,0 0 258,1 0 0,-1 7 0,1 1 0</inkml:trace>
  <inkml:trace contextRef="#ctx0" brushRef="#br0" timeOffset="132">16746 14288 8000,'0'-10'163,"2"0"1,1-1 0,2-2-1,-1-1 1,1 0 1996,0-1-2119,0 1 0,-5 4 0,0 1 1,0-3-1,0 0 0,0-3 1,-2 1-1,-3 1 0,-3 2 1,-1 3-1,-1 1 0,-1 4 1,-2 2-1,-1 1 0,-2 0 1,-2 0-1,-2 1 0,-1 6 0,0 5 1,2 6-1,0 1 0,-1 0 1,3 2-1,2 0 0,4 1 1,3-1-881,2 0 821,1-2 1,5-5 0,0 1 0,2-2-1,3-4 1,4-4 0,4-3 0,3-2 0,1 0-1,3-2 1,-1-3 0,0-4 0,0-4 0,-1-1-1,-2 1 1,-2 2 0,1 1 0,-1 0 0,0 1-115,1-1 0,-6 7 0,-1 0 0,-1 6 0,-4 7 1,-2 2-1,-1 4 0,0 2 0,0 1 0,0 0-124,0 2 1,0-5-1,0 5 1,0-2-1,2 0 1,3-1 255,4-2 0,4-8 0,2-2 0</inkml:trace>
  <inkml:trace contextRef="#ctx0" brushRef="#br0" timeOffset="133">16933 13813 7994,'0'-19'138,"0"-1"1,0 1-1,0 5 1,0-1 0,0 4-1,0 6 1,0 12-578,0 9 1,2 1 0,1 7 0,2 3 0,-2 4 438,-2 2 0,6 7 0,1-3 0</inkml:trace>
  <inkml:trace contextRef="#ctx0" brushRef="#br0" timeOffset="134">16991 14201 7994,'14'19'38,"0"1"1,-1-6-1,-2-6 1,-1-2-1,1-2 1,2-3-1,0-2 1,-2-4-1,-3-5 1,0-3-1,0-1 242,3 0 1,0-6 0,1 0 0,-3-3-1,2-2 1,2-3 0,1 0 0,-1-1-1,-2-1 1,-1-4 0,1-3 0,0-1-233,-1-1 0,1 1 0,-6-5 0,-2 1 0,0 4 0,1 6 0,0 6 0,0 7 0,-4 5 0,-5 6-68,-5 8 1,-3 8-1,-1 11 1,1 5 0,2 5-1,1 3 1,1 3 0,-1 2-1,2 3 1,0 1 0,2 2-1,-1 1-97,4-1 0,2-2 0,2-1 0,4-3 0,5-2 1,2-4-1,3-4 0,1-6 0,3-4 0,3-6 0,2-3 1,-1-4 106,-2-3 1,-2-2 0,-3-4 0,0-5 0,0-3-1,-4-1 1,0 0 0,-3-1 0,-1 1 0,-1-1 0,-3 1-213,3 0 0,-6-1 0,3 2 0,-8 5 0,-4 8 235,0 8 0,-3 0 1,6 2-1,2 1 1,2 2-1,1 1 1,0 1-40,0-1 1,6-1 0,2-2-1,2-3 1,-1 0 0,2 0-1,2 3 1,2 2 0,-1 1 0,0 1-1,1 1 92,-1 3 0,-4-3 0,-1 5 0,3-2 0,-1 2 1,0 0-1,-3 1 0,-2-1 0,-1 1 0,0-1 1,0 0-1,-2-2 97,-2 2 1,-2-7 0,-2 2-1,-4-5 1,-1-1 0,-3-1 0,-2-1-1,-3-1 1,-1-4 0,-2-1 0,-1-2-1,1-2-283,0-3 1,0 2-1,4-7 1,1-1-1,0-2 1,-1 1 0,2 0-1,2 3 1,3-2-1762,2-2 0,3 0 1881,7 3 0,11-2 0,7 4 0</inkml:trace>
  <inkml:trace contextRef="#ctx0" brushRef="#br0" timeOffset="135">17983 14230 7940,'-6'-14'397,"-2"-1"0,-2 2 0,1 4 0,-1 6 0,2 6 0,2 8-211,-1 7 0,4 1 0,-5 8 0,0 3 1,2 2-1,-2 2 0,1 1 0,-1 2 1,2 1-1,-2 1 0,2-1 0,-1 0-1570,4-1 1,-3 5 1383,1-4 0,-6 4 0,3 1 0</inkml:trace>
  <inkml:trace contextRef="#ctx0" brushRef="#br0" timeOffset="136">15365 13899 7690,'-14'-2'-706,"-1"-1"1028,1-2 1,4-4 0,2 2 0,0 1 0,2-2 0,-1 0-76,4-3 0,2 3 1,2 0-1,4 1 0,5 3 1,2-1-1,4 0 1,2 2-374,1 1 0,2 2 0,-3 0 0,2 0 1,3 0 125,2 0 0,2 0 0,2 0 0</inkml:trace>
  <inkml:trace contextRef="#ctx0" brushRef="#br0" timeOffset="137">19206 14115 8007,'-5'-10'0,"-1"2"196,-2 2 0,3-1 1,-4 3-1,-3-4 1,1-2-1,0 2 1,3 0 539,2 0-736,-5 5 1,3-8 0,-7 6 0,1 2 0,-1 1 0,1 2 0,0 2-1,-1 3 1,2 4 0,2 4 0,2 3 0,-1 1 0,2 4 0,2 2-1,1 2 1,0 2 0,2 1 0,1-3 0,4-1 0,3 2 0,4-1-1,6-1 1,2-5 0,4-3-372,1-1 1,2-1 0,5-1-1,0-3 1,0-6 0,-1-2 370,1-2 0,0-6 0,0-2 0</inkml:trace>
  <inkml:trace contextRef="#ctx0" brushRef="#br0" timeOffset="138">19062 13899 8007,'-9'-5'109,"-1"0"1,7-6 0,0 3 0,6 0-1,7 3-1942,2 4 1751,3 1 0,-1 5 1,2 1-1,2 2 0,1 2 1,0-1 81,2 1 0,1-1 0,7 6 0</inkml:trace>
  <inkml:trace contextRef="#ctx0" brushRef="#br0" timeOffset="139">19552 14057 8007,'14'7'240,"0"-6"1,-7 6-1,-7-7 1,-8 0-1,-5 0 1,-1 0-1,-1 0 1,1 0-1,-1 0-160,1 0 1,0 0 0,-1 0-1,1 0 1,1 1 0,2 4-1,3 5 1,1 2 0,4 3-110,2-1 0,1 1 1,0-1-1,1 0 0,4-1 1,5-2-1,2-3 1,3 0-1,-1-1 0,1-1 1,-1-3-1,2-3-11,3-4 1,-3 0 0,3-5 0,-3-2 0,-1-2 0,-1-2 0,0 1 0,1 0 0,-2-1 0,-2 2 0,-3 2-3,-2 2 0,1 5 0,-6 1 0,1 6 0,-4 7 0,1 3 0,-1 1 37,2 1 1,0-1 0,0 0 0,0 1 0,0-1-1,2 1 1,1-1 0,3-1 0,2-2 0,3-3 0,1 0 101,-3 0 1,4-5-1,-3 2 1,2-3 0,3-2-1,-1-2 1,-1-3 0,-2-4-1,-1-4 1,-1-2 84,-1 1 1,3 0-1,-4-1 1,-1 1-1,2-1 1,0 1-1,2 0 1,-1-1-1,1 2 1,1 2-1,2 2 1,1-1-146,1 2 1,4 2 0,2 4 0,1-1-1,2-2 1,0 2 0,0 3 0,0 5 0,-2 3-1,-1 1 1,-2 1 0,1 3-91,-3 4 1,-3-1 0,-4 5-1,-5-2 1,-4 0 0,-1 1-1,0-1 1,-1 0 0,-4-1-1,-5-4 1,-2-3 0,-3-1-26,1 1 0,0-5 1,-1-1-1,1-3 0,-1-2 1,-1 0-1,-1 0 0,-2-2 1,1-1-1,4-4 0,2 1-4933,3 0 5011,6 1 0,-10-2 0,5 0 0</inkml:trace>
  <inkml:trace contextRef="#ctx0" brushRef="#br0" timeOffset="140">20818 14345 7918,'0'-14'0,"0"-1"223,0 1 0,0 0 0,0-1 0,1 1 0,2-2 0,2-3 1,0-4-1,1-1 0,2 2 0,2 1 0,0 3 0,1 1 0,1-1 1,3 1-1,-1 2 0,1 6-33,-1 2 0,-4 3 0,-1 4 0,2 0 0,1 1 1,-1 4-1,-3 4 0,0 4 0,-2 3 0,1 2 1,-3 1-349,3-1 0,-6-1 0,4 1 0,-2 1 1,1-1-1,0-2 0,1-2 141,2 0 0,-4-6 0,5-4 1,-2-8-1,-1-7 0,0-5 1,0-5-1,-1 1 0,1-1 1,1 3-1,1 1 77,-1-3 1,4 4-1,-4-3 1,2 3-1,3 2 1,2 0-1,2 1 1,-1 2-1,0 3 1,1 1-1,-1 4-54,1 1 0,-6 2 0,1 0 1,1 2-1,2 1 0,0 4 1,-2 1-1,-3 3 0,0 2 1,-2 1-1,0 0 0,-2 1-440,-3-1 0,4 0 0,0 1 0,0-1 0,-1 1 0,3-1 0,-1 0 0,2-1 0,0-3 0,3-5 1,2-4-1,2-1 434,-1 0 0,7 0 0,1 0 0</inkml:trace>
  <inkml:trace contextRef="#ctx0" brushRef="#br0" timeOffset="141">21652 14100 7786,'24'-14'0,"-2"0"0,-1 1 0,-5 2 0,-3 1 249,-4-1 1,-5-3-1,2-4 1,-1-1-1,0 1 1,-2 2-1,-2 2 1,-1-1-1,-1 1 1,-4 0-30,-5-1 1,3 7 0,-3 3 0,-1 4-1,-2 2 1,-1 4 0,-1 5 0,1 3 0,-1 1-1,1 2-187,0 3 1,4-3 0,0 5-1,1-2 1,-1 0 0,2-1-1,2-2 1,3 0 0,1 1-1,2 3 1,0-3-63,0-1 1,5-6-1,1-2 1,4-2-1,4-3 1,4-3-1,-1-3 1,1-3 0,0-2-1,1-3 1,-2-2-1,-1-3-60,-1-3 1,-6 3 0,1-3 0,-1 3 0,1 3-1,-2 2 1,-2 1 0,-1 0 157,2 2 1,-6 4 0,4 8-1,-3 6 1,-2 3 0,0 1-1,1 1 1,2-1 0,4 0 0,1 1-705,3-1 0,2 2 0,1 2 0,2 1 635,3-2 0,4-1 0,6-1 0</inkml:trace>
  <inkml:trace contextRef="#ctx0" brushRef="#br0" timeOffset="142">22803 14230 7969,'-2'-13'0,"-2"2"308,-6 1 0,2 1 1,0-6-1,2 1 0,2 0 1,3-1-1,1 1-76,0-1 0,1 1 0,4 0 0,5-1 0,3 1 0,3 0 1,1-1-1,2 2 0,0 2 0,1 3 0,0 0 0,1 2 1,2-1-1,-3 4 0,1 2 0,-3 1-392,-2 0 0,-2 6 0,1 5 0,-3 5 0,0 3 0,-5-1 0,1-1 0,-1 1 1,-1 1-1,-3-1 0,-1-2-75,-2-2 1,6-1-1,2-5 1,0-8 0,-3-10-1,-2-6 1,1-4 153,0-3 0,6 4 0,-5-5 0,-2 0 0,0 0 0,0 2 0,2-1 0,-2 3 0,-1-1 0,-2 3 0,0 2 215,0 2 1,-2 1-1,-1 2 1,0 3-112,5 1 0,-1 3 0,9 4 1,-1 1-1,1 2 0,0 2 1,1 0-1,2 0 0,1 0 0,0-1-52,1 3 0,1-1 0,1 5 0,4-3 0,0 0 0,0-1 0,-4 1 0,-1-2 0,-1 2 0,-1 0 0,0 2-7,1-2 0,-2 5 1,-2-4-1,-3 4 0,-2 1 1,-3 1-1,-1-1 0,-4 2 1,-1 2-1,-3 1 0,-2-2 1,-5-2-71,-5-6 1,2 4-1,-3-5 1,3 2-1,2-2 1,-1-2-1,1-3 1,0-1-1,1-4 1,3-2-221,5-6 1,4-3 0,1-1-1,0-1 1,0 1 0,1 1 620,4 4 1,-2 2 0,7 9 0,1 1 0,2 2 0,0 0 0,-2-1 0,-1 3 0,1-1-190,2 1 1,3 2 0,1-4 0,4-2 0,0 0 0,1 1 0,0 0 0,4 0 0,1-4 0,2-4 0,0-4 0,0-3 162,-1-5 0,1-6 0,0 1 0,0-1 0,-1-5 0,1-4 0,0-4 0,-2-2 0,-1-3 0,-4-1 0,-1-2 0,-4-1-429,-1 1 0,2 0 1,-2 0-1,-5 1 1,-1 6-1,-4 5 1,1 7-1,-6 5 1,-4 8 39,-7 9 0,-2 9 1,-3 9-1,1 3 1,1 6-1,2 6 1,1 4-1,-1 0 1,0 2-1,0 0 1,3 3-1,0 1-82,0 2 0,3 0 0,-3 1 0,2-1 0,2-2 0,1-1 0,0-3 0,-2-2 0,2-4 0,1-6 0,2-6 266,0-3 1,-1-9-1,-2-7 1,-2-8-1,0-5 1,0-1 0,0-1-1,1 1 1,-1-1-70,0 1 1,-1 0 0,2-1 168,0 1 1,5 6 0,9 3 0,3 4 0,1 1 0,0 0 0,1 0 0,-1 0 0,1 0 0,-1 0 0,0 1-408,1 4 1,4-3 0,0 2-1,-1-2 1,-2-2 0,-2 0 0,0 0 242,1 0 0,-7 0 0,-2 0 0</inkml:trace>
  <inkml:trace contextRef="#ctx0" brushRef="#br0" timeOffset="143">23868 13741 7919,'-8'-2'887,"1"-1"1,2-3-957,1-2 1,0 6 0,9 2 0,5 6 0,3 4-1,3 0 1,1 1 0,4 2 0,1 1 0,4 0 0,1 1-1,2-1-164,0 0 1,6 1 0,3-1 0,4 1 0,1-1 0,0-1-1,0-4 1,-1-4 0,-4-3 0,-4-2 0,-4 0 0,-1-2 499,0-3 0,-12-1 1,-4-5-1,-3 1 0,-4-1 1,-1-2-1,-7-1 0,-6 1 1,-5 3-1,-1 4 0,0 1 36,-1 0 1,-4 1 0,-2 4 0,0 0 0,-1 1 0,0 4 0,-2 3-1,1 2 1,3-1 0,0 2 0,1 2 0,2 2-266,1-1 0,6 0 1,2 1-1,2 1 1,4 0-1,5 0 0,7-3 1,3-2-1,1-2 1,2-1-1,3-1-82,5-4 1,-1-1-1,1-2 1,0-2 0,-1-3-1,0-3 1,-1-1 0,-1-1-1,0-1 1,-5-2 0,-3-1-1,-4 1-384,2 3 1,-3-3 0,0 7 0,-1 3 482,-4 8 1,-1 6 0,-2 3-1,0 1 1,0-1 0,0 0-1,1-1 1,4-2 0,5-1 0,2 0 25,3-2 1,4-2 0,0-6 0,0-2 0,0-2 0,2-6 0,0-3 0,1-3 0,-1-3 0,2-5 0,-3-3 0,1-4-87,-3-2 1,2 1 0,0-6-1,-3-2 1,-1-2 0,-3-1-1,-2 0 1,-3-1 0,-1 3 0,-3 3-1,1 4 1,0 4 83,-2 1 1,-1 11-1,-4 5 1,-3 5 0,-4 5-1,-4 3 1,-1 7 0,-1 5-1,1 8 1,-1 2 0,1 4-28,0 1 0,4 2 0,0 1 0,1 2 0,-1 3 0,2 2 0,0 1 0,2 1 0,0-1 0,1 0 0,0 1 1,0-3-42,2 0 1,1-3 0,2-6 0,0-3 0,0-4 0,2-6-70,3-4 0,-2-9 0,5-7 0,-2-2 1,-1-2-1,0 1 0,1-1 0,2-1 1,3 0-1,1-1 0,-1 4 45,-2 2 0,-4-4 1,5 6-1,1-1 0,2 0 1,1 0-1,1 2 223,-1 1 1,-4 2 0,-1 2 0,2 3 0,2 3 0,0 1-188,-3 1 0,2-7 1,-2 2-1,3-3 1,1-2-1,0 0 1,1-2-1,-1-3 1,1-4 103,-1-4 1,0-2-1,-1 1 1,-2 0 0,-1-1-1,0 1 1,-1 1-1,-1 2 1,0 1 0,-1-1-233,-1-2 0,-3 5 1,-6 5-1,-2 6-128,2 7 0,1-2 1,2 1-1,0 3 0,0 0 1,0 3-1,0-1 0,2 1 1,3-1 151,4 0 0,-1-4 1,2 0-1,1-1 0,2-1 1,1-3-1,1-3 0,-1-2-47,0 0 0,-4 0 1,0 0-1,1-2 0,2-1 303,1-2 0,-4-5 0,-1 6 0,1-1 1,-1 0 138,1 0 0,0-1 0,4 3-279,0-2 1,1 0 0,-1 5 0,-1 2 0,-2 1-134,-1 2 0,-6 6 0,4-2 0,0 4 0,-1 3 0,1 2 0,0 3 0,1 1 0,1 3 0,-2 3 0,0 2 77,0 4 0,-3 2 0,3 9 0,-2 2 0,-3 2 1,-1 2-1,-2 4 0,-2-1 0,-2-1 0,-6-5 1,-1-5-1,-2-3 113,-1-2 0,7-7 0,-7-3 0,1-7 0,0-5 0,-1-2 0,-1-1 0,1-3 0,0-5 1,-1-4-1,1-1 0,0-1-206,-1-4 0,1-3 0,1-7 0,2-1 1,1-1-1,-1-5 0,0-4 0,1-4 0,4-1 1,1 1-1,0 1 0,2 0-1170,1 0 1,2 2 0,2 3-1,1 4 1284,2-1 0,6 5 0,-3-5 0</inkml:trace>
  <inkml:trace contextRef="#ctx0" brushRef="#br0" timeOffset="144">26227 13971 7864,'0'-10'897,"0"1"1,0-2-1,0 3 1,0 8 1479,0 14-2389,0 10 0,-6 6 1,-4 4-1,-3 4 0,0 5 1,2 4-1,0 4 0,-3 2 1,-4 4-1,1 1 0,1 3 12,1-2 0,-6 6 0,-1 1 0</inkml:trace>
  <inkml:trace contextRef="#ctx0" brushRef="#br0" timeOffset="145">26846 13841 7914,'0'-14'160,"0"0"0,0-1 0,0 1 0,0 0 0,0-1 0,1 2 0,2 2 0,4 2 787,1-3 1,-3 4-982,4-1 1,-4 6 0,5-2 0,-1 5 0,-1 6 0,-3 7-1,-3 6 1,-2 4 0,-2 4 0,-3 5 0,-4 6 0,-4 4-1,-2 1 1,1 2 0,0-1 0,-1 1 0,-1-3 0,-1-1-1,-2-1 1,1-1 0,2-7 0,3-7 0,4-6 128,4-3 0,-2-9 0,3-7 1,2-8-1,5-7 0,5-4 0,2-3 1,-1-2-1,3 0-57,0-2 0,3-1 0,-1-2 0,0 0 0,1 1 0,-1-1 1,1 0-1,1 0 0,1 1 0,2 0 0,-1 4 0,-2 4-40,-2-1 1,1 5-1,-1-2 1,-1 9 0,-3 9-1,-6 8 94,-2 4 0,-2 3 0,0-1 0,0 1 0,0-1 0,2-1 0,1-2 0,3-1 0,2-1 14,3-1 1,2-1-1,1-7 1,-1-2-1,-2-1 1,-3-4 0,0-1-1,0-3 1,2-2-1,0-1-207,-1 0 1,-4 1-1,3 2 1,-2 1 115,-2-1 1,-3 6-1,-1 5 1,2 8-1,1 5 1,2 1 0,0-1-1,-1-2 1,3-3-45,1-1 0,-3 4 0,4-3 0,1 1 0,-1-1 0,1-1 0,1-4 0,0 0 0,0 0 0,-1 2 1,1-2-1,2-1 73,1-2 0,1-5 0,-1-1 0,-1-2 0,-2-3 0,-3-2 0,0-2 0,-1 1 0,-1-2 0,-1-2 0,0-1 0,-1 0-95,0-2 1,-4 5 0,-4-3-1,-2 3 1,-2 2 0,-3-1 0,-2 3-1,-1 2 1,-1 5 0,1 4-1,-1 1 1,1 1-306,0 4 1,-6 3 0,1 6 0,0 1 0,0 1 0,0 1 0,1 3 0,2-1-1,3 1 1,2 3 355,2-1 0,-1 5 0,-4-4 0</inkml:trace>
  <inkml:trace contextRef="#ctx0" brushRef="#br0" timeOffset="146">27723 13496 7914,'0'-14'346,"0"-1"1,0 1 0,0 0 0,0-1 0,0 1 0,0-1 0,2 3 0,3 2-193,4 5 1,-1 10 0,0 5 0,-1 2 0,-4 3 0,-2 1 0,-1 3-1,0 3 1,0 4 0,0 1 0,-1 4 0,-2-1-278,-2 0 1,-5-1-1,4 0 1,-1 0-1,-1-1 1,2 1-1,-2 0 1,2-2-1,-1-1 1,2-4 0,1-1-1,-1-4-1666,2-1 1,1-6 1788,2 0 0,-6-7 0,-2 3 0</inkml:trace>
  <inkml:trace contextRef="#ctx0" brushRef="#br0" timeOffset="147">27594 13698 7912,'-10'-2'951,"1"-1"0,-3-2-669,0 2 1,5 1 0,7 2 0,8 0 0,5 2 0,1 1 0,2 2 0,2-2 0,1 0 0,0 0 0,1 2-308,-1-2 1,1 4-1,0-1 1,2 1 0,0-1-1,-1-1 1,-2 0 0,1 1-1,-1 2 1,0 2 0,0-1-33,-1 1 1,-2-5-1,-2 4 1,-1 2 152,-4 2 0,-2-3 0,-6-2 0,3 0 0,2-2 0,2 0-155,3-2 1,-3-3-1,2-1 1,1 0 0,2 0-1,1 0 1,1 0-1,-1 0 1,0-1 0,1-3-1,-1-2 1,0-2 68,1-3 1,-6-2-1,1-1 0,0-1 1,-1 1-1,-1 0 1,0-1-1,-1 1 1,-1-1-1,-3 1 1,0 1-1,1 2-303,0 1 0,1 6 0,-6-4 0,-4 3 1,-3 6-1,-2 7 0,2 5 209,2 2 0,1 4 0,3 0 0,-1 0 0,-2 0 0,2 1 0,2-3 0,2 1 0,2-1 0,2 2 0,0-1 0,1-4-747,4-4 1,3 1 0,1-4 830,1 1 0,-1-5 0,0 3 0</inkml:trace>
  <inkml:trace contextRef="#ctx0" brushRef="#br0" timeOffset="148">28069 13424 8610,'-15'0'212,"7"2"0,3 3 0,5 3-212,5 0 0,10 11 0,7-3 0</inkml:trace>
  <inkml:trace contextRef="#ctx0" brushRef="#br0" timeOffset="149">28529 13770 7897,'6'-15'253,"-2"6"1,4-1 0,-1-1 0,1-2 0,2-1 0,0-1 0,-1 1-1,2-2 1,2-2 0,2-1 0,-3 0-145,-2-2 1,1 5 0,-4-5 0,-1 2 0,2 0 0,-2 1 0,1 2 0,-6 4-296,-4 2 1,0 10 0,-7 10 0,1 4 0,-1 4 0,1 2 0,-1 1 0,0 2 0,2-1 0,2 2 0,3 0 0,1-2 159,2-1 0,0-2 0,2-4 0,3-1 0,4 0 0,4 1 0,1-2 1,2-4-1,4-4 0,4-3 0,3-2 0,0 0 70,-3 0 1,3-7-1,-5-2 1,1-4 0,-4-2-1,-3 1 1,-2 0-1,-1-1 1,-2 1 51,-1-1 0,-7 6 1,4 1-1,-1 1 0,4 4 1,2 2 6,3 1 0,-1 0 0,0 0 0,2-2 0,2-1 0,1-2 0,-1 2 0,-2 1 0,-2 2 0,1 0 0,-1 0 0,0 0 137,1 0 1,-1 5 0,-1 1-160,-4 2 1,-4-4 0,-8 2 0,-3-1-1,-2 0 1,-4-2 0,1 0 0,0 0 0,2 4-1,-3 1-168,0 3 0,-3-3 0,1 1 1,-1 3-1,3 0 0,0 3 0,3-1 1,-1 1-1,2-1 0,2 0 0,1 1 145,0-1 1,2 0 0,8-1 0,4-3 0,6-5 0,2-4 0,3-1-1,-3-1 1,-1-4 0,-1-3-58,-1 0 0,0-5 1,1 3-1,-1-1 1,0 0-1,1 2 1,-1-1-99,1 2 1,-3 3 0,-2 10 0,-4 5 0,1 2 0,1 3 0,1-3 0,1 0-1,3-3 1,3 1-280,3-2 0,5 5 0,-3-5 0,3 0 0,4-2 0,4-1 376,0 0 0,-1-1 0,-2-4 0</inkml:trace>
  <inkml:trace contextRef="#ctx0" brushRef="#br0" timeOffset="150">30385 13870 8265,'0'-14'338,"0"-1"1,0 1-1,0 0 1,0-1-1,-2 3 1639,-3 2-2031,4 4 1,-12 6 0,5 1 0,-2 4 0,2 5 0,2 2 0,3 4-1,1 2 1,2 3 0,0-1 0,0 1 0,0-2 0,0 1 0,0-1-1,2-2 1,3-1 0,4-3 0,4-2 0,1-1 0,1 0 0,1-2 0,1-4-1,4-2 1,0-4 0,1-2 0,-1-8 92,0-5 1,-2 1 0,-5-5-1,1 0 1,-1-3 0,-1-1-1,-3-1 1,-6 4 0,-2-1-1,-4 2 1,-2 1 0,-8 2-1074,-5 2 0,-6 8 0,-7 3 1034,-3 4 0,-4 7 0,-6 2 0</inkml:trace>
  <inkml:trace contextRef="#ctx0" brushRef="#br0" timeOffset="151">10258 15525 7782,'-2'-14'0,"-1"-1"761,-2 1 1,-5 4-1,4 1-681,-2-3 0,5 8 1,-2 4-1,3 8 0,2 6 1,0 4-1,0 2 0,0 1 1,0 1-1,0 1 0,0 2 1,2 3-1,1 0-203,2 1 1,0 2 0,-4 1 0,3 3 0,0 0 0,0 2 0,-3-2 0,-1 0 0,0-3 0,0-3 0,0-4 0,-1-4 251,-4-5 1,2 0 0,-7-10 0,-1 1 0,-2-1 0,-1-4 0,-1-4 0,1-4 0,0-2 0,-1-3 0,2-2-177,4-2 1,-4-1 0,5-1 0,-2-2 0,2 0 0,0-1 0,2 0 0,0-1 0,2 0 0,3 2 0,1 0 78,0-1 1,0 1 0,1 6-1,4 4 1,5 4 0,3 3-1,1 2 1,2 0 0,2 2-1,2 3 1,1 3 77,0 0 1,4 0 0,-1-5-1,4 2 1,0-2 0,1-1 0,0-2-1,0 0 1,-2 0 0,-2-2 0,-1-3-1,0-4 46,-1-4 1,-2-2 0,-7 1 0,0-2 0,1-1 0,-2-3-1,-4 3 1,-4 1 0,-3 1 0,-2-1 0,0-1-326,0-2 1,0-1 0,0 6 0,0 0-1,-2 1 1,-3 3 0,-3 7 56,0 6 0,-3 0 0,5 7 0,-1 1 0,-1 2 0,2 3 0,-2 2 0,1 2 0,1 1 0,1 2 0,0-1 0,1 4 46,0 1 1,3 1 0,1 1-1,0 0 1,1-2 0,4-1-1,5-4 1,3-1 0,3-5-1,3-3 1,3-5 0,2-2 197,0-3 0,2-12 0,6-9 0,1-6 0,-1-8 0,-1-3 0,-3-5 0,1-2 0,0-2 0,0-4 0,-1-3 0,0-2-100,-4 0 0,1 5 0,-6-3 0,-1 1 0,-4 4 0,-3 3 0,-3 6 0,-1 7-142,-4 4 0,-3 18 0,-5 7 0,-3 13 0,-1 11 1,1 7-1,0 7 0,1 3 0,-1 1 0,2 1 1,0 3-1,2 1-4,3 4 0,1-6 0,0 4 0,0-1 0,0-2 0,1-1 0,4-5 0,3-6 0,2-7 0,-1-5 277,2-9 0,1-5 0,-1-12 1,-3-5-1,0-4 0,-2-4 1,2-2-1,-1-1 0,1-2 1,-2 3-1,0-3 0,-1 3-278,2-1 1,-6 2 0,6 4 0,-3 1 0,1-1 0,0 3 0,0 0 0,1 4 185,2 2 0,-3 3 1,5 8-1,1 3 0,2 1 1,1-1-1,0-1 1,1-4-1,1-2 42,3-1 1,-3 0-1,3 0 1,-3 0-1,0-1 1,2-2-1,1-4 1,-2-1-1,-1-3 1,-1-2-1,-1-1 1,0-1-257,1 1 0,-6 0 1,-1-1-1,-1 1 0,-4 0 1,-1-1-1,-4 2 1,-3 4-1,-4 6 63,-4 6 0,-2 2 0,1 7 1,0 4-1,1 2 0,2 1 1,3 2-1,0 0 0,1-1 0,1 0 1,3-1-1,1 2 60,2 1 0,0-4 0,0 1 1,0-3-1,2-2 0,3 0 1,6-1-1,5-2 0,5-3 0,1-1 1,5-2 19,5 1 0,5-4 0,6 4 0</inkml:trace>
  <inkml:trace contextRef="#ctx0" brushRef="#br0" timeOffset="152">12617 15525 7929,'8'-21'0,"3"5"1058,-6-3 1,0 3 0,-5 2 0,0 2-1107,0 8 0,-2 18 0,-1 18 1,-2 5-1,0 3 0,-1 3 0,-4 5 1,-1 3-1,0 2 0,1-1 1,-1 1-1,-1 0 0,-3-2 0,2-1 1,2-2-51,2 0 0,1-8 0,-4-12 0,4-7 0,2-8 1,3-10-1,1-11 0,2-9 56,0-6 1,5-1 0,1-6-1,1-2 1,1-3 0,-2-1-1,2 0 1,0 1 0,2-1 0,-2 4-1,-2 2 1,-1 1-13,0 0 1,4 7 0,-2 5 0,-1 7-1,2 10 1,-2 8 0,1 5 0,-2 1 287,1 0 1,-3 1 0,5-1 0,0-1 0,0-2 0,3-3-1,2-1 1,2-4 0,-1-2 0,0-1 0,1 0 0,1-1-174,3-4 1,-3-3 0,5-8 0,-2-2 0,2-2-1,-1-3 1,1-2 0,-3-2 0,-4-2 0,-3 0-1,-3 0 1,0 2-329,0 3 1,-4 3 0,0 7 0,-4 1 0,-3 5 0,-3 8 189,-2 8 0,5 5 0,-2 1 0,3 1 0,1-1 0,-3 2 0,0 2 0,0 1 0,3 0 0,1 0 0,0 2 0,0 0-212,0 0 1,1-1 0,4-2-1,5 1 1,3-1 0,1-4-1,2-4 1,3-6 0,5-2 0,3-2-1,2 0 1,0-3 265,0-7 0,-1 1 0,1-12 0,0 2 1,0-2-1,-2-1 0,-3-2 0,-5 1 0,-3 2 1,-2 2-1,1 0 0,-2 1 882,-4 2 0,2 2 0,-6 0 0,-2-1 0,-1 1 0,-2 0 0,-2-1-821,-2 1 1,0 6-1,-5 3 1,-1 5-1,1 3 1,-1 4-1,0 1 1,1 3-1,1 1 1,0 3 0,1-1-223,1 1 0,-4-1 0,4 0 0,0 1 0,-1-1 0,4 1 0,1-1 0,2 0 1,0 1-1,0-1 0,0 1 0,0-1 119,0 0 1,7 1-1,4-2 1,5-2-1,5-3 1,0-2-1,1-3 1,0-1-1,2-2 1,0 0-1,-1 0 1,-1-2-955,0-3 1,-6-3-1,0-6 1,-6-2 1018,-4-3 0,6-3 0,-4-7 0</inkml:trace>
  <inkml:trace contextRef="#ctx0" brushRef="#br0" timeOffset="153">13293 15252 9954,'-6'-7'-123,"6"7"0,9 8 0,7 5 0,4 1 0,-1 1 0,2-1 0,3 0-139,3 1 0,1-1 0,3 1 0,1-1 1,1-1-1,-1-2 0,0-3 0,-1-2 0,-1-2 1,-3-3-1,-1-1 0,-4 0 844,-3 0 0,-9-1 0,-4-4 0,-1-5 0,-2-1 0,-4 1 0,-7 6 0,-5 2-481,-1 2 0,4 0 1,2 2-1,0 1 1,2 3-1,-2 2 1,1 3-1,1 4 1,1 2-1,0 3 1,0-3-1,2 1-340,2 1 0,1-3 0,0 3 0,0-3 1,0-2-1,0 1 0,1-2 0,2-2 1,4-3-1,1-2 461,3-3 1,2-3 0,1-4 0,-1-6 0,-2-3-1,-1-1 1,1-1 0,2 1 0,0-2 0,-2 0-1,-2 0-123,3 3 0,0 2 1,3-3-1,-1-1 1,0 3-1,1 2 1,-1 5-1,1 2 1,-1 0-1,0-2 1,1 2-104,-1 1 0,1 9 0,-1 1 0,0 1 0,-1 1 0,-2 1 0,-1 2 0,0 3 0,-1 0 0,-1 0 0,-2-4 38,-2 1 1,-3 0-1,-1 1 1,-1-1 0,-4-3-1,-5-5-193,-2-4 1,2-1 0,2-1-1,2-4 1,2-5 0,3-3-1,1-1 1,0 0 0,0-1 0,0 1-1,1 0 1,4-1 131,5 1 1,1-1 0,0 1-1,-1 0 1,2 1 0,4 2-1,4 3 1,-3 1 0,1 2-1,-1 1 1,4-1 0,0 2 521,0 1 1,3 2-344,-5 0 1,5 0-1,-5 0 1,-1 0 0,-2 0 238,-2 0 0,-8 5 0,-6 0 0,-8-1 0,-4 1-566,-3 0 0,6 5 0,-1-4 0,-1 2 1,-2 3-1,0 2 0,2 0 0,3-2 1,0-1-1,0 1 0,-1 1 0,1 3 231,3-1 1,-2 1 0,3-1 0,0 0 0,4-1 0,5-2 0,5-3 0,3-1-1,1-4-30,0-1 1,1-7 0,-1-2 0,0-1-1,1-3 1,-2-2 0,-2-1 0,-2 0-1,1-1 1,0 1 0,-2 0 0,-2-1-444,-3 1 0,4-1 1,-3 1-1,1 1 1,0 2-1,0 5 1,-2 4 503,-1 8 1,-4 6 0,-1 2 0,-2 0 0,2 1 0,1-1 0,2 0 0,2 1 0,1-1 0,3 1 0,1-1 0,1 0-33,0 1 1,1-7 0,6-2 0,-1-1 0,1 0 0,0-4 0,3-4 0,3-6 0,1-6-1,4-4 1,1-7 0,0-4 72,-3-3 0,3-7 0,-4 1 1,1-4-1,0-3 0,0-4 1,-2 1-1,-3-1 0,-3 4 0,-3 1 1,-2 5-1,-3 6-200,-1 10 1,-4 10 0,-6 11 0,-4 11 0,-1 11 0,-3 7 0,0 4-13,1 0 1,-3 2-1,5 0 1,-1 3 0,-1 1-1,1 0 1,-1-1-1,2 2 1,0-2 0,2 2-1,-2-2 1,1-1 46,1-7 0,1 0 0,3-8 1,-1-1-1,-2-5-106,2-8 1,2-7 0,1-12 0,0-1 0,0 1 0,0 0-1,0-1 245,0 1 0,0 4 0,1 2 1,4 2-1,5 3 0,2 1 1,3 2-95,-1 0 0,1 0 0,-1 0 1,0 0-1,-1 2 0,-2 1 0,-1 2 1,1-2-1,0 0 0,1 0 0,-3 2-942,2-2 1,-6-3 0,-5-5 0,-9-4 0,-7-4 933,-4-1 0,-5-7 0,2-2 0</inkml:trace>
  <inkml:trace contextRef="#ctx0" brushRef="#br0" timeOffset="154">14660 15165 8497,'-10'-5'985,"4"1"0,4 2 0,9 4 0,6 4-964,6 2 0,-2-3 1,7 4-1,2 3 0,1 0 1,3 3-1,2-1 1,2 1-1,0-1 0,-1 0 1,1 1-1,-1 1-5685,2 3 5664,-11-10 0,10 17 0,-12-10 0</inkml:trace>
  <inkml:trace contextRef="#ctx0" brushRef="#br0" timeOffset="155">15365 15323 7929,'10'2'1344,"-2"3"1,-2 4 0,-3 4-1329,-1 2 1,-4 5 0,-1 6 0,-3 6-1,-2 8 1,-4 6 0,0 9 0,-3 7 0,-1 8-17,-3 5 0,6-33 0,-3 0 0,-2-2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5:33:51.456"/>
    </inkml:context>
    <inkml:brush xml:id="br0">
      <inkml:brushProperty name="height" value="0.053" units="cm"/>
      <inkml:brushProperty name="color" value="#FF0000"/>
    </inkml:brush>
  </inkml:definitions>
  <inkml:trace contextRef="#ctx0" brushRef="#br0">10819 5712 7862,'0'-14'288,"0"-1"0,0 1-72,0 0 0,0-1 0,0 1 0,1-1 0,4 3 0,5 2 0,2 5 0,3 4 0,-1 1-125,1 0 0,-1 0 1,2 0-1,2 0 1,2 1-1,3 2 0,2 2 1,2-2-1,2-1 1,0-2-1,1 0 0,2 0 1,4 0-92,0 0 0,3-6 0,4-2 0</inkml:trace>
  <inkml:trace contextRef="#ctx0" brushRef="#br0" timeOffset="1">10919 5396 7877,'-4'6'865,"-1"-6"0,0-6 1,5-9-789,0 1 0,5 4 0,1 2 0,2 0 0,3 2 0,2-1 0,2 4 0,-1 3 0,0 3 0,1 4 0,-1-1 0,0 2-438,1 0 1,4-3 0,2 3 0,1 0 0,4-2 0,1 1 360,2-4 0,0 5 0,-1 0 0</inkml:trace>
  <inkml:trace contextRef="#ctx0" brushRef="#br0" timeOffset="2">12070 5611 7944,'5'-14'0,"0"0"328,-2-1 0,-1 1 1,-2-1-1,0 1 0,0 0-225,0-1 1,-2 9-1,-1 6 1,-2 8 0,0 5-1,1 3 1,-1 1-1,2 2 1,1 1 0,2-1-1,0 0 1,0 0 0,0 0-80,0 1 1,0-1-1,0-5 1,2 1 0,2-3-1,6-2 1,3-5-1,1-4 1,1-2 0,-1-4-1,0-5 0,5-7 0,1-4 0,-3-1 0,-1-2 1,-1 0-1,-1 1 0,0 2 0,-1 4 0,-2 1 0,-3 1-46,-1 1 1,-2 3 0,-5 6 0,0 10 0,0 6 0,1 3 19,4 1 1,-3-1 0,4 1 0,0-1 0,2 0 0,2-1 0,-1-2 0,3-1 0,0 0 0,3-2 0,-1-4 0,2-2 38,3-2 1,-3 0 0,5 0 0,-2-2 0,1-2 0,-3-6 0,-1-3 0,-1-1-1,-1-1 1,0 1 0,-1 0 0,-2 1-40,-1 3 0,-7-3 0,3 5 0,-1-1 0,0-1 51,-2-1 0,-6 11 1,-2 5-1,2 6 1,1 3-1,4-1 0,1-2 1,4-1-1,1 1 1,3 0 18,2-1 0,1 1 0,0-4 0,1-1 0,-1 0 0,2-2 0,2-3 0,1-1 0,0 0 0,0 0 1,0-1-1,-1-4-215,-2-5 0,-2 2 0,1-1 0,-1-3 0,-1 0 0,-3-3-2,-6 1 1,-2 4 0,-2 4 0,2 4 160,2 9 1,3 4 0,4 2-1,-3-2 1,0-2 0,0 3 0,3 0-1,2 3 1,1-1 0,1-1-1,-1-2 1,0-1 21,1 1 0,1-3 0,1 0 0,3-2 1,-3-2-1,-1-3 0,0-1 0,2 0 1,1-1-1,-2-3 0,-1-2 0,-3-2 12,-3-3 0,3-4 1,-5-2-1,0-2 0,-4 1 1,-2 0-1,-2 1 0,0-4 1,-2 0-1,-2 0 0,-8 2 1,-4 0-135,-3 0 0,-5 0 0,3 6 1,-1 3-1,-2 6 0,0 2 1,0 2-1,-1 0 0,-1 0 1,2 2-1,5 2 0,3 6-448,1 3 0,3 1 0,2 1 1,5-1-1,4 2 0,2 1 1,4 3 535,5-3 0,9-1 0,3-1 0</inkml:trace>
  <inkml:trace contextRef="#ctx0" brushRef="#br0" timeOffset="3">13696 5410 7940,'0'-14'571,"-5"-1"0,-1 2 0,-1 2 0,-1 3 0,0 2-382,-3 3 1,0 3 0,2 4 0,4 6-1,3 3 1,2 1 0,0 2 0,0 2-1,0 3 1,0 1 0,2 4 0,3 1-248,4 1 1,4 1 0,1 0 0,1 0-1,-1 1 1,2 4 0,2 3 0,1-1-1,-2-1 1,-1-1 0,-1 0 0,-1-2 16,1-2 0,-7-6 1,-2-2-1,-1-1 0,0-3 1,-4-2-1,-2-2 0,-6 0 1,-1-1-1,-5-3 0,-3-4 1,-3-1-54,2 0 0,-4 0 0,0-5 0,0 0 0,-1 0 0,1-2 0,-1-3 1,1-6-1,0-5 0,4-5 0,1-1 0,3-2 19,3 2 0,-1-6 0,6 6 0,2-2 0,1 2 0,2 1 0,0 2 0,0-1 0,2 1 0,3 2 0,4 2 0,4 4 177,2 1 0,1 1 1,1-5-1,4 1 0,1 2 1,4 1-1,1-3 0,0-3 1,-1-3-1,-2 1 0,1 2 1,3 0-36,0-3 0,-1 3 0,-1-5 0,-4 2 0,-1 0 0,-3 2 0,-2-1 1,-2 0-1,-1-1 0,-3 2 0,-6 1 0,-2 1-173,-2 1 1,0-1-1,0 1 1,-2 1-1,-2 2 1,-6 3 0,-3 2-1,-1 4 22,-1 5 0,1 5 1,1 8-1,2 2 1,3 3-1,2 1 0,2 2 1,3 0-1,1 0 1,0 0-1,0 0 0,0-2-105,0-1 0,0 3 0,0-5 0,1-1 0,4-2 0,5-3 0,3-2 0,1-3 0,0-2 189,1-3 0,-1-7 0,1-4 0</inkml:trace>
  <inkml:trace contextRef="#ctx0" brushRef="#br0" timeOffset="4">13754 5108 7875,'-16'-11'445,"-2"-4"0,-1 1 0,1 1 0,2 5 0,2 0 0,0 2 375,-1-1-1320,7 2 0,3 5 1,9 2-1,2 1 500,2 2 0,8 6 0,6-3 0</inkml:trace>
  <inkml:trace contextRef="#ctx0" brushRef="#br0" timeOffset="5">15365 5367 7892,'0'-15'277,"-2"1"1,-1 0 0,-2-1 0,2 1 7,2-1 1,1 4-1,0 6 1,0 10-1,0 8 1,0 8 0,-2 8-1,-1 7 1,-4 6-1,-1 3 1,-1 3-316,1 4 0,-3 0 0,4 0 0,1 1 1,-1 0-1,3-2 0,-1-3 0,0-6 1,2-9-1,1-6 0,4-6-1137,3-5 0,3-6 0,6-17 1,-1-6 1166,-4-4 0,11-15 0,-4 2 0</inkml:trace>
  <inkml:trace contextRef="#ctx0" brushRef="#br0" timeOffset="6">15264 5539 7892,'-6'-24'123,"-4"1"0,-3 0 0,-1-2 0,0 2 0,-1 2 0,1 4 0,1 1 1,2 1-1,3 1 0,2 0 0,2-1 195,3 1 1,4-1 0,5-1 0,6-1 0,4-2 0,3 1 0,3 2 0,3 2-1,2-1 1,-1 1 0,1 1 0,0 4-303,0 4 0,1 3 1,2 2-1,2 0 1,-2 2-1,-4 3 1,-4 6-1,-3 5 0,-2 5 1,-1-1-1,-4 3 1,-4-1-70,-4 4 1,-1 1-1,-7 2 1,-2-1-1,-8 1 1,-4-2-1,-4-1 1,-1-4-1,-1-1 1,-1-3-1,-2-2 1,-3-4-221,0-2 0,4 1 0,0-6 0,-2-2 0,1-1 0,1-2 1,4 0-1,4-2 0,4-4 0,2-7 0,5-6 0,4-2 273,1 0 0,6-4 0,8 2 0,9-5 0</inkml:trace>
  <inkml:trace contextRef="#ctx0" brushRef="#br0" timeOffset="7">15782 5424 7892,'15'5'242,"-1"0"1,0-2 0,1-3 0,-3-5 2,-2-4 1,3 1 0,-5-2 0,1-1-1,1 0 1,0 0 0,-1 1 0,1 0 0,1 1-1,2 1 1,1 1-218,1 4 1,-6 0 0,1 0-1,1-2 1,0 3 0,0 4-1,-3 4 1,0 2 0,0 4-1,2 0 1,-1 1-141,1-3 1,0 3-1,4-4 1,0 2-1,1 1 1,-1-3 0,2 1-1,2-2 1,1-3-1,-1-4 1,-2-1 0,-2 0 152,0 0 1,5 0-1,-1-1 1,-4-4-1,-2-3 1,-3-2-1,1 1 1,-2-3-1,-2 0 1,-3-3-1,-1 1-216,-2-1 0,0 1 0,0 0 0,0-1 0,0 1 0,-2 1 78,-2 3 1,2 6 0,-4 7 0,1 3 0,0 2-1,2 5 1,1 3 0,2 3 0,0 0 0,0 1 0,2-1-1,3 0-63,4 2 1,4-5-1,1 5 1,1-2 0,-1 0-1,1-2 1,1-1 0,1-3-1,2-2 160,-1-1 0,-2-7 0,-2 4 0</inkml:trace>
  <inkml:trace contextRef="#ctx0" brushRef="#br0" timeOffset="8">16056 5079 9025,'-15'-8'0,"2"2"111,4-1 0,-1 6 1,10-4-1,7 3 1,4 4-1,5 3 0,3 3-2122,5 0 1718,3 4 0,3-4 0,2 7 293,2-1 0,6 1 0,-3-1 0</inkml:trace>
  <inkml:trace contextRef="#ctx0" brushRef="#br0" timeOffset="9">16991 5324 10086,'-7'8'0,"-2"-5"0,-4-5 0,0-4 225,4-2 1,-3-2-1,6-4 1,-2-1-1,-3 1 1,-2 0-1,-1 1 1,-1 3-1,1 6-236,-1 2 1,1 8 0,0 4 0,1 4 0,3 4-1,5 1 1,4 0 0,1 0 0,0 1 0,0-1 0,1 0 8,4 0 0,3-1 0,8-7 1,2-3-1,3-2 0,1-2 0,4-4 1,1-7-1,1-6 0,1-6 0,0-3 1,-2-4-10,-3-1 1,3-7 0,-3-1 0,2-1 0,-2-4 0,-5-2 0,-3 0 0,-3 2-1,-4 2 1,-4 0 0,-3 3 0,-2 4-47,0 6 0,-2 7 1,-3 0-1,-4 7 1,-4 6-1,-1 5 0,-1 7 1,1 6-1,0 6 1,1 2 149,3-1 0,-3 6 0,5-2 0,-1 3 0,1 2 0,1 0 0,3-2 0,-1-2 0,0-1 0,2 2 0,3 0 0,3-1-34,2-1 1,8-6 0,-1 1 0,8-3 0,0-2 0,3-1 0,-1-3 0,2-6-1,0-2 1,0-2 0,2 0 0,-1-2 9,-1-2 0,2-4 1,-5-7-1,-1 1 0,1-1 1,-3 1-1,-2 0 0,-2-1 1,0 1-80,1 0 1,-7 7 0,-3 7 0,-4 10 0,-2 7 0,-4 7 0,-5 3 0,-3 4-1,-1 2 1,0 6-25,-1 2 0,-4 3 0,0 0 0,0 3 0,0 1 0,-1-2 1,3-1-1,2-4 0,4-2 0,2-6 0,-1-4 0,2-5 14,3-5 1,0-4 0,4-7-1,2-8 1,3-10 0,2-6-1,4-5 1,2-1-36,3-4 1,-1-3-1,1-3 1,1-3-1,1 0 1,2 0-1,-1 3 1,-2 2-1,-2 1 1,1 0-1,-1 0 1,0 2 198,1 3 0,-6 8 1,1 8-1,0 3 0,-2 7 1,-4 6-1,0 5 0,-1 1 48,2 1 1,4-1-1,-2-1 1,1-2-1,3-2 1,2 1-1,1-2 1,0-3-1,2-4 1,2-2-1,1-4-121,-1-5 1,-1-2-1,1-3 1,3 1-1,-1-2 1,1-2-1,-5-1 1,-3 2-1,-3 1 1,-1 1-1,1 1-257,-1-1 1,-6 4 0,2 6 0,-3 10 0,-2 6 0,0 5 0,0 2 0,0 3 157,0 1 0,0-3 0,1 4 0,4-1 0,5-1 0,3-2 0,1-5 0,2-2 0,2-3 0,2-1 0,3-3 0,1-3 37,-2-2 1,4-2 0,-6-3 0,3-4 0,1-4 0,-2-3-1,-3-3 1,-3-5 0,-3-3 0,-2-2 0,-3 0 0,-1 0-151,-4 0 0,-3 1 1,-5 0-1,-4 3 0,-4 3 1,-3-1-1,-2 4 0,-3 1 1,-1 7-1,-4 3 0,1 5 1,-1 1-531,2 2 0,2 7 1,-4 2-1,2 6 1,0 2-1,2 4 1,4 1 670,7 4 0,-2 8 0,5 2 0</inkml:trace>
  <inkml:trace contextRef="#ctx0" brushRef="#br0" timeOffset="10">18803 4921 8087,'0'-16'0,"0"-2"488,0-1 0,-1-2 0,-2 4 0,-2-3 0,0 3 1,0 1-281,0 2 1,-1 6 0,3 4-1,-2 8 1,0 7 0,0 6 0,1 9-1,-1 6 1,0 8 0,-1 5 0,-1 4-1,-1 1 1,2 1 0,-2-2 0,1 3-518,1-1 1,-3-5-1,4 0 1,2-6 0,1-6-1,2-2 1,0-2-1,0-1 1,2-8 0,2-8-1,6-10-32,3-6 0,1-5 0,2-8 0,3-3 0,4-7 0,1-4 0,0-4 0,0 2 0,0 2 0,-2 1 0,0 0 0,1 2 532,2 3 0,-4 3 0,-3 7 1,-6 1-1,-4 5 0,-3 8 1,-6 8-1,-7 6 0,-7 4 120,-4 1 1,3 0 0,-5-3 0,2 0 0,-2 0-1,1-3 1,-1 0 0,2 0 0,-1-1 0,1 0 0,2-4-1,-1 0-372,-1 0 0,8-4 1,-4 4-1,2-1 1,2-2-1,0-1 1,3 3-1,3 1 66,7 3 1,6 2-1,9 0 1,3-2-1,-1-3 1,0 0-1,2-2 1,1 2-1,4-2 1,1 1-1,3-4 1,2-1 101,2-2 1,4 0 0,-3-2 0,2-3 0,3-4 0,2-6-1,1-4 1,-2-5 0,-1-3 0,-3-2 0,0 0 0,-2-1-1,0-4 0,-3 2 0,-6-4 0,-5-1 0,-4 2 0,-4-2 0,-2 0 0,-3-1 0,-3 0 0,-3 1 0,-2 2 0,-2 3-325,-3 1 0,-3 9 0,-6 3 0,-1 4 0,1 6 0,-2 4 1,-3 5-1,-5 5 0,-3 6 0,-2 6 0,0 6 0,0 2 107,1 4 1,0-3 0,3 7 0,2-1 0,3 0 0,2 3 0,4 2 0,4 2-1,5-1 1,4 0 0,4 2 0,6 2-184,11 1 1,7-1 0,6-4 0,6-4 0,4-4 0,5-3 0,3-3 0,2-6 0,0-7 0,1-6 0,0-4 0,1-2 319,-3-4 0,-5-3 0,-1-7 0,-6-1 0,-8-1 0,-5-2 0,-4 0 0,-4-1 0,-6 1 0,-7 2 0,-4-1 0,-2 0 334,0-1 0,-2-5 0,-3 5 0,-4 0 0,-6 0 0,-2-1 0,-3 3 0,1 3 0,0 4 0,0 5 0,0 4 0,-1 2-186,1 4 0,-5 3 0,5 6 0,0 2 0,0 3 0,0 4 0,1 1 0,4 0 0,2 1 0,4 3 0,2-1 0,3-2-230,1-1 1,9-6-1,4 1 1,5-3-1,5-3 1,1-4-1,4-4 1,1-3 0,1-2-1,1-2 1,0-4-1,0-7 23,0-5 0,-2-5 0,-3 2 0,-3 0 0,-4 0 0,-1 2 1,-3 1-1,-2 2 0,-3 4 60,-3-1 1,-5 13 0,-5 5 0,-3 6 0,-2 3 0,2 2 0,0 2 0,2 1 0,0 0 0,2 0 0,3 1 0,1-1-383,0 1 0,1-4 0,4 4 0,6-4 1,5-4-1,5 0 0,2-4 0,2-2 0,2-3 1,2-1-1,0-2 0,1-2 355,4-3 0,-4-9 0,5-8 0</inkml:trace>
  <inkml:trace contextRef="#ctx0" brushRef="#br0" timeOffset="11">20458 5424 7827,'9'-14'139,"1"0"0,-7-1 0,2 1 0,-3-1 0,-2 1 0,0-2 0,0-2 0,1-1 0,2 0 1,2 0-1,-2 0 0,-1 1 198,-2 2 0,0 2 0,-2 1 0,-1 2 1,-3 3-1,-2 3 0,-3 7 0,-2 6 1,-1 6-1,-1 4-314,1 1 1,-1 6-1,1-1 1,0 3-1,-1 2 1,2 0-1,2-2 1,3-1-1,2-2 1,3 0 0,1-2-1,2-3-25,0-3 0,6-3 0,4-3 1,4-6-1,6-2 0,4-4 0,3-4 1,2-8-1,-1-7 0,1-5 1,0-1-1,0-5 28,-1-3 1,-4 1 0,-1-4 0,-1-2 0,-1-1 0,0-4 0,-4-3 0,-1-3 0,-3-2 0,-3 2-1,-4 0 1,-1 1-129,0 0 1,-1 9-1,-4 9 1,0 6-1,-1 9 1,-4 7-1,-5 10 1,-2 10-1,-3 7 124,1 7 1,4 4-1,1 0 1,-3 3-1,0 2 1,-1 6-1,2 2 1,3 2-1,1 0 1,3 1-1,-1-1 1,0 2 21,2 3 1,1-4 0,4 3 0,3-7-1,4-7 1,6-2 0,2-4 0,2-5-1,0-7 1,1-9 0,-1-4 0,0-2 56,2 0 0,0-7 1,3-4-1,-4-7 1,0-4-1,-1-2 0,-2 0 1,-1-2-1,-1-1 1,-1-2-1,-1 1 0,-2-1-173,-1 0 0,-2 0 0,1 2 0,-4 3 0,-3 5 0,-2 3 0,-2 5 0,-1 6 71,-2 10 0,-5 11 0,4 5 0,0-1 0,-1 3 1,4-1-1,1 2 0,2 0 0,0-1 0,0-1 0,2-1 1,3-1-76,4-2 1,4-2-1,2-2 1,-1 1-1,0-2 1,2-2-1,2-3 1,1-2-1,-1-3 1,-2-1-1,-2-4 1,0-1-60,1-2 0,-1-6 0,1 2 1,-3-4-1,-2-2 0,-4 1 0,-1 0 1,0-1-1,-2 1 0,-1-1 0,-2 1 21,0 0 0,0 4 1,0 4 301,0 4 0,0 5 0,0 12 0,0-1 1,0 0-1,0 1-124,0-1 1,0-4 0,0-1 0,1 3 0,3 0 0,2 3 0,0-1 0,1 1 0,-2-1 0,-1 0 0,3 1 0,1 1-64,3 3 0,-3-3 1,2 3-1,-1-3 1,1 0-1,-1 2 0,2 1 1,1-2-1,-1-1 1,-3 0-1,0 2 0,-2 1 25,1-1 1,-3-2 0,-4-2 0,0 1 0,0-1 0,0 2 0,0 1 0,0 3 0,-1-3 0,-2-1 0,-4-1 0,-1-1-59,-3 0 1,3 1 0,-2-1 0,-1 1 0,-2-1-1,-2-1 1,-3-2 0,-1-1 0,0-1 0,-1-1-1,0-3 1,-1-4-110,0-1 0,-5 0 1,4 0-1,-2 0 1,2-1-1,-1-4 1,3-6-1,-1-5 0,5-5 1,5 0-1,4-1 1,2 1 34,1 0 1,0-4-1,8 2 1,2 1-1,2 1 1,3 2 0,2 0-1,1 1 1,2 2-1,2 2 1,1 0 0,0-1-149,2 1 1,0-1 0,4 1 0,-1 0 0,0-1-1,0 1 1,0-1 0,0 3 0,0 0 0,-1 3 253,-3-2 0,6-2 0,-4-1 0</inkml:trace>
  <inkml:trace contextRef="#ctx0" brushRef="#br0" timeOffset="12">21796 5237 13167,'0'15'129,"0"-1"1,0 2 0,0 3-1,0 7 1,0 6 0,-2 6-1,-1 5-394,-2 5 0,-1-1 1,3 5-1,-2 1 1,0-2-1,0-3 265,1-3 0,-1-8 0,5-2 0</inkml:trace>
  <inkml:trace contextRef="#ctx0" brushRef="#br0" timeOffset="13">13480 9957 8014,'-6'-15'273,"4"1"0,-9 4 1,6 1 575,2-3 1,-3 5 0,1-3-732,2-1 1,1 3-1,4 0 1,2 1 0,6 4-1,3 2 1,1 1 0,1 0-1,1 0 1,1 0 0,4 0-1,1 0 1,2 0 0,0 0-1,0 0-183,2 0 0,3 0 1,3 0-1,1 0 0,-1 0 1,-1 0-1,-4 0 0,-2 0 1,-2 0-1,-3 0 0,-2 0 1,-2 0-204,-2 0 0,-4-2 1,-2 0-1,-3 1-1852,-7 2 2120,2 9 0,-13-2 0,5 6 0</inkml:trace>
  <inkml:trace contextRef="#ctx0" brushRef="#br0" timeOffset="14">14646 9741 7924,'0'-15'59,"-7"1"1,-1 0 98,-6-1 1,4 2 0,1 2 0,-3 2-1,0-1 1,-3 2 0,1 3 0,-2 5-1,-2 5 1,-1 5-113,2 2 1,1 8-1,1 0 1,-1 1-1,-1 2 1,-1-3-1,4 3 1,2-2-1,3 1 1,1-1-1,3 1 1,3-1-1,2 0 1,0-4 0,2-1-1,1-1-10,2-1 1,11-1 0,-2-4 0,4-2 0,3-2-1,3-1 1,1 1 0,1 0 0,-2 0 0,0-2 0,0-1-1,-2-1-55,-1 4 0,3-2 0,-5 5 0,-3 0 0,-3 0 0,-5 3 0,-3 2 0,-7 2 0,-7 1 0,-9 1 78,-6 2 0,-3 0 1,-2-3-1,0 2 0,1 1 1,-3-1-1,-1-2 0,-1-3 1,1-4-1,3-2 0,3-3 1,4 1-754,1-2 1,2-1 0,6-4 0,4-2 693,4-6 0,10-3 0,3-1 0</inkml:trace>
  <inkml:trace contextRef="#ctx0" brushRef="#br0" timeOffset="15">15077 9295 7911,'0'-21'0,"2"-3"382,3-3 1,-4 9-1,4 9 1,-3 10 0,-2 15-1,-2 8 1,-1 7-1,-2 2 809,2 6-1342,-5 9 1,6-2-1,-4 5 1,1 0-1,0 2 1,2 5 0,0 4-1,0 2 1,-2 0-1,2-4 1,1 0-1,2-4 1,0-5 0,0-8-1,0-10 1,0-7-1,0-7 1,2-4 0,1-7 51,2-8 1,-1-12 0,-5-8 0,-2-1 0,-4-1 0,-1-1 0,-3-2 0,-2-1-1,0 0 1,2 2 0,2 0 0,-2 0 213,-2 0 0,-2 7 0,1-2 0,0 3 1,-1 1-1,1 3 0,1 4 0,3 8-104,6 8 0,4 6 0,4 4 0,6 1 0,4 0 0,6 0 1,4 0-1,3-1 0,1-4 0,3-3 0,1-3 0,3-1 100,2-4 0,1-1 1,5-2-1,0-4 1,1-4-1,-1-6 0,-2-4 1,-2-1-1,-7-2 1,-7 1-1,-4-3 1,-3 3 159,-4-1 1,2 2 0,-11 4 0,-2 1-1,-3 1 1,-5 2 0,-4 3 0,-4 1 0,-2 4-1,1 2 1,0 1 0,-1 0-394,1 0 1,-1 4-1,1 3 1,0 1-1,1 3 1,2 3 0,1 4-1,1 1 1,-1-1-1,2-2 1,2-2-1,2 0 175,3 1 0,1-6 0,0 1 0,1 0 0,4-1 1,5-1-1,3-1 0,1-4 0,0-2 0,1-1 0,-1 0 1,2-1-62,3-4 0,-4-3 1,1-6-1,-5-1 1,0 1-1,2-1 0,0 1 1,-2 0-1,-3-1-32,-2 1 0,1 6 0,-4 5 0,2 6 0,-2 7 0,-2 4 0,-1 4 0,0 1 0,2 0 0,1 2-452,2 3 1,5-4 0,-4 0 0,2-4 0,3-2 0,2-1 0,1-4 491,1-4 0,5-3 0,3-2 0</inkml:trace>
  <inkml:trace contextRef="#ctx0" brushRef="#br0" timeOffset="16">15725 9324 7876,'-15'0'41,"6"0"1,1 1 0,1 4-1,4 5 1,3 2 0,5 4 0,3 4-42,0 3 0,5 11 0,-5 3 0</inkml:trace>
  <inkml:trace contextRef="#ctx0" brushRef="#br0" timeOffset="17">16084 9712 7876,'2'-21'0,"1"-3"202,2-3 1,4-3 0,-4-2 0,0-3 0,0-2 0,0-3 0,-1-2 0,1-1 0,0 0 0,-2 1 0,-1 4 0,-2 6 942,0 6-1172,-7 6 1,4 12 0,-6 3-1,-3 3 1,0 5 0,-3 7 0,1 9-1,-2 7 1,-2 4 0,-1 4 0,0 4-1,0 5 1,0 5 0,1 3 0,4 2-1,4 0 1,5 0 0,4-2 0,1-2-1,0-2 1,1-2 0,4-5 0,6-4-51,7-4 1,1-8 0,8-5 0,4-4 0,-1-6 0,0-4-1,1-3 1,1-4 0,1-4 0,-1-7 0,-1-6 0,-4-4-70,-3-2 0,1-2 0,-6-2 0,-1 0 0,-2 0 0,-3 1 0,-2 0 0,-3 3 0,-2 2 0,-2 3 0,-3 2 0,-1 2 101,0 2 0,-1 6 0,-4 3 0,-5 5 0,-3 5 0,1 4 1,0 4-1,4 1 0,2 1 183,3-1 0,-4 1 1,3-1-1,0 0 1,3 1-1,1-1 1,1-1-1,3-2 1,2-1-1,2-1 1,3 1-1,2-2-142,1-2 1,2 4-1,2-5 1,3-2-1,0-1 1,1-2-1,-1 0 1,1 0 0,-1-2-1,0-3 1,-2-4-1,-2-4 4,-2-2 1,2 6-1,-7-1 1,1-1 0,-1-2-1,-5-1 1,-4-1-1,-1 1 1,0 0 0,0-1-1,-1 1 104,-4-1 0,2 3 0,-5 1 1,0 1-1,0 0 0,-2 1 1,2-1-1,3-1 118,4-2 0,1 4 1,1 1-1,4 0 0,5 1 1,2 1-1,4 3-60,4 1 0,-4-3 0,4 0 0,1 2 0,1 2 1,2 1-1,0 0 0,2 1 0,0 4 0,-1 3 0,-2 2 1,-3-1-55,-2 2 1,3 2 0,-2 2 0,-2 1 0,-2 1 0,-6 2 0,-2-1-1,-2-1 1,-1 1 0,0 1 0,-4-1 0,-5-2-173,-5-2 1,-3 2 0,-1 0 0,0 0 0,-2-3 0,-2-2 0,-1-1 0,1-2 0,1 0 0,-1-2-1,-1 1 1,1-4-939,2-2 1,2-2 0,0-4 0,1-5-1,3-2 1002,5-3 0,4-6 0,1-1 0</inkml:trace>
  <inkml:trace contextRef="#ctx0" brushRef="#br0" timeOffset="18">17293 9108 7842,'0'-15'0,"0"1"759,0 0 1,1-1 0,4 2-1,3 7 1,2 9 0,-2 12 0,-2 5-674,-3 6 0,-1 6 0,-2 3 1,0 2-1,0 3 0,-2 0 1,-1 0-1,-2-2 0,1 2 0,-1 2 1,0 1-1,2-2-1071,1-2 0,2 1 0,0-7 1,0-1-1,0-3 0,0-5 985,0-5 0,7-9 0,1-4 0</inkml:trace>
  <inkml:trace contextRef="#ctx0" brushRef="#br0" timeOffset="19">17178 9396 7834,'-13'-10'437,"3"0"1,-2 6 0,2-4-1,0 3 1,7 5 0,11 5-483,8 3 0,8 1 0,-3 6 0,1-1 0,4 0 0,1 1 0,2-1 0,0 0 1,-1 1-1,1-2 45,0-4 0,6 10 0,2-3 0</inkml:trace>
  <inkml:trace contextRef="#ctx0" brushRef="#br0" timeOffset="20">17839 9554 7699,'13'1'322,"-3"4"1,1-2-1,-5 5 1,1 0-1,-1 0 1,-1 4 0,0 0-1,0 3 1,-2-1-1,-2 2 1,-1 3 0,0 5-128,0 3 0,-1 4 1,-4 2-1,-5 6 0,-2 2 1,-3 4-1,-1 3 0,-1 3 1,-2 2-1,1 0-195,2 1 0,-5-4 0,-1-1 0</inkml:trace>
  <inkml:trace contextRef="#ctx0" brushRef="#br0" timeOffset="21">18847 9856 7866,'-15'-5'0,"1"-1"534,-1-2 1,6 3 0,-1-5-1,1-1 1,1-2 1933,3-1-2425,3 0 1,2-1 0,2-1 0,1-1 0,3-3 0,2 3 0,4-1 0,0 1 0,3-2 0,-1 1 0,1 2 0,-1 3 0,-1 2 0,-2 3 0,-1 0 0,1 2-1,1-1 1,1 6 0,-3 4 0,-4 8 0,-1 7 0,0 6 0,-2 3 0,-1 1-1199,-2 1 1138,0-6 1,0 4-1,0-3 1,1 1 0,2 1-1,4-4 1,1-1 0,3-5-1,2-3 1,1-5-1,2-2 1,2-3 0,3-3-1,-1-4 1,3-6 0,-3-4-1,3-5 1,-1-5-1,2-4 1,-1 0 0,-4-1-1,-3 0 1,-3 0-361,-4 0 336,4 7 0,-11 1 0,2 7 0,-4 0 0,-4 1 0,-6 3 0,-3 7 0,-1 6 0,-1 8 0,3 5 1,0 4-1,4-1 0,0 0 0,2 2 0,0-1 0,2 3 0,3-2 0,1 1 0,0-1 0,1 0 1,4-2 10,5 2 0,3-7 0,3 2 0,1-6 0,4-4 0,1-3 0,2-1 0,0-2 0,0-3 0,0-5 0,0-7 0,-1-2 10,-3-4 0,0 3 0,-6-6 0,-1-1 0,-4-1 0,-4 0 0,-3 2 0,-2 0 1,0 2-1,-3 1 0,-5 2 0,-7 0-119,-1 1 0,0 2 1,0 4-1,-1 0 0,-3 4 1,3 0-1,1 2 0,1 0 1,1 2 250,0 3 1,6 7-1,5 2 1,4 2-1,6-2 1,1-2 0,4-1-1,4 0 1,3 0-1,1-2 3,0-2 1,-2-1 0,6 2 0,2 1 0,1 2 0,2-2 0,-2 0 0,-2 1 0,-1 0 0,0 1-1,0 2 1,-1 1-147,-3 0 1,0 4-1,-8-2 1,-2 3-1,-5 3 1,-4 1-1,-1 2 1,-1 1-1,-4-1 1,-6 0-1,-5-1 1,-5-1-91,-1 2 1,4-3-1,-1 2 1,1-7-1,1-4 1,-3-3 0,3 1-1,1-2 1,2-3 16,-1-4 1,7-4-1,5-7 1,6 1 0,7 1-1,3 3 1,1 4 0,2 1-1,1 0 1,3 2-333,-3 2 0,4 2 1,0 2-1,0 4 0,1 1 436,0 3 0,9 2 0,5 1 0</inkml:trace>
  <inkml:trace contextRef="#ctx0" brushRef="#br0" timeOffset="22">20170 9741 7866,'8'-7'318,"-1"-1"1,-7-6 0,0 0 0,0-1 0,0 1-1,-2-1 1,-1 1 0,-2 0 0,0-1-112,-1 1 1,3 0 0,-7-1 0,-1 2 0,-2 4-1,-1 4 1,-1 3 0,1 6 0,-1 4-181,1 6 1,1 5 0,4 0 0,4 5 0,3 2 0,2-1 0,0-1 0,0 0 0,2-1-1,3-4 1,4-5 0,4-2 19,1-3 0,7-6 0,2 2 0,1-5 0,0-5 0,1-6 0,1-6 0,-1-7 0,-1-5 0,0-3 0,-1-3 0,-3-2-48,1-3 0,-5-2 0,2-2 0,-5-3 0,-5-1 0,-2 2 0,-3 1 0,-1 4 1,-2 4-1,0 8 0,-2 8 0,-3 7-93,-4 4 0,1 4 0,-3 9 1,-4 7-1,-2 9 0,-1 8 1,2 5-1,2 3 0,-1 2 1,2 3-1,2 0 0,3 1 104,2 3 0,1-6 1,5 7-1,2-5 1,2-2-1,8 0 0,4-2 1,4-4-1,3-7 1,2-2-1,3-6 0,0-2-48,1-6 0,1-2 0,2-7 0,2-2 0,-2-4 0,-2-7 0,-2-6 0,-3-2 1,-3-2-1,-1 1 0,-3-2 0,-2 0 36,-2 0 1,-4 5-1,-2-3 1,-2 1-1,-3 2 1,-1-1-1,-2 1 1,0 2-1,-2 2 30,-2 6 1,0 2 0,-5 7 0,-1 2 0,1 3-1,1 4 1,1 4 0,4 3 0,1 2 0,2 1 11,0-2 1,0 4-1,0-2 1,2 0-1,3 1 1,4 0-1,4 1 1,2 0-1,-1-3 1,0-2-1,1-2 1,-1 0-680,1 1 1,4-2-1,0-4 1,-1-4-1,-3-3 1,0-2 638,-1 0 0,-6-13 0,-1-3 0</inkml:trace>
  <inkml:trace contextRef="#ctx0" brushRef="#br0" timeOffset="23">20702 9324 7866,'-14'-7'463,"1"4"1,2-5 0,3 0 0,3 2 0,7-1 0,6 4-1,5 1 1947,1 2-2798,0 0 0,6 2 1,-1 3-1,0 3 1,0 1-1,0-1 1,1 0-1,-1 0 0,0 4 388,-1 0 0,-3 3 0,0-1 0</inkml:trace>
  <inkml:trace contextRef="#ctx0" brushRef="#br0" timeOffset="24">21048 9741 7866,'0'14'147,"1"-1"0,3-2 1,2-3-1,2-1 1,3-4-1,2-2 1,1-2-1,1-4 1,-1-6-1,2-5 176,3-3 0,-1-12 1,4 1-1,1-4 0,-3-2 1,3-1-1,-2-3 1,-1-2-1,-2-3 0,-2-1 1,-2-2-1,-1 2-363,-3 1 0,-4 3 0,-6 2 0,0 5 0,0 5 0,0 8 0,-2 6 0,-2 6 0,-6 5 0,-3 4 0,-1 4-79,-1 6 1,1 1-1,0 11 1,-1 0-1,1 3 1,0 3 0,-1 1-1,2 3 1,2 1-1,3 3 1,0 0 0,2 2 90,-1 0 1,3-4-1,4 6 1,0-1-1,1-1 1,4-4-1,5-2 1,2-3-1,4 1 1,2-2-1,3-4 1,0-7 46,-1-5 0,6-8 0,-4 2 0,2-3 0,-1-2 0,-1-2 0,-1-3 0,0-4 1,-2-4-1,0-2 0,-1 1 0,-4-2-27,-3-3 0,-3 1 0,3-4 0,-3 0 0,-1 1 0,-4 0 0,-2 2 0,-1 0 0,0-1 0,0 3 0,-1 2-98,-4 6 1,2 2 0,-7 9 0,-1 1-1,0 5 1,0 3 0,3 5 0,0 2-1,1 1 1,1 0 0,3 1 145,1 0 0,2-2 0,0 4 1,0 1-1,0-3 0,0 1 1,2-3-1,1-2 0,3-3 0,2-2 1,4-3 81,0-2 0,3-1 0,-1-5 1,0-2-1,1-2 0,-1-6 0,-1-3 1,-2-1-1,-1-1 0,1 1 1,2-2-1,1-2 114,1-1 0,-1 0 0,0 5 0,1-1 0,-1 1 0,0 1 0,1 4 0,-1 2 1,1 2-1,-1 1-113,0 0 1,-4 4-1,0 4 1,-1 2 0,-1 2-1,-3 3 1,-2 2-1,0 1 1,2 1 0,-2-1-1,-1 0 1,-2 1-167,0-1 0,0 1 1,0-1-1,0 0 1,0-2 0,0-8 1,5 0-1,0-14 1,-1-1 0,1-2-1,2-1 1,-1-1 0,2 1-1,-2-1 1,1 1 0,-2 0 139,1-1 0,-3 6 0,5-1 0,0 1 0,-2-1 0,2 2 0,0 2 0,4 2 1,0 3-33,3 1 0,-6 6 1,-1 4-1,0 3 1,0 1-1,2 0 0,0 1 1,-1-1-1,1 0 1,-1 1-1,1-1 35,1 1 1,2-1-1,1-1 1,1-2 0,-1-3-1,0-2 1,1-2 0,-1-3-1,1-2 1,-1-4 0,0-5-262,1-3 0,-1-3 0,1-1 0,-1-4 0,0 0 0,1 1 0,-1 2 0,-1 2 0,-2 2 0,-1-1 0,-1 1 51,-1-1 1,3 6 0,-4 1 0,-1 3 0,1 7 0,-4 6 0,-2 4 0,-1 3-200,0-1 1,0 1-1,0-1 1,0 0 0,0 1-1,0-1 1,0 0 0,0 1-1,0-1 1,0 1 0,2-1-4239,3 0 4546,-4-6 0,12-1 0,-5-7 0</inkml:trace>
  <inkml:trace contextRef="#ctx0" brushRef="#br0" timeOffset="25">22817 8806 7807,'0'-15'413,"0"1"0,0-1 0,-1 3 0,-2 4 0,-4 8 1,1 8-1,-2 6-530,0 5 0,3 4 0,-5 5 117,-1 1 0,-2 6 0,-1 2 0</inkml:trace>
  <inkml:trace contextRef="#ctx0" brushRef="#br0" timeOffset="26">23565 9885 8088,'-6'-15'251,"-4"1"1,2 0 0,0-1 0,2 1 0,1-1 0,0 1 0,1 0 0,1-1-8,1 1 1,8-5 0,4-2 0,3 0-1,1-1 1,2 1 0,2-1 0,2 1 0,3-2-1,1 3 1,0-1 0,-2 3 0,1 2 0,-3 2-1,1-1 1,-3 3-310,-2 2 0,-8 5 0,-4 12 0,-2 5 0,-4 8 0,-1 2 0,-3 4 0,-1 1 95,1 2 0,1-2 0,5-2 0,0-2 0,0-1 0,0-1 0,2 0 0,3-4 0,3-1 1,3-3-1,2-3 0,3-6-36,0-2 0,4-2 0,1-2 0,2-2 0,1-8 0,-1-5 1,0-6-1,-2-1 0,-4 0 0,-1 0 0,-1 1 0,-3 0-52,-2 2 0,-4 2 0,-6 5 1,0-1-1,0 1 0,-1 1 0,-4 4 1,-3 5-1,-2 6 50,1 3 1,6 6 0,-2-1 0,3 2 0,2 4-1,0 2 1,0 1 0,0-1 0,2-2 0,4-2-1,7 0-70,5 1 1,2-2 0,-2-2 0,3-3 0,3 0 0,4-2 0,4 1 0,0-4 0,-1-3 0,-4-5 0,-1-5 0,-4-2 25,-1-3 0,-4 1 1,-6-2-1,-3-2 0,-1-2 1,-4-1-1,-3 0 0,-6 3 1,-7 1-1,-6-1 0,-4-1 1,-2 1-255,-2 2 1,-2 4 0,2 0 0,1 4 0,2 2 0,-2 3 0,1 1 0,-1 4 0,4 3 0,1 4 0,4 4 0,2 1 305,6 1 0,-4 6 0,5 1 0</inkml:trace>
  <inkml:trace contextRef="#ctx0" brushRef="#br0" timeOffset="27">24558 9539 7855,'2'-14'0,"1"0"339,2-1 1,1 2-1,-3 2 1,4 2-1,-1-3 1,2 0 0,-1-4-1,0-2 1,1-1-1,2 1 1,0 1-1,-1-1-352,2-1 1,-3-7 0,0 2-1,-1-3 1,-2-2 0,-1-1 0,1-2-1,-2-3 1,-1 0 0,-2 0 0,0 4-1,-2 4 22,-2 3 1,2 6 0,-4 1-1,-1 4 1,-2 5 0,-4 3-1,-2 9 1,3 7 0,0 8 0,3 3-1,-2 5-72,-2 5 0,3 0 1,2 7-1,0 1 1,2 1-1,0 1 1,2-2-1,3 0 1,1 3-1,0 3 0,0-1 1,1-3 133,4-4 0,5-4 0,7 1 0,4-5 0,1-7 0,4-6 1,1-4-1,2-4 0,0-4 0,0-3 0,-2-4 0,-2-3-9,-1-4 0,-1-9 1,1-2-1,-5-1 1,-3-2-1,-2 3 1,1-3-1,-3 2 0,-2-1 1,-4 1-1,-1 0 1,0 4-331,-2 1 0,-1 6 0,-2 1 0,-2-1 0,-1 4 0,-2 6 340,2 8 0,1 0 0,2 1 0,0 2 0,0 2 1,2 2-1,1-1 0,4 0 0,1-1 0,1-2 1,1-1-184,-1 1 1,1 0 0,3 1 0,-2-3-1,-2 1 1,3-1 0,0 1 0,3 0 0,-1-1-1,1-1 1,-3 0-1444,-2 0 1,3-5 1553,-4 2 0,-2-3 0,-1-2 0</inkml:trace>
  <inkml:trace contextRef="#ctx0" brushRef="#br0" timeOffset="28">25162 8964 7881,'-9'-5'352,"1"2"1,1 4-1,4 7 1,2 5-1,1 3 1,0 2-1,1 1-1735,4-1 1,-2 4 1382,7 2 0,-1 3 0,6 2 0</inkml:trace>
  <inkml:trace contextRef="#ctx0" brushRef="#br0" timeOffset="29">25666 9568 7847,'-14'5'348,"1"1"1,2 2-1,3 4 1,1 0-1,4 4 1,1 4-1,2 3 1,0 6-173,0 5-700,0-4 1,0 10 0,0-5 0,0 2 523,0 3 0,0 2 0,0 1 0</inkml:trace>
  <inkml:trace contextRef="#ctx0" brushRef="#br0" timeOffset="30">26515 9439 7797,'-7'-15'428,"4"1"-108,-6 0 1,5-1-1,-2 1 1,1-1-1,0 1 1,2 0 0,2-1-1,1 1 1,0-1-1,0 1 1,0 0-269,0-1 1,-2 1-1,-1-1 1,-2 1-1,0 1 1,0 2-1,-1 3 1,-2 2-1,-3 3 1,-2 1-1,-3 2 1,-2 0-1,-2 2 1,-3 2-1,-1 6 1,0 3-182,0 1 0,0 7 0,-3 3 0,2 5 1,2 3-1,2 3 0,4 0 0,3 2 0,4-2 1,5 0-1,4-3 0,1-3 139,0-5 0,11-5 0,5-9 0,4-6 0,6-2 1,1-4-1,2-2 0,0-8 0,0-5 0,1-7 1,0-5-1,1-3 69,-4-2 0,-2-5 0,4 2 0,-2-3 1,-1-2-1,-4-1 0,-1 1 0,-3 2 0,-4 2 1,-3 0-1,-1 1 0,-1 3-82,-1 7 0,-1 0 0,-7 8 0,0 1 0,-2 4 0,-3 4 0,-4 9 0,-4 7 1,-3 10-1,-1 5-27,-3 4 0,1 4 0,3 3 0,-1 3 0,-3 2 0,4 3 0,4 2 0,2 1 0,0 0 0,2 2 1,4 1-1,2 2 23,2-2 0,6-7 1,6-6-1,5-2 0,7-4 1,2-5-1,-1-6 1,-1-6-1,2-4 0,3-4 1,3-5-1,1-8-29,-1-7 0,-1 0 1,-4-6-1,-2-1 1,-2-2-1,-3-2 1,-2 0-1,-2 2 1,-2 1-1,1 2 1,-2 0-1,-4 0-30,-4 0 0,-3 7 1,-2-2-1,-2 4 0,-3 6 1,-4 4-1,-4 5 0,-2 5 1,1 4-1,1 6 80,4 4 0,-3-2 1,6 6-1,0-1 1,-1 1-1,4 1 1,1-1-1,2 0 1,0-1-1,2 1 1,3 1-1,6-2-398,7-3 1,-1-8-1,7-3 1,2 0-1,1-1 1,0-1-1,-1-4 384,-2-5 0,-7-12 0,4-7 0</inkml:trace>
  <inkml:trace contextRef="#ctx0" brushRef="#br0" timeOffset="31">26817 9065 7785,'-15'-13'0,"1"2"183,0 1 1,-1 5 0,1-3 0,3 2 0,4 4 0,11 4 0,5 4 0,7 2-320,0 3 1,7-3 0,0 0 0,5-1 0,0-2 0,1-1 0,0 1 0,1-2 0,2-3 0,2-4 0,-2-6 0,0-3 125,1-1 1,-1-7 0,5-3-1,-2-5 1,-3-3 0,-1-3-1,-3 0 1,0 0 0,-4 4-1,-5 6 1,-5 6 347,-4 3 1,-4 9 0,-6 7-1,-1 10 1,-3 7 0,-2 7 0,-2 4-1,-2 0 1,1 3 0,1 1-423,1 1 1,1 7 0,3-1-1,-2 2 1,2 2 0,1 1-1,2-1 1,0 1 0,0 1 0,0 0-1,2-5 1,3-5-145,4-8 0,-1 0 0,2-7 0,1-4 1,2-7-1,0-9 0,-4-8 135,-4-5 0,-5-3 0,-5-1 0,-4-2 0,-4 1 0,-2 2 0,1 2 0,0-1 0,-1 1 0,1 0 0,-1-1 0,1 1 220,0-1 1,-1 6 0,1 1 0,1 0 0,2 1 0,3 3 0,3 5 0,7 6 37,6 1 1,6 3 0,4-5 0,2 1 0,1-1 0,2-3 0,-1-1 0,4-2 0,1 0 0,0 0 0,-2 0 0,-1-2-157,2-3 1,1 2-1,0-6 1,-1-3-1,-4 0 1,-1-3 0,-3 1-1,-2-1 1,-2 3-1,-1 0 1,-2 4 0,-3 0-77,-2 0 1,-1 7 0,-5 1 0,0 8 0,0 5 0,0 3 0,0 1 0,0 4-220,0 1 0,0-2 1,0 2-1,0 0 1,0-1-1,0 0 286,0-3 0,0 4 0,0 0 0</inkml:trace>
  <inkml:trace contextRef="#ctx0" brushRef="#br0" timeOffset="32">27896 9007 7784,'-14'-10'348,"-1"2"1,1 2 0,1 4 0,5 6 0,8 5-786,8 4 0,0 1 0,2 1 1,1-1 436,2 1 0,7-1 0,3 0 0</inkml:trace>
  <inkml:trace contextRef="#ctx0" brushRef="#br0" timeOffset="33">28284 9367 7761,'-9'-5'276,"1"-1"0,1-2 1,4-4-1,3 0 1,5-3-1,3 1 1,2-2-1,1-2 997,5-1-1254,-2 0 0,7 0 1,-7-1-1,1 3 0,-1 1 1,0 3-1,2 2 1,2 3-1,1 2 0,-1 6 1,-4 6-1,-3 10 1,-3 3-1,-1 3 0,-4 1 1,-1 2-1,-2 3 1,-2 0-1,-1 0 0,-2-3 1,0-2-54,-1-3 0,4 0 1,-4-8-1,1-1 1,-1-3-1,-1-3 0,1-6-110,3-7 1,1-7-1,4-2 1,1-4 0,3 0-1,2-1 1,2-1 0,-1-2-1,1-1 1,0 2 0,-1 5-1,1 3 176,1 2 0,-3-1 1,0 1-1,0 1 1,0 2-1,3 3 1,2 0-1,1 2 1,1-1-1,-1 4 1,0 1-234,1 2 1,1 0-1,1 2 1,3 1-1,-3 2 201,-1-2 0,5 5 0,1 0 0</inkml:trace>
  <inkml:trace contextRef="#ctx0" brushRef="#br0" timeOffset="34">29493 9381 7592,'-13'-9'0,"2"-1"175,1-1 0,1-2 0,-4-1 0,3-1 1,5 1-1,4-1 71,1 1 0,0 0 0,0-1 0,0-1 0,1-1 0,4-3 0,5 3 0,1 1 0,0 2 0,-1-1 0,1 1 0,2-1 0,1 3 117,1 2-391,-7 4 0,3 7 0,-5 4 0,1 5 1,-1 4-1,-3 4 0,0 1 0,2 0 1,3 0-1,2 2 0,-1 0 0,3-1 0,0-2 1,3-2-1,-1-2 0,0-1 0,2-2 1,2-3-1,1-1 0,-1-4 0,-1-1-2,3-2 1,-4-5 0,4-3 0,0-3-1,-1-5 1,-2 0 0,-1-2 0,-3 0-1,-2-1 1,-3 2 0,-1 1 0,-3 1-25,3 1 0,-6 0 1,3 1-1,-8 5 1,-4 8-1,-1 8 0,1 5 35,1 1 0,3 5 0,4 0 0,0-1 1,0-2-1,0-2 0,1 1 0,2-1 1,4 0-1,1-1 0,3-3 0,3-4 11,6 1 0,-3-6 0,6 4 0,-1-5 0,-1-3 1,0-4-1,-2-1 0,0-4 0,-2-4 0,-2-4 1,-6 1-1,-1-2-10,0-3 1,-4 2 0,0 0 0,-2-1 0,-4 3 0,-2-3 0,-6 2 0,-4-1 0,-4 1 0,-3 2-1,1 6 1,-3 5-357,1 2 0,-1 4 1,-2-1-1,2 6 1,3 7-1,2 4 0,2 4 1,2 3 373,-1 1 0,1 2 0,0 5 0</inkml:trace>
  <inkml:trace contextRef="#ctx0" brushRef="#br0" timeOffset="35">30486 9180 7688,'0'-15'106,"0"1"1,0-2 0,-2-2 0,-1-1 0,-2 2 0,2 1 0,1 0 0,2-2 0,0-1 0,-1 1 394,-4 2-490,3 2 0,-6 1 1,3 2-1,-4 3 0,-6 1 1,-2 4-1,-2 3 1,-1 5-1,1 5 0,-2 4 1,1 4-1,-1 2 0,3 3 1,4 2-1,3 3 1,3-1-1,1-2 0,4-1 1,2 0-1,1-1 1,1-4-1,4-3-11,5-2 0,2-1 0,4-3 0,4-6 0,2-2 0,2-2 0,0-2 0,1-2 1,3-8-1,-1-4 0,-2-4 0,-2-3-20,-2-2 1,2-2-1,-3-2 1,-3 0 0,-2-1-1,-4-2 1,-2-4-1,1 0 1,0-4 0,-2 0-1,-2 1 1,-3 6-101,-1 2 0,-2 4 0,-2 5 0,-3 9 1,-4 11-1,-4 12 0,-1 8 0,-1 6 1,1 4 238,-1 6 1,1-2 0,1 5-1,4-1 1,4 0 0,3 0 0,2 0-1,0-1 1,0-3 0,2-2 0,3-3-1,4-1-27,4-2 1,3-7 0,2 1 0,2-7 0,1-6 0,2-3 0,-1-2 0,2-4-1,0-4 1,-2-6 0,-1-2 0,-3 0-145,-2 2 0,-2-6 0,-1 1 0,-2 2 0,-3 1 1,0 1-1,-2 1 0,1 0 0,-4-1-88,-1 1 1,-2 3 0,0 6 0,0 11 0,0 9 0,1 5 0,2 1 0,2 2 0,0-3-16,1 1 1,-2 3-1,4-3 1,0 0-1,0-1 1,3-2 0,2-2-1,1-2 1,0-1 154,1-3 0,-1-4 0,0-6 0</inkml:trace>
  <inkml:trace contextRef="#ctx0" brushRef="#br0" timeOffset="36">31061 8791 7688,'0'-22'157,"0"1"1,-2 7 0,-2 1 0,-4 5 574,0 8-1005,1 6 0,7 13 0,0 1 0,0-1 0,0 0 273,0 0 0,0 7 0,0-4 0</inkml:trace>
  <inkml:trace contextRef="#ctx0" brushRef="#br0" timeOffset="37">31190 9151 7937,'2'6'601,"3"-6"1,4-8 0,4-4-428,2-3 0,-1 1 0,0 1 1,-1 2-1,-2 1 0,-1 1 0,1 1 1,2 3-1,1 3 0,1 2-252,-1 0 1,-1 7-1,-3 2 1,-6 4 0,-2 3-1,-2 2 1,0 1 0,0-2-1,0-1 1,0-1-1,-2-1-15,-2 0 0,2-2 0,-1-8 0,6-8 0,6-8 28,4-2 0,2 0 1,-3-1-1,0 1 1,-3 0-1,2-1 0,2 1 1,0-1-1,-2 3 1,-1 0-1,1 4 156,2 2 0,-4-4 0,1 6 0,0 2 1,-1 5-1,-1 7 0,0 3 0,0-1 71,3-2 1,-3 1 0,2-4 0,1-1 0,2 2 0,1-2-1,1 1 1,-1-4 0,2-1 0,2-2-163,1 0 1,0 0-1,-5-2 1,-1-3 0,-2-4-1,-1-3 1,0 1 0,-2 2-1,-4-4 1,-2-3-1,-1-3 1,3-1-329,0 0 1,1 4 0,-5-4 0,0 4 0,0 2-1,-1 1 1,-4 4 284,-5 4 0,4 10 0,0 4 0,1 4 0,0 1 0,2 1 0,1-1 0,2 1 1,2-1-1,1 0 0,3 1 0,1-1-112,-1 1 0,5-1 0,-1 0 1,1 1-1,0-2 0,-1-2 1,1-3-1,2-2 0,1-3 1,1-1 154,-1-2 0,0-6 0,1-2 0</inkml:trace>
  <inkml:trace contextRef="#ctx0" brushRef="#br0" timeOffset="38">31939 8561 7688,'-5'10'-36,"-2"-2"0,-1-2 0,-1-1 1,-1 1-1,2 4 0,2 3 1,3 1-1,3 0 797,4 1-821,-2-1 1,16 0-1,-4 1 1,4 1 0,1 1-1,2 3 1,-1-3 0,3-1-1,-2-1 60,-1-1 0,6 7 0,-4 1 0</inkml:trace>
  <inkml:trace contextRef="#ctx0" brushRef="#br0" timeOffset="39">32500 9093 7688,'0'15'152,"-2"-1"1,-1 1-1,-2-1 1,2 0 0,1 2-1,1 3 1,-2 5 0,-4 5-1,-1 3-256,-3 2 1,-2 6 0,-1-2 103,-1 4 0,-5 1 0,-3 0 0</inkml:trace>
  <inkml:trace contextRef="#ctx0" brushRef="#br0" timeOffset="40">9711 11223 8062,'0'-23'76,"0"-2"0,0 6 120,0 1 0,0-3 0,2 2 1,1 2-1,3 1 0,2 3 0,2 2 1,-1 3-1,-1 3 0,-1 8 0,-4 10 1,-2 9-1,-1 5 399,0 2-667,0 6 0,-4 4 0,-3 9 1,-1 4-1,-3 6 0,-2 3 1,-1 3-1,0 0 0,-1 1 1,2-1-1,2 2 0,2-4 0,-1-3 1,0-9-1,2-9 0,2-9 1,1-8-1,0-11 0,1-11 1,2-12-6,5-8 82,-1-4 0,9-13 0,-5-4 1,2-2-1,4-4 0,-1-1 0,0-4 1,-1 1-1,1-1 0,2 4 0,1 1 1,-1 2-1,-2 1 0,-2 4 0,3 4 1,-1 6-1,0 4 0,-1 6 0,-1 5 1,1 5-1,-2 3 0,0 5 94,0 4 1,-5 8 0,3 1 0,-1 6 0,0 2 0,0 1 0,1-1 0,2 2 0,2-3 0,-2 1 0,0-3 0,-2-2 2,1-2 0,4-4 0,-2-2 0,4-2 1,1-3-1,1-3 0,-1-6 0,1-7 0,-1-6 1,-1-2-69,-4 0 1,4-4 0,-5 1 0,0-2 0,-1 1 0,-3 1 0,1 0 0,-2 1 0,-1 4 0,-2 3-110,0 2 0,0 7 0,0 7 0,0 8 1,0 7-1,0 2 0,0 4 0,2 0 15,2 0 1,0 3 0,5-4-1,1 1 1,-1 0 0,1-2-1,1-1 1,3-2 0,4-3-1,1-2 1,-1-2 0,-1-1 64,3-1 0,-4-2 1,3-5-1,-3-2 1,-2-3-1,1-4 0,-3-4 1,-2-2-1,-5 1 1,-4 0-1,-2-1 38,-4 1 0,2-1 0,-7 1 0,-1 0 0,-2-1 0,-1 1 0,-1 0 0,1-1 0,1 1 0,2-1 0,1 3 0,1 0 62,1 3 0,-3-1 0,4-3 0,1 2 0,1 2 0,7-1 0,6 0-54,4 1 0,4 4 1,2-3-1,3 0 0,1 2 1,4-2-1,1 1 0,2 1 1,-1 3-1,1 1 0,0 2 1,-2 0-67,-3 0 1,2 6 0,-7 4 0,-3 3-1,-3 1 1,-5 1 0,-2-1 0,-3 0 0,-1 1-1,-4 1 1,-3 1-396,-4 3 1,1-1 0,-2-5 0,1 1 0,-1-3 0,1 0 0,-1-3-1,0 1 410,1-2 0,6 4 0,-4-4 0</inkml:trace>
  <inkml:trace contextRef="#ctx0" brushRef="#br0" timeOffset="41">10689 11309 8005,'8'-1'251,"-1"-3"1,-3-2 0,3 0-1,1-2 1,1 0 0,1-4-1,0 0 1,1-4-35,2-4 0,1 3 0,0-7 1,-1 0-1,-2 0 0,-1 0 1,-1-2-1,1-1 0,-2-2 1,-2 1-1,-2-1 0,-3 2-332,-1 3 0,0-4 1,0 6-1,0 0 1,-1 4-1,-4 7 1,-5 6-1,-1 5 1,0 5-1,1 6 59,-1 7 0,-2 4 0,1 7 0,0 0 1,4 1-1,2 2 0,3 3 0,1 2 1,2 3-1,0 0 0,0-2 0,2-3 47,3 1 0,3-6 0,6 2 1,2-6-1,1-7 0,4-3 0,0-4 1,1-2-1,-1-5 0,0-4 1,-3-2-1,-2-4 137,-2-5 0,0-4 0,1-3 0,-2-3 0,-2 3 0,-3 1 0,-2 1 0,-1-1 0,0-1 0,-1-2-461,0 1 1,-3 2 0,-1 5 0,0 6 335,0 10 1,5 6 0,1 2 0,2-2 0,2-1 0,0 1-1,-1 2 1,2-1 0,2 0 0,2-3 0,-1 1 0,2-2 34,3-3 0,-3-4 1,3-1-1,-3 0 0,-1 0 1,-1 0-1,0-1 1,-1-4-1,-2-5 0,-1-3 1,0-1-1,-2 0-151,-4-1 0,3 1 0,-2-1 0,-2 1 0,-2 0 0,-1-1 0,0 1 121,0-1 1,0 9 0,0 6 0,0 8 0,0 5-1,0 1 1,2 1 0,1-1 0,4 0 0,-1 1 143,0-1 0,4 1 0,-4-1 0,2 0 0,4-1 0,-1-2 0,0-3 1,-1-1-50,1-4 0,1-1 1,1-4-1,-3-3 0,-4-4 1,-1-4-1,0-2 0,0 1 1,-1 0-1,3-1 0,1 1 0,0-1 0,3 1 0,-1 1 0,1 2 0,2 1 0,1 1 0,2-1 0,2 2 1,1 2-1,0 3-65,2 1 1,-5 2-1,4 0 1,0 0-1,-1 2 1,-2 2 0,-2 6-1,-4 3 1,-1 1-1,-1 1 1,-1 1 0,-3 1-124,-3 2 1,-2 2-1,0-3 1,0 1-1,-2 0 1,-3 0-1,-4 1 1,-4-3-1,-2-1 1,3-2 0,0-1-1,3-2-863,-2-1 1,-2-7-1,-3 4 1,-2-3 947,-1 1 0,0-6 0,5-7 0</inkml:trace>
  <inkml:trace contextRef="#ctx0" brushRef="#br0" timeOffset="42">11524 10849 9152,'-7'0'869,"7"0"0,8 0 1,5 0-1,3 0 1,2 1-1,2 3-1218,3 0 0,1 1 0,5-3 1,-2 1-1,-2 2 0,-1-1 349,2 3 0,1 1 0,2 6 0</inkml:trace>
  <inkml:trace contextRef="#ctx0" brushRef="#br0" timeOffset="43">12042 11324 7972,'-13'-2'630,"3"-3"0,5-4 0,4-4 0,2-2 0,4 1 0,5 0-320,3-1 1,3-4-1,1 0 1,2 0 0,1-1-1,-1 1 1,0 2-1,-2 2 1,-1 4 0,-1 3-1,-1 0-344,1 0 0,-1 7 0,0 1 0,-1 9 0,-2 7 0,-3 3 0,-1 0 0,-2 1 0,-1 0 0,3 1 31,1 0 1,0-2 0,3-4 0,-3-1 0,0-1 0,-2-2 0,2-3 0,0-2 0,3-2 0,2-3 0,2-2 22,-1-4 1,-4-3 0,-1-7-1,1 1 1,-1 0 0,-1-1 0,0 1-1,-1-1 1,-1 1 0,-1 1-1,0 2-191,0 1 0,-1 9 1,-4 1-1,2 8 1,1 5 92,2 1 0,1 0 0,-2 1 0,2-2 0,2-2 0,2-2 0,-1 3 0,1 0 0,1 1 0,2-2 0,3-3 0,1-1 44,2-4 0,1-1 0,-6-2 0,0 0 1,1 0-1,-1-2 0,1-1 0,-3-4 0,0-1 1,-4-3-1,-1-2 0,0-1 134,-1 0 1,4-1 0,-5 1 0,-2-1 0,-2 1 0,-1 0-1,0-1 1,0 1-138,0-1 1,0 9 0,0 6-1,0 8 1,0 5-91,0 1 0,0 1 1,2-1-1,1 0 1,4 1-1,-1-1 1,2 1-1,0-1 1,3 0 69,2 1 1,1-1 0,1-1 0,-1-3 0,1-6 0,-1-2 0,0-2 0,1-2 0,-2-2-1,-2-6 52,-2-3 1,-4-1-1,3-1 1,-2-1-1,-2-1 1,-3-4 0,-1 0-1,0 0 1,-1 2-1,-3 0 1,-2 0-1,0 1 24,-1 2 1,-4 2 0,2 0 0,-4 1-1,0 2 1,2 3 193,1 1 0,9 2 0,1 5 1,8 0-1,4 0 30,3 0 1,4 0 0,0 0 0,0 0 0,0 0 0,1 0 0,-1 0-1,2 0 1,1 2 0,2 1 0,-2 2 0,1-2-214,-1-1 1,-4 3 0,1 1 0,-3 0 0,-2 2 0,1-1 0,-1 1 0,-1 0 0,-2 1 0,-3 1 0,-2 0 0,-2 1-203,-3 1 0,-1 3 0,-1 1 1,-3 1-1,-2 3 0,-2-3 1,-3-1-1,-2-1 0,-1-1 1,-1-1-1,1-2 0,-1-3-772,1-2 1,0 4-1,1-4 1,2 1-1,1-1 944,-1-3 0,-2-7 0,-1-4 0</inkml:trace>
  <inkml:trace contextRef="#ctx0" brushRef="#br0" timeOffset="44">13667 10633 7911,'-1'-14'1145,"-4"-1"1,3 1 0,-2-1 0,2 4 0,2 6 493,0 10-1771,0 6 1,0 5 0,0 4 0,0 3-1,0 5 1,0 0 0,0 1 0,0 0 0,0 0-1,0 0 1,0-1 0,0 1 0,0 0 0,0 0-1,2-1 1,1 1 0,1-2 0,1-1 0,0-4-1,1 1 1,1-2 131,-1-1 0,5-1 0,-3-4 0</inkml:trace>
  <inkml:trace contextRef="#ctx0" brushRef="#br0" timeOffset="45">13538 10935 7874,'-15'0'590,"1"0"1,0 0 0,1-2 0,5-1 0,9-2 0,11 2 2229,5 2-2993,9 1 0,-5 0 1,4 0-1,-1 0 1,2 1-1,1 2 1,0 4-1,-1-1 1,-4 2-1,0-1 1,-1 1-1,2 0 1,-3 1-1,3 1 1,-2-2-1,-1 0 1,-1-2-1,2 1 1,2-4-1,1-2 1,-2-1-1,-1 0 1,-4 0-202,-1 0 0,4-1 0,-1-2 0,-2-2 0,-1 2 0,-1-1 0,-3 3 1103,-2 1 0,-4 3 1,-6 11-1,0 1 0,0 1 1,0 1-1,-1 3 1,-2-1-1,-2 0 0,2 2 1,-1 1-767,0 4 0,0 1 0,-4 2 0,2-1 0,1 3 1,-1 2-1,-2 6 0,-2 2 0,1 2 37,-2 1 0,-2-1 0,-2 0 0</inkml:trace>
  <inkml:trace contextRef="#ctx0" brushRef="#br0" timeOffset="46">15135 11079 7987,'0'-22'312,"0"2"0,-2 4 0,-1 2 1,-2 0-1,0-1 0,1 1 1,-1-1-1,0 1-213,-1 0 0,2-1 0,-5 1 0,-1-1 1,1 3-1,-1 2 0,-1 4 0,-2 1 0,-1 0 1,-2 4-1,-2 4 0,-3 8 0,1 7 0,-1 5-171,3 5 0,-3 5 1,2 2-1,2 2 1,1 3-1,3 0 0,2 0 1,3-3-1,1-4 1,4-4-1,3-5 0,5-5 64,4-6 0,6-5 0,2-8 1,4-3-1,2-5 0,2-8 1,1-5-1,-1-6 0,-1-5 1,2-6-1,-1-4 0,1-1 34,-2 0 0,-5-2 1,4-3-1,-3-5 1,-2-1-1,-2 1 1,-3 5-1,-4 5 0,-4 6 1,-3 7-80,-2 4 1,-2 15 0,-3 3-1,-3 10 1,-1 7 0,-1 7-1,-1 7 1,0 5 0,0 4-1,3 4 1,0 0 0,1 3-13,1-1 0,1 0 0,5 6 0,0-1 0,0 0 0,2 0 0,2-1 0,6-4 0,4-4 0,4-4 1,3-3-1,1-3 144,4-5 1,-1-9-1,1-5 1,-2-4 0,0-2-1,0-4 1,-2-5 0,-1-2-1,-3-4 1,-3-2 0,0-3-1,-1 0-127,1 1 1,-7 0-1,-2 6 1,-1 0-1,1-1 1,1 1-1,-1 0-111,-3-1 1,-1 9 0,-2 6-1,0 8 1,0 5 0,1 3 0,3 1-1,2 4 1,0 0-550,1-1 0,4 4 1,-1-4 707,2-3 0,9 6 0,2-1 0</inkml:trace>
  <inkml:trace contextRef="#ctx0" brushRef="#br0" timeOffset="47">15638 10777 8048,'-5'-15'70,"1"1"0,-6 0 0,5 2 0,2 8 0,3 8 0,5 9-70,5 6 0,-4-3 0,13 12 0,-3-6 0</inkml:trace>
  <inkml:trace contextRef="#ctx0" brushRef="#br0" timeOffset="48">16113 10993 8102,'14'-7'336,"-6"4"1,-4-5 0,-8 2-1,-5 1 1,-4 0 0,-1 0 0,-1 2-1,1 1-368,0 2 1,-1 2 0,1 3 0,-1 4 0,1 4 0,0 2 0,-1 1 0,1 1 0,1 4 0,3 0 0,4 1 0,1-1 39,0 0 0,1-1 0,4-2 1,1 0-1,4-4 0,5-4 1,4-4-1,4-3 0,1-1 1,-2-2-1,-1-2 104,-1-3 0,-1 2 0,1-6 0,-3-4 0,-1-3 0,-1-3 0,0-1 0,-1 1 1,-1 0-1,-1 2 0,-3 1 0,1 1-332,0 1 1,0 4 0,-5 1-1,0 1 1,-2 4 0,-1 9-1,-2 6 184,2 4 0,1-1 0,2 1 0,0-1 0,2 0 1,3 1-1,4-3 0,4-2 0,2-5 176,-1-4 0,2-2 1,2-4-1,1-6 0,-2-7 1,-1-6-1,-1-3 1,1-2-1,1-1 0,1-4 1,-4-4-1,-3-4-90,1-1 1,-1-1-1,0-1 1,-3 0 0,-2 5-1,-1 5 1,0 8 0,0 4-1,-4 6-149,-4 2 0,0 12 1,-5 16-1,0 8 0,0 4 1,-2 6-1,1 1 0,1 3 1,0 3-1,1 2 0,1 0 1,3-1 152,1 0 0,2 5 0,0 0 0,0 1 0,2-3 0,3-2 0,4-4 0,6-2 0,2-4 0,2-2 0,-1-6 0,0-6 138,1-5 1,-2-8 0,6 2 0,-3-3 0,-2-4 0,-2-3 0,-2-6 0,2-5-1,0-5 1,0 1 0,-3-3 0,0 1-365,0-4 1,-4 4-1,-1-2 1,0 0-1,-1 2 1,-1 2-1,-3 4 1,1 2-1,-1 0 85,2-1 0,-1 9 0,-4 6 0,0 8 0,0 5 0,0 1 0,0 0 0,0 1 0,2-1 0,1 2 118,2 3 1,6-3 0,-1 3 0,1-3 0,0-1 0,0-2 0,4-2 0,2-2 0,2 1 0,1-2 0,-1-3-1,0-5-30,2-5 0,-5-3 0,4-6 0,-2-1 1,-2-1-1,-5-1 0,-1-4 0,-4-1 0,1-2 1,-4 0-1,-3 0 0,-5 0-41,-5 1 1,-4 1-1,-5 4 1,-5 1-1,-2 4 1,1 5-1,1 3 1,-2 0-1,-1 4 1,-2 4-1,2 8 1,3 5-646,5 3 0,-2 5 0,4-3 0,2 1 0,6 2 0,2 0 685,4 0 0,8 0 0,3 5 0</inkml:trace>
  <inkml:trace contextRef="#ctx0" brushRef="#br0" timeOffset="49">17322 11079 7983,'-7'-8'262,"1"-5"1,-5 4 0,1-4-1,-1-2 1,-2 1 0,-1 0-1,-1 1 1,1 2-198,-1 1 0,1 7 0,0-2 0,1 5 0,2 3 0,1 4 0,-1 1 0,0 3 0,0 2 0,1 1 1,0 2-45,2 3 1,0-3 0,5 3 0,-2-3 0,2-1-1,2-1 1,2 0 0,4-1 0,5-3 0,2-5 0,4-4-1,2-1-17,1 0 1,7-5-1,-4-3 1,2-3-1,0-5 1,0 0-1,-2 0 1,-2 2-1,-4 0 1,-2-1-1,0 1 1,1 1 24,-1 3 0,-4-1 0,-2 8 0,-2 6 1,-3 8-1,-1 9 0,-2 4 0,0 4 1,0 6-1,0 3-76,0 3 0,0 3 1,0 3-1,0 4 0,0 1 1,0 5-1,0 3 0,-2 2 1,-1-4-1,-2-4 0,0-3 1,1-4 64,-1-1 0,-5-9 0,4-4 0,-2-6 0,-2-7 0,1-3 0,-1-3 0,1-2 0,-1-3 0,0-1 0,-1-4-26,-2-2 1,4-5-1,-1-3 1,1-2-1,-1-6 1,0-4-1,-1-3 1,0-4-1,0-3 1,3-3-1,1-3 1,3-2-80,-3-3 1,6 5-1,-4 2 1,3 2 0,4 3-1,1-1 1,3 2 0,2 1-1,4 4 1,0 1-1,4 2 1,4-1 193,4 1 1,-2-2 0,2 4-1,2-2 1,1 1 0,1 1-1,1-1 1,0-3 0,0 0-1,0-1 1,-1 1 0,1-1-149,0-1 1,-7 4 0,-1-5 0,-3 0 0,-2 0 0,-4 0-1,1 0 1,-2 2 0,-1 3 0,-5 3 0,-4 1-22,-1 1 0,0 8 1,-1 7-1,-2 10 1,-4 7-1,-1 1 0,-1 2 1,-1 3-1,2 2 1,0-1-219,0-1 1,5 0 0,-2 5 0,3-2 0,2-1 0,0-4 0,0-1 279,0-4 0,0 6 0,0-1 0</inkml:trace>
  <inkml:trace contextRef="#ctx0" brushRef="#br0" timeOffset="50">17883 10777 8253,'-15'-15'260,"2"1"0,2 0 0,2 1 1,-1 2-1,1 3 0,1 3 1,1 6-1,6 6 0,2 2-1187,4 1 1,6 1 926,-1 8 0,2-3 0,3 5 0</inkml:trace>
  <inkml:trace contextRef="#ctx0" brushRef="#br0" timeOffset="51">18170 10935 8530,'0'-14'535,"-4"-1"0,-3 2 0,-1 4 0,-3 4 0,-2 5 0,-1 5 0,1 6-604,3 7 0,-6-1 0,5 7 0,0 2 0,-2 3 0,2 3 1,0 3-1,3 0 0,2 0 0,2-5 0,3-2 0,1-6 100,0-1 1,8 1-1,5-6 1,6-5-1,3-3 1,4-6-1,1-5 1,2-7 0,-1-4-1,1-5 1,2-5-1,0-5-64,3-5 1,0-3 0,-7-6 0,-2 0-1,-2 0 1,-2 0 0,-4-2 0,-1-1-1,-3-4 1,-2 1 0,-3 1 0,-2 4-49,-2 4 0,-3 10 0,-1 1 0,0 9 0,-1 5 0,-4 9 0,-5 9 0,-2 11 0,-3 7 0,1 5 117,-1 1 0,1 2 0,0 1 0,-1 2 0,1 3 0,-1 0 0,3 2 0,0 0 0,3 3 0,-1 0 1,1 0-1,1-3-102,1-2 1,2-2-1,5-6 1,0-3 0,2-4-1,3-6 1,4-4 0,4-6-1,2-4 1,-1-4 0,0-6-36,1-3 1,-1-3 0,-1-1-1,-2-3 1,-1 3 0,-1 1-1,1 2 1,-2-1 0,-2 1 86,-2-1 0,-3 9 1,-1 6 13,0 8 1,2-2-1,1 1 1,3-2-1,2 1 1,3 0-1,1 2 1,-1-1-1,-3 1 1,0-2 0,-2 2 164,1 0 1,4 0 0,-3 3 0,1-3 0,-1 0-1,-1 0 1,-2 2 0,1-1 0,2 1 0,2 0-1,-2-1-70,-2 1 1,5-1 0,-1 6 0,1-1 0,0 1-1,-3-1 1,-1 0 0,-4 1 0,-2-1-13,-1 1 1,0-1 0,0 2 0,0 1-1,-1 3 1,-2-3 0,-4 1 0,-1-1 0,-3 3-1,-2-3 1,0-1 0,2-3-766,2-3 0,1 2 0,-4-4 0,3 0 682,-2-3 0,4-3 0,1-2 0</inkml:trace>
  <inkml:trace contextRef="#ctx0" brushRef="#br0" timeOffset="52">18904 10503 7896,'-1'-12'351,"-4"2"0,2-1 0,-7 6 1,0 3-1,1 7 0,1 8 1,0 8-1,0 4 0,-2 7 1,1 4-352,-1 3 0,-6 3 0,-6 1 0</inkml:trace>
  <inkml:trace contextRef="#ctx0" brushRef="#br0" timeOffset="53">19868 11021 7951,'0'-20'608,"-2"2"1,-1-4-1,-2 1 1,2 3-420,2 2 0,1 5 1,0 6-1,0 12 1,0 9-1,-2 8 1,-1 4-1,-2 6 1,0 4-1,0 6 1,-1 2-1,0 3 1,-2 1-1,1 0 1,-1-4-1047,0-1 0,5-7 1,-3-1-1,1-2 1,0-5-1,2-4 857,1-7 0,2-9 0,0-4 0</inkml:trace>
  <inkml:trace contextRef="#ctx0" brushRef="#br0" timeOffset="54">19710 11036 7951,'-19'-19'167,"1"-1"0,4 1 0,2 0 1,1 0-1,0 1 0,1 2 0,6 2 1,2-1-1,2 1 0,2 0 159,2-1 1,6 3 0,8 0 0,2 3 0,3-4 0,2-1 0,3-2 0,0 3 0,1 2 0,0 1 0,1 2 0,2 2-309,2 2 1,-1 3 0,-5 2 0,-4 4 0,-4 5 0,-2 4 0,-4 5-1,-4 5 1,-4 4 0,-3 0 0,-4 3 0,-7 1-269,-5 1 0,-3 1 0,-3-5 1,-3-1-1,-2 1 0,0 0 0,-2-2 1,0-1-1,1-4 0,2-1 1,1-4-1,1-2 250,1-6 0,0-2 0,6-7 0</inkml:trace>
  <inkml:trace contextRef="#ctx0" brushRef="#br0" timeOffset="55">20098 10877 7951,'8'-1'318,"-3"-4"1,-2-4 0,2-3-1,3 1 1,2 3 0,-1 0 0,2 2-1,4-1-7,4 4 1,-3-3-1,3 1 1,-3 2 0,-2 1-1,1 2 1,-1 0-1,1 2 1,-3 3 0,0 4-1,-4 4-255,-2 1 1,-1 1-1,-5-1 1,0 0-1,1 1 1,3-1 0,2-1-1,0-2 1,2-3-1,0-1-73,4-4 1,0 3 0,4-1-1,2-3 1,1-4 0,-1-4-1,-2-2 1,-2-2 0,0 0-1,1 1 1,-1-1-107,1 2 0,-6-3 1,-1 5-1,-1-2 1,-4 0 177,-2 5 1,-1 4 0,0 13 0,2 1 0,1-1 0,4 1 0,-1-1 0,2-1 0,0-2 0,3-1-25,2 1 0,1-3 0,1 0 0,-1 0 1,0-2-1,1 1 0,-1-4 0,1-2 1,-1-1-1,0 0 0,1-1 0,-1-4-35,1-5 0,-1-2 1,-1-3-1,-2 1 1,-1-1-1,-1 1 1,-1-2-1,-3-2 1,-4-1-1,-1 0 1,-1 0-1,-4 0-192,-4 1 0,-4 2 0,-3 2 0,-2 1 1,-3 3-1,1 6 0,-3 2 0,1 2 1,-4 2-1,1 2 0,-1 6 0,2 3-343,-1 1 1,2 2-1,1 2 1,3 3-1,4-1 1,6 1-1,2-3 1,4-1-1,1 1 539,2 1 0,7 0 0,1-4 0</inkml:trace>
  <inkml:trace contextRef="#ctx0" brushRef="#br0" timeOffset="56">21163 10863 7951,'-7'-8'590,"6"-5"0,-4 4 0,2-2 1,0-1-1,-4 4 343,-1 2-917,5 1 0,-5 10 0,3 1 0,-3 2 0,-1 2 0,1 0 0,0-1 0,0 2 0,-2 2 0,1 1 0,1 1 0,1-1 0,4 1 0,1-1 0,2 2 0,0 2 0,0 1 0,2-2 0,4-1 0,7-1 0,6-2 0,4-2 0,2-3 3,2-2 1,4-1 0,1-5-1,1 0 1,-1 0 0,0-2-1,0-4 1,2-7 0,-4-6 0,-4-2-1,-5-1 1,-4 1-50,-2 0 0,2-4 0,-9 1 1,0-2-1,-3 1 0,-3 2 0,-4 2 1,-3 2-1,-4 0 0,-4 1-62,-2 6 0,1-1 0,0 8 1,1 3-1,2 6 0,3 5 1,0 4-1,1 1 0,-1 1 1,2 1-1,-1 1 0,4 3 60,2-3 0,1 6 0,0-1 0,0 0 0,1-1 0,2-2 0,4 2 0,1 0 0,3 0 0,3-4 0,4-1 0,3-1 117,1-1 0,-3-4 0,5-2 0,0-2 0,0-3 0,-1-1 0,-3-4 1,0-3-1,-1-4 0,0-4 0,-3-1 0,-3-2 109,-4-4 0,1 3 0,3-6 0,-2 1 0,-3 1 0,0-1 1,0 1-1,1 0 0,1 4 0,-2 1 0,0 1 0,0 1-131,3 0 0,2 1 0,0 2 0,0 3 1,-1 1-1,4 4 0,0 1 0,0 2 1,-1 0-1,1 0 0,1 0 0,2 2-79,-1 3 1,-2 3 0,-2 6 0,1 1 0,-2-1 0,-2 0 0,-3 1 0,-2 1 0,-3 1 0,-1 2 0,-2-1 0,0-2 127,0-2 1,-5 1 0,-1-1 0,-2 1 0,-5-1 0,-3 0 0,-3-1 0,0-2 0,-1-1 0,1 0 0,2-2 0,1-4-1161,1-2 1,-1-2 0,-1 0 0,-2 0 0,1-2 1047,2-2 0,8-11 0,2-7 0</inkml:trace>
  <inkml:trace contextRef="#ctx0" brushRef="#br0" timeOffset="57">22458 10906 7848,'-15'0'510,"6"5"1,1 1 0,0 2 0,1 4 0,1 2 0,3 4 0,1 4 0,2 4-1,0 6 1,0 3 0,0 5 635,0 1 1,0 2-1407,0 1 0,-5-1 0,1-2 0,0-2 0,1-6 1,0-2-1,-2-3 260,2 1 0,-5 6 0,0 2 0</inkml:trace>
  <inkml:trace contextRef="#ctx0" brushRef="#br0" timeOffset="58">23091 11036 10952,'0'-15'255,"4"1"0,3 0 0,1-1-161,3 1 0,2-2 0,3-3 1,1-5-1,3-4 0,-1 0 1,0-3-1,2-2 0,0-6 1,1-4-1,-1-3 0,-1-2-172,-2 2 0,-2 1 0,-3 2 0,-4 1 0,-2 4 0,-2 6 0,-1 6 1,-2 7-1,-4 3 0,-4 3 0,-2 4 0,-3 4 0,-2 5 0,-1 5 1,-1 6-1,1 5-43,-1 3 1,1 8 0,0 0 0,1 7 0,2 3 0,1 4-1,1 4 1,1 5 0,3 1 0,3 3 0,2 2 0,0 2 130,0-1 1,7 1 0,2-2 0,4-5 0,3-6 0,2-9 0,1-7 0,-2-10 0,1-8 0,-1-4 0,3-6 0,-3-4 95,-1-6 1,-1-9 0,-3-3 0,0-1 0,-3-4 0,1-1 0,-2-2-1,-2 1 1,-1 0 0,0 3 0,-2 2 0,-1 1-355,-2 0 0,0 4 1,0-1-1,0 3 326,0 2 0,4 12 0,3 5 0,-1 5 0,2 0 0,0 0 0,3-1 0,2 1 0,1-2 0,1 0 0,-1-1-10,1 1 1,4-4 0,0 3-1,0-4 1,0-2 0,2-2-1,0-4 1,0-1 0,-4-3-1,-1-2 1,-1-1 0,-1 0-117,0-1 0,-4 1 0,-2-1 1,-2 1-1,-2 0 0,-3-1 0,-1 1 1,-1 1-1,-3 2 0,-2 3-7,-2 1 0,-2 3 0,-4 4 0,0 1 0,1 4 0,2 5 0,3 2 0,0 4 0,1 2 0,-1 3 0,2 1 79,0 4 1,1-4 0,5 2 0,0 2 0,0 1 0,1 0 0,4-1 0,5-4 0,2-1-1,4-2 1,2-1 0,3-2 2,1-4 1,-3-7 0,4-2 0,-1-6 0,-1-6 0,0-4 0,-4-3 0,-1-2 0,-3-3-1,-3 1 1,-6-3 0,-2 2-13,-2 1 0,0-4 0,0 5 1,-2 1-1,-2 0 0,-4 1 1,-2-1-1,0 4 0,-1 4 1,0 2-1,0 2 0,3-2-119,2 0 1,-2 5 0,8-2 0,6 3 0,5 2 172,4 0 1,4 0-1,1 0 1,1 0-1,2 0 1,-1 2-1,4 1 1,-1 3-1,1 2 1,-4 4 0,1 0-1,-3 3-92,1-1 0,-7 1 0,-6 1 0,-1 1 0,-4 4 0,-1 0 0,-4-1 0,-3 0 0,-4-1 0,-4 0 0,-3-1 0,-2-2-6,-1-2 0,0-1 0,5-2 0,-1-3 0,1-2 0,-1-2 0,1-3 0,1-2 1,2-4-1,3-5 0,2-3-58,2-1 0,3 4 1,1 1-1,1-2 1,4-2-1,5-2 1,3 3-1,1 2 0,0 5 1,1 4 198,-1 1 1,1 0-1,-1 0 1,0 1-1,1 2 1,-1 4-1,2-1 1,2 1-1,1-3 1,0 1 0,0 0-1,2-2-65,1-1 1,1-4 0,2-3 0,-2-4 0,-1-4 0,0-3 0,2-3 0,-1-5 0,-2-3-1,-2-4 1,0-2 0,-3-6-96,-5-2 1,0-2-1,-6 0 1,-2-1-1,-1 1 1,-2 0 0,0 0-1,0 1 1,0 4-1,-2 6 1,-1 6-1,-2 7 94,2 3 1,-5 10 0,0 6 0,-1 8 0,1 6 0,0 5 0,1 7 0,-1 6 0,2 6 0,-1 2-28,4-1 0,2 2 0,-1-2 0,-1 2 0,-2 2 1,2 0-1,1-1 0,2-2 0,0-3 0,0-2 0,2-3 1,1-3-69,2-5 1,4-8 0,-2-8 0,1-4 0,1-7 0,1-8 0,-2-8 0,0-2 0,-2-1 0,1 1 18,-4 0 0,3 0 0,-1 4 0,-2-2 1,-1 1-1,0 4 0,1 2 77,2 3 1,-1 7-1,-4 2 1,2 7-1,1 2 1,3 1-1,1 1 1,1 2 0,-2 1-1,2 1 1,0-1 29,3 0 0,1 1 0,-1-1 0,-2 0 0,3 1 0,0-2 0,3-2 0,-1-2 0,1 1 0,-1-2 15,0-3 1,-4-4 0,0-2-1,-1-4 1,1-5 0,-2-2-1,-2-3 1,-3 1 58,-1-1 0,3 6 1,-1-1-1,1-1 1,2-2-1,1-1 1,1 1-1,-1 2 1,0 3-1,0 0-92,3 0 1,-3 3-1,2-3 1,1 2-1,2 1 1,1 0-1,1 0 1,-1 2-1,1 2 1,-1 1-1,0 0 1,1 0 50,-1 0 0,-4 1 0,-2 4 0,-2 5 0,-3 2 0,-1 3 0,-1-1 0,3 1 0,0-1 1,0 0-1,-3 2-567,-1 4 0,0-5 1,0 5-1,0-4 1,0-2-1,0 2 0,2 2 1,1 1-1,3-2 1,2-2-2289,4-6 1,-4-2 2744,1-7 0,1 0 0,4 0 0</inkml:trace>
  <inkml:trace contextRef="#ctx0" brushRef="#br0" timeOffset="59">25536 10863 7827,'5'-9'271,"0"-1"0,5 0 1,-4-4-1,0 0 0,2-1 1,0 1-1,2-1 1,0-1-1,-2-1 0,0-4 1,-2 0-1,2 0 69,0 4 1,-5-4 0,2 2 0,-3 1 0,-2 2 0,-2 4 0,-3 2 0,-6 5 0,-5 4 0,-3 1 0,0 1-202,-2 4 0,0 8 0,-5 6 0,4 0 0,1 2 0,4 1 0,1 2 1,1 2-1,1 1 0,1 2 0,4-2 0,2 0-184,1 0 0,4-3 1,-1-1-1,5-3 1,4-4-1,2-3 0,3-5 1,4-1-1,2-4 1,2-2-1,-1-2 0,-2-4-14,-2-5 0,5-2 0,1-4 0,-3-2 0,-2-1 0,-4 1 1,-2 2-1,1 2 0,0 0 0,-2-1 0,-2 1 21,-3-1 0,0 6 0,1 2 1,0 6-1,0 7 0,-3 7 1,-1 5 80,0 1 1,2 0-1,1-5 1,2 1-1,-2-1 1,-1 0 0,-2 1-1,0-1 1,1-1-1,2-2 253,2-1 1,2-7 0,-3 2 0,6-5 0,1-5 0,0-5 0,-3-2 0,0-4 0,0-2-160,3-1 0,-3 0 0,2 4 1,0 1-1,-1 0 0,1-1 1,-1 1-1,1-1 0,0 1 0,1 0 1,2 1-76,1 3 1,-1 2 0,-2 5 0,-1-2 0,1 2 0,2 1 0,1 2 0,-1 2 0,-4 3 31,-4 4 1,-2 4-1,0 2 1,2-1 0,-2 0-1,-1 1 1,-2-1-1,0 1 1,0-1 0,0 0-135,0 1 1,0-6-1,0-2 1,2-6 0,1-7-1,3-5 1,2-4-70,3 1 0,-3 0 0,2-2 0,1-2 0,0-1 0,1 1 1,-4 2-1,0 3 0,-2 2 0,2 3 160,0 2 0,-5-1 1,4 4-1,-1-2 1,4 2-1,1 3 1,-2 5-23,-4 5 1,1-2 0,-1 1 0,-2 2 0,-1 2 0,0 2 0,1-1 0,2 0 0,-2 1 0,0-2-15,2-4 0,-4-1 0,6-5 0,-1 2 0,4-2 0,1-3 0,0-4 0,-1-6 0,1-3 0,2-1 1,1-1-98,1 1 0,-6-2 1,1 0-1,-1 0 0,1 3 1,-2 0-1,0 2-218,0 2 0,-5 4 0,2 10 0,-2 4 0,0 4 0,2 1 0,-2 1 1,-1-1-1,-1 1 0,3-1-662,0 0 0,1 1 0,-3-1 1,1 1-1,3-3 962,2-2 0,2-4 0,4-6 0</inkml:trace>
  <inkml:trace contextRef="#ctx0" brushRef="#br0" timeOffset="60">26529 10273 8215,'0'-14'2143,"-6"1"1,-2 2-2144,0 1 0,-5 7 0,5-3 0</inkml:trace>
  <inkml:trace contextRef="#ctx0" brushRef="#br0" timeOffset="61">26975 10633 7743,'0'-14'213,"0"-1"1,0 1 0,0-1 0,0 1-1,0 0 1,0-1 0,-1 1 0,-3-1-66,0 1 0,-3 1 0,4 2 0,-3 3 0,-2 2 0,-4 2 0,0 4 0,-3 5 0,1 5 1,-1 4-1,1 4 0,0 3 0,-1 1 0,1 4-169,-1 1 0,1 2 0,1-1 1,4 1-1,4 0 0,3 0 0,2-1 1,2 1-1,3 0 0,4-2 1,6-3-1,4-5-437,5-3 0,3-8 1,2-3-1,0-3 1,-1-4-1,1-3 458,0-4 0,0-11 0,-1-2 0</inkml:trace>
  <inkml:trace contextRef="#ctx0" brushRef="#br0" timeOffset="62">26946 10288 7743,'-11'0'935,"6"0"0,10 0 0,6 1-1178,4 4 1,-1-2 0,1 5 0,-1 0 0,0 0 242,1 3 0,-1-4 0,0-1 0</inkml:trace>
  <inkml:trace contextRef="#ctx0" brushRef="#br0" timeOffset="63">27220 10734 7743,'-7'8'679,"4"0"1,-5-7 0,3-1-412,7-6 0,4-5 0,9-4 0,-1 1 0,0-1 0,1 1 0,-1 0 0,1-1 0,-1 1 1,0 1-1,1 2-301,-1 1 0,1 7 0,-1-2 1,0 4-1,-1 2 0,-2 4 1,-3 6-1,-1 5 0,-4 5 1,-1 1-1,-2 2-29,0-1 1,4 2 0,1-5 0,-2-3 0,-1-1 0,-2-1 0,0-1 0,2-1 0,2-4 21,6-4 1,-4-5-1,1-5 1,-3-4-1,3-4 1,-1-1-1,2-2 1,-1-2-1,1-1 1,-2 1-1,0 2 1,-1 0 60,2-3 1,-6 8-1,4-4 1,-2 4-1,0 2 1,4 1-1,-1 3 64,1 6 0,4 6 0,-3 7 1,1 1-1,1-1 0,1 0 1,0 1-1,1-1 0,-3 1 0,2-1 1,2-1-29,1-4 0,1 3 1,-1-8-1,1 0 1,-1-3-1,0-1 1,-1-1-1,-2-4 1,-3-5-1,0-3-124,0-1 1,-3 0 0,3-1 0,0 1-1,-1-1 1,-1 1 0,-3 0 0,0-1-1,1 1-56,0 0 1,0 7-1,-8 7 1,0 8-1,0 5 1,3 1-1,-1 1 1,-1-1-1,-2 0 1,2 1-1849,1-1 1,4 1 1970,3-1 0,9 0 0,9 1 0</inkml:trace>
  <inkml:trace contextRef="#ctx0" brushRef="#br0" timeOffset="64">28011 10129 7998,'-5'-19'0,"-1"0"293,-2 1 0,5 2 0,-4 4 0,2 4 0,1 8 0,0 8 0,3 6 0,1 5 0,-2 5-2701,-3 3 2408,4-4 0,-12 10 0,5-2 0</inkml:trace>
  <inkml:trace contextRef="#ctx0" brushRef="#br0" timeOffset="65">28486 10748 7721,'0'-10'638,"0"1"1,-2-2 0,-1-2-394,-2-2 0,0 1 0,7 0 1,3 1-1,3 2 0,1 1 1,1 1-1,3-1 0,3 0 1,3 1-1,-2-1 0,1 1 1,0-1-1,1 0 0,-2 2-292,-1 2 1,-1-4-1,-1 6 1,1 0-1,-1 4 1,-1 5-1,-2 6 1,-3 5-1,-2 4 1,-2-3-11,-3-1 0,-1 3 0,0 0 0,0-1 0,0-2 0,0-2 1,0 1-110,0-1 1,2-6 0,1-5 0,3-4 0,1-6 0,1-1 0,0-3-1,1-3 1,1-4 0,-1-1 0,1 1 0,0 3 121,-1 0 0,-4 6 1,5-1-1,-1-1 0,1-2 1,-1 0-1,1 2 0,0 3 280,-1 2 1,1 1-1,4 5 1,1 0-1,-1 1 1,0 4 0,-1 5-1,-2 1-179,-1-1 0,-2 2 0,3-2 1,-1 3-1,-1 1 0,1 1 1,-2-1-1,0 0 0,-2 1 1,2-1-1,-1 0 0,1 1 106,0-1 1,-5 2 0,2 2 0,-4 1 0,-1 0 0,0 0 0,0 2 0,0 2-1,0 2 1,-1 2 0,-4 2 0,-3 0-189,0 0 0,-5-1 0,3 1 0,-2 0 0,-3-2 0,1-1 0,-1-2 0,3 0 0,0-2 0,3-3-2503,-2-3 1,3-8 2527,-2-3 0,7-3 0,-3-2 0</inkml:trace>
  <inkml:trace contextRef="#ctx0" brushRef="#br0" timeOffset="66">29248 10201 7721,'0'-14'644,"2"1"0,1 2 0,2 4 0,-2 6 0,-1 7 0,-2 5-947,0 4 1,0 6 0,0 1 0,-2 2 0,-1 0 0,-4 0 0,1 0 0,0 0 302,2 2 0,-4 1 0,0 1 0</inkml:trace>
  <inkml:trace contextRef="#ctx0" brushRef="#br0" timeOffset="67">29478 10475 9470,'0'-7'343,"-1"7"1,-4 8 0,-3 7 0,-2 4 0,2 5 0,0 3 0,2 2-1,0 0-166,2-1 1,3-4-1,1-1 1,0-1 0,1-1-1,4-2 1,5-5 0,3-4-1,3-4 1,1-2 0,4-4-1,1-7-337,4-7 1,3-7 0,3-9 0,1-4 0,-1-4-1,-1-4 1,-4-1 0,-3 0 0,-5 0 0,-3-1-1,-2 0 1,1-3 70,-1-1 0,-6 0 0,-3 5 0,-3 2 1,-2 2-1,0 6 0,0 4 0,-2 7 178,-3 7 0,-1 18 1,-5 13-1,1 7 0,0 6 1,1 3-1,1 1 1,0 2-1,1 4 0,-1 2 1,2 2-1,-2 1 28,0-1 1,3 0 0,-3 0 0,0-1 0,2-2 0,-1-2 0,3 0 0,-1-3 0,0-4 0,2-7 0,1-3-178,2-4 1,2-7-1,1-7 1,3-6-1,1-7 1,-1-3-1,-1-1 1,0 0-1,1-2-189,2-4 1,-3 4-1,3-3 1,-2 3 0,-1 3-1,2 4 397,2 4 0,4 10 0,1 4 0,1 4 0,-1 2 0,1-3 0,-1 0 0,0-4 0,1 0 0,1-2 0,1 0-50,2-2 1,1-3 0,-6-1-1,0 0 1,1-1 0,-1-4 0,1-5-1,-1-3 1,0-1 0,-1 0-1,-2-1 1,-1-1-247,1-3 1,-5 3 0,-1-3 0,-3 1 0,-2 1 0,0-2 0,-2 3 0,-3 4-46,-4 8 1,1 4 0,0 6-1,0 7 1,2 4 0,-2 1 0,1 0-1,1-1 1,3 2 0,1-1 0,2-2-1,0-2 110,0 1 1,0-1-1,2 0 1,2 1-1,6-2 1,3-4-1,1-4 1,0-3-1,-1-4 1,-2-3 193,-1-4 1,-2-4 0,3-2 0,-1 1-1,-1 0 1,1-1 0,-2 1 0,0 0-1,-2-1 1,1 1 0,-2-1 0,-1 1 61,1 0 1,5-1 0,-4 1 0,2-1 0,3 3 0,2 2 0,2 5-101,-1 4 0,-5 2 0,1 4 0,0 5 0,-1 2 1,1 4-1,-1 2 0,-1 1 0,-3-1 0,-2-2-67,2-2 0,-3 1 0,3 0 1,-4 3-1,-2 1 0,-3-1 0,0-2 1,-1-2-1,0 1-133,0-1 1,0-8-1,7-6 1,1-8-1,4-4 1,1-3-1,3-1 1,2-1 58,1-3 1,0 1 0,1 3 0,-1-1-1,1-2 1,-1 1 0,0 2 0,1 2-1,-1-1 1,2 2 0,2 2 0,1 3 179,-2 2 0,-1-4 0,-1 5 1,-1 2-1,1 2 0,-1 1 1,0 0-1,1 1 132,-1 4 1,0 1 0,-1 6 0,-2-4-190,-1-2 1,-7-3-1,0-6 1,-6-2-32,-6 2 0,-4 1 1,-2 2-1,1 0 1,0 0-1,-1 0 1,1 2-1,0 3 1,-1 4-1,1 4 1,-1 2 0,1-1 0,1 0 0,2 1 0,3-1 0,2 1 0,1 0 0,0 3 0,0 1 0,2-1 0,3-2 0,3-2-19,2 1 0,6-7 0,-1-4 0,3-2 0,1-2 0,0 0 0,2-2 0,2-2 1,1-6-1,0-3 0,1-1 0,0-1-17,3 1 1,-6-5 0,2 0-1,-3 1 1,-3 2 0,-2 2 0,-1 1-1,0 2 1,-1 3 0,-1 0-143,-1 0 1,-3 6 0,-4 2-1,0 8 1,0 5 0,2 1-1,1 1 1,2-1 0,-2 1-1,0-1-136,2 0 1,-3 1 0,4-1 0,1 0 0,1 1 0,1-1 0,1-1 0,-1-2 0,1-1 0,-1-1 0,1 1 0,0-2-2183,-1-2 2471,1-1 0,4 2 0,1 1 0</inkml:trace>
  <inkml:trace contextRef="#ctx0" brushRef="#br0" timeOffset="68">31449 10662 8310,'-9'0'325,"1"1"1,0 2 0,1 4 0,-1 1 0,2 3 0,-2 3 0,0 4 0,-3 3 0,-2 0 0,-1 1-570,-1 0 1,1 2 107,0 5 0,-2 0 136,-4 0 0,4-1 0,-4 1 0</inkml:trace>
  <inkml:trace contextRef="#ctx0" brushRef="#br0" timeOffset="69">19091 13626 8035,'0'-20'267,"0"0"1,0-1 0,0-1 0,0 1 0,0 0 0,2 3-1,3 4 1,3 3 0,1 1 0,1 1 112,1 1 1,-3 1 0,1 7 0,1 2 0,-2 4 0,-3 7 0,-4 6 0,-1 5 0,0 5 0,-1 5 0,-4 4 0,-5 7 0,-2 7-425,-3 9 0,-4 6 0,-2 10 0,10-36 0,-2 1 0,-1 3 0,0 1 0,-3 4 0,0 1 0,-1 3 0,-1 1 1,0 1-1,0 0 0,0-2 0,1-1 0,1-4 0,1-2 0,0-6 0,1-1 0,-12 31-59,3-9 1,0-11 0,8-8 0,5-9 0,3-9 0,5-5 0,-1-4 0,1-2 0,0-1-744,5-4 1,4-2-1,8-7 1,1-2 845,-1-3 0,7-3 0,1-6 0</inkml:trace>
  <inkml:trace contextRef="#ctx0" brushRef="#br0" timeOffset="70">20127 14316 7947,'8'-14'372,"-3"0"1,-4-1 0,-1 1 0,0-1 0,0 1-73,0 0 0,0-1 0,0 1 0,0-1 0,0 1 1,0 0-1,-1-1 0,-2 1 0,-4-1 0,1 1 0,-2 1 1,0 4-1,-3 4 0,-2 2 0,-3-1-524,-3 0 1,1 5 0,-4 9 0,-1 3 0,1 3 0,-4 3 0,1 5 0,-1 1 0,4 1 0,1-2 0,3 2 0,2 1 161,2 1 0,6 0 1,3-3-1,4-2 0,1-3 1,1-2-1,4-4 1,5-4-1,4-5 0,4-4 1,2-1-1,3-1 187,2-4 0,1-3 0,0-6 1,-2-2-1,1-2 0,2-3 1,0 0-1,-3-1 0,-3 1 1,-2 1-1,1 0 0,-4 1-131,-5 0 1,0 5 0,-6 7 0,-2 6 0,-3 9 0,-5 8 0,-3 8 0,-1 1-145,-1-1 0,7 3 0,-4-4 1,3 1-1,-1-2 0,2 0 1,1-1-1,2 0 0,2-5 1,2-3-1,6-5 0,3-2 150,1-3 0,7-1 0,1-2 0</inkml:trace>
  <inkml:trace contextRef="#ctx0" brushRef="#br0" timeOffset="71">20746 13669 7947,'0'-15'518,"0"-4"0,0 0 0,-2 3 0,-1 6 1,-2 10-1,0 10 0,0 8-388,1 6 1,-6 8 0,4 4 0,-2 4 0,-4 5 0,0 1-1,-4 4 1,-2 1 0,-1 2 0,1-2 0,2 0 0,2-3-740,0-3 1,-1 5 0,2-14 0,4-5-1,4-9 1,5-8 0,5-4 0,6-8 608,7-10 0,4-8 0,7-13 0</inkml:trace>
  <inkml:trace contextRef="#ctx0" brushRef="#br0" timeOffset="72">20889 14000 7644,'7'-8'335,"-7"5"0,-8 6 0,-6 6 0,-6 4 0,-4 3 0,-3 2 0,-2 2 0,1 3 0,-3 2-342,-2 3 1,2 0 0,-2 1 0,4 0-1,5-2 1,5-3 0,4-5 0,6-3 0,4-1-1,3-1 1,6 0-207,5 1 0,2-7 0,15-3 0,3-4 0,3-1 1,1 0-1,1 0 0,1-1 0,3-4 0,6-3 1,2-2-1,0 1 104,-1-3 1,-2-5 0,0-2 0,-1 1 0,-2 1 0,-5-1 0,-3-1-1,-6 1 1,-4 1 0,-4-1 0,-4-1 0,-4 1 733,-6 2 0,-2 2 0,-2-1 1,-2 1-1,-2 1 0,-6 4 1,-3 4-1,-1 3 0,-1 2-653,1 0 0,0 7 0,-1 2 0,1 4 0,-1 3 0,-1 2 1,-1 2-1,-1 1 0,2 2 0,2-1 0,0 2 0,1 0-175,2 0 1,3-2-1,-2 4 1,5-2 0,4 0-1,1-2 1,0-3 0,3-4-1,5-4 1,6-3 0,4-2-1,3-4 437,3-5 0,3-7 1,1-9-1,1-5 1,0-5-1,0-3 1,0-3-1,-1-3 1,3-5-1,1-5 1,1-2-1,-1 0-42,-1 4 1,-3-3 0,0 1 0,-3 0 0,-3 1 0,-1 4 0,-5 8 0,-3 8-1,-5 8 1,-3 6-317,-7 8 0,-4 7 0,-9 14 0,-1 3 0,-3 6 0,-3 6 0,-2 4 0,2 2 0,-1 3 0,1 1 0,-2 2 0,1 1 112,4-1 0,3-5 1,3 0-1,4 2 0,4 0 1,3-1-1,2-6 0,2-4 1,3-5-1,6-5 0,5-4 1,5-6 104,1-4 1,-3-3 0,5-4 0,2-3 0,0-6 0,-1-5 0,-3-5 0,-1-1 0,-2-2 0,1 0 0,-1 0 0,-2 0-104,-1 2 1,-6 1-1,-2 6 1,0-1 0,-2-1-1,1 1 68,-4 8 1,-1 3 0,-2 15 0,0 1-1,0 2 1,0 3 0,0 1 0,0 2 0,0-1-1,0-2 1,0-2 0,1 1-67,4-1 0,3 0 1,6 1-1,2-2 1,2-2-1,3-3 0,1-2 1,4-3-1,1-1 1,2-2-1,-2-2 1,-2-2 61,-1-6 1,-1-4 0,1-6 0,-5-2 0,-3-2 0,-3 0 0,-4 0 0,-4 0 0,-3 0 0,-2 0 0,-2 0 0,-3 2-481,-4 1 1,-6 7-1,-4 6 1,-7 1-1,-4 4 1,-5 3-1,0 7 1,-2 5-1,2 7 426,0 4 0,-5 7 0,3 7 0</inkml:trace>
  <inkml:trace contextRef="#ctx0" brushRef="#br0" timeOffset="73">23134 14259 8015,'-15'0'494,"3"-7"1,2-2 0,5-4 0,4-1 0,2-1-262,4 1 0,5-2 0,7-2 0,4-3 0,0 1 1,1-3-1,1 2 0,1 1 0,0 2 0,0 2 1,-1 2-1,0-1 0,-4 3 0,-3 2 0,-2 4 1,1 1-474,-1 0 0,1 2 1,-3 8-1,0 4 1,-4 6-1,-2 2 1,-3 4-1,-1 0 0,-2 1 1,0 0-1,0 4 194,0 1 1,0 0-1,0-1 1,0-4-1,0-1 1,1-3-1,3-2 1,2-3-1,0-2 1,2-3-1,0-2 1,4-3 39,0-1 0,-2-9 0,-1-2 1,3-4-1,0-1 0,3-2 1,-2-2-1,-2-1 0,-3 0 1,0 0-1,-2-1 0,1 1 14,-4-2 1,3 5 0,-1-3 0,-2 3 0,-1 2-1,-2 0 233,0-1 1,1 9 0,3 6-1,2 6 1,2 4 0,3-1 0,2 2-281,1 2 0,1 0 0,1-2 0,1-3 0,2 0 0,-1-1 0,-2-1 0,-2-3 0,1-1 0,-1-2 0,1 0 0,-1 0 115,0 0 1,1-2 0,-2-3 0,-2-4 0,-3-4 0,0-1 0,-2-1 0,0 1 0,-2-2 0,-3-2 0,-1-2 0,0-1-218,0 0 0,-5 0 1,-1 4-1,-2-3 1,-3 3-1,-2 1 0,-1 3 1,-1 3-112,1 6 1,1 4-1,5 3 320,8 2 0,2-1 0,7-4 1,3 0-1,0 2 0,3 1 0,1 2 1,1-2-1,2-1 0,1-2 0,-1 1 1,2 3-30,1 0 0,0 3 0,2-4 0,-3 3 0,-2 1 0,2 1 0,0 0 0,0 3 0,-5 2 0,-4 0 1,-4-2-1,0-2-34,0 3 0,-4 0 0,0 3 0,-4-1 0,-4 1 0,-4-1 0,-2 0 1,0-1-1,-1-2 0,-2-3 0,-1 0-264,0 0 1,-1-5-1,1 1 1,1-8-1,2-4 1,3-1-1,2-1 397,2-1 0,3-2 68,1-1 0,0 8 0,1 4 1,3 7-1,2 1 143,2 0 1,-5 1-1,4-4 1,-3 3 436,1 2 1,2-4 96,-3 0-3342,-2-2 2748,4-2 1,-6-2 0,0-2 0,0-6-1,-1-3-201,-4-1 0,3 0 0,-4-1 0,1 1 1,0-1-1,2 1 0,0 1 0,0 2 0,-4 1 1,-1-1-82,-3-2 1,3 1-1,0 0 1,0 4-1,0 2 1,-3 1-1,-2 0 1,-1 1-1,-1 0 1,1 1-1,-2 0-98,-3-2 0,3 0 0,-3 5 0,3 0 1,0 2-1,-2 1 0,-1 2 0,0 0 0,0 1 1,-1 4-1,3 3 0,-1 1 85,-1 0 1,3 1-1,-3-1 1,5 1-1,2-1 1,3 2-1,-1 2 1,2 2-1,3 3 1,4 1 0,1 0-1,3 0 99,7 1 1,-1-4 0,12-2 0,0-3 0,1-1 0,4-1 0,-1 0 0,2-1 0,-1-2 0,1-3 0,0-1 0,4-4 18,2-1 0,-7-2 0,3 0 1,-4-2-1,-2-3 0,-3-4 1,-2-4-1,-2-2 0,-5 1 1,-1 0-1,-4-1 0,1-1-120,-4-3 0,-2 3 1,-1-3-1,0 1 0,0 1 1,-1-3-1,-2 1 1,-4 0-1,1 0 0,-1 1 1,3 2-1,-1 2-446,0 0 1,-1 1 0,2 2 0,0 1 0,-1 0 622,-2 2 1,7 4 0,0 8-1,8 4-9,5 0 1,2 5-1,-1-5 1,0 0 0,1-1-1,1-3 1,1 3 0,2-1-1,-1 1 1,0-4 0,-1-2-1,2-1 21,-1 0 1,-2 0 0,-2-1-1,-1-4 1,-2-3 0,-3-2-1,0 1 1,-1-2 0,-1-2-1,-3-2 1,-1 1-377,-2 0 1,0-1 0,0 1 0,-2 1 0,-1 2 0,-2 1 0,1 1-1,-1-1 1,-2 2-54,-1 2 0,7-4 0,1 5 0,6 4 0,4 2 0,-1 4 0,2 0 217,2 1 0,6-2 0,1 5 0,-3 2 0,-1 2 1,0 1-1,2 1 0,1-1 0,-1 1 0,-2-1 0,-4 0 1,0 1 79,-3-1 0,-1 5 1,2 1-1,-6-1 0,-2 0 1,-2 0-1,-2-1 0,-2-1 1,-6 1-1,-3 1 1,-1-1-216,0-2 0,-1-7 0,1-1 0,-1-1 0,3-6 0,2-4 0,4-7 1,1-2-1,0-3-12,2 1 0,1-1 0,2 1 0,0 0 0,0-1 0,2 2 0,1 2 0,3 3 333,2 2 0,0 3 1,4 8-1,-3 4 1,2 4-1,2 1 0,2 1 1,1-1-1,3 0 1,5-1-1,1-2 1,2-1 15,2 1 1,-3-4-1,7-3 1,-1-2-1,0-4 1,2-2-1,-1-8 1,1-4-1,0-4 1,-2-3-1,-4-4 1,-2-5-167,-2-6 1,-2-4 0,2-1 0,-3-2-1,-2-1 1,-1-4 0,-4-1 0,-3-2 0,1 2-1,-1 3 1,0 5 0,-3 5-311,-2 4 1,-1 10 0,-6 10 0,-4 11 0,-5 15-1,-4 11 1,-4 9 0,-1 3 387,1 5 1,2 8-1,2 3 1,0 2 0,-1-2-1,1 0 1,-1 0 0,1 4-1,1 1 1,2 0 0,3-4-1,2-4 12,3-3 1,1-8 0,2-5 0,0-7 0,2-7 0,2-8 0,4-10 0,2-8 0,-1-7-174,3-4 0,0-2 0,3-4 0,-1 1 0,-1 0 0,-2 1 0,-1 2 0,1 2 0,0 0 1,0 2-106,-1 1 0,0 8 0,2 4 0,-2 8 1,-4 5-1,-1 4 0,0 1 0,0 2 1,1 2 330,4 1 0,2 0 0,3-4 0,-1-3 1,1 0-1,-1-3 0,0 1 0,2-2 0,2-3 1,1-4-1,0-1 0,1-1 52,-1-4 0,0-2 1,-5-4-1,1 2 1,-3-4-1,0-3 1,-4-3-1,0 1 1,-2 2-1,0 2-563,-2-1 1,-3 4 0,-2 6 0,-3 10 0,0 6 0,0 5 146,3 3 1,2-3-1,3 4 1,2-4 0,0-2-1,2 0 1,2 1 0,4-1-1,4-1 1,1-2 0,0-3-1,2-1 313,2-4 0,-1-2 0,3-2 0,-2-4 0,-2-5 1,-4-2-1,-1-4 0,-3-2 0,-3-3 0,-6-1 1,-2-2-1,-2 0-234,0 0 1,-2 0 0,-4-5-1,-7 2 1,-4 1 0,-3 4-1,0 1 1,-3 5 0,-1 3-1,2 5 1,0 2 0,-1 4-864,-2 6 1,2-1 0,2 8 0,4 3-1,4 6 1000,0 2 0,7 2 0,-1 5 0</inkml:trace>
  <inkml:trace contextRef="#ctx0" brushRef="#br0" timeOffset="74">26227 14086 7991,'13'-6'269,"-2"-4"1,-3-3 0,-2-1 0,-2 0 0,-1-1 0,0 1 0,2-1 0,-2 1 0,-1 0 0,-2-1-17,0 1 1,-2-2-1,-1-2 1,-4-1 0,-1 3-1,-1 3 1,-1 5-1,1 2 1,-3 3 0,-2 1-158,-5 2 0,3 0 1,-5 2-1,2 2 1,-2 6-1,0 3 1,1 3-1,2 3 1,2 5-1,2 3 1,1 2-1,3-2-41,5-3 0,4 3 0,1-4 1,0-1-1,3-3 0,5-3 0,6-3 1,4-3-1,3-6 0,3-2 0,3-4 1,3-2 103,4-6 0,-4-9 0,5-5 0,-1-5 0,0-4 0,-2-6 0,-2-2 0,-1-4 0,1-5 0,2-6 1,2-6-1,-2-2-236,-2 0 1,-6 8 0,-2 8 0,-3 7 0,-6 7-1,-8 13 1,-8 13 0,-7 15-78,-3 9 0,-3 6 0,-1 8 0,-4 4 0,0 4 0,-1 4 0,1 1 0,0 2 0,4 1 0,2 2 0,4-2 0,3-1 118,2-2 1,1 1 0,5-1 0,2 0-1,2-3 1,6-5 0,4-6 0,6-4 0,4-2-1,1-6 1,1-5 0,-2-8 117,1-2 0,2-2 0,2-2 0,-2-4 0,-1-7 0,-4-6 1,1-3-1,-2-4 0,-1-1 0,-2-2 0,-2 0 0,-3 2 66,-4 3 1,-1 3 0,-5 7-1,2 0 1,-2-1-211,-1 1 1,-7 7 0,0 7 0,2 8-1,2 5 1,1 2 0,0-1 0,0 0-1,0 1 1,0-1 0,0 1 95,0-1 1,1 0-1,4 2 1,5 2-1,2 1 1,1-1-1,-2-4 1,-1-4-1,1-4 1,2-1-1,1 0 157,1-2 1,1-8 0,1-5-1,3-2 1,-1-3 0,0-1 0,0-1-1,-1-4 1,-1-2 0,1 0-1,1-1 1,-3 1-311,-5 2 1,0 2 0,-4 5-1,-1 3 1,1 6 0,-4 10 179,-2 6 0,-1 3 0,0 2 0,0 2 0,0 1 0,2 0 0,1 0 0,4 0 0,-1-1 0,2-2 0,0 0 0,3 0-427,2-2 0,1 4 1,1-8-1,1 1 0,1-2 1,2-2-1,-1-2 0,-2-1 1,0 0 365,3-3 0,4-7 0,5-2 0</inkml:trace>
  <inkml:trace contextRef="#ctx0" brushRef="#br0" timeOffset="75">28083 14000 7829,'0'-19'409,"0"-1"1,0-4 0,0 4 0,0-1 0,0 0 0,0 3 0,0 1 0,0-1 0,0-1-65,0 2 1,0 9 0,0 8 0,-2 8 0,-1 4 0,-3 4 0,-2 3 0,-2 7 0,1 4 0,-1 6 0,0 0 0,1 4-326,-1 2-78,1 1 0,-1 2 0,2 3 0,2 3 1,2 2-1,3-1 0,1 3 0,0 1 1,0 0-1,0-4 0,0-5 0,0-7 1,0-7-1,0-2 0,0-4 0,0-3 1,-2-6-1,-3-7-90,-4-7 0,-4-8 1,-3-6-1,-2-3 0,-2-3 1,-1-3-1,0-6 0,4-7 1,1-7-1,1-2 0,1-3 1,1 0-41,3-4 0,-1 3 0,6-3 0,2 5 1,2 5-1,1 4 0,0 4 0,1 2 0,4 3 1,5 2-1,2 3 0,3 2 316,-1 2 0,5 6 0,2 1 0,2-1 0,1 2 0,-1 2 0,1 1 0,2 0 0,1 1 0,0-1 0,-1 0 0,-2 2-61,2 1 1,-1-3-1,1-1 1,-2 0 0,0-1-1,-2 2 1,-3-1 0,-1-2-1,-1-2 1,3 1 0,-4-2-1,-4-2-45,-2-2 1,-2 1-1,3 0 1,-3-1 0,-2-1-1,-2-1 1,-1-4 0,0 0-1,2-1 1,0 1 0,-1 0-1,1 4-443,-2 1 0,1 1 0,-1 1 0,2-1 0,-1 1 0,1 3 0,-2 6 0,-4 10 0,-6 6 367,-1 3 0,-4 7 1,2 3-1,-3 3 1,0 2-1,2 0 1,3 0-1,2-1 0,3 1 1,1 0-1,2 0 1,0 0-99,0-1 0,2-4 1,3-1-1,4-3 0,4-2 1,1-4-1,1-4 0,-1-5 152,0-4 0,7-1 0,2 0 0</inkml:trace>
  <inkml:trace contextRef="#ctx0" brushRef="#br0" timeOffset="76">28270 13338 7829,'-14'-10'325,"-1"2"0,1 2 1,-1 3-1,1 3 1,1 4-1,4 8 0,4 4 1,3 4-330,2 3 1,0 1-1,2 5 4,3-1 0,9 1 0,8 0 0</inkml:trace>
  <inkml:trace contextRef="#ctx0" brushRef="#br0" timeOffset="77">28989 13870 9840,'7'8'380,"-6"0"0,4-3 0,-3 5 0,-2 4 0,0 5 0,-2 7 0,-3 4 0,-4 7 0,-4 3 0,-3 6-1100,-3 4 1,1 3 0,-4 4 0,-1 1 0,1-2 719,-4-4 0,-1 4 0,-2-5 0</inkml:trace>
  <inkml:trace contextRef="#ctx0" brushRef="#br0" timeOffset="78">9337 15683 7874,'0'-14'189,"-2"1"1,-1 2 0,-2 1 0,0 1 0,1-1 0,-3 0 0,-1 1 0,-3-1-57,-2 1 1,4 5 0,-1 0 0,-1 4 0,-2 4 0,-1 6 0,1 3 0,2 1 0,3 2 0,0 3 0,1 5 0,1 4 0,1 0-143,-1 1 1,4 0 0,-3 1-1,4 2 1,1 2 0,1-4 0,4-3-1,5-4 1,3-2 0,3-4 0,1-3-1,4-4 99,1-5 0,2-5 0,5-5 0,-2-5 0,-1-4 1,-4-5-1,1-5 0,-3-3 0,1-2 0,-3 0 0,-2 0 1,-3 2-78,-4 3 0,4-3 0,-5 5 0,0-1 1,-3 4-1,-2 3 0,0 2-86,2-1 0,0 14 1,-4 6-1,2 6 1,2 3-1,0 1 0,0-1 1,1 2-1,2 2 1,3 2-1,2 1 0,2 0 90,-1-4 1,5 4-1,2-2 1,1-1-1,4-2 1,1-3-1,0-4 1,-1-2 0,-2-2-1,1-1 1,3-2-1,-1-5 53,-3-7 0,1-4 0,-6-4 0,-1-3 0,-2-1 1,-3-4-1,-4 1 0,-2-1 0,-2 2 0,-1-1 1,-2-2-1,-5-1-34,-7 4 0,-3-3 0,-1 5 0,-2-1 0,-2 3 0,-2 2 0,-1 2 0,-1 3 0,1 2 0,0 3 0,2 3 0,0 4-417,-1 1 1,0 6 0,2 4 0,-1 4 0,1 5 0,4 5 0,3 5 0,1 5 0,1 2 0,1 3 380,3-1 0,-3 0 0,0 6 0</inkml:trace>
  <inkml:trace contextRef="#ctx0" brushRef="#br0" timeOffset="79">11049 15885 7968,'-8'-15'161,"1"1"1,7-1 0,0 1 0,0-2-1,4-3 1,4-5 0,8-2 1349,4 2-1493,-2-9 1,8 14 0,-7-9 0,-2 6 0,-1 4-1,-1 2 1,-1 4 0,1 2 0,-3 7 0,-2 6 0,-5 7-1,-4 4 1,-1 4 0,0 2 0,0 1 0,0 2 0,2-3-1,1 3 1,3-2 0,1-1 0,1-2 0,-2-2 0,2-2-1,0 1 130,3-1 0,-3-6 0,2-2 0,1-1 0,2-2 0,1-4 0,1-7 0,-2-5 0,-2-3 0,-3-2 0,0-2-35,0-3 1,-3 4 0,3-5 0,-2 0 0,-3 2 0,-1 1 0,-2 2-1,0 0 1,0 1 0,0 2-244,0 2 1,0 7 0,0 7-1,0 8 1,0 5 0,0 3 0,0 2-1,0 2 1,0 1 83,0 0 1,5 5 0,1-4-1,2 2 1,3-2 0,2 1 0,1-3-1,1 1 1,1-3 0,1-4-1,2-3 1,-1-3 133,-2-1 0,-2-2 1,2-7-1,2-3 1,0-4-1,-4-4 1,-3-3-1,-1-2 1,-1-3-1,-1-1 1,-1-2-1,-4 2-24,-2 3 1,-1-2 0,0 2 0,0 1 0,0 2-1,0 2-263,0-1 0,0 9 0,2 4 0,1 7 0,4 3 0,1 3 0,3 2 0,3 3 0,5 2 0,4 1 0,1-2-155,0-1 1,1-1-1,7-1 1,3 0-1,1 1 1,0-2-1,1-4 1,3-4-1,3-3 1,2-4-1,0-3 1,-5-6 358,-3-7 0,-4 1 0,-6-7 0,-3 0 1,-5 0-1,-4 2 0,-6-1 0,-4 2 1,-3 1-1,-2 0 0,-2 1 0,-3 0 461,-4 1 1,-4 3-1,-1 0 1,-1 1 0,1-1-1,-1 3 1,1 0-1,0 4 1,-1 2 0,1 3-1,0 3-484,-1 5 1,1 3 0,-1 6 0,3 2-1,0 3 1,4 3 0,0 2 0,2 0-1,0 2 1,2 1 0,3 2 0,1-2-55,0-3 1,1 2-1,4-7 1,5-2-1,3-1 1,3-3-1,1-2 1,4-3-1,0-1 1,0-4-1,-2-3 1,0-5 163,0-4 1,0-6 0,-4-2 0,-1-4 0,-1 0 0,-2-1 0,-3 1 0,-2 0 0,-1 2 0,0 0 0,0 0 0,-2 1-275,-1 2 0,-2 2 0,0 2 0,0 8 0,0 8-38,0 8 0,0 2 1,0 0-1,0 1 0,0 1 1,0 1-1,1 3 0,4-3 1,3-1-1,2-1 0,-1-1 1,2 0-2595,2 1 2814,2-1 0,-1-6 0,0-2 0</inkml:trace>
  <inkml:trace contextRef="#ctx0" brushRef="#br0" timeOffset="80">12617 15165 8698,'-10'-14'0,"1"-1"543,-2 1 1,3 4-1,0 4 1,1 4-1,6 9 1,2 6-1,6 4-1028,1 2 1,1 7-1,6-2 1,-1 3-1,0 3 1,1 2-1,1 4 485,3 0 0,3 3 0,7 4 0</inkml:trace>
  <inkml:trace contextRef="#ctx0" brushRef="#br0" timeOffset="81">13077 15482 8273,'-12'-10'0,"0"2"529,3 2 1,4-4 0,-3 4 0,0-1 0,2-1 0,-2 2 0,1 1-438,1 7 0,1 4 0,7 10 0,1 2 0,3 3 0,1 1 0,1 3 0,0 3 0,1-1 0,1-2 1,-1-1-1,1 0-182,-2-1 0,5-1 0,-4-4 1,4 1-1,2-2 0,-1-2 1,0-6-1,1-4 0,-1-3 1,1-4-1,-1-4 3,0-9 1,-1 0-1,-2-9 1,-1-2-1,1-1 1,2-2 0,1 0-1,-1 0 1,-2 1-1,-1 0 1,-1 3-53,-1 1 0,0 6 0,-4 2 0,0 10 0,0 11 0,-3 6 0,-1 5 0,0 2 211,0 1 0,0 5 0,0-4 0,0 1 1,0 2-1,0-3 0,0 1 0,2-3 0,3-2 1,3-2-1,1 1-86,1-1 1,-1-4 0,6-2 0,-1-2 0,0-3 0,-1-3 0,-2-5 0,-1-4 0,1-4-1,2-1 1,0-2 33,-4-4 1,4 4-1,-5-4 1,2 0-1,-2 0 1,0-1-1,-2 0 1,2 5 0,-1 3-1,-1 4 1,-1-1 45,1 2 1,-3 2-1,5 7 1,-1 4-1,-2 5 1,1 2 0,4 3-1,1-1 1,0 2-1,-2 2-971,3 1 0,5 7 0,4-2 905,1 3 0,-4 2 0,3-1 0</inkml:trace>
  <inkml:trace contextRef="#ctx0" brushRef="#br0" timeOffset="82">14876 15525 7879,'-5'-10'583,"0"1"0,0 4 0,4-3 225,-4 2-847,10 14 1,-8 3 0,12 13 0,1 1-1,-1 4 1,1 6 0,1 7 0,2 6-1,1 3 1,1 3 0,-2 2 0,-2 3-1,-3 2 1,-2 3 0,-3-2 0,-1-2-1,-2-11 1,0-7 0,0-9 0,0-4-1,-2-7 1,-3-7 0,-4-9 0,-4-4 0,-1-2-1,-1-2 91,1-3 1,0-7 0,-1-9 0,-1-2 0,-1-2-1,-3-2 1,1-2 0,0 0 0,0 0 0,1 1-1,2-3 1,4 1-183,2 1 0,-1-1 0,6 10 1,2 3-1,1 1 0,4 3 1,3 2-1,4 3 0,4 2 1,3 1-1,3 0-1186,5 0 1316,3 0 0,2-1 0,0-2 0</inkml:trace>
  <inkml:trace contextRef="#ctx0" brushRef="#br0" timeOffset="83">15250 15180 8892,'-15'0'0,"-1"0"468,-3 0 0,3 0 1,-3-2-1,3-1 0,2-2 1,1 3-1,3 6-1118,6 5 1,4 6 0,6 2 0,7 2 0,6 1 649,3 0 0,2 3 0,5 5 0</inkml:trace>
  <inkml:trace contextRef="#ctx0" brushRef="#br0" timeOffset="84">15710 15453 7982,'15'0'377,"-7"-2"1,-4-2-1,-2-6 1,-4-3 0,-2-1-1,-6 1 1,-3 2-1,-3 3-253,-3 1 0,1-2 0,-4 4 0,0 2 0,1 1 0,-1 2 0,-1 2 0,-1 3 1,0 4-1,2 6 0,-1 4 0,3 5-318,-1 3 1,7 2 0,6-1 0,1 1 0,4 0 0,1 0-1,2-2 1,2-1 0,4-4 0,7-1 0,6-5 0,4-5 313,2-6 1,-2-4-1,1-2 1,1-4-1,2-5 1,2-4-1,-2-5 1,-1-5-1,-4-3 1,1-2-1,-3 0 1,1 0-272,-3 0 1,-7 6 0,-3 0-1,0 1 1,-2 1 0,-1 2 59,-6 6 0,1 11 0,-7 12 0,2 3 0,1 1 0,0 2 0,3 2 0,1 3 0,0-1 1,0 3-1,0-3 0,1 3-182,4-1 1,2 1 0,4 2 0,-2-2 0,3-1 0,0-1 272,3 0 0,-1-2 0,0-5 0</inkml:trace>
  <inkml:trace contextRef="#ctx0" brushRef="#br0" timeOffset="85">15984 14993 8543,'0'-15'395,"-5"6"1,-2-1-1,1 2 1,0 5 0,2 9-1,3 12-1384,1 11-928,6-1 1917,-4 14 0,11 1 0,-5 8 0</inkml:trace>
  <inkml:trace contextRef="#ctx0" brushRef="#br0" timeOffset="86">17437 15482 8441,'-7'-15'421,"-2"1"1,1 1 0,0 2 0,0 3 0,0 2-1,-2 4-479,2 5 1,-3 12-1,6 9 1,0 4-1,1 6 1,-1 6-1,2 5 1,1 3-1,2 0 1,0 1-1,2 2 1,1 2-1,2-2 1,-1-1-1,1-5 1,2-4-1895,1-3 1,-5-12 1951,2-2 0,2-6 0,1-4 0</inkml:trace>
  <inkml:trace contextRef="#ctx0" brushRef="#br0" timeOffset="87">17221 15669 7899,'-19'-27'0,"1"1"274,5 2 1,1 0 0,7-3 0,2 1 0,1 4 0,4 0 0,2 1 0,7-2 0,7 3 0,4-1 0,4 3 0,1 2-109,4 2 1,1-1 0,-4 1-1,1 0 1,1 1 0,2 3-1,2 5 1,-2 4 0,-2 1-1,-2 0 1,-4 1 0,-5 4-305,-3 5 0,-4 3 0,-2 1 0,-5 2 0,-4 2 0,-1 2 0,-1 3 0,-4 1 0,-6 0 0,-5 0 0,-5 0 0,0 0 5,1 0-1,-4-7 1,3 4 0,0-2 0,-1 0 0,1-3 0,0-3 0,3-3 0,2-1-1177,2-1 1,8-1-1,6-9 1310,8-3 0,11-9 0,3-8 0</inkml:trace>
  <inkml:trace contextRef="#ctx0" brushRef="#br0" timeOffset="88">17897 15467 7899,'14'-14'258,"1"1"1,-2 2 0,-2 1 0,-2-1 0,1-2 0,-2-1 0,-2 1 0,-1 2 0,0 1-6,-2-1 1,-3 5 0,-5 1 0,-4 3 0,-4 2 0,0 2 0,2 3 0,1 4 0,-1 6 0,-2 2 0,-1 4-479,0 2 1,4-4 0,2 3-1,2 1 1,2-1 0,3 3 0,1 1-1,0 0 1,1-4 0,4-1-1,5-2 1,3 0 199,1 0 0,7-1 0,3-8 0,3-6 1,2-2-1,0-2 0,-2-2 0,-2-2 1,-2-6-1,-3-3 0,-2-3 0,-4-1 63,-4-3 0,-4-4 0,-6 5 1,0 0-1,0 0 0,0-2 1,-1 0-1,-2 1 0,-4 0 1,1 1-1,-1 0 0,3 1-56,-3 2 0,6 7 0,-4-1 0,5 1 0,5 1 1,4 3-1,4 3 0,1 2 49,1 0 0,-1 0 0,1 0 1,-1 0-1,0 0 0,2 2 1,2 1-1,1 2 0,-1-2 1,-2 0-1,-2 0 0,0 2 159,1-2 1,-6 4 0,1-2 0,1-2 0,2-2-96,1-1 0,-6-1 0,-4-2 0,-6-4 1,-4 1-1,-2-1 0,-4 4 0,0 2 0,-3 1 1,1 1-235,-1 4 0,1-2 0,0 7 0,-1 1 0,1 2 0,-1 1 0,1 1 0,0-1 0,1 0 0,2 1 0,3-1 1,0 2 167,0 3 1,5-3 0,-2 5 0,5-2 0,3 0-1,3-1 1,2-2 0,4-2 0,0-1 0,4-3-1,2-5 1,3-4 150,1-1 1,-4-1 0,2-6 0,0-6-1,-1-6 1,0-3 0,0-4 0,0-1 0,1-2-1,-1-1 1,0-2 0,-2-3-52,-1-2 1,-6 0 0,0-3 0,-1 2 0,1 0-1,-2-1 1,0 2 0,-2 2 0,1 3 0,-4 3-1,-2 5 1,-1 5-215,0 3 1,-1 10 0,-2 6 0,-4 8-1,-1 6 1,-1 4 0,-1 3 0,0 1-61,-1 4 0,3 1 1,0 2-1,0-1 0,2 1 1,-1 1-1,4 2 0,2 2 1,1-2-1,0-2 0,0-1 1,3 2-149,6 2 0,3-9 0,12 0 0,1-6 0,2-4 1,4-1-1,2-4 0,6-4 0,1-3 0,0-2 293,-2 0 0,0 0 0,5 0 0</inkml:trace>
  <inkml:trace contextRef="#ctx0" brushRef="#br0" timeOffset="89">19897 15122 7986,'0'-22'0,"0"1"782,0 0 1,0 5 0,0-3-712,0 3 1,0 10-1,0 6 1,0 9-1,0 9 1,0 6-1,0 4 1,0 6-1,0 3 1,0 3-1,-2 1 1,-1 4-1,-3 0 1,-1 0-1,1-2 1,1 0-415,-1 0 0,2-1 1,-4-2-1,2-4 0,3 0 1,1-4-1,2-4 0,2-5 1,3-9-1,6-7 1,5-7 328,3-5 1,7-10 0,-2-9 0,1-3-1,1-3 1,-2-2 0,1-3 0,2-1 0,1 1-1,-3 3 1,-2 2 0,-3 1 257,-2 0 1,-2 2-1,-3 3 1,-2 7-1,-3 4 1,-3 5-1,-7 3 1,-6 7-1,-5 4-53,-1 2 1,-5 10-1,0-4 1,1 2-1,2 0 1,0 0-1,-2 2 1,-1 1-1,2-2 1,1 1-1,1 0 1,1 1-278,0-2 1,1-1 0,2-1 0,3-1 0,1 0-1,4 1 1,1-1 0,4 1 0,3-3 0,4 0 0,4-4 208,2-2 0,4-1 0,1-5 1,1 0-1,2 0 0,-1 0 0,4 0 1,-1 0-1,1-2 0,-2-3 0,0-4 1,-2-4 36,-3-1 1,2-1-1,-2 1 1,-3-1-1,-3 3 1,-5 0-1,0 3 1,-2-2-294,1-2 0,-4 5 0,-8 3 1,-4 3-1,-3 4 0,3 3 0,2 4 1,3 4-134,-1 2 1,0-1 0,5 0 0,0 1-1,0-1 1,0 1 0,0 1 0,0 1 0,2 2-1,2-1 247,6-2 1,3-3 0,1-4-1,1-4 1,-1-3 0,0-4-1,1-3 1,-2-4 0,-2-4-1,-3-1 1,0-2 232,0-4 0,-5 4 0,3-4 1,-1 0-1,0 1 0,0 2 0,-1-1 1,3 0-1,-1-1 0,2 3 1,0 4-1,2 2-57,-2-1 0,5 0 0,-5-1 0,1 4 0,1 2 0,1 3 0,2 1 1,1 4-1,-1 3 0,-2 4 0,-3 6-143,-1 4 1,2-3 0,-3 4 0,1 0-1,1 0 1,-2 1 0,1 2 0,-4-3-1,-2 1 1,-1-2 0,0 1-36,0-1 1,0 0-1,0-8 1,0-6-77,0-10 0,2-6 1,1-3-1,2-1 1,0 1-1,0-1 1,1 1-1,0 0 1,2-1 17,0 1 1,2 1-1,3 2 1,-2 3 0,-1 1-1,1 4 1,2 2 356,1 1 0,-4 0 1,-1 1-1,2 4 1,1 5-1,-1 2-281,-2 3 1,-6-6 0,2 1 0,-2 0 0,1-1 0,0 1 0,0 1 0,-1 0 0,0 0 0,2-1-723,-2 1 0,0-3 0,0 2 0,4-1 1,1 1-1,3-2 0,2-2 725,1-2 0,1 3 0,-1 1 0</inkml:trace>
  <inkml:trace contextRef="#ctx0" brushRef="#br0" timeOffset="90">21364 15208 7954,'8'-22'0,"-3"3"436,-3 3 1,-2 1 0,1 1 0,2 0 0,2-1-1,-2 1 1,1-1 0,-1 1 0,2 0 0,-1 1-1,1 2 1,2 3 0,-1 3-314,0 7 1,-1 4-1,-5 10 1,0 3-1,0 5 1,-1 3 0,-3 2-1,0 1 1,-1 2-1,0 4 1,0-1-1,2 1-552,1 1 0,2-3 0,0 4-1,0 2 1,0 2 0,0 1 0,0-2 0,0-1 0,0-3 0,2-2 0,1-1 0,2-2-49,-2-3 1,4-4 0,-3-15 0,0-9 0,-3-10 0,-2-7 0,-3-3-1,-2-2 621,-2-1 0,3 2 1,-4-2-1,-1 0 1,0 1-1,1 0 1,-1 3-1,1 2 1,1 2-1,1 0 1,2-1 1897,-1 1 1,1 1-1896,1 4 1,0 2 0,14 7 0,1 0 0,2 0 0,1-1 0,1-3 0,-1 0 0,0 0 0,1 3-1,-1-1 1,1-1-14,-1-2 1,2 0-1,2 5 1,1 0-1,-2 0 1,-1 2 0,-1 1-1,-1 4 1,0 1-1,1 3 1,-1 1 0,-1 3-294,-3-1 0,1-4 1,-5-1-1,1 3 0,-1 0 1,-1 1-1,0-2 0,-1-1 1,1 0 210,2-2 0,-4-2 1,6-6-1,1-2 1,0-2-1,-1-6 1,1-3-1,-1-1 1,-1-1-1,0 1 1,0 0 3,3-1 0,-3 1 1,0 0-1,0-1 1,-1 1-183,-1-1 0,-1 9 0,-5 6 0,0 8 1,0 5-1,0 1 0,2 0 0,1 1 0,3-1 1,1 1-1,1-1 0,-2 0 147,0 1 0,6-1 0,-3 1 0,4-1 0,1 0 0,1-1 0,-1-2 0,1-3 0,0-1 1,3-4-1,1-1 0,0-2 57,2 0 1,-5 0-1,3-2 1,-3-3-1,-1-4 1,-1-4-1,1-2 1,-3 1-1,0-2 1,-4-2-1,0-2 1,-2-1-163,0 0 0,-1-3 0,-5 3 0,0 1 1,-2-3-1,-2 2 0,-6-1 0,-4 1 1,-4 0-1,-3 5 0,1 4 0,-3 4-353,1 1 1,-1 2 0,-2 5-1,1 2 1,0 3 0,0 4-1,0 6 1,0 2 0,0 4 437,0 2 0,0 7 0,-5 7 0</inkml:trace>
  <inkml:trace contextRef="#ctx0" brushRef="#br0" timeOffset="91">22530 15395 7858,'-15'-1'27,"1"-4"0,1-5 0,2-2 0,3-3 916,1 1 1,3-2-158,4-3-695,6-4 1,2-5 0,8-3 0,2-2 0,2-4-1,1-2 1,2 1 0,-3 0 0,1 1 0,-5 3-1,-3 4 1,-5 3 0,0 3 0,-3 6 0,-4 9-1,-7 9 1,-5 8 0,-4 6 0,1 5 0,-2 7-1,-2 6 1,-1 6 0,2 5-199,1 5 1,3-1 0,2 5 0,3 3 0,1-1 0,4 0 0,1-4 0,4-4 0,3-4 0,6-4 0,5-6 0,5-8 243,1-6 0,2-10 0,5-3 0,0-4 0,-2-1 0,-2-3 0,-2-5 0,-1-8 0,-1-3 0,0-4 0,-4 1 0,-1-2-26,-1 2 0,-2-4 0,-4 7 0,-3 1 1,-1 2-1,0 2 0,-2 0-391,-1-1 1,-2 9 0,0 6 0,0 8 0,1 5-1,3 1 1,2 0 252,2 1 0,2-1 0,4-1 0,2 0 0,2-2 0,1 2 0,0-2 0,0 2 58,0-1 0,2 1 0,-3-3 0,1-4 46,-2 1 1,4-6 0,-2 4 0,-1-3 0,-4-4 0,-2-1 0,-4-4-1,-2-1 1,-3-3 0,-1-1 0,-4-3-166,-3 1 0,1-1 1,-9 1-1,-3-2 0,0-2 1,0-1-1,0 0 1,-2 0-1,-3 0 0,1 1 1,-1 2-1,3 2 40,2-1 1,2 6 0,0 1 0,-1 0 0,1 1 1288,-1 1-1106,7 1 0,8 7 1,10 1-1,3 3 0,1 1 1,1-1-1,-1-3 0,2 0 1,2 1-1,2 0 0,1 0 1,1-3 140,1-1 0,-1 0 0,4 0 0,-1 0 0,3 0 0,0 0 0,0 0 0,-1 0-286,0 0 0,2 0 0,-1 0 0,0 0-131,-4 0 1,1 0 0,-6 0 0,-1 0 0,-2 0-1,-3 2 1,-4 3 0,-6 4 105,-6 4 1,0 1-1,-5 2 1,0 2-1,2 1 1,-1 0-1,3 1 1,-1-1 0,0-2-1,2 1 1,1 0-1,2 1 21,0-2 1,0-6-1,0-1 1,2 0-1,3-2 1,4-4-1,4-2 1,1-2 0,1 0-1,1-2 1,1-2-1,2-6 201,-1-3 0,3-3 0,-2-1 0,-1-2 1,-2-1-1,-2 1 0,0 0 0,1 1 0,-3 2 1,0 2-1,-4 0-448,-2-1 1,4 4 0,-6 6 152,0 10 1,-1 1 0,0 4 0,3 1-1,1 2 1,1 1 0,0 1 0,1-1-1,1 1 1,0-1 0,2 0 0,4-1 37,4-3 0,0 1 0,-2-5 0,3 1 0,1-1 0,4-3 0,1-1 0,3-4 0,2-3 70,2-4 0,6-10 0,-4-4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5:33:51.548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6402 3957 7885,'8'-2'-66,"-3"-3"0,-2 4 253,2-4 1,-4 5-141,4 5 0,-3 3 0,-2 6 1,0 1-1,-2 1 0,-1 1 0,-2 4 1,0 0-1,1 1 0,-1-1 0,0 1 1,0-1-1,0 1 0,2 1 1,0 1-1,0-2-707,-2-3 1,0-7-1,5-3 660,0 2 0,7-17 0,1-4 0</inkml:trace>
  <inkml:trace contextRef="#ctx0" brushRef="#br0" timeOffset="1">6618 4000 7579,'8'-10'263,"-3"4"0,-5 4 1,-5 9-140,-5 4 0,-3 2 0,-1-2 0,0-2 0,-1 3 0,1 0 0,-2 4 0,-2 0 0,-1 0 0,1-3 0,2 0 0,0 1-64,-3 6 1,5-9 0,-2 3 0,5-1 0,1 0 0,1 1-1,1 1 1,1-1 0,4 0 0,3 1 0,3-1-77,2 0 1,6 1-1,-1-1 1,4-1-1,4-2 1,1-1-1,-2 1 1,1 0 0,0-1-1,2-5 1,1-4-1,0-1 4,-3 0 1,2 0 0,0 0 0,-1-1-1,0-4 1,0-5 0,-1-3 0,-2-1 0,-2 0-1,0-2 1,1-2 0,-2-1 49,-4 1 1,2 2-1,-6 2 1,0 0-1,0-1 1,0 1-1,-2-1 1,-3 3-1,-5 2-21,-5 5 1,2 4 0,0 2 0,2 4 0,1 5 0,0 2 0,1 3 0,0-1 0,3 1 0,1-1-124,0 0 0,5 2 1,1 0-1,2 0 1,3-3-1,2 0 1,1 0-1,1-1 0,-1 0 1,1-4-1,-1-2 1,2-3 72,3-1 0,-3-2 0,3-2 0,-4-3 0,-4-3 0,-3-1 0,-2-1 0,-3-1 1,-1-2-1,-2-1 0,0-1 94,0 1 1,-6 1 0,-4 2 0,-1 2 0,0-3 0,1 0 0,-1-1 0,-2 2 0,-1 1-1,-1 0 1,3 1 318,2-1 0,0 9-367,10 1 1,-1 0-1,10 6 1,3-1-1,0 1 1,3 1-1,-1-1 1,0-3-1,1-1 1,-1-2 68,1 0 1,-1 0 0,0 0 0,1 0-1,-1 0 1,2 0 0,2-2 0,1-1 0,-1-3-1,-3-1 53,0 1 1,-1-5 0,1 3-137,-1 0 1,-6 3 0,-3 10 0,-4 4-1,1 4 1,1 1 0,4 1 21,1-1 1,-4-6 0,4-1 0,0-3 0,-1 3 0,1-1 0,0 1 0,3-4 0,2-2 22,1-1 1,1 0-1,-1-1 1,0-2-1,-1-4 1,-2 1-1,-3-2 1,0 1-1,-1-1-32,-1 0 0,4 4 0,-4-4 0,0 0 0,2 0 120,0-4 1,-4 4 0,2-1-1,-1-2 245,0-2-241,-1 5 265,-4 1 39,0 7-452,0 0 0,2-4 251,3-1-32,-4 0-216,6 5 0,-7 2 0,1 1 0,3 3 0,2 2 0,0 3 0,2 1 0,-1-1-32,-1-2 1,5-4 0,-3 5 0,2-1 0,0-1 0,1-1-1,1-2 1,3-1 0,-1 0 0,2-3-9,3-1 1,-1 0 0,4-1 0,-2-4 0,-6-5-1,-3-3 1,0-1 0,2 0 0,2-1 0,-1 1 0,-1-1-1,-2 1 165,-2 0 0,-1-1 0,4 1 1,-4-1-71,-2 1 0,-3 8 0,-6 6 0,-3 9 0,-1 7 0,-1 5 0,2 0 0,-2 3 1,1 1-1,-1 7-81,0 4 1,1 2-1,-5 7 1,3 3-1,-2 4 1,-1 3 0,1-1-1,3-3 1,2-1-1,3-4 1,-1-3 0,1-6-163,-2-8 1,1-5 0,4-15 0,0-12 43,0-11 0,0-7 1,0-6-1,0 0 1,0-5-1,0-2 0,0-3 1,0 1-1,0-3 1,0 3-1,0 2 0,1 4-16,4 1 1,-2 2-1,5 3 1,0 4 0,0 6-1,3 3 1,2 3 0,2 3-1,-1 5 1,0 5 291,1 3 0,-1-3 0,0 4 1,1 1-1,-1-2 0,2-3 1,2-4-1,1-1 0,-1 0 1,-2 0-1,-2 0 0,0 0 0,6-6 0,-1-4 0,-3-3 0,-4-1 0,-2 0 0,1-2 0,2-2 0,0-1 0,-2 0 0,-3 0 0,-2-1-100,-2 3 0,2-4 0,-1 2 0,-2 1 1,-1 2-1,-2 2-140,0-1 1,-2 7 0,-1 5 0,-2 6 0,0 7 0,0 4 0,1 4 0,0 1 0,1 0 0,0 1 96,-2-1 1,0 6-1,5-2 1,0 1 0,0 0-1,0 1 1,0 2 0,2 1-1,3-3 1,4-2 0,4-3-1,3-2-3,3-2 1,-1-2-1,6-1 1,1-3 0,3-7-1,0-6 1,1-7 0,0-4-1,-2-4 1,-1-3 0,-4-3-1,-1-4 25,-4-4 1,4-4 0,-2 5 0,-3-3-1,-3 0 1,-5-1 0,0-3 0,-1-2 0,-1 0-1,-1 2 1,0-1 0,-1 2 92,0 4 0,-3 4 1,-1 5-1,0 5 0,-1 4 1,-4 7-1,-3 8 0,-2 10 1,2 8-78,2 6 1,-5 3 0,3 3 0,-2 2 0,2 3 0,2 1 0,1 2 0,0 0 0,0 4 0,2-4 0,1 1-1,2-4-17,0 0 1,0-2 0,0-5 0,0-3 0,2-4 0,1-3 0,4-7 0,1-3 0,3-5 0,2-1 0,-1-4 131,-2-3 1,3-8-1,-5-7 1,1-1 0,-1-2-1,0 1 1,0-4-1,2 1 1,0 1 0,-1 3-1,1 2 1,-1 1-83,1 6 1,-5-3-1,4 7 1,1-1-1,-1 1 1,1 3-1,0 6 1,-2 7-1,-2 5 1,-1 2-21,0-1 1,4 5 0,-2 2 0,-1 0 0,0 1 0,-1-1 0,0 0 0,1-4 0,1-1 0,-1-1 0,-3-1 0,-1 0-49,-2 1 1,5-6-1,1-2 1,1-6-1,-1-7 1,-1-7-1,0-4-71,-1-3 0,3-5 0,-4 2 0,3-1 0,1 2 0,1 0 0,0 1 0,1 0 0,1 2 0,-1 0 1,3 0-5,0 1 1,-2 8 0,-2 4 0,0 1 0,0 0 0,3 2 0,0 3 0,1 5 0,-3 5 0,1 2-278,-2 3 1,3 1 0,-5 1 0,2 3-1,2-1 1,0 0 0,-1 0 0,2 0-1,2 0 1,1 1 368,1-3 0,6 6 0,1-1 0</inkml:trace>
  <inkml:trace contextRef="#ctx0" brushRef="#br0" timeOffset="2">9351 4273 7734,'0'-22'234,"2"1"0,1 7 1,2-2-1,-2-2 1,-1-3-1,-2 1 0,1-1 1,2 2-1,2-1 1,-2 1-1,-1 2 207,-2 1 0,0 1 0,-2 3 1,-2 2-1,-6 5 0,-3 5 0,-1 5 1,1 5-1,2 4-472,1 5 1,2-1-1,-3 6 1,2 1 0,-1 1-1,2-1 1,3-2 0,4-1-1,1-1 1,0 0-1,0-4 1,0-1-130,0-1 1,4-6-1,3-1 1,1-1 0,3-4-1,2-3 1,1-5 0,0-6-1,1-5 1,-1-5 0,1 0 72,-1 1 1,0-4 0,1 4 0,-2 3 0,-2 1 0,-2 1 0,1 1 0,0 1-27,-1 4 0,-4 9 0,3 9 0,-2 4 0,-2 1 0,-3 1 0,1 1 0,1 1 0,2 4 0,-2 0 0,0 1 0,0-1-913,2 0 0,6 3 0,-3-3 1026,0 1 0,11 2 0,-3 5 0</inkml:trace>
  <inkml:trace contextRef="#ctx0" brushRef="#br0" timeOffset="3">9812 4302 7715,'0'-14'764,"0"9"1,0 8-1,0 10 1,-2 4-1,-3 4-657,-4 3 0,1 3 0,0 2 1,0 2-1,1 1 0,-1 3 0,2 0 1,-2 2-108,0-1 0,-2 3 0,-4 4 0</inkml:trace>
  <inkml:trace contextRef="#ctx0" brushRef="#br0" timeOffset="4">10660 4316 7449,'10'-19'-464,"0"0"676,-7 0 1,3-2 0,-4-1-149,3-1 0,-2-5 0,5 0 0,0-5 0,-2-4 1,1-1-1,-3-1 0,1 1 0,0 0 0,-2-1 1,-1 2-1,-1 2 0,3 3 0,0 4 0,0 4 23,-3 4 1,-1 9-1,-1 5 1,-3 4 0,-2 9-1,0 4 1,-1 5-1,2 3 1,-1 5-57,-4 3 0,2 2 0,0 0 0,0-1 0,2 1 1,-2 2-1,2 1 0,-1 1 0,4-1 0,0-3 0,0-4 1,-2-1-56,2 2 1,1-5 0,4-4 0,2-5 0,6-8 0,3-4 0,1-6 0,1-7 0,1-4 0,1-1 58,2 2 0,1 2 1,-6-1-1,0 1 0,1 1 1,-3 2-1,0 3 1,-3 1-1,2 4 0,2 2 106,2 1 0,-7 1 0,-4 4 1,-2 5-1,-2 2 0,-2 3 1,-2-1-1,-6 1 0,-4-1 1,-4 0-162,-1 1 0,0-2 0,4-2 0,1-3 0,0-2 0,-1-1 0,1 0 0,-1 0 0,1-2-153,0-2 0,1-7 1,5-2-1,8 0 1,8 3-1,5 4 273,1 1 1,-1 1 0,-2 2 0,-1 4 0,1-1 0,3 2 0,4-1 0,1 1-1,-2-2 1,1 0 0,0-1 0,2 0-2,3 0 1,-4 0-1,3-5 1,1 0-1,-2-2 1,1-3 0,-1-4-1,-1-4 1,-2-2-1,-2 1 1,-2 0 0,1-2 52,-1-4 1,-4 4 0,-2-3 0,-2 3 0,-3 2 0,-1-1 0,-2 1 0,0 0 0,0-1 0,-2 3-143,-2 2 1,0 4 0,-5 7-1,-1 4 1,2 5 0,3 2 0,4 3-1,1-1 1,0 2 0,0 2-118,0 1 0,0 2 1,0-4-1,0 2 1,1-1-1,4-2 1,5-2-1,1 1 0,2-1 1,0-1-1,3-3 1,0-4 97,0 0 1,-2-4 0,0 1 0,1-4-1,-1-6 1,0-1 0,1-3 0,-1-3-1,1-4 1,-3-1 0,0 1 0,-4 1-84,-2-3 1,4 4-1,-4-3 1,0 3-1,1 2 1,-4-1 0,0 3-8,2 2 1,-3 5 0,4 10-1,-1 5 1,0 2 0,-1 3-120,3-1 1,-6 1 0,6-1 0,-2 0 0,1 1 0,0-1-1,2 1 1,0-1 0,3 0 0,2 1 0,2-1 0,1 1 193,3-1 0,-3-1 1,5-2-1,-1-3 1,3-2-1,1-3 1,-2-1-1,0-4 1,-1-2-1,0-4 0,-3-2 1,-4-1 48,-4-5 0,1 2 1,-5-6-1,1 3 1,-1-1-1,-3-1 1,-1 0-1,-2 0 0,0-1 1,0 3-1,0 1 1,0 1 795,0 1 1,0 0 0,-2 1 0,-1 2 0,-3 3 0,-2 3-872,-4 7 0,6-1 0,1 9 0,4 1 0,1 2 0,0 1 0,0 0 1,0 2-1,0 2 0,0 1 0,0 0 0,0 1-120,0-1 1,6 0 0,4-5 0,1 1 0,2-1 0,-1 1 0,4-3 0,2-2 0,1-5 0,2-4 0,0-2 0,1-4 214,0-5 1,1-9 0,2-5 0,-2-3 0,-2-3 0,-2-4 0,0-3 0,0-1 0,-3 0 0,-3-2-1,-5 0 1,0 0-15,0 1 1,-5 2-1,2-1 1,-4 5 0,-1 4-1,0 5 1,0 5 0,0 6-1,-1 8 46,-4 10 1,2 8 0,-5 6-1,0 6 1,1 6 0,-1 4-1,0 0 1,-1 2 0,1-2-1,2 0 1,1-1 0,-2-1-189,-1 1 0,5 4 0,-2-4 0,4-2 0,1-3 0,0-4 0,0-2 0,0-3 50,0-2 0,0-10 1,0-8-1,0-8 1,1-5-1,3-1 0,0-1 1,0 1-1,-3 0 1,1 1-38,3 3 0,-4-3 0,6 5 1,-1-1-1,3 1 0,4 1 135,2 4 1,-1 2-1,0 1 1,1 1 0,-1 2-1,-1 4 1,-2-1-1,-1 2 1,1-1 0,2 1-1,1-2 76,1 0 1,-1 4 0,0-5-1,1-2 1,-1-1 0,0-2-1,1 0 1,-1 0 0,1-2-1,-3-3-97,-2-4 0,3-4 1,-5-2-1,0 1 0,-3 0 1,-2-2-1,0-2 0,2-1 1,-2 1-1,-1 2 0,-2 2 1,0 0-139,0-1 1,0 1-1,0 3 1,0 6-1,0 10-8,0 6 1,0 3-1,0 1 1,0-1 0,0 0-1,0 1 1,0-1-1,0 0 1,0 1 0,1-1-1,2 1-11,2-1 1,6 0 0,-1-1-1,3-2 1,1-3 0,1-1 0,-1-4-1,0-1 65,1-2 0,-1-5 1,0-2-1,-1-1 1,-2-1-1,-3-1 1,0 2-1,0 2 0,2 1 1,0 0 133,-1 0 1,-1 2 0,3 6-1,-3 4 1,0 1 0,-1 5-1,1 3 1,-2 3 0,2 0 0,-1 2-1,0 3 30,1 3 0,-3 2 1,3-1-1,-1 1 0,-4 0 1,-2 1-1,-1 2 0,0 2 1,0-2-1,0-3 0,0-4 1,-1-2 66,-4-3 0,-3 4 1,-6-4-1,-1-4 1,1-5-1,0-6 0,-1-4 1,2-2-224,4-4 1,-2-8 0,6-8 0,2-1 0,1-4 0,2-1 0,0-3 0,0-2 0,0-2 0,0 2 0,2 2 0,2 3 47,6 3 1,-2-4-1,2 6 1,1 0-1,2 1 1,1 2-1,2 0 1,1 1-1,3 2 1,-1 3-1,0 2 1,2 1-29,1-1 1,1 3 0,2 0 0,-2 2 0,-1 1 0,-1 0 0,-1 0 0,-2 2 0,-2 2 0,-2 1 0,-1 1 0,-2 2 191,-1 2 1,-7 6 0,2-1-1,-3 3 1,-2 1 0,0 1-1,0-1 1,0 0 0,0 1-1,-2-2 1,-1-2-58,-2-2 0,-5 1 1,4 3-1,0-5 0,-1-10-197,4-11 1,3-1-1,5-5 1,3 3-1,1 0 1,1-2-1,0-1 1,-1 1 0,1 2-1,1 2 1,2 1 203,1 4 0,-4 1 0,-1 4 0,3 0 0,-1 2 1,0 5-1,-2 7 0,1 3 0,0 1-91,-1 0 0,-4 1 0,3-1 0,0 1 1,-2-1-1,2-1 0,-1-2 0,1-3 1,0 0-1,3-2 124,2 1 0,-4-2 0,1-5 0,1 0 0,2-2 0,1-1 0,1-4 1,-1-2-1,0-6 0,-1-2 0,-2-1-61,-1 2 0,-2-3 0,2 0 1,-4 1-1,-1 1 0,0-1 1,-2-1-1,-2 1 0,-1 1 0,0-1 1,0-1-304,0 1 1,-4 2 0,-3 4 0,1 0 0,-2 4 0,1 4 0,1 5 94,3 7 0,1 5 1,2 1-1,0 1 0,0 1 1,0 1-1,0 4 1,0 0-1,0 1 0,0-1 1,0 1-1,0-1 49,0 0 1,2 3 0,3-5 0,3-1 0,1-2 0,1-3 0,1-2 0,3-3 0,6-2-894,4-3 1,1-3 0,-2-4 985,-9-6 0,7-9 0,-5-4 0</inkml:trace>
  <inkml:trace contextRef="#ctx0" brushRef="#br0" timeOffset="5">13480 3640 7726,'-9'-14'1590,"1"-1"0,0 3-1552,0 2 1,4 5 0,1 10 0,6 5 0,7 2 0,3 3-1,1-1 1,2 1 0,2-1 0,3 0 0,-1 1 0,1-1-39,-3 1 0,4 5 0,1 3 0</inkml:trace>
  <inkml:trace contextRef="#ctx0" brushRef="#br0" timeOffset="6">13984 4115 10914,'0'14'341,"0"-4"0,0 0 0,0 1 1,0 3-1,0 4 0,0 3 0,-2-1 1,-1 3-1,-2-1 0,0 2 1,1 0 167,-1 0 1,0-2-1469,5 2 1,-5-1 0,0-6 958,2 3 0,-5-1 0,0-5 0</inkml:trace>
  <inkml:trace contextRef="#ctx0" brushRef="#br0" timeOffset="7">14746 3827 7658,'-9'-9'262,"-1"-1"-7,-1-1 1,3 3-1,-2-2 1,-1-1-1,-2-2 1,-1-1-1,0 1 1,-1 4-1,1 4-152,-1 3 0,6 9 1,-1 2-1,1 6 0,-1 4 1,2 5-1,2 1 0,1 1 1,0-2-1,0 1 0,2 1 1,2 0-141,1-2 1,0-7-1,0 2 1,1-4 0,4-6-1,4-5 1,4-8 0,2-5 43,-1-4 0,-4-6 1,-2 0-1,0-1 0,-2 1 1,2 0-1,-2 1 0,1 2 1,-2 2-1,-1 0 1,1-1-117,-2 1 0,5 6 0,0 5 1,0 6-1,-1 6 0,-2 4 0,-1 2 103,0-1 1,2 5-1,0 0 1,1-1-1,1-2 1,0 0 0,3 2-1,2 1 1,1-3-1,0-5 1,1-6 12,-1-4 1,1-1-1,-1 0 1,0-3-1,1-5 1,-1-8-1,2-5 1,2-6 0,1-3-1,-1-4 1,-3 1-1,1-3 12,4-2 1,-4-2 0,3 0-1,-3 3 1,-2 1 0,1 0 0,-3 1-1,0 5 1,-4 4 0,-2 7 72,-3 3 1,-3 8 0,-3 7 0,-3 7 0,-1 10 0,-1 5 0,0 6 0,-3 5 0,-2 6 0,0 4 0,2 1-159,2 0 0,4 0 0,-3 0 0,1 1 0,3-1 0,-1 0 0,0 0 0,2-3 0,1-5 0,2-8 1,0-4-8,0-6 1,5-9 0,0-8-1,-2-8 1,-1-4 0,-2-3 0,0-1-1,0-3 1,0-3 0,0-2 43,0 0 0,0 5 0,0-4 1,0 1-1,-2 1 0,-1 0 0,-2 4 1,2 1-1,1 1 0,2 1 1,-1 1 28,-4 3 0,3 1 1,-1 7-1,5 6 1,4 2-1,2 5 26,3 2 0,-3 0 0,2-2 0,-1-2 0,1 1 0,0 0 0,1-2 0,2 0 0,1-2 0,0 0 0,1-2 0,-1-1-549,1 2 0,-6-4 0,1 4 1,1-3-1,2-2 523,1 0 0,-6 0 0,-2 0 0</inkml:trace>
  <inkml:trace contextRef="#ctx0" brushRef="#br0" timeOffset="8">15034 3597 7658,'0'-10'729,"0"1"0,2-1-710,2 2 1,0 3 0,4 10-1,0 5 1,0 3 0,3 1 0,2 0-1,3 2 1,1 2 0,2 1-1,1-1 1,-1-4-2901,0-4 2881,6 3 0,-2-5 0,6 6 0</inkml:trace>
  <inkml:trace contextRef="#ctx0" brushRef="#br0" timeOffset="9">15451 3540 7658,'0'-15'174,"0"1"0,0-1 1,0 1-1,0 0 1,0-1-1,-1 2 1,-3 2-6,0 2 0,-3 5 0,4 1 0,-2 6 0,0 5 0,1 4 0,-1 0 1,2 4-1,1 0 0,2 0 0,0-1-213,0-1 1,2 1-1,2-1 1,6-1 0,1-2-1,0-3 1,-1-2 0,1-3-1,2-1 1,1-2-1,1 0-61,-1 0 1,1-5 0,-1-1 0,0-2 0,1-2 0,-1 1-1,1 1 1,-1 0 0,0 1 0,-1-1 104,-3 0 0,2-1 0,-4-6 0</inkml:trace>
  <inkml:trace contextRef="#ctx0" brushRef="#br0" timeOffset="10">16588 3295 8029,'-2'-10'797,"-1"1"0,-3-1-608,-2 2 1,3 2 0,-3 7 0,1 4 0,3 5 0,-1 4 0,-2 5 0,1 7 0,-2 6 0,2 6 0,-1 4 0,4 1 0,0 0-1,0 2 1,-2 1-726,2 2 0,1-1 1,2-9-1,2-4 1,1-4-1,2-3 1,-2-3-1,0-6 536,2-7 0,-4-5 0,6-6 0</inkml:trace>
  <inkml:trace contextRef="#ctx0" brushRef="#br0" timeOffset="11">16386 3683 7697,'-6'-14'829,"3"1"0,-5 2 0,0 3-654,0 2 1,6 2 0,2 8-1,8 0 1,5 1 0,1 0-1,1 1 1,1 1 0,1-1 0,4-3-1,0 1-238,0 0 1,4-2-1,-1 3 1,2-4 0,-1-1-1,-2-1 1,-2-2 0,-4-4-1,-1 1 1,-1-1 0,-3 3 174,-2-3 1,0 6 0,-10-3 0,-7 8-1,-4 4 1,-2 1 0,4 1-148,4 1 1,-2 2 0,3 1 0,0 1 0,3-1-1,2-1 1,3-2 0,2-1 0,2-1 0,3-1-24,2-3 0,1 1 0,1-1 1,-1-2-1,0-1 0,1-2 0,1 0 1,1-2-1,3-3 0,-1-4 0,-2-4 1,-1-3 119,-3-3 1,-2 3 0,2-5 0,-3 2 0,-4-2 0,-1 0 0,0-1 0,-2 1 0,-3 0 0,-5 4 0,-4 2-1,-4 4-122,-2 2 0,1 6 1,-2-2-1,-2 3 0,-2 4 1,-1 3-1,0 4 0,3 4 1,2 3-1,2 1 0,0 3 1,1-1-764,3 2 1,4-4-1,6 6 1,0-1-1,0-1 823,0 0 0,13 4 0,3-3 0</inkml:trace>
  <inkml:trace contextRef="#ctx0" brushRef="#br0" timeOffset="12">17581 3683 7695,'1'-14'122,"2"-2"1,2-2-1,-2-1 1,-1 2-1,-2 1 1,0 1-1,0-1 1,0-1-1,-2-1 1,-1 4-1,-3 4 1,-2 2-1,-3 2 83,-2-1 1,-2 3 0,1 4 0,0 1 0,-2 4 0,-2 5 0,-1 2 0,3 4 0,3 4 0,3 2 0,1 2 0,-1 0-293,1 1 0,5-2 0,0 1 1,2 0-1,2-2 0,2-3 1,1-3-1,3-1 0,2-2 1,3-4-1,4-4 0,2-4-121,3-1 1,0-1-1,-2-4 1,1-4-1,-1-4 1,-2-3 0,-2-2-1,1-3 1,-3 1-1,-1-1 1,-3 2 0,-1-1 23,-4 1 0,0 0 0,0 5 0,2-1 0,-2 4 227,-1 6 0,-2 12 0,0 12 0,0-2 0,2-1 0,1-1 0,2-1 0,-1 1 0,1-1 0,0 0 0,0 1 97,1-1 0,-3 1 1,5-1-1,0-1 1,0-2-1,4-3 1,0-3-1,3-7 61,-1-6 1,-6-5 0,-1-3 0,-1-1 0,2-4 0,2 0 0,-1-1 0,2 1 0,0 0-1,1 2 1,-3 0 0,2 0-122,2 1 0,3 4 0,2 3 0,1 3 0,-1 1 0,-2 4 0,-2 1 0,0 2 0,1 0 0,-1 2 0,1 3 0,-1 4-201,0 4 0,-1 2 0,-3-1 1,-6 0-1,0 2 0,-1 2 0,2 1 1,-2-1-1,-3-2 0,-5-2 0,-5 0 1,-2-1 50,-3-3 0,1 1 0,0-6 1,-2-2-1,-2 0 0,-1 0 1,1 1-1,2-4 0,3-5 0,4-3-3555,4-3 3625,3-2 0,2-2 0,0 1 0</inkml:trace>
  <inkml:trace contextRef="#ctx0" brushRef="#br0" timeOffset="13">18271 3540 7450,'14'-10'0,"1"0"238,-1-1 1,1-6 0,-3-3 0,0 3 0,-3 1 0,1 1 0,-1-1 0,1 0 0,1 0 0,0 4 106,-1-1 1,1 10-1,-6 6 1,-3 11-1,-4 7 1,-4 5-1,-2 2 1,-5 6 0,-3 4-321,-3 4 0,-2 3 0,3 1 0,-3 2 0,1-2 0,-1 1 0,2-1 0,0 2 0,-1-2 0,3-2 0,2-8 0,4-7-162,2-8 1,5-4 0,0-7 0,4-12 0,3-7 0,3-7-1,2-3 1,3-7-95,2-6 1,2 0-1,-1-5 1,0 2-1,1 2 1,-1-1-1,2 1 1,2 1-1,1 3 1,-2 5-1,-1 5 1,-3 3 245,-3 1 0,3 7 1,-4 3-1,2 5 1,-1 5-1,-4 5 1,-1 3-1,2 1 1,-1 0-1,2 1 1,-2-1 169,1 1 1,4-3 0,-2 0-1,4-4 1,2-2 0,-1-3-1,0-1 1,1-2 0,-1 0 0,1-2-1,1-3 1,1-4-114,2-4 1,5-3 0,-4-3-1,-3-4 1,-1-1 0,-2 2-1,1 0 1,-1 1 0,-1-2-1,-3 3 1,-4-1-208,0 3 0,-6 4 1,2 6-1,-5 8 0,-2 8 1,0 5-47,0 1 0,-1 1 0,3-1 0,-2 2 0,2 1 0,1 3 0,2-1 0,0 0 0,0 0 0,0-1 0,0-2 0,0-2 99,0 1 1,5-1-1,1 0 1,2-1 0,2-2-1,0-3 1,-1-1-1,2-4 1,2-2 0,0-2-1,-2-2 1,-1-4 161,1-1 1,-3-6 0,2-5 0,-1 1 0,-1 1 0,-2-1 0,-1-1 0,2 0 0,-1-1-1,0 1 1,-1 2 0,0 1 11,0 1 0,1 1 0,-1 0 1,3-1-1,2 2 0,-1 4 0,1 2 1,-1 3 23,1-1 1,0 0 0,4 5-1,0 0 1,1 0 0,-1 0 0,1 0-1,-1 0 1,0 0 0,1 0 16,-1 0 1,-4 2-1,-1 1 1,1 3 0,-1 2-1,-1 3 1,-1 2 0,-4 3-1,-1 2 1,-2 1 0,0 0-1,0 0-47,0 0 1,-2 1 0,-1-6 0,-4 0 0,1 1 0,-2-2-287,0-4 0,5-4 1,0-11-1,4-7 0,6-5 1,1-1-1,3-2 1,2-3-1,1-1 0,0-1 1,1 4-1,-1 1 101,1 3 0,-1 2 0,0 2 0,1 0 0,-1 1 0,0 3 0,1 5 0,-2 5 1,-4 5 156,-4 5 1,-2-2-1,0 1 1,2 3-1,0 0 1,0 4 0,1 2-1,1 1 1,1-1-1,-2-2 1,2-2 0,-2 0-392,1 1 0,4-2 1,-3-2-1,2-2 1,-1 1-1,2-2 333,2-3 0,-5 3 0,-1 0 0</inkml:trace>
  <inkml:trace contextRef="#ctx0" brushRef="#br0" timeOffset="14">19465 3180 7675,'0'-15'560,"0"1"0,0 0 0,0-1 0,0 4-364,0 6 1,0 12-1,2 12 1,3-2-1,4-1 1,2-1-1,1-2 1,-3-2-1,2-3 1,2 0 0,2-2-1,-3 2-196,-2 0 0,3 2 0,-5 4 0</inkml:trace>
  <inkml:trace contextRef="#ctx0" brushRef="#br0" timeOffset="15">19998 3683 7651,'-10'0'633,"0"0"-337,-1 0 0,6-1 1,5-4-1,8-5 0,5-2 1,2-3-1,-1 1 1,0-2-1,1-2 0,1-1 1,1 0-91,2-2 0,2 5 0,-3-3 0,1 3 0,-1 2 0,-1 1 0,1 2 0,1 3 0,-2 1 0,-1 4 0,-1 1-252,-1 2 0,1 2 0,-3 3 0,-2 4 1,-5 4-1,-2 0 0,0-2 0,2-1 1,-2 1-1,-1 2-189,-2 1 0,0 1 1,-2-3-1,-1-4 0,-2-8 1,2-8 129,1-4 0,2-3 1,0 1-1,2-1 1,1 1-1,2 0 1,-2-1-1,-1 1 0,-1-1 1,3 1-1,2 0 152,2-1 1,-5 1 0,4 1 0,-1 3 0,4 6 0,2 2-107,3 2 1,-2 2 0,-2 1 0,-3 3 0,0 1-1,-2 1 1,2-2 0,-2 2 0,2 0 132,0 3 1,0 2 0,4 0 0,-3-2-1,2-3 1,2-2-61,2-2 0,-6-3 1,-1-2-1,0-3 1,0-2-1,3-2 1,2-3-1,2 0 83,-1 1 0,-4 4 0,-1 7 0,1 4 0,-2 5 0,-4 2-72,-2 3 1,-2-1 0,0 1-1,0 1 1,0 3 0,0 5-1,-2 4 1,-2 4 0,-4 4-1,-2 0 1,1 4 0,-3 2-103,0 1 1,-8-1 0,1-2 0,2-4 0,1 0 0,1-6 0,1-3 0,-1-4 0,1-4 0,0-5 0,-1-4 0,1-4 54,0-3 0,4-1 0,2-4 1,2-3-1,2-4 0,3-4 1,1-3-1,0-1 0,1-4 1,4-2-1,3-1 0,2 0-60,-1 0 0,1 0 0,4-4 0,1-1 0,-1 0 0,0 0 0,1 1 0,-1-1 0,2 0 0,2 2 0,1 1 0,0 2 271,2-1 1,-3 2-1,4 1 1,-1 1 0,-2 2-1,0 0 1,2 0 0,0 1-1,-1 2 1,0 2-1,-1-1 1,0 1-5,-1-1 0,-3 6 0,0 1 0,-1 0 0,1 1 0,-3 3-22,-2 5 1,-4 1 0,-6 7 0,0 3 0,0 0-1,0 3 1,0-1 0,0 1 0,0-1 0,0 2-99,0 3 0,-4-3 0,-1 5 0,2-2 1,-1 2-1,1 0 0,-3 1 0,-1 0 1,1 2-1,1 0 0,0-1 0,-1-1-72,-2 1 0,5-6 0,-4 2 0,3-3 0,-3-1 0,1-4 0,0-6-151,2-10 1,3-6-1,2-5 1,3-2-1,2-3 1,0-1 0,2-2-1,-1 0 1,1 0-1,0 0 1,3 0-1,2 0 160,1-1 1,-4 4 0,-1 2 0,2 3 0,2 1 0,2 1-1,-1-1 1,0 3 0,1 2 0,-1 5 0,1 2 36,-1-2 0,-4 4 0,-1-4 0,2 3 0,2 2 0,0 2 0,-2 1 0,-3 3 0,0 1 0,-2 1 0,2 0-320,0 3 0,-4-3 0,2 2 0,-1 1 0,1 2 0,1 1 0,1 0 0,0-1 0,1-2 0,1-3 0,-1 0 0,3-1-51,0-1 0,3-1 0,-1-5 0,0 0 1,1 0-1,-1 0 0,1-2 0,-1-3 1,0-6-1,1-5 0,-2-3 0,-2 0 804,-2-2 1,-5 5-1,0-5 1,0 2-1,-1 0 1,2 0-1,-2 0 1,-2-1 0,-2 3-1,-4 1 1,-5 3-169,-2 4 1,2 2 0,0 7-1,-1 0 1,0 2 0,0 3-1,1 4 1,1 6 0,-1 2-1,2 2 1,0 0-438,0 2 1,5-5 0,-2 3 0,3-3 0,2-1-1,0-1 1,0 1 0,0-1 0,2-1 0,3-4 91,4-4 0,4-3 0,2-4 0,-1-3 0,0-4 0,1-4 0,-1-1 0,1-1 0,-1-1 0,0-1 44,1-3 1,-6 3 0,-1 6 0,0 3 0,-1 3 0,-1 6 0,-3 7-497,-1 5 1,-2 2 0,2-1-1,1 0 1,3 1 0,2-1 0,3 1-1,2-1 1,1 0 0,1 1 492,-1-1 0,1 1 0,-1-1 0</inkml:trace>
  <inkml:trace contextRef="#ctx0" brushRef="#br0" timeOffset="16">21796 3540 7651,'9'-10'9,"1"2"0,0 0 0,-1 0 1,1-3-1,-1-2 0,1-1 1,-2-1-1,0 1 0,-2-1 448,1 1 1,-2-5 0,-4 0-1,2-1 1,2 1 0,-2 0 0,-1 2-1,-2 1 1,-2 1 0,-2 2-267,-6 4 0,-3 2 0,-1 7 0,-1 2 0,1 3 0,0 4 0,-1 4 0,1 2 0,-1 1 0,1 1 0,0 4 0,1 0-288,3-1 0,-1 4 0,5-3 0,-1 0 1,1 1-1,3-1 0,1 0 0,2-3 1,0-2-1,2-2 0,3-1 22,4-4 1,4-2-1,3-9 1,2-3-1,1-6 1,0-5-1,0-5 1,0 1 0,0-3-1,1 1 1,-1-4-1,0-1 74,2-2 0,-5-4 1,3-1-1,-3 1 1,-2-1-1,1 0 0,-3 2 1,0 2-1,-4 3 1,-2 3-1,-3 5-49,-1 3 0,-2 9 1,0 7-1,-2 10 1,-1 6-1,-3 5 1,-1 1-1,-1 4 1,2 1-1,-2 2 1,1-1-276,1 1 1,1 0-1,5 0 1,0-1-1,0 1 1,0 0-1,0 0 1,0 0-1,2-1 1,1 0 324,2-5 0,12 5 0,-1-6 0</inkml:trace>
  <inkml:trace contextRef="#ctx0" brushRef="#br0" timeOffset="17">22328 3511 7651,'7'-15'259,"-1"1"0,5 0 0,-3-1 0,-1 1 0,-3-1 0,1 1 1,0 0-1,0-1 0,0 1 0,-1-1 180,0 1 1,-4 1 0,-5 4-1,-5 4 1,-3 3 0,-1 4-1,0 3 1,-1 4 0,1 4-1,-1 1-582,1 1 1,4 4 0,1 0 0,-1 0 0,2 1 0,2-1-1,1 0 1,0 0 0,2 0 0,1-1 0,2-2 50,0-2 1,7-6-1,2-3 1,6-3 0,2-2-1,3-2 1,-3-3-1,1-6 1,-1-5 0,3-3-1,-3 0 83,-1-2 0,-1 5 0,-1-3 0,-1 3 1,-2 1-1,-2 1-84,3 0 0,-6 7 0,-1 7 1,-4 8-1,-1 5 0,0 1 1,0 1-1,0-1 0,0 1-198,0-1 0,0 0 1,2-1-1,1-2 0,2-1 1,-2 1-1,0 2 1,2 0-2450,5-4 2740,-4-2 0,13-14 0,-3-1 0</inkml:trace>
  <inkml:trace contextRef="#ctx0" brushRef="#br0" timeOffset="18">22702 3065 7651,'15'-37'409,"-3"5"0,0 6 0,-4 7 0,-2 3-233,-3 2 0,-1 7 0,-2 7 0,0 8 1,-2 5-1,-1 3 0,-2 3 0,2 4 1,1 1-1,2 0 0,-1 1 0,-2 2-3786,-2 2 3610,0-6 0,-1 10 0,-2-2 0</inkml:trace>
  <inkml:trace contextRef="#ctx0" brushRef="#br0" timeOffset="19">22976 3424 7644,'9'0'1340,"-1"2"1,-1 3-1,-4 4 1,-2 4 1500,-1 2-2913,0-1 1,-4 2-1,-3 3 1,-1 5-1,-1 3 1,-1 2-1,0 0 1,1 0 0,-1-1-1,1 1 1,-1 0 71,2 0 0,-5-7 0,5-1 0</inkml:trace>
  <inkml:trace contextRef="#ctx0" brushRef="#br1" timeOffset="20">6445 5468 7839,'13'-2'797,"-4"-3"-614,-4-4 0,-3 4 0,-4 3 1,-1 9-1,-2 4 0,2 5 0,0 1 1,0 4-1,-2 3 0,0 3 1,0 4-1,0 1 0,2 1-376,2-1 0,1-1 0,0-4 0,0-2 0,0-2 0,0-3 1,0-2-1,1-4 0,4-4 193,5-5 0,2-10 0,3-3 0</inkml:trace>
  <inkml:trace contextRef="#ctx0" brushRef="#br1" timeOffset="21">6330 5611 7839,'0'-14'127,"0"0"0,-5-1 0,-1 2 0,-1 2 0,1 2 0,3-3 0,1 0 0,2-3 0,0 1 0,0 0 1507,0-1-1583,7 1 1,2-1 0,9-1 0,3 0-1,1 0 1,4 4 0,-1 0 0,1 3 0,-1 1-1,2 1 1,2 4 0,-3 2 0,-4 2 0,-4 4-1,-2 5 1,-3 2 0,-2 3 0,-3 1-1,-2 1 1,-3 4 0,-3 0 0,-5 1 0,-4-1-13,-4 0 1,-1 0 0,-2-4-1,-2 4 1,-1-2 0,0-1 0,0-5-1,-1-2 1,3-2 0,1-1-1,1-1-798,1-4 0,6-3 1,3-5-1,4-4 1,1-4 758,0-2 0,6-5 0,2-3 0</inkml:trace>
  <inkml:trace contextRef="#ctx0" brushRef="#br1" timeOffset="22">6834 5583 7773,'8'-15'86,"-4"1"1,0-1-1,-1 1 1,2 0-1,-1-1 442,3 1 0,-6 0-505,4-1 1,3 1 0,0-1 0,2 3 0,-1 0 0,2 3 0,2-1-1,2 1 1,-1 1 0,0 1 0,1 4 0,-1 1 0,1 2 0,-1 2-1,-1 3 1,-4 6 0,-2 5 0,-2 3 0,-1 0 0,0 1 0,-3-1-1,-1 0 1,0 0 0,0 0-631,0-1 272,7-2 0,-6-2 0,5-1 0,-1-2 335,0-1 0,6-1 0,-3 6 0</inkml:trace>
  <inkml:trace contextRef="#ctx0" brushRef="#br1" timeOffset="23">7438 5381 7773,'0'-14'242,"-2"1"1,-1 2 0,-2 1 0,0 1-1,1-1 1,-1 0 0,0 1 0,0-1-98,0 1 0,-6 5 1,2 0-1,-4 4 1,-2 4-1,3 8 0,2 4 1,4 4-1,1 3-230,0 2 1,0 1 0,5 0 0,0-4 0,0-1 0,2-4-1,3-1 1,4-3 0,4-2 0,1-3 0,1-1 0,-1-4-22,1-2 0,-1-2 0,0-2 0,1-4 0,-1-1 0,1-3 0,-3-2 0,0-1 0,-4 0 0,-2-1 239,-3 1 0,-1-1-5,-2 1 0,0 8 0,0 6 0,1 6 0,4 2 1,5-3-67,2-4 1,3-1 0,-1 0-1,1 0 1,-1 0 0,0 0-1,1 0 1,-1 2 0,1 1-1,-1 2 1,0 0-6,1 1 1,-2-3 0,-2 5 0,-2 0 0,3 0 0,-1 4 0,-2 0 0,-4 3-269,-3-1 1,-4-6 0,-1-5-1,-2-6 1,2-7 0,1-2 111,2-3 1,0 1 0,2 0-1,3-1 1,3 1 0,1 1 0,-1 2-1,0 3 1,0 0 0,3 0 179,2-3 1,0 3 0,-2 0-1,-1 0 1,1 1 0,2 1-1,1 3 1,-1-1 0,-2 1-1,-1-2 35,1 2 1,2 2 0,1 1-1,-1 1 1,-2 2 0,-3 4 0,0 1-1,-2 3-132,1 2 0,-2-4 0,-5 1 0,0 1 0,0 2 0,1 1 0,2 1 1,2-1-975,-2 1 1,1-3 0,0-2 989,6-5 0,3-4 0,1-1 0</inkml:trace>
  <inkml:trace contextRef="#ctx0" brushRef="#br1" timeOffset="24">8143 5165 7773,'5'-14'315,"-1"0"0,0-1 0,-4 2-195,-5 4 0,3 4 1,-3 10-1,5 4 0,4 4-120,0 2 0,8-1 0,-4 0 0</inkml:trace>
  <inkml:trace contextRef="#ctx0" brushRef="#br1" timeOffset="25">8474 5352 10060,'-8'-6'148,"3"-4"1,2-2 0,-1-3-1,0 1 1,0-1 0,3 1-1,-1 1 1,-1 2 0,-2 2 0,0-1-1,1 0 1,-3 2-345,-1 2 144,5 1 1,-10 5-1,5 2 1,-1 3 0,-1 6-1,1 5 1,-1 5 0,0-1-1,1 3 1,1-1-1,3 4 1,3-1 0,2 1-1,0-4 1,0-1 0,2-3-1,3-2 1,4-4-1,4-2 1,3-5 0,2-4-1,1-1 1,0-3-85,2-6 0,-5-3 1,5-12-1,-2-1 1,0-2-1,-1-2 1,-2-2-1,0-1 1,0-3-1,0 0 1,-4-2-1,1 1 323,0-4 1,0 3-1,-2 0 1,-3 2 0,-2 3-1,-3 3 1,-1 5-1,-4 8-109,-2 10 1,0 7-1,-5 15 1,-1 2-1,1 3 1,-1 1-1,1 4 1,-1 1-1,2 2 1,0-1-1,2 1 1,-1 0-153,4 0 1,1 0 0,2-1 0,0 1 0,0 0 0,2-2 0,3-1 0,4-4 0,4-1 0,2-2 0,-1 0 0,0-1-36,1-5 1,-1-4-1,0-6 1,2 2 0,2-2-1,1-3 1,-1-4 0,-4-6-1,-3-3 1,-1-3 0,1-1-1,0-4 144,-1-2 0,1 4 1,-5-3-1,1-1 0,1 1 1,-2-2-1,1 2 0,-4 1 1,-2 2-1,1 0 0,1 1-33,2 2 1,-2 3-1,-8 5 1,-4 10 0,-2 9-1,1 7 1,4-1 26,-1-1 1,6 0 0,-4 2 0,3 3 0,2-1-1,0 1 1,0-2 0,0 0 0,0 1 0,2-1-1,1 0 1,3 0-64,2-1 1,2-2-1,4-3 1,1-2 0,1-3-1,3-2 1,5-4-1,2-5 1,-2-7 52,-5-3 0,-8-3 0,-1-1 0,1-4 0,1-2 0,3-2 0,-2-2 0,-2-2 0,-2 0 1,3 0-1,-1-1 0,0-2-37,-1-2 0,-6-4 0,4 4 0,0 1 0,-1-1 0,-1 1 0,-3 2 0,-1 6 0,-2 6 0,0 3 0,0 1 79,0 1 0,-6 1 0,-2 5 1,-2 8-1,0 8 0,1 5 0,-1 3 1,2 1-1,0 4 0,2 2 7,-1 2 0,-2 2 1,4 2-1,0 0 1,0 1-1,1 2 0,-1 2 1,0-2-1,0-2 1,2 1-1,1 0 0,2 1 106,0-4 1,2-1-1,1-8 1,4-1 0,-1-2-1,0-2 1,-1-1-1,2-4 1,2-5-128,4-8 1,-3-4 0,-1-8 0,2-1 0,2-4 0,0-1 0,-2-2 0,-1 1 0,1 4 0,2 3-1,0 0 1,-2 0 64,-2 2 0,-1-4 1,4 10-1,-3 0 1,2 3-1,2 5 0,1 5-7,1 5 1,-7 3 0,-3 1-1,-4 0 1,-1 1 0,2-1 0,1 0-1,2 1 1,-2 1 0,-1 1-1,-2 3 1,0-3-43,0-1 0,-5-6 0,0-1 1,2 3-1,1-3-163,2-4 1,2-11-1,3-14 1,3 3-1,1 1 1,-1 1-1,0 3 1,-1 0-1,1 3 1,-2-2 0,2-1 234,0 3 1,-3-2 0,3 4 0,0 1 0,0-2 0,3 2-41,2-1 0,-4 7 1,-1 7-1,-1 0 1,-3 5-1,1 0 1,0 3-1,0-1 1,0 1 15,-1-1 1,3-1-1,-4-2 1,3-1-1,2-1 1,4-1 7,0-3 0,1-5 0,-2-5 0,-1-3 0,0-1 0,-1-1 0,1 0 95,1 2 1,-3 2 0,2 6-1,1 2-723,2 2 1,-5 0-1,-2 4 1,-1 0 0,-1 0 508,0 3 0,4 2 0,0 1 0</inkml:trace>
  <inkml:trace contextRef="#ctx0" brushRef="#br1" timeOffset="26">9826 5381 9248,'0'-14'297,"0"-1"1,0 1 0,0 0 0,0-1 0,2 1 0,1-1-135,2 1 0,-1 0 0,-4-1 1,0 1-1,0 0 0,-1 1 0,-4 3 1,-3 7-1,-2 5 0,1 4 0,-1 4-210,2 6 0,-3-2 1,5 7-1,-1-1 1,1 3-1,3 1 1,1-2-1,2 1 1,0-3-1,0 1 1,2-3-1,2-2-19,6-2 0,3-4 0,1-2 0,1-2 0,-1-3 0,2-3 1,0-4-1,2-6 0,-4-3 0,0-1 0,-4-1 0,-2 1 107,-5 0 1,4-1-1,-3 1 1,-1-1-1,-1 1 1,-2 0-1,0-1 1,-2 1 97,-2-1 0,2 6 1,-3-1-1,5 1 1,5 1-1,5 3-133,2 3 1,3 2-1,1 0 1,1 0 0,3 0-1,-3 0 1,1 0 0,-1 0-1,3 0 1,-1 0 0,0 2-1,0 1 2,-1 2 1,2 6-1,0-1 1,-3 2-1,1 3 1,-2-1-1,0 1 1,-3-1-1,-2 0 1,-3 1-1,-3-1 1,-4 1 116,-1-1 0,0 0 0,-1 1 0,-4-2 0,-5-4 0,-3-2 0,-1-3 0,0 1 0,-1-2 0,1-1 0,-2-2-529,-3 0 1,3-2-1,-4-2 1,5-4-1,2-2 1,2 0 0,3-1-1,1-2 404,4-1 0,1-7 0,2-1 0</inkml:trace>
  <inkml:trace contextRef="#ctx0" brushRef="#br1" timeOffset="27">10589 5050 7808,'7'-14'537,"0"3"1,-7-2 0,0-3 0,0 0 0,0 0 0,-2 3 2326,-3 4-2923,4 2 1,-7 9-1,5 3 1,-2 4-1,2 4 1,1 3 0,2 2-1,0 2 1,0 3-1,2 2 1,1 2-1,2 2 1,0 0 0,-1-2-1,1-1 1,0-2-1,0 0 1,1 0 0,0-2-1,1-1 1,-4-4-5908,-1-1 5966,4-1 0,-4-1 0,4 1 0</inkml:trace>
  <inkml:trace contextRef="#ctx0" brushRef="#br1" timeOffset="28">10531 5237 7808,'-10'-14'527,"1"0"1,-1-1 0,2 1 0,3-1-185,4 1 1,2 6-1,4 3 1,5 4 0,3 1-1,1 0 1,0 0 0,2 1-1,2 2 1,3 4 0,-1-1-904,1 1 0,3-1 1,-3-3-1,0 4 560,0 1 0,4 1 0,-2 6 0</inkml:trace>
  <inkml:trace contextRef="#ctx0" brushRef="#br1" timeOffset="29">11351 5410 7807,'8'-2'449,"-3"-2"0,-4-6 1,-1-3-241,0-1 1,0-1 0,0 1 0,0 0 0,0-1 0,0 1 0,0-1 0,0 1 0,0 0 0,-1 1 0,-2 2-156,-2 1 1,0 9 0,5 1 0,2 6 0,2 5 0,4 2 0,2 3 0,0 0 0,1 1 0,2 1 4,1 1 0,0 0 0,1-4 1,-1-1-1,0-1 0,-1-2 1,-2-3-1,-1-1 0,1-4 1,2-2 33,1-1 1,-1-1 0,-3-4 0,-4-3 0,-1-3-1,0-2 1,-2-3 0,-1 0 0,-1 0 0,2 2-526,2-1 0,0 1 0,-3 1 1,2 5-1,4 8-22,0 8 0,4 5 0,-6 0 0,0-2 0,2-2 0,0 3 0,4-1 454,0-2 0,3 4 0,-1-5 0</inkml:trace>
  <inkml:trace contextRef="#ctx0" brushRef="#br1" timeOffset="30">11682 4964 7807,'0'-14'284,"0"-2"1,0-2 0,0-1 0,-2 3-136,-2 5 1,2 6 0,-3 10 0,4 6 0,1 5 0,1 3 0,2 0 0,2 0 0,0 2 0,0 2 0,1 0 0,0 1-1338,1 0 1,4-6 0,-1 3 1187,2 0 0,3-5 0,-1 4 0</inkml:trace>
  <inkml:trace contextRef="#ctx0" brushRef="#br1" timeOffset="31">11984 4935 7554,'10'-5'0,"-2"-1"241,-2-2 0,-1 3 0,-7-3 1,-3 2-1,-4 3 0,-2 3 0,-1 4 1,4 6-1,0 3-130,0 1 1,0 2 0,-3 2 0,3 3 0,2-1 0,3 3 0,1-1 0,2 2 0,0 0 0,0-2 0,0 1-1,0-2-761,0-1 0,2 4 0,2-4 0,6-4 0,3-4 0,1-4 650,1-1 0,5-3 0,3-4 0</inkml:trace>
  <inkml:trace contextRef="#ctx0" brushRef="#br1" timeOffset="32">12128 5165 7807,'14'-8'0,"-6"4"1,-5 7-1,-6 2 1,-8-1 0,-5 1-1,-3 2 266,1 1 1,2 0 0,2 3 0,0-2 0,-1 1 0,2 0-1,2-2 1,3 0 0,0-1 0,2 5 0,-1 0-339,4 3 1,2-1 0,1 1 0,1-1 0,4 0 0,5 1-1,2-1 1,3 1 0,1-3 0,1 0 0,4-4 33,2-2 1,-4-1 0,5-5 0,1-2 0,2-1 0,2-5 0,0-3 0,0-7 0,-2-3 0,-1-4 0,-3-2 0,1-2 70,-1 0 0,-2-4 1,-7-1-1,0 2 0,-1 2 1,-3 1-1,-4 0 0,-1 0 1,0 0-1,-2 2 1,-3 2 89,-5 1 1,-3 8 0,-6 1-1,-1 11 1,1 7 0,1 6-1,2 4 1,3 3 0,0 3 0,2 5-117,-1 3 0,-2 2 1,4 0-1,2-2 0,1-1 1,2-2-1,0 1 0,2 3 1,2-1-1,6-2 0,3-2 1,3-3-87,3-2 1,-1-2 0,6-3 0,0-4-1,0-4 1,0-3 0,0-2 0,-2-2 0,-1-3-1,-2-4 1,0-4 0,-3-1 70,-5-1 0,0-1 0,-4-1 0,-1-3 0,1 3 0,-4 1 0,-2 2 0,1 1 28,3 3 1,-4 5-1,4 10 1,-2 5 0,1 3-1,2-1 1,0 0-1,2-3 1,-1 2 0,1 2-1,0 1-620,3 1 0,-3-1 1,0 1-1,0-1 600,0 0 0,1 1 0,6-1 0</inkml:trace>
  <inkml:trace contextRef="#ctx0" brushRef="#br1" timeOffset="33">12934 5108 7772,'-15'-7'813,"1"1"0,-1-5 0,1 3 1,0 0-929,-1 0 1,9 5 0,6-1-1,8 8 1,5 5 0,1 4 114,0 1 0,7 7 0,2 2 0</inkml:trace>
  <inkml:trace contextRef="#ctx0" brushRef="#br1" timeOffset="34">13149 5280 7754,'10'0'326,"-2"-1"0,0-4 0,-2-5 0,1-2 0,-4-3 0,-1-1 0,-2-1 0,0-4-5,0-1 1,0-2-1,0-4 1,-2 3-1,-3 2 1,-3 3 0,-1 0-1,-1 3 1,0 1-1,1 5 1,-1 3 0,-1 5-273,-2 1 1,-1 4 0,-1 2-1,1 8 1,0 5 0,1 7 0,2 3-1,3 2 1,0-2 0,1-1 0,1-2-1,3 1-162,1 3 0,2-1 1,2-3-1,1-5 1,3-3-1,2-3 1,3-2-1,2-3 0,2-2 1,1-3-1,1-3 1,2-4 101,-1-6 0,-2-3 1,-2-3-1,1-3 0,-1-5 1,1-3-1,-1-2 1,0-1-1,-1-2 0,-2-2 1,-1 2-1,-1 0 191,-1-1 1,4 2-1,-6-2 1,0 4 0,1 5-1,-4 5 1,-1 3 0,-2 1-45,0 1 0,-2 12 0,-1 7 0,-4 8 0,1 5 0,-2 2 0,2 3 0,-2 2 0,1 3 0,1 0 0,1 1 0,0 0-222,0 0 1,1-1 0,4 1-1,0-2 1,0-1 0,0-4-1,0 1 1,1-4 0,4-2-1,3-4 1,2 0 0,-1-2-211,2-1 1,2-4 0,2-6 0,-1 0-1,0 0 1,1-1 0,-1-4 0,1-5-1,-1-1 1,-1-2 0,-2 2 433,-1 0 0,-6-5 1,4 6-1,-1-2 1,-3-1-1,1 2 0,0 1 1,0 0 212,1 2 0,-4 4 0,4 8 0,-1 6 0,1 3 1,1 1-1,1 1-405,0-1 1,-3-4 0,3-1 0,0 1 0,-2-1 0,2-1 0,0 0 0,3-1 0,2-1 0,1-3 126,1-1 0,-1-4 0,1-3 1,-3-4-1,-1-6 0,-1-2 1,0-2-1,-1 1 0,-1 2 0,0 2 924,0-1 1,-5 1 0,2 3-1281,-3 6 1,-2 7-1,1 12 1,3 0 0,0 1-1,1-1 1,2 1 0,1-1-1,1 0-472,1 1 0,-2-6 0,1 1 0,-2-1 0,-2 1 0,1-2 755,2-2 0,2 6 0,4-4 0</inkml:trace>
  <inkml:trace contextRef="#ctx0" brushRef="#br1" timeOffset="35">14228 5209 7658,'-14'1'657,"1"4"0,2 5 1,3 2-1,2 4 1,2 2-1,3 3 0,1-1 1,-2 3-1,-1 1 1,-2 5-159,2 3 1,0 1 0,0-4 0,-2 0-500,2-1 0,-5 8 0,0 0 0</inkml:trace>
  <inkml:trace contextRef="#ctx0" brushRef="#br1" timeOffset="36">14732 5266 6164,'-5'-10'379,"0"1"0,1 4 0,2-3 1,-1 0-1,-2 0 0,2-3 0,1-2 1,2-1-189,0-1 1,0 1 0,0 0 0,0-2 0,2-2 0,3-1 0,4 0 0,4-1 0,1 0 0,1-1 0,-1 0-1,0 4 1,1 1 0,-1 1 0,1 2-190,-1 4 1,0 2-1,-1 9 1,-2 4-1,-3 7 1,-1 5-1,-2 1 1,-1 0-1,1 0 1,0 0-92,1 2 0,-2-5 1,5 3-1,2-4 1,1-4-1,-1-3 1,-2 0-1,2-2 1,2 1-1,2-4 70,-1-1 0,-1-9 0,-2-2 1,-3-4-1,-2-2 0,-2 1 0,-3 0 1,-1-1-1,0 1 0,0-1 1,-1 1-1,-3 0 106,0-1 1,-6 6-1,5-1 1,0 1-1,1-1 1,-1 0-114,2-1 0,3 6 0,4 4 0,4 6 1,2 3-1,0 1 0,1 1 0,2-1 0,1 1 1,0 0-37,1-1 0,-1 1 0,1 3 0,-1-2 1,0-3-1,1-2 0,-3-1 0,0 0 47,-3-1 1,-4-5 0,3-9 0,-2-3 0,-2-2 0,-3-3-1,-2-1 1,-3 1 0,-2 1 0,-2-1 0,-2-1-15,2 1 1,-3-3-1,5 2 1,-1 2 0,-1 1-1,2 1 1,0 1-1,1 1 1,0 2 136,0 1 0,2 9 1,8 1-1,5 8 0,2 5 1,3 1-1,-1-1 0,0-2 1,1-2-116,-1 3 1,1-4-1,1 1 1,1 2-1,2 1 1,-1-1-1,-2-2 1,-2 1-1,1 0 1,-2-1 0,-2 1-1,-3-1 23,-2 1 0,-1-5 1,-5 4-1,0 3 0,-2-1 1,-3 0-1,-4-3 1,-5-2-1,-4-2 0,-1-3 1,1-1-71,2 0 1,2 0-1,-1 0 1,1 0 0,0 0-1,1-1 1,2-3-123,1 0 1,8-1 0,2 5-1,8 0 1,7 0 0,2 0 0,3 0-1,-1 0 1,2 0 0,1 1 0,2 3-752,0 0 1,0 3 0,6-4 926,4 2 0,-4 6 0,5-3 0</inkml:trace>
  <inkml:trace contextRef="#ctx0" brushRef="#br1" timeOffset="37">15710 5036 7664,'15'-10'-8,"-1"1"0,0-2 1,-1-2-1,-3-2 1,-5 1-1,-4 0 0,-2 1 362,-4 3 0,2-3 0,-7 4 0,-1-4 1,-2-1-1,-1-1 0,-1 2 0,2 2 1,2 3-1,2 2 0,-3 3-240,0 1 1,-3 2 0,3 2 0,2 2 0,4 8 0,1 4 0,0 4 0,2 1 0,1 2 0,4-3 0,1 1 0,3-2-238,2 2 0,2-10 0,4 4 1,1-4-1,-1-2 0,0-1 1,1-1-1,1-6 0,1-4 1,3-6-1,-3-6 0,-1-4 117,-1-5 1,-6-3 0,1-3-1,-1-4 1,1-3 0,-2-1 0,-2 1-1,-3 2 1,-1 1 0,-2 1 0,0 1-1,-2 5 168,-2 6 1,1 5 0,-7 3 0,-1 5 0,-2 8 0,0 10 0,2 7 0,3 7 0,0 3 0,2 2-128,-1 0 0,2 0 0,5 1 0,0 2 0,0 3 0,0 0 0,0 1 0,2-4 0,3-2 0,4 0 0,6 2 0,2 0-227,3-5 0,0-3 0,-2-6 1,3 0-1,-1-4 0,1-4 0,-2-4 1,1-3-1,-1-3 0,-2-5 0,-2-4 156,-6-4 1,3-3-1,-8-2 1,1-2-1,0-3 1,0-1-1,-2 0 1,-1 2-1,-2 1 1,0 2-1,0 0 1,0 0-68,0 1 0,0 2 0,0 2 0,0 2 0,0 8 113,0 8 0,0 8 1,1 4-1,2 1 1,4 2-1,-1-1 0,2-2 1,0 0-1,3 2 1,2 1-1,1-2 1,1-1-461,-1-1 0,-4-6 0,-1 1 0,3-1 0,0-1 0,3-3 450,-1-3 0,1-9 0,-1-1 0</inkml:trace>
  <inkml:trace contextRef="#ctx0" brushRef="#br1" timeOffset="38">16113 4719 7664,'-10'0'571,"1"0"1,-2 0-1,-2 0-689,-1 0 1,7 0 0,7 0-1,8 0 1,5 0 0,1 0 117,1 0 0,-1 7 0,0 1 0</inkml:trace>
  <inkml:trace contextRef="#ctx0" brushRef="#br1" timeOffset="39">16314 5079 7662,'15'0'116,"-1"0"1,1-2-1,-3-2 1,0-6-1,-4-3 1,0-1 0,-2-2-1,2-3 1,-2-7-1,2-4 1,0-5 147,4-2 0,-4 3 1,1-4-1,1-2 0,-1-2 1,-1 1-1,-1 1 0,-2 3 1,-1 3-1,1 6 0,-2 4-112,-1 3 1,-7 7 0,-1 6 0,-2 3 0,-3 6 0,-1 7 0,1 7 0,2 4 0,-3 5-1,1 3 1,0 2-188,1 0 0,6-1 0,-4 1 1,0 0-1,1 0 0,1 0 0,3-1 1,1 1-1,2 0 0,0 1 0,0 1 1,2-1-121,2-3 1,4-3 0,8 0 0,2-3 0,1-4 0,0-1 0,1-4 0,-1-3 0,0-2 0,0-1 0,0-3-1,-1-3 90,-2-5 1,-2-3 0,1-6 0,-3 0 0,0-1 0,-4-1 0,0-3 0,-2-3 0,0-2 0,-2 0 0,-1-2 0,0 1 104,2 1 1,0-2 0,-5 7 0,0 1 0,-2 2 0,-3 3 0,-4 4-10,-4 4 1,5 10-1,3 4 1,3 4-1,2 3 1,0 2-1,0 1 1,0-1-1,0-1 1,0 1-1,0 1 1,2-1-113,3-2 1,-2-2 0,5 0 0,0 1-1,-2-1 1,2-1 0,0-4 0,2-2 0,0-2-1,-1-1 1,1-2 137,-2-5 1,3-5 0,-5-7-1,1 1 1,1 0 0,0-2-1,1-2 1,1-1 0,-1 1-1,1 1 1,0 1 0,-1 0 107,2 3 1,2 2 0,2-2 0,-1 3-1,0 4 1,1 1 0,-1 2 0,0 5 0,-1 6-93,-3 4 1,1 3 0,-6-1-1,-2 1 1,0-1 0,0 0 0,2 1-1,-2-1 1,-1 1 0,-2-1 0,0 0-136,0 1 1,0-4-1,0-6 1,0-12-1,0-7 38,0-5 0,2 0 1,1 4-1,2 1 0,-2-2 1,0 0-1,0 0 1,2 3-1,0 0 0,0 0 1,1 1 207,2 2 0,-3-1 1,4 6-1,3 3 0,-1 6 1,0 5-1,-1 2 0,-1 2 1,1-2-165,-1 1 0,-4 8 0,5-5 0,-1 1 0,1-2 0,-1-3 0,1-1 0,0 0 0,-2-1 0,0-1 0,0-1 47,3-4 1,2-2 0,1-1-1,-1-1 1,-4-4 0,-2-5-1,-2-2 1,1-3 0,0-1-1,2-1 1,-1-3-277,-1 3 1,-1 1-1,-3 1 1,1 1-1,2 0 1,-1 1 92,3 3 0,-6 10 0,6 10 0,-2 3 0,-1 1 0,1 0 0,0 1 0,1-1 0,1 1 0,-1-1 0,-1-1-488,1-4 1,-3 4-1,5-3 1,0 3 0,0 1-1,4-1 604,0-4 0,-4-9 0,-1-8 0</inkml:trace>
  <inkml:trace contextRef="#ctx0" brushRef="#br1" timeOffset="40">17566 4360 7640,'0'-15'698,"0"6"0,0 2 1,-1 6-1,-3 7 0,0 7 1867,0 6-3099,-4-3 1,7 6 0,-6-2 0,3 4 533,-1 3 0,-6 2 0,3-1 0</inkml:trace>
  <inkml:trace contextRef="#ctx0" brushRef="#br1" timeOffset="41">18271 4432 7677,'8'-15'-395,"3"1"697,-6-1 0,-5 14 0,-6 7 1,-2 9-1,-4 5 0,0 4 1,-3 5-1,1 5 0,0 4 0,-1 5 1,-1 4-1,-1 1 0,-3 1 1,3 4-1,1 3 0,1 1-225,1 1 0,0-7 1,1-5-1,3-6 0,4-8 1,1-6-1,0-7 1,4-4-1,4-9 0,6-9-4727,4-10 4650,2-11 0,5-5 0,3-8 0</inkml:trace>
  <inkml:trace contextRef="#ctx0" brushRef="#br1" timeOffset="42">18458 4719 7677,'0'-14'382,"0"0"1,-1-1-1,-4 1 1,-5 1 0,-3 3-1,-1 6 1,0 2-1,-1 2-54,1 0 0,4 0 0,1 2 0,-1 2 0,2 6 0,3 3 1,4 1-1,1 1 0,0-1 0,1 0-423,4 1 0,-2-1 1,7 1-1,1-1 0,2 0 1,1 1-1,1-1 1,-3 0-1,0 1 0,-3-1 1,2 1-1,2-1 59,1 0 0,-1-4 0,-2 0 1,-3 1-1,0 0 0,-1 0 1,-1-1-1,-4-1 173,-5-1 1,-5-1 0,-8-7 0,-2 0-1,-1-2 1,0-3 0,0-3 0,-1-1 0,3-1-1,1-1 1,1-2 0,1-1-150,0-1 0,1 1 1,2 1-1,3 2 0,1 1 1,4-1-1,3 0 0,5 1-48,4 6 0,4 2 0,3 2 0,2 0 0,1 0 0,0 0 1,2 0-1,1 0 0,2-2 0,0-1 0,0-3 0,0-1 85,0 1 1,0-4-1,5 4 1,-2 0 0,-1-2-1,-4 1 1,-1 1-1,-4 3 1,-1 1 0,-3 4 118,-3 3 1,-4 7 0,-7 9 0,-4 1 0,-5 4 0,-3 3 0,-3 3 0,-1 3 0,-4 2 0,0 3 0,-1 0 0,1 0-81,0-2 1,2-1 0,6 1 0,2-6 0,2-5 0,-1-4 0,2-3-315,3-2 0,4-12 0,2-9 0,4-11 0,5-7 1,1-5-1,0-1 0,-1-1 0,1-3 0,2-1 1,3-3-1,1-2 75,2-3 0,5-1 0,-3-1 0,0 2 1,1 3-1,-1 4 0,1 4 0,-1 5 0,0 5 1,-3 6-1,-2 7 296,-2 4 1,-6 4 0,-2 3 0,-1 4 0,0 4 0,-2 3 0,-1 1 0,-2 4 0,0 0 0,1 0 0,3-4 0,0-1-18,0-1 0,4 4 0,1 0 0,4-3 0,1-5 0,1-6 0,-1-5 1,0-5-1,-1-4-80,-3-4 0,3-1 1,-4-2-1,2-4 0,1-2 1,-4-2-1,0 2 0,-2-1 1,0 2-1,-2 1 0,-1 2-39,2 2 1,-4 5-1,4 6 1,-3 10 0,-2 6-1,1 4-166,4-1 1,-3 5 0,4 0 0,-1-1 0,1-1 0,2 1 0,3 1 0,0-1 0,1-2 0,-3-3 0,2-2 20,2-2 0,2-1 0,-1 2 0,0-7 0,-1-6 0,-3-7 0,-5-2 0,-4-3 0,-2-1 259,-4-3 0,-2 3 0,-4-3 0,2 3 0,-3 0 0,0-2 0,-3-1 0,1 1 0,-1 3 0,1-1 0,1-2 0,2 0 7,2 6 0,5-3 1,0 6-1,2-4 1,4 0-1,2 3 0,6 6 1,3 2-177,1 2 1,0 2 0,1 1-1,-1 3 1,1 2 0,1 2-1,1-1 1,2-1 0,-1-1-1,0-2 1,-1-1 0,2 1 54,-1-2 0,3-1 0,-2-2 0,-2-2 0,-1-2 0,0-6 0,2-3 0,1-1 0,-1-2 0,-2-2 0,-3-1 1,-2 0 141,-2-2 1,-1 0-1,2-4 1,-5 2-1,-4 1 1,-1 1-1,0 0 1,0 4 0,-1 2-1,-4 4 1,-5 3-67,-2 2 0,-3 1 1,1 7-1,-1 2 1,1 6-1,1 3 0,2 3 1,1 1-1,1 4 1,1 2-1,3 1 0,3-1-76,2 1 0,0 5 1,0 5-1,0-2 1,2-2-1,3-1 1,4 0-1,4 0 1,3-2-1,2-2 1,1-2-1,-1-3-62,-2-2 0,3-8 0,0-6 0,-2-2 0,-1-2 0,-1 0 1,-1-3-1,1-5 0,-1-7 0,-1-2 0,-2-4 0,-1-3 67,1-3 1,-3 3-1,0 0 1,-2 0-1,-1 2 1,0 1-1,0 2 1,-2-1-1,-2 3 66,-1 1 1,0 9 0,0 7 0,0 8-1,0 5 1,2 2 0,1-1 0,2 2 0,0 2-99,1 1 0,-3 5 0,5-5 0,-1 0 1,-3 0-1,1 0 0,2-1 0,1-4 0,1-2 1,1-4-1,-2 0 0,0-2 24,0 0 0,1-1 0,4-6 1,-2-4-1,-1-5 0,1-4 1,0-4-1,1-3 0,-4 1 1,0-3-1,0 1 0,1-2 43,-1 2 0,3-4 1,-4 7-1,-1 1 0,2 2 1,-2 2-1,2 1 0,0 5 127,4 8 1,-4 6 0,0 10 0,-2 2 0,-3 1-1,0-1 1,1-1 0,2 1 0,0 1 0,2-1-1,-1-2 1,1-3-550,0-4 0,-3 4 0,4-5 0,2 0 1,2-3-1,2-4 397,-1-1 0,0-6 0,1-2 0</inkml:trace>
  <inkml:trace contextRef="#ctx0" brushRef="#br1" timeOffset="43">20444 4547 7683,'7'-2'1436,"-2"-3"-1175,-3-4 1,-2 4 0,0 5-1,-2 9 1,-1 7 0,-3 5-1,-1 3 1,-1 5 0,2 5-1,-2 2 1,2 4 0,-1 3-1,2 4 1,1 1 0,-1 0-1,2 0-398,1 0 0,2-5 1,0-8-1,0-3 1,0-5-1,0-1 0,2-5 1,1-9-1,2-10-2404,-2-10 1,-2-6 2540,-1-6 0,0-2 0,0-7 0</inkml:trace>
  <inkml:trace contextRef="#ctx0" brushRef="#br1" timeOffset="44">20357 4734 7683,'0'-15'183,"0"1"1,0 0 0,0-1 0,0 1 0,0-1 0,2 1 0,1 0 0,3-1-1,2 1 171,4-1 0,2 1 0,5 0 0,4 1 0,0 2 0,1 1 0,4 1 0,2 1 0,4 3 0,-4 3 0,-4 2 0,-7 2-215,-3 3 0,-4 4 1,0 9-1,-4 2 0,-2 1 1,-4 2-1,-6-1 1,-7 2-1,-5 0 0,-3-2 1,0-1-1,0-3-317,0-2 0,-5-2 0,4 1 0,1-3 1,0-2-1,0-5 0,1-4 0,2-1 1,3-1-1,4-4 0,4-5-1245,4-2 1,1-3 0,1-1 0,4-1 1422,4-3 0,4 1 0,2 5 0</inkml:trace>
  <inkml:trace contextRef="#ctx0" brushRef="#br1" timeOffset="45">20731 4763 8628,'8'-7'316,"-1"-2"1,-3-6 0,3-2 0,-1-3 0,2 1 0,0 0-1,3-2 1,2 0 0,2 1-56,-1 2 0,0 4 0,1 2 0,-1 4 0,0 2 0,1 3 0,-2 3 0,-2 5 0,-3 4 0,-2 4 0,-3 1-598,-1 1 0,3 1 0,0 1 1,-1 3-1,1-3 0,2-1 0,-1-1 1,2-1-1,-2 0 0,2-1 1,0-2-1,4-3 337,0-1 0,9 4 0,2-3 0</inkml:trace>
  <inkml:trace contextRef="#ctx0" brushRef="#br1" timeOffset="46">21278 4676 7683,'8'-6'395,"-2"3"1,-4-7 0,1-1 0,2-2 0,-2-1-1,-1-1 1,-2 1 36,0-1 0,0 6 0,-2 1 0,-1 0 0,-3 1 0,-2 1 0,-4 4 0,0 4 0,-3 4 0,2 2-422,4 4 1,-4 5 0,5 2 0,-2 1 0,2-1-1,2 0 1,3 0 0,1 0 0,2 1 0,0-3 0,2-1-223,3-1 1,3-8-1,6-2 1,0-3-1,1-2 1,-1 0-1,1-2 1,-1-3-1,0-6 1,2-5-1,2-3 1,-1 0 20,-4-2 1,2 5 0,-7-3 0,1 3 0,-1 2 0,0-1 175,0 1 0,-3 7 0,3 7 1,-2 8-1,-2 5 0,-3 2 1,-1-1-1,0 0 0,2 1 1,1-1-1,2 1 0,0-1-591,1 0 1,-4 1 0,4-2 0,-1-2 0,0-2 605,-2 2 0,5 2 0,0 2 0</inkml:trace>
  <inkml:trace contextRef="#ctx0" brushRef="#br1" timeOffset="47">21494 4417 8155,'0'-14'0,"0"-1"541,0 1 1,-2 0 0,-3 1-1,-3 5 1,0 8 0,5 8-703,6 5 1,1 1 0,4 0 0,0 1-1,0 1 1,1 1 0,1 4 0,-1 0-1,1 1 1,-1-1 0,-1 0 0,0-4 160,0-1 0,2-1 0,4 6 0,1 1 0</inkml:trace>
  <inkml:trace contextRef="#ctx0" brushRef="#br1" timeOffset="48">21652 4647 7672,'14'0'0,"1"0"0,-1 0 0,1 0 339,-1 0 1,-4-4 0,-2-3 0,-2-1 0,-3-3 0,-1-2 0,-2-1 0,0-1 153,0 1 0,-2 6 1,-1 2-1,-3 1 0,-2 0 1,-2 3-1,0 6 1,1 5-1,-1 4-543,2 1 0,2 6 0,6-1 0,0 0 0,0 0 0,0 0 0,0 1 1,0-1-1,1 0 0,4 0 0,5 0 0,3-1-191,1-5 1,-3 1-1,2-4 1,3 1-1,0-2 1,0-4-1,-2-3 1,2-2-1,2 0 1,1-2 0,-1-3-1,-2-4 216,-2-4 0,0-6 0,1-2 0,-1-1 0,1-2 1,-3 0-1,-1 0 0,-1-2 0,0 1 0,-2-1 0,-4 4 1,0 1 188,0 3 0,-2 1 0,3-1 1,-5-1-1,-5 3 0,-3 3 1,-2 5-1,1 2 0,-2 4-117,-2 5 1,3 5-1,1 8 1,-1 2-1,2 1 1,3 0-1,2 0 1,0 1-1,-2-3 1,2 1-1,1-1-181,2 3 0,5 0 1,0-2-1,0 1 0,1-1 1,2-2-1,2 0 1,-1 1-1,2 2 0,2-3 1,0-3-1,-2-3-751,-1 1 0,-1-5 0,6-1 0,-1-3 885,1-2 0,-1 0 0,0 0 0</inkml:trace>
  <inkml:trace contextRef="#ctx0" brushRef="#br1" timeOffset="49">22328 4719 7656,'5'10'675,"0"0"0,-2 1 0,-1 2 0,-2 1-350,0 0 1,0 1 0,0-1 0,0 0-1,0 2 1,0 2 0,0 1 0,0 0 0,0 1-1,-2 0 1,-1 3 0,-4 1-326,-1-2 0,-1 5 0,-6-4 0</inkml:trace>
  <inkml:trace contextRef="#ctx0" brushRef="#br1" timeOffset="50">22702 4906 7661,'2'-12'69,"1"0"0,2 3 0,-2-2 1,-1-2-1,-1-2 0,2 1 0,2 0 1,0-1 42,1 1 0,2 0 0,7-2 1,-1-2-1,1-1 0,-1 1 0,2 2 1,2 2-1,2-1 0,1 1 1,0 0-1,-2 1 0,0 2 0,0 3 1,-1 1-1,-2 4-105,-2 1 1,1 2 0,-1 2-1,-1 3 1,-3 4 0,-6 4 0,-2 2-1,-2-1 1,0 0-176,0 1 1,0-1-1,0 1 1,0-4 62,0-6 0,2-12 0,1-12 1,3 1-1,0 2 0,2 2 0,-1 0 1,1-1 129,0 1 0,-3 4 1,4 1-1,2-1 1,1 0-1,-1 2 1,-2 2-1,3 1 1,0 0-1,3 1-1,-1 0 1,1 3 0,-1-1-1,0-1 1,1-2 0,-1 2-1,0 2 1,1 1 0,-1 0 111,1 0 0,-3 1 1,0 2-1,-4 4 1,-2 1-1,-3 3 1,-1 2-110,-2 1 0,0-4 1,0-1-1,0 2 1,1 1-1,3-1 1,2-3-1,0 0 1,2-2-1,0 2-88,4 0 1,0-5 0,3 2 0,-1-3 0,1-2 0,-1 0 0,-1-2-1,-2-1 1,-3-3 0,0-2 123,0-4 1,-3 0 0,3-3 0,0 1 0,-2-1 0,0 1 0,-2 0 0,-3-1 0,1 2-14,3 4 1,-2-2 0,6 6 0,1 3-1,0 4-133,-1 3 1,-4 6 0,3-2-1,0 3 1,-2-1 0,2-3 0,-1 0-1,1-2 1,-2 2 0,2 0-330,0 3 1,-5-3-1,4 0 1,-2 0 0,1-1 411,2-1 0,1-1 0,6-5 0</inkml:trace>
  <inkml:trace contextRef="#ctx0" brushRef="#br1" timeOffset="51">23652 4259 6858,'-2'-13'197,"-3"4"1,2-3 0,-5 6 0,0-2 0,0-3 17,-3-2 1,3 5-1,0 5 1,0 6 0,2 7-1,-1 2 1,4 3-1,1-1 1,2 2 0,0 2-1,0 1 1,0-2-260,0-1 1,2 4 0,1-1 0,4-2-1,-1-1 1,2-3 0,0-3 0,3-5 40,2-4 0,-3-7 1,-2-4-1,-2-3 1,-3-1-1,-1-2 1,-2-2-1,0-1 1,0 0-1,0 0 1,-2 0-1,-1 1-63,-2 2 1,-6 2 0,1 1 0,-1 2-1,0 3 1,1 3 0,1 7 0,1 6-441,3 4 0,3 3 0,2 1 1,0 1-1,0 4 506,0 1 0,7 2 0,1 5 0</inkml:trace>
  <inkml:trace contextRef="#ctx0" brushRef="#br1" timeOffset="52">23824 4590 8113,'8'-7'166,"-1"-1"1,-6-6-1,4 0 1,3-1-1,2 1 1,-1 0 0,3-1-1,0 1 1,3-1-1,-1 3 1202,1 2-1397,-1-3 0,0 12 1,1-4-1,-1 3 1,0 2-1,1 0 0,-1 2 1,-1 3-1,-2 4 1,-3 4-1,-1 3 0,-4 2 1,-2 1-1,-1-2 1,0-1-1,0-1 1,0-1-1,0 0 0,0 1 1,0-1-39,0 1 1,0-9 0,0-6 0,0-8 0,0-5-1,0-1 1,0-1 0,0 1 0,0 0-45,0-1 1,2 1 0,1 0-1,4-1 1,1 2 0,3 4 97,2 4 0,1 3 0,0 2 1,1 2-1,-1 3 0,-1 4 1,-2 4-1,-1 0 0,1-2 1,2-1-1,1 1 22,0 2 1,1-1-1,-1 0 1,1-4-1,-1 0 1,0-2 0,2 0-1,2-2 1,1-3-1,-1-1 1,-2 0 0,-2-1 103,0-4 0,1-3 0,-2-7 0,-2 1 0,-2 0 0,1-1 0,0-1 1,-2-1-1,-2-2 0,-3 1 0,-1 2 0,-2 0-14,0-3 0,0 8 1,0-4-1,0 2 1,-2 2-1,-3 0 0,-4 3 1,-4 2-1,0 4-134,4 5 0,-3 0 0,8 7 0,-1 3 0,0 3 0,0 3 0,2 0 0,1 0 0,2 2 0,0 2 1,0 1-1,0-1-167,0 1 0,2-6 0,3 3 0,4-2 0,4 0 0,2-1 0,-1-4 0,0-3 1,2-3-1,2-1 0,1-4 0,-1-1-594,-2-2 1,-2-2-1,-1-3 796,-4-4 0,4-4 0,-5-2 0</inkml:trace>
  <inkml:trace contextRef="#ctx0" brushRef="#br1" timeOffset="53">24486 4216 7661,'-9'-15'1917,"1"1"-1835,1 0 0,4 10 0,8 6 1,4 3-1,4 3 0,3 0 1,2 3-1,3 2 0,-1 1 1,1 1-1,-2-1 0,0 0-1799,1 1 1,5 4 1716,-1 0 0,-3 0 0,0-4 0</inkml:trace>
  <inkml:trace contextRef="#ctx0" brushRef="#br1" timeOffset="54">24990 4561 7652,'-2'13'0,"-1"-2"430,-2-1 0,0-6 1,5 6-1,-1 1 0,-2 2 1,-2 1-1,2 1 1,1 1-1,2 1 0,0 4-201,0 2 1,0-4-1,0 5 1,0 1-1,0 2 1,-2 2-1,-1 0-229,-2 0 0,1 0 0,4-1 0</inkml:trace>
  <inkml:trace contextRef="#ctx0" brushRef="#br2" timeOffset="55">6920 7324 7844,'14'0'750,"1"0"0,-6-5 1,-1-2-686,-1-1 0,-3 4 0,-2-6 1,3-1-1,3-2 0,1-1 1,-1-1-1,0 1 0,0-2 0,2-2 1,0-2-1,-1-1 0,2-2 1,1 3-1,-1-1-139,-2 3 0,-4 2 1,3 2-1,-2-1 0,-2 4 1,-3 6-1,-1 10 0,-1 8 87,-4 6 1,-2-1 0,-4 6 0,3 1 0,2 3 0,3 0 0,1 0 0,2-3 0,0-3 0,0-1 0,0-3 0,0-2-33,0-2 1,7-1 0,2-3 0,4-6-1,1-2 1,1-2 0,1-2 0,1-2-1,2-6 1,-1-4 0,-2-6 0,-2-2 13,1 0 1,-1-6-1,1 6 1,-1-2 0,0 2-1,1-1 1,-3 3 0,-2-1-1,-4 3 1,-1 2 22,0 2 1,0 3 0,-5 6 0,0 10 0,0 7 0,0 6-1,0 3 1,0 0 0,0 1-32,0 0 1,0-4 0,1 1 0,3-1-1,2-2 1,2 0 0,3-4 0,2 0-1,1-4 1,2-4 0,2-2 0,1-2 18,-1 0 0,3-6 1,-2-4-1,-2-4 1,1-6-1,-1-3 1,3-5-1,-3 0 1,-1-3-1,-1-1 0,-3-3 1,0 0-13,-3 0 0,-1-4 0,2 6 1,-5 1-1,-4 1 0,-1 3 1,0 0-1,0 4 0,0 5 1,-1 5-1,-3 3 0,-2 3 3,-2 1 0,3 3 0,-4 5 0,-3 4 0,0 6 0,-1 5 0,2 5 0,1 1 0,-1 2 0,0 0 0,-1 0 0,4 2 11,2 1 0,-4 7 1,6-1-1,0-1 1,3-2-1,1-1 1,0 0-1,1-2 1,4-1-1,5-4 1,4-1-1,4-3-30,1-3 1,2-2 0,-4-3 0,3-5 0,-1-4 0,0-1 0,0 0 0,-1 0 0,-2-1 0,-2-4 0,0-5 0,1-3 58,-1-1 0,-4 0 0,-2-1 0,-2-1 0,-3-1 0,-1-2 0,0 1 0,1 2 0,2 2 0,-2-1 0,-3 2 0,-3 2-91,-2 2 1,-2 1-1,4-4 1,-3 4-1,-2 2 1,-2 4-1,2 6 1,2 7-1,1 5 78,0 3 0,0 2 1,5-4-1,0 4 0,0 0 1,0 1-1,0-1 1,0 0-1,2-2 0,1 0 1,4 0-1,1-1-14,3-2 1,2-2 0,1-1 0,0-3 0,1-5 0,-1-4 0,1-1 0,-1-1 0,-1-4-1,-2-5 1,-1-4 31,1-5 0,1 3 1,1-4-1,-2 4 0,-3 2 1,0 0-1,-1-1 0,1 3 1,0 2 89,3 5 0,-5 10 0,-1 6 0,-5 7 1,-3 6-1,-3 4 0,-2 6 0,-4 3 1,1 1-1,0-1 0,1 0 0,1-2-75,1 0 1,-3-3-1,4-8 1,1-5-1,0-3 1,2-5-1,3-7-150,1-14 1,1-4 0,3-10 0,2-2 0,0-1 0,2-2 0,-1 0 0,1 1 0,-2-1-1,0 2 1,-1 3 0,0 3 37,0 0 1,4 5 0,-2-3 0,1 4-1,3 6 1,2 6 148,1 6 1,1 5 0,-1 6 0,0-1-1,-1-2 1,-2-3 0,-1-1 0,1-3 0,2 1-1,1 0-35,1-2 0,-1-1 0,-1-4 0,-2-3 0,-1-3 0,-1-1 0,1-1 0,-2-3 0,0-3 0,-2-3 1,1 2-1,-4-1-171,-2-1 0,4 3 0,0-3 0,-2 3 0,-1 1 1,-2 1-1,0 0 25,0-1 1,-2 9 0,-1 6 0,-2 8-1,2 6 1,1 4 0,2 1 0,0-1-1,0-2 1,0 0 155,0 3 0,0-3 1,0 3-1,2-5 0,1-3 1,4-1-1,1 0 0,3-2 1,0-5 187,-1-6 1,2-4-1,-4-4 1,2 1 0,-2-1-1,0-2 1,0-1 0,1 0-1,1 1 1,0 2-1,1 1-201,2-1 1,-4 3-1,1 0 1,1 2-1,2 2 1,0 4-1,-2 5 1,-2 5-100,3 3 0,-6 1 0,0 0 1,-1 1-1,0-1 0,-2 0 0,0-1 1,1-2-1,0-1 0,0 1 7,-3 2 0,-1-3 0,0-4 0,0-4 1,0-9-1,0-4 0,0-3-32,0-1 1,5 1 0,1-1 0,1 1-1,-1 0 1,-1-1 0,1 1 0,4 0-1,3 1-229,1 3 1,-1 2 0,-2 5 0,-1-2 0,1 4 0,2 4 0,1 5 0,-1 1 0,-2 1-1,-1 1-821,1 2 1,2 1 0,1 1 0,0-1 1117,1 0 0,-1 1 0,0-1 0</inkml:trace>
  <inkml:trace contextRef="#ctx0" brushRef="#br2" timeOffset="56">8992 7208 8087,'14'-1'0,"0"-2"0,1-4 0,-1-1 0,-1-3 0,-2-2 0,-3-1 0,-2 0 444,-2-1 1,-3 1-1,-1-1 1,0 1-1,0 0 1,0-1-1,0 1 1,0-1 0,-1 1-1,-4 1-173,-5 4 1,-3 2 0,-1 7 0,0 2 0,-1 3 0,1 4-1,0 4 1,1 1 0,2 2 0,3 2 0,0 3 0,1 0-430,1-1 0,1 4 1,5-4-1,0-3 0,0-1 1,0-2-1,2 1 0,2-1 1,6-1-1,3-3 0,1-6 115,1-2 0,-1-2 0,0 0 0,1 0 1,-1-2-1,0-2 0,1-6 0,-1-3 1,-1-1-1,-2-1 0,-1 3 0,-1 1-133,-1 1 0,4 0 0,-6-2 1,0 0-1,2 4 0,0 2 1,4 3-8,0 1 0,-2 7 0,-2 1 0,-2 2 0,-1 4 0,0 0 0,1 1 0,1-2-1050,-1-1 1,5-2 0,-3 0 1232,0-8 0,5-7 0,-5-7 0</inkml:trace>
  <inkml:trace contextRef="#ctx0" brushRef="#br2" timeOffset="57">9351 6791 7762,'5'-38'121,"0"3"0,-2 3 0,-1 6 1,-2 4-1,-2 6 245,-3 5 0,-3 11 1,-6 9-1,-1 4 1,3 3-1,0 2 1,4 2-367,2 3 0,-5 1 0,3 4 0</inkml:trace>
  <inkml:trace contextRef="#ctx0" brushRef="#br2" timeOffset="58">10027 7065 8124,'0'-15'1387,"-1"1"-1133,-4-1 1,3 9 0,-2 6 0,4 8 0,3 5-1,3 3 1,1 3 0,1 3 0,-2 2 0,2 0-210,0 2 0,-3 1 0,3 2 0,0 0 0,-2-1 0,1 0 0,-4-3 1,-2-2-1,-1-1 0,0-1 0,0 0-31,0-4 0,-6-6 1,-4-3-1,-2-1 1,-3-4-1,1-3 1,-1-5-1,1-5 0,0-4 1,-1-3-1,1-4 1,1-2-85,3-2 0,-1-1 0,5 1 0,0 2 0,-1 1 1,4 1-1,1 0 0,4 4 0,1 1 0,4 3 0,-1 2 1,2 3 128,0 1 0,1 3 1,7 4-1,2 0 1,1 0-1,-1 0 0,-1 0 1,1 0-1,3 0 1,0-2-1,-1-1 0,-2-2-12,-2 2 0,-2 0 0,1-1 0,-3-2 0,0-2 1,-3-3-1,1-2 0,-2-1 0,-3-1 0,-4 1-46,-1-1 0,0 1 0,0 0 0,0-1 0,-1 2 0,-3 2 0,-2 3-136,-2 2 1,5 3 0,-2 8-1,3 4 1,2 4 0,0 1 0,0 1-1,0-1 1,0 0 0,2 2-233,3 4 0,-2-9 0,5 3 1,0-1-1,-2 0 0,2 0 0,-1-2 1,1-3-1,0-2-2151,3-3 2518,-5-1 0,1-8 0,-7-2 0</inkml:trace>
  <inkml:trace contextRef="#ctx0" brushRef="#br2" timeOffset="59">10157 6719 7723,'8'-20'381,"-2"4"1,-6-4-1,0 4 1,-1 2-1,-4 1-104,-5 4 0,4 4-277,1 10 0,10 3 0,3 6 0</inkml:trace>
  <inkml:trace contextRef="#ctx0" brushRef="#br2" timeOffset="60">11034 6734 7724,'0'-18'73,"0"4"0,0 1 0,0 0 1,0-3-1,0-1 0,0-3 175,0 3 1,0 1-1,0 1 1,2 1-1,1 0 1,4-1 0,-1 1-1,2 1 1,-2 2-1,2 3 1,0 3 0,2 7-1,-2 6-80,-3 4 1,-4 11 0,-1 4-1,0 7 1,0 1 0,0 2-1,-1-1 1,-2 3 0,-2-3 0,0-2-1,0-4 1,0 1-421,2 2 1,-3-7 0,1 1 0,2-5 0,1-4 0,2-5 0,0-10 189,0-13 0,0-2 0,0-9 0,0 2 0,0-2 0,0 0 0,0 0 0,0 4 0,0 1 0,2 3 78,3 3 0,-4 2 1,6 5-1,-3 0 1,3 3-1,-1 5 1,2 1-1,0 2 1,3 0-1,2 3 1,2 2 26,-1 2 0,-1-1 0,-2-1 0,-1-2 0,1-1 1,2-1-1,1 1 0,0-2 0,1-2 0,-1-3 1,0-1 325,1-2 0,-6-2 1,-1-2-1,-1-6 1,-2-1-1,-1 0 0,1 1-206,-2-1 0,-1 3 1,0 0-1,2 1 1,4 3-1,2-1 1,0 0-229,1 2 1,2 1 0,-1 4 0,0 1-1,-4 3 1,0 1 0,-2 1 0,2 0 0,0 3 13,3 2 0,0 1 1,0 1-1,-1-3 0,1-1 1,2-3-1,1-1 89,1-4 1,-6-3 0,-1-5 0,0-4 0,-1-4 0,1 0-1,-2 2 1,1 1 8,-4-1 0,0 0 0,0 3 0,4 8-237,1 8 1,0 5-1,3 1 1,-2-1 0,3-2-1,0-1 1,3 1 0,-1 0-1,0 0 1,1-1 0,-1-1-1,1-1 53,-1-3 0,0-3 1,1-2-1,-1 0 0,1 0 1,-3-2-1,-2-3 0,-5-4 1,-4-4 240,-1-1 0,0-2 1,0-2-1,0-1 1,-1 0-1,-2 0 0,-4-2 1,-1 0-1,-1 0 1,-1 2-1,0 0 0,-1 0 352,-2 1 0,4 4 0,1 2 0,0 4 1,0 0-564,-3 1 0,4 5 1,4 0-1,6 6 1,7 0-1,3 1 18,1 0 1,0 0 0,1-5-1,-1 0 1,1 1 0,-1 2 0,0 2-1,1-2 1,-1-1 0,0-2-1,1 2-60,-1 2 0,1 0 1,-1 4-1,-1 0 0,-2-2 1,-1 2-1,1 0 1,0 3-1,0 2 185,-1 1 1,-7 1 0,2-1 0,-5 1 0,-5-1 0,-5-1 0,-1-2 0,0-3-208,1-2 0,6-1 0,-6-5 0,0-1 0,2-4 141,4-5 0,4 4 1,4 1-1,6 5 1,3 5-1,1 3 202,1 0 0,-6 3 0,1-5 0,1 1 0,0 1 0,0-2 1,-1 0-1,1-1 0,2 0 0,1 0 0,1-2 0,-1-1 66,0-2 1,1-5-1,-1-2 1,1-1-1,-1-3 1,0-3-1,1-4 1,-2-1-1,-2 0 1,-2 0-1,1 0 1,0 1 18,-1 2 0,-6 2 1,2-1-1,-2 2 1,0 2-1,4 5 1,-1 4-398,1 9 0,2 4 0,-4 3 0,0 1 1,1 1-1,4 1 0,1 2 0,-1-1 0,-4-2 57,0-2 1,-4 1-1,4-2 1,1-4-1,1-6 176,0-6 1,0-6-1,-5-9 1,2-1 0,-2 1-1,0 2 1,0 2 0,4 1-1,-1 2 1,2 1-134,0-1 1,-3 0 0,5 1-1,1 5 1,2 4 0,-1 2-1,-1 4 1,-1 5-747,1 3 0,0 1 1,1 0-1,-3 1 1,2-1-1,2 1 1,2-1-1,-1 0 1,2 1 785,3-1 0,4 1 0,5-1 0</inkml:trace>
  <inkml:trace contextRef="#ctx0" brushRef="#br2" timeOffset="61">12905 6993 8244,'19'-5'0,"0"-2"0,-3-1 0,-3-3 0,-5-1 0,-2-3 0,-2 1 0,-3-2 597,-1-3 1,0 3 0,0-5 0,0 2-1,0-2 1,0 0 0,0-1 0,0 1-1,0-2 1,0 3 0,-1-1-327,-4 3 0,2 7 0,-7 3 0,-1 2 0,-2 4 1,0 5-1,2 7 0,1 4 0,1 4 0,1 3 0,1-1-481,1 1 1,4 0 0,-2-3 0,2 1 0,2 0 0,0 0 0,0 0 0,0-1 0,0-2 0,2-3 0,1-2 239,2-1 1,4-6 0,-2 4 0,1-1 0,3-6-1,2-4 1,-1-6 0,0-4 0,-4-2 0,0 1-159,0 0 1,0-1 0,3 1 0,-2-1-1,1 1 1,-1 1 0,-1 2 0,0 3-138,0 2 1,-4 2 0,0 9 0,0 5 0,-1 3 0,2 1 0,-1 0 0,1 1-752,0-1 1,5 1 0,-4-1 0,0 0 1015,1 1 0,4-1 0,-3 1 0</inkml:trace>
  <inkml:trace contextRef="#ctx0" brushRef="#br2" timeOffset="62">13164 6475 7733,'8'-15'433,"3"1"0,-6 0 1,-4 2-1,-2 8 1,-4 8-387,2 8 0,1 4 1,2 1-1,0 4 0,0 1 1,0 2-1,0 0 0,0-1 1,0-1-1,0 0 0,2 2 1,1 0-2099,2 0 1,6-4 2050,-1 3 0,2-5 0,3 3 0</inkml:trace>
  <inkml:trace contextRef="#ctx0" brushRef="#br2" timeOffset="63">13408 6834 7728,'15'0'504,"-1"0"0,0 5 1,1 0-1,-1-2 1,1 0-54,-1 2 0,-6 3 0,-3 7 0,-4-1 0,-2 2 0,-2 2 0,-4 2 0,1 1 0,-2 1 0,1 1 0,-1 2-1964,0 3 1,0 0 1512,-1 1 0,-10 6 0,3 2 0</inkml:trace>
  <inkml:trace contextRef="#ctx0" brushRef="#br2" timeOffset="64">14142 6906 8906,'0'-8'2506,"0"0"-2281,0 4 0,0 0 0,0-5 0,2-2 0,2-1 1,6 0-1,3-1 0,1-3-165,1 0 1,-1-5-1,-1 0 1,-2 0-1,-1 1 1,-1 2 0,1 2-1,-2 2 1,-2-1-1,-4 3 1,-4 4-92,-3 8 0,-4 11 1,2 8-1,1 0 0,0 2 1,2 1-1,3 2 0,1-1 1,0-1-1,1-1 1,4 0-1,5-4 21,3-1 0,1-3 0,0-3 0,1-4 1,-1-1-1,0 0 0,2-2 0,2-3 0,1-5 1,-3-5-1,-3-2 0,-3-3 32,1 1 0,0-5 0,0-1 0,-3 3 0,-1-1 0,-4 1 1,0-3-1,0 3 0,2 1 0,-2 2 0,0 1-101,2 3 1,-3-3 0,3 7 217,-4 3 0,-1 0 1,0 12-1,0 2 205,0 2 0,0-3 0,0-1-192,0 3 1,0-4-30,0 1 1,0 1 0,2 2-34,3-2 0,-4-2 0,6-3-126,-1 4 1,-5-1-1,6 0 1,-1 0 0,4-1 36,3-1 1,-4-1 0,1-5 0,1 0 0,0-2 0,0-2 24,-1-6 0,-2-3 1,3-1-1,-1 1 0,-1 2 1,1 1-1,0-1 0,1-2 1,2-1-1,1 1 0,0 2 34,1 1 1,-1 6 0,0-4 0,1 1-1,-1 4 1,1 1 0,-1 4 0,0 3-79,1 4 0,-7 4 1,-3 2-1,-2-3 0,0 0 1,2-3-1,-2 2 0,-1 2-91,-2 1 0,1-2 0,2-8 0,2-8 0,0-8 0,0-2 32,0 0 1,4-1 0,-2 3 0,-1 0 0,0 3 0,-1-1 0,2 1-1,0-1 1,3 0 155,0 2 1,-1 2 0,6 6-1,-1 0 1,-1 2 0,-2 1-76,-1 2 0,-6 4 0,4-2 0,0-1 1,0 0-1,2-1 0,0 0 0,-1 0 44,2-2 0,2-1 0,2-2 0,-3-2 0,0-1 0,-5-4 0,1-1 21,0-3 0,0-2 0,4 1 0,-4 0 1,0 4-1,-2 0-142,0 0 0,6 5 1,-3-2-1,2 5 1,1 4-1,-4 2-59,-2 2 1,4-3-1,-4 4 1,2 3-1,2 0 1,-1 1 0,-1-2-1,0-3-97,0-1 1,-3-1 0,5-3 0,1 2 0,1-3 59,3-5 1,-1-5 0,-1-7 0,-2 2 0,-3 2 298,-1 2 0,-1 5 1,-1 0-1,3 4-113,0 4 0,0 0 1,-5 5-1,3 2 1,1 2-1,1 2 1,-2-1-1,2 2 0,-1 3 1,-1 3-1,-1 2-49,1 0 1,-3 7 0,5 6 0,-1 1 0,-4-1 0,-1-1 0,-2 0 0,0 0 0,0-2 0,0-2 0,-2-5 0,-3-1 103,-4-4 1,1 4 0,-2-7-1,0-2 1,1-2 0,-1-6-1,-1-2 1,-2-2 0,-1-1-1,1-2 1,2-4-151,1-2 1,2-8 0,-1 3 0,2-4 0,2-3 0,1-2 0,0-2 0,3-3 0,1-1 0,0 0 0,1 0 0,4 0-80,5 2 0,-2-4 0,1 6 0,1-1 0,0 0 1,-1 2-1,2 0 0,2 0 0,2 1 0,-1 0 0,2 1 1,2-2 210,1 1 0,0-3 1,-3 0-1,1 1 1,4-3-1,0 1 1,1-5-1,-1-4 1,2-2-1,-3 1 1,1 0-1,-3-2 3,-2-4 1,0 1-1,0 0 1,0 2 0,-4 5-1,0 4 1,-4 7 0,-2 3-1,-1 2-93,0-1 1,-1 9 0,-4 6-1,0 8 1,0 5 0,0 1-1,0 2 1,0 2-13,0 1 0,-1 5 0,-2-3 0,-2 1 0,2 4 0,1 1 0,2 1 0,0 1 0,0 0 0,0 0 0,0 0 0,0-1 165,0 1 1,0 0-1,0-2 1,0-3 0,0-3-1,0-2 1,-2 0-1,-2-3 113,-6-5 1,2-4 0,-2-7-1,1-2 1,1-3 0,1-4 0,1-4-1,-2-1 1,0-1 0,3 1-273,4-1 0,1 6 0,0-1 0,0-1 1,1 0-1,4 0-31,5 1 1,2 7 0,3-2 0,-1 4 0,1 1 0,-1 0 0,0 0 0,1 0 0,-1 0 0,1 0 0,-1 0 0,0 0-276,1 0 1,-1 4 0,1 1-1,-3 0 1,-1 0 0,-1 0-1,1-1 1,2 1 0,1 0 0,1-2 24,-1-1 0,1-2 0,-1 0 0,0 0 0,1 0 0,-1 0 0,1 0 0,1 0 0,0-2 0,-1-1 0,-2-4 0,0 1 585,0 0 0,-4-5 0,-1 1 0,0-3 0,-1-1 0,-1-1 0,-3 1 0,-1 0 0,-2-1 0,0 1 0,0-1 265,0 1 0,0 0 1,-2-1-1,-1 1 1,-3 1-1,-2 2 0,-3 3 1,-2 1-1,-2 4 1,1 2-1,0 1-451,-1 0 1,6 1-1,-1 4 1,1 5 0,-1 2-1,2 3 1,0-1 0,2 2-1,-1 2 1,4 3 0,1-1-1,2 1-136,0-3 0,0-1 1,0 1-1,2 1 1,3-3-1,3-3 1,1-5-1,1 0 1,1-2-1,2 1 1,1-6 9,1-4 0,-1-3 0,0-7 0,1 0 1,-1-3-1,1 0 0,-1-1 0,0-1 0,-1-1 1,-2 1-1,-3 2 0,0 2-284,0-1 0,-3 3 1,3 0-1,0 4 0,0 2 1,2 4 174,-2 6 1,-2 4 0,-6 6 0,2 0 0,1 1 0,2-1-1,0 1 1,-1-1 0,3-1 0,-1-2 0,2-1-1502,0 1 1,-5 2 1659,2 1 0,-3-6 0,-2-2 0</inkml:trace>
  <inkml:trace contextRef="#ctx0" brushRef="#br2" timeOffset="65">15782 6374 7753,'-8'-14'734,"3"-1"0,-1 6 1,0-1-1,-1-1 1544,1-2-2366,7 5 0,9 2 0,8 7 0,1 2 0,0 2 0,0 0 0,2 0 1,1 1-1,2 1 0,0 1 0,0-2 0,2 2 0,1-2 0,2 2 88,0 0 0,6 2 0,1 4 0</inkml:trace>
  <inkml:trace contextRef="#ctx0" brushRef="#br2" timeOffset="66">16573 6029 7763,'15'0'724,"-7"1"-763,-3 4 0,-4 3 1,-1 6-1,0 1 0,0-1 1,0 2-1,0 2 39,0 1 0,0 7 0,0-4 0</inkml:trace>
  <inkml:trace contextRef="#ctx0" brushRef="#br2" timeOffset="67">16976 6561 7745,'13'-2'0,"-2"-1"501,-1-2 0,-7-1 1,3 3-1,-1-4 1,0 3-1,-2 2 0,-1 10 1,-4 6-1,-1 7 1,-3 2-371,-2 2 0,3 2 0,-5 2 0,1 0 1,-1 0-1,0-1 0,1 3 0,-1 1 0,1 1-131,-2-1 0,-2 5 0,-2 0 0</inkml:trace>
  <inkml:trace contextRef="#ctx0" brushRef="#br2" timeOffset="68">17681 6647 6693,'0'15'529,"0"-7"1,2 3-69,3-6 0,-4-2-351,4-8 1,-3-3-1,-2-6 1,1 1-1,2 0 1,2 0-1,-2-3 1,-1 0-1,-2 0 1,2 0-1,1-1 1,2-2 0,-2 1-1,-2 2 1,-1 2-1,0-1 54,0 1 1,-4 4 0,-3 1 0,-1-1-1,-1 1 1,-1 1-241,0 1 0,2 4 1,-1 8-1,4 4 160,3 4 1,2 2 119,0-1-272,0-6 1,0-3-1,2-8 1,1-4-19,2-1 0,6 0 0,-1-3 0,3 3 0,1 0 0,0 2 1,1-1 87,-1 4 0,1 1 1,-1 2-1,0 0 0,-1 2 1,-2 3-1,-3 4 0,0 4 1,-1 2-1,-1-1 0,-3 2 1,-1 3 58,-2 5 1,0-2 0,0 1 0,-2-1-1,-1-1 1,-3 0 0,-2-4 0,-2-1 0,1-1-1,-1-2 1,-1-2 0,-2-3-104,-1-2 1,4-1 0,0-5 0,1-2 0,1-2 0,3-6-1,3-3 1,4-1-79,3-1 0,-2 1 1,7 1-1,-1 2 1,1 1-1,-1 1 1,3 1-1,0 1 1,3 3-1,-1-1 1,0 2-1,1 1-26,-1 2 1,1 0-1,-1 0 1,2 2 0,2 1-1,2 3 1,1 2 0,2 2-1,-3-1 1,3 1 0,-1 0-1,2-1 38,-2 1 1,1-5 0,-6 3 0,4-2 0,0-3 0,1-1 0,-1-2 0,0 0-1,-4 0 1,-2-2 0,-4-1 0,-1-3 301,1-2 0,-5-2 0,-1-4 1,-3-1-1,-2-1 0,0-1 0,0-3 1,-2 1-1,-3 0 0,-6 0 1,-5 0-1,-3 0 76,1-1 1,1 3 0,-1 6 0,-1 3 0,1 1-1,1 4 1,-1 1 0,-1 2 0,1 2 0,2 4-1,4 7-288,2 5 1,4 7 0,6-2 0,0 1 0,0 0 0,1 1-1,2 1 1,5-1 0,4-2 0,4-4 0,0-5 0,1-2-70,2-1 0,-3-5 1,4-1-1,-4-5 1,0-3-1,1-4 0,2-1 1,-3-3-1,-3-3 1,-5-4-1,0-3 0,-2 1-10,1-1 1,-2 0-1,-5 3 1,0-1 0,0 2-1,0 1 1,0 1 0,0 1-1,0 0-8,0-1 1,0 9 0,0 6 0,0 9 0,1 7 0,2 5 0,2 0 0,-2 1 0,1 1-82,0 2 0,-2-2 0,4-1 0,-1 0 0,2-1 0,1 0 0,1-3 0,1-2 186,-1-2 0,1 0 0,4 1 0</inkml:trace>
  <inkml:trace contextRef="#ctx0" brushRef="#br2" timeOffset="69">18458 6259 7780,'0'-23'119,"0"-2"1,0 4 0,-1 2 0,-3 1 0,-2 7 0,-2 3 0,-3 5 0,0 3 0,1 5-226,5 4 0,4 4 0,1 2 0,1-1 0,4 0 1,5 1-1,2-1 0,3 2 106,-1 3 0,7-3 0,1 5 0</inkml:trace>
  <inkml:trace contextRef="#ctx0" brushRef="#br2" timeOffset="70">18861 6230 7776,'10'0'286,"-4"3"0,-4 5 1,-7 8-1,-5 5 1,-3 6-1,-3 5-126,0 7 0,0 4 0,0 5 0,-1 4 0,-2 6 0,3 3 0,3 1 0,5-1 1,1-4-1,4-2 0,2-4 0,1-3-297,0-7 1,0-5 0,0-12-1,0-5 1,0-6 0,0-9-1,0-8 1,1-9 90,4-6 1,-3 1 0,2-8-1,-2-2 1,-2-6 0,2-3-1,1-1 1,3 0 0,1-1 0,1-1-1,0-3 1,1-2-2,-1 2 1,3-3 0,-4 9 0,1 0 0,3 5 0,2 7-1,1 7 1,1 7 0,-1 8 0,-1 8 54,-4 9 1,3 2 0,-6 8 0,0 1 0,2 3 0,-1 0 0,1 0 0,0-3 0,3-2 0,2-1 0,-1-1 0,0 0-543,-3-4 1,1-1 0,4-3 0,1-4 533,-1-4 0,7 3 0,1 0 0</inkml:trace>
  <inkml:trace contextRef="#ctx0" brushRef="#br2" timeOffset="71">19293 6388 7753,'-7'-14'184,"4"1"0,-7 2 0,1 1 1,-1 1-1,1 1 0,-3 3 1,0 3-1,-3 4 0,2 3 1,2 6-29,2 7 1,1 4-1,-2 7 1,5 0-1,4 1 1,1 2-1,0 1 1,0-1 0,0-3-1,1-3 1,4-2-1,5 0-244,2-2 1,3-3 0,-1-9 0,1-5 0,-1-4 0,0-1 0,1-1 0,-1-6 0,1-5 0,-1-6 0,-1-1-6,-4-2 1,3 0-1,-6-4 1,0 1 0,1 0-1,-3 0 1,1 0 0,0 0-1,-2 1 1,0 4-1,1 3 100,0 2 1,1 3 0,-5 6-1,0 10 1,0 6 0,0 3-5,0 1 0,0 4 0,0 0 0,2-2 0,1 1 0,2 0 0,0 1 0,-1 0 0,1 0 0,0 0 1,0-1-1,1-2-708,2-2 1,2-1 0,4-2-1,1-3 705,-1-1 0,0 4 0,1-3 0</inkml:trace>
  <inkml:trace contextRef="#ctx0" brushRef="#br2" timeOffset="72">19782 6460 7753,'1'-19'147,"3"0"1,0 0 0,-1 0-1,-1-2 1,-4 0 0,-1 0-1,-3 4 1,0 1 0,-2 3-1,1 2 129,1 1 0,-5 7 0,3 0 0,-2 6 0,2 8 1,0 7-1,2 6 0,-1 4 0,4 4 0,1 4 1,2 0-339,0 4 0,2-5 0,1 1 0,4-4 1,1-2-1,3-3 0,2-1 0,1-4 0,0-3 1,1-4-1,1-6 0,3-4-15,5-3 0,1-15 0,1-6 0,-2-7 0,0-4 0,0-4 0,-2-4 0,-1-4 1,-3-3-1,-1-1 0,-1-3 0,0-3 174,-3-2 0,-3 4 1,1 3-1,-3 2 0,0 3 1,-2 4-1,1 6 0,-4 6 1,-2 12 104,-1 12 0,-4 9 0,-3 20 0,1 5 0,-2 3 0,1 7 0,-1 2 0,2 4 0,-2-1 0,2-3 0,-1 0 1,2-1-318,-1 0 0,4 0 1,-4-1-1,1-4 0,0-4 1,2-4-1,2-3-28,1-3 1,1-16-1,4-14 1,3-10-1,2-7 1,-1-1-1,2 0 1,2-1 0,0-1-1,-2 2 1,-1 5-1,1 3 134,2 2 1,1 1 0,1 3 0,-1 6 0,-1 4 0,-2 6 0,-3 7 0,0 4 0,0 1 0,1-2-149,-1-2 0,4 1 0,-6-1 0,0 0 0,2-1 157,0-3 0,2 3 0,4-5 0</inkml:trace>
  <inkml:trace contextRef="#ctx0" brushRef="#br2" timeOffset="73">21594 6475 6691,'-1'8'736,"-4"-4"0,-5-2 0,-2-2-512,-3 0 1,1-2 0,0-1 0,-1-3 0,1-2 0,-1-2 0,1-1 0,0-2 0,-1-3 0,2-1 0,2-2 0,2-2 0,-3-2 0,1-2 0,2-2-1,4-2-308,3 0 0,2 0 0,0 2 0,2 3 0,3 5 0,4 3 0,4 2 0,3 1 0,3 3 0,4 5 0,1 4 0,-2 1-41,-1 0 0,3 6 0,-5 5 0,-2 7 0,-1 6 0,-3 5 0,-3 3 0,-4 3 0,-1 2 0,0 1 0,-2-1 1,-1-2 190,-2 0 1,-5-9 0,-2 3 0,-1-4 0,-3-3 0,-2-2 0,-1-4 0,0-4-1,-1-2 1,1-5-155,0-4 0,4-7 0,2-4 0,2-2 0,2-3 0,3-1 0,1-1 0,1-4 0,3 0 1,2 0-1,2 4 0,2 1 91,-2 1 1,4 6 0,-2 1 0,3 0 0,1 1 0,0 1 0,1 3 0,1 1-1,1 4 1,4 1 0,0 3 0,1 2 70,1 4 1,-4-1-1,5 0 1,1-3 0,1 0-1,0-2 1,-2 1 0,1-4-1,2-1 1,2-4 0,-2-1-1,-1-4-304,-2-1 0,-5 0 0,2-3 0,-4 2 0,-4-1 230,0 2 0,-7-11 0,1 3 0</inkml:trace>
  <inkml:trace contextRef="#ctx0" brushRef="#br2" timeOffset="74">20702 6518 7776,'15'8'121,"-1"-2"1,1-4-1,-3 3 1,0 4-1,-4 4 1,-2 3-1,-3 2 1,-1 2-128,-2 3 1,1-4-1,3 3 1,0 1 0,0-3-1,-1 1 1,0-3 0,3-1-1,2-1 6,4-1 0,7 2 0,3-9 0</inkml:trace>
  <inkml:trace contextRef="#ctx0" brushRef="#br2" timeOffset="75">22141 5770 7778,'19'-16'108,"1"-2"0,-4-1 0,-4 1 0,-5 4 0,-4 6 0,-6 8 0,-4 10 0,-2 7 0,-1 9 96,1 6 1,-1 0 0,-4 6 0,-1 2 0,1 2 0,-1 1 0,3 0 0,0 0 0,3 0-1,-1 0 1,2 1 0,3-3-517,4-3 1,1-4 0,1-10-1,4-6 1,5-7 0,4-6-1,5-5 1,5-5 0,4-6 0,2-7 311,3-6 0,4-10 0,6-2 0</inkml:trace>
  <inkml:trace contextRef="#ctx0" brushRef="#br2" timeOffset="76">22400 6086 7778,'22'-9'15,"-2"1"0,-4 1 0,-4 2 0,-4 1 0,-8 0 1,-9 6 254,-9 6 0,2 5 0,-4 1 1,0 1-1,1-1 0,0 0 0,0 1 1,-2-1-1,0 1 0,-1-1 1,1 0-1,0 1-337,4-1 1,-1-1 0,2-2 0,0-3 0,3 0 0,2 0 0,3 3 0,5 0 0,5 1-195,2-3 1,12-4-1,0 3 1,4-2-1,2-1 1,0 0 0,4 0-1,3-2 1,3-1-1,1-2 1,-1 0 0,-1 0 177,-3 0 0,3-7 0,1-2 0,0-4 0,-4-2 0,-4-1 1,-3-1-1,-3-2 0,-4 1 0,-4 2 0,-6 0 359,-2-3 0,-4-2 0,-2-3 0,-6 7 0,-3 4 1,-1 5-1,-2 1 0,-2 4 0,-1 2 0,2 1 1,1 0-1,3 1-118,3 4 1,-3 3 0,5 6 0,0 1 0,4 1 0,2 1 0,2 3 0,0-1 0,0 0 0,0 2-1,2-1 1,2 1-268,6-3 0,3-2 0,1-3 0,1-2 0,-1-3 1,0-2-1,1-3 0,-1-1 0,1-4 0,-3-2 0,0-6-43,-3-3 0,-6-3 0,4-1 1,-3-3-1,1 3 0,-2 1 1,-1 1-1,0 1 0,1 0 0,2-1 13,-2 1 0,3 4 1,1 2-1,-1 4 1,2 4-1,-2 4 0,1 4 1,-2 4-1,-1 0 165,1 3 1,5-1 0,-4 0 0,2 1 0,2-1-1,-1 2 1,1 0 0,1 0 0,2-3 0,1 0 0,1-2-1,-1-1 12,0-6 1,1-2 0,-1-2-1,1-2 1,-3-4 0,0-7-1,-4-4 1,-2-3 0,-3 1 0,-1-2-1,-2 1 113,0-1 0,0-5 1,0 4-1,-2-2 0,-1 2 1,-2-1-1,2 2 1,1 1-1,2 2 0,0 2 1,2 2-214,3-1 0,3 7 0,8 3 0,1 4 1,3 1-1,-1 0 0,0 1 0,2 4 0,1 5 1,2 3-1,-2 3 51,-2 3 1,0-2 0,0 6 0,-4-1 0,-5 1 0,-6 1 0,-2-2 0,0-1 0,2-2 0,-4 0 0,-2-1 0,-6-2 31,-1-2 0,-1 0 1,-6 1-1,1-2 0,0-4 1,-1-4-1,1-3 0,-1-2 1,1 0-1,0 0-258,-1 0 0,7-2 0,4-3 0,2-4 1,4-3-1,2 3 291,6 4 0,3 3 0,1 2 0,0 2 1,1 1-1,-1 4 0,2-1 0,2 2 1,1-2-1,-1 1 0,-2-4-4,-2-1 0,5-2 0,0 0 0,-1 0 0,-1 0 1,1-2-1,1-3 0,-1-4 0,-1-4 0,1-3 0,1-2 1,-1-3-30,-2-1 1,-3 0-1,-2-4 1,-2 2 0,1-1-1,-1-3 1,-1 1-1,-1 2 1,-4 2 0,-1 2-1,-2 4-193,0 1 0,0 9 0,0 7 0,-2 8 0,-1 7 0,-2 2 0,2 4 0,1 2 0,2 2 0,0 2-114,0 2 1,0-5 0,0 0 0,0 2 0,0-1-1,0 1 286,0-2 0,7-7 0,1 4 0</inkml:trace>
  <inkml:trace contextRef="#ctx0" brushRef="#br2" timeOffset="77">23350 5813 7821,'-7'-8'463,"-1"1"1,-6 7-1,-1 0 1,3 2-1,4 3 765,8 4-1437,6-2 0,8 6 1,2-4-1,4 4 1,2 1-1,2 1 1,0 1-1,2 1 1,1 4 208,2 2 0,6 0 0,1 6 0</inkml:trace>
  <inkml:trace contextRef="#ctx0" brushRef="#br2" timeOffset="78">23839 6230 8179,'0'-14'344,"0"-1"0,0 1 0,1 0 1,4-1-1,3 1 0,2-2 1,-1-2-1,3-1 0,2 1 0,4 2-202,1 2 1,5 6 0,-5 2 0,-2 1-1,1 0 1,0 3 0,-1 7 0,-2 8-1,-6 6 1,-2 4 0,-3 2 0,1 2-385,0 2 1,0 0 0,-7-2 0,-1-1 0,-3-2-1,-1 0 1,1-2 0,1-3 0,0-3 0,0-1 160,2-1 1,2-8-1,1-6 1,0-9-1,1-7 1,2-5-1,4-1 1,-1-4-1,2-1 1,0 0 112,3 3 0,-3-2 0,2 7 0,0 1 0,-1 2 0,-1 2 0,0 1 1,0 2-1,3 3 0,2 2-25,1 2 1,-4 4 0,0 4 0,-1 2 0,1 2 0,-1 2 0,1-1 0,0 1 0,-2 1 0,0 2 0,0 0 0,3-2 49,2-2 1,-4-1 0,-1 4 0,0-3 0,0 1 0,3-1 0,2-1 0,2-1 0,-1-3 0,0 1 0,1 0 16,-1-2 0,0-1 0,1-2 0,-1 0 0,1-2 0,-1-3 1,0-3-1,1-1 0,-1-1 0,-1-1 0,-2-2 0,-1-3-158,1-3 0,0 3 1,0-5-1,-3 2 1,0-2-1,-1-1 1,-1-4-1,-3 1 1,-1-1-1,-2 4 1,0 0-1,0 1-37,0 0 1,0 7 0,-2 6 0,-3 1 0,-3 6 0,0 4 0,2 8 0,0 5 0,-2 5 0,-2 1 161,1 4 1,5 1 0,0 2 0,2-2 0,0-2 0,-1-1 0,-2 0 0,2 0 0,2-1 0,1-2 0,0-2 0,0 0-225,0 0 1,4-5 0,3-6 0,1-1 0,3-4 0,2-3 182,1-5 0,0-3 0,1-6 0</inkml:trace>
  <inkml:trace contextRef="#ctx0" brushRef="#br2" timeOffset="79">24932 5568 7722,'0'-14'432,"0"-1"0,0 1 0,0 0 0,-1 1 0,-3 5 0,0 8 0,-1 9 0,0 7-301,0 4 1,-1 5 0,3-1-1,-4 5-131,-1 5 0,-1 2 0,-6 8 0</inkml:trace>
  <inkml:trace contextRef="#ctx0" brushRef="#br2" timeOffset="80">25925 5885 7733,'0'-15'832,"0"1"0,0 0 0,0-1-563,0 1 1,0 7-1,0 7 1,0 8-1,0 7 1,0 4 0,0 7-1,0 6 1,0 6-1,0 5 1,0 5 0,-2 5-1,-1 4 1,-2 4-1,1 3-253,-3 2 0,1-1 0,-5 4 0,1-5 1,0-5-1,1-9 0,-1-9 0,1-9 0,-1-6 1,0-7-1,-1-5-34,-2-4 0,4-5 1,-1-12-1,1-6 1,-1-6-1,0-5 1,1-4-1,-1-6 0,2-4 1,2-6-1,3-2 1,1 0-4,2 1 0,0 2 1,2 0-1,1-1 0,5 3 1,3 1-1,5 3 0,2 2 1,2 3-1,3 3 1,1 5-1,0 3 16,1 1 0,3 4 0,0-5 1,1 2-1,0 0 0,0 1 0,-1 2 1,1 3-1,0 2 0,0 1 0,-2-1 1,-2-2 21,-1-1 1,-6 4-1,1 1 1,-3-1 0,-1 1-62,-1-1 1,-6 13 0,-3 2 0,-4 6 0,-2 5 0,-2 2 0,-2 3 0,2 1 0,-1 2 0,1 0 0,-2-2 0,2 1-787,2-1 1,1-4 0,0 2 0,0 0 0,0-1 829,0-2 0,-7-13 0,-1-6 0</inkml:trace>
  <inkml:trace contextRef="#ctx0" brushRef="#br2" timeOffset="81">26083 5496 7727,'-5'-14'370,"-1"1"0,-2 4 0,-3 4 0,0 5 0,1 5 0,5 4-410,4 4 0,2 1 0,4 1 0,5-1 0,1 0 0,2-1 0,-1-2 0,4-1 0,0 0 0,0-2 0,0-4 0,2-2-3528,1-2 3568,0 0 0,8 0 0,4 0 0</inkml:trace>
  <inkml:trace contextRef="#ctx0" brushRef="#br2" timeOffset="82">26428 5410 7395,'15'-14'259,"-1"-1"0,-1 6 0,-2-1 0,-4 0 0,-6 2 0,-6 5 0,-3 5-230,-1 3 1,4 6-1,-3-2 1,2 4-1,2 2 1,3 1-1,1 1 1,0 4-1,0 1-29,0 4 0,0 1 0,0 2 0</inkml:trace>
  <inkml:trace contextRef="#ctx0" brushRef="#br2" timeOffset="83">26831 5827 7870,'10'-14'0,"-2"-1"240,-2 1 0,-1 0 0,-3-2 1,1-2-1,2-1 0,-2 0 1,-2 0-1,-2-1 0,-2 3 1,-4 1-1,1 1 0,-2 1 61,0 0 1,-2 6-1,-4 4 1,-1 8 0,1 5-1,0 6 1,-1 4-1,1 5 1,0 3 0,1 2-1,2 1-327,1 4 0,5-2 1,-3 4-1,2 0 1,3-6-1,1-3 1,2-3-1,0 0 1,2-2-1,2-4 1,6-7-1,4-6-43,6-3 1,-4-4 0,4-3 0,1-6 0,1-7 0,2-5 0,0-5 0,0-2-1,0-4 1,0-4 0,0-4 0,0-2 82,0-4 1,-1 3 0,2-5 0,-2 2-1,-3 2 1,-2 3 0,-2 5 0,-3 4-1,-4 7 25,-4 6 0,-3 18 0,-4 9 0,-3 10 0,-4 8 0,-4 3 0,0 2 0,2 2 0,1 0 0,-1 5 0,-2-1 0,-1 2-29,0-1 0,4 1 0,2 3 0,2-3 0,3-2 0,1-3 0,2-2 0,2-2 0,2-4 0,7-7 0,7-6 0,4-6-102,1-3 1,4-4-1,-3-3 1,3-6 0,2-6-1,1-9 1,2-4 0,2-6-1,-2 0 1,-3-4 0,-4-2-1,-1-3 186,2-3 1,-5 4 0,-1-6 0,-1 2-1,-1 0 1,-4 0 0,-2 0 0,-3 2-1,-1 4 1,-1 9 0,-3 7 8,1 7 1,-2 9 0,-7 6 0,-4 4 0,-2 6 0,0 7 0,-1 6 0,-2 5 0,-1 5 0,0 4 0,-1 4 0,1 3-44,0 2 1,-1 1-1,1 0 1,-1 0-1,3 0 1,0 0 0,4 1-1,0-1 1,2 0-1,0-2 1,2-1 0,3-3-114,1-2 0,6-7 0,4-9 1,3-5-1,1-4 0,0-5 0,1-4 1,-1-1-1,1-1 0,-1-6 0,2-7 1,1-9-1,3-4 1,-1-2 0,-5 1 0,1-3 0,-1-1 0,0-3-1,1 2 1,-1 1 0,-1 4 0,-3 3 0,-6 2 0,-2 4 244,-2 3 1,-2 8 0,-2 5 0,-4 6 0,-2 7 0,2 4 0,2 4 0,1 3 0,0-1-179,0 1 0,0 5 0,5-4 0,0 2 0,0 0 0,0 0 0,2 0 0,1 0 0,4 0 0,-1 0 0,2-2 0,0 1-145,3-1 0,0-4 1,1 1-1,-3-5 1,2-3-1,2-3 0,1-1 1,1-4-1,-1-3 1,2-5-1,2-6 153,1-7 1,0 1-1,-6-7 1,-2-2 0,-1-1-1,1-3 1,0-2-1,-1-2 1,-4 2 0,-1 2-1,0 1 1,-4 0-22,-4 1 1,-6 5 0,-9 4 0,-3 5 0,-1 4 0,-4 7 0,-1 6 0,-2 7 0,0 4 0,2 5 0,2 5 0,1 3-974,-2 2 0,5 5 1,2 1-1,3 0 1,2 2 971,-1 0 0,1 1 0,0 5 0</inkml:trace>
  <inkml:trace contextRef="#ctx0" brushRef="#br1" timeOffset="84">7058 8392 7853,'9'0'597,"0"0"-33,-6 0 0,5 0 1,-5-2-1,2-2-416,-2-6 1,-2-2-1,-1-2 1,0 0 0,2 0-1,1 0 1,3-1 0,0-4-1,2-2 1,0-2 0,2 1-1,3 0 1,1 2 0,0-1-1,1 1 1,2 0-148,2 3 0,-1 3 1,-4 4-1,0 4 1,0 2-1,0 1 1,-2 4-1,-1 7 1,-2 4-1,0 4 1,-1 2-1,-3 4 26,-4-1 1,-1 6 0,0-4 0,0 3-1,-1 0 1,-4-1 0,-4-3 0,-4-2-1,0-2 1,-1 1 0,0-1 0,0-2-480,0-6 1,0-2 0,0-5 0,0 2 0,2-4 0,3-5 451,4-10 0,-3 0 0,1-6 0</inkml:trace>
  <inkml:trace contextRef="#ctx0" brushRef="#br1" timeOffset="85">7335 8378 7830,'5'9'142,"0"0"1,6-6 0,-2 2 0,3-3-1,2-2 1,0 0 0,0 0 0,0 0 0,0 0-1,-1-2 1,3-3 71,2-4 0,-2-5 0,4-3 1,-2-1-1,1-1 0,-2-1 1,-2-1-1,-1-3 0,0 1 1,0-1-1,-2-1 0,-2 0-192,-6 2 0,-2 5 0,-2-4 0,0 2 0,0 3 0,0 1 0,-2 4 0,-2 3 0,-6 4 0,-2 4-71,-2 1 1,0 10 0,2 4 0,1 3 0,3 3-1,1 4 1,1 0 0,-1 1 0,4-2 0,2 3-1,1 4 1,0 1-170,0-5 0,0 2 0,1-7 1,4 2-1,4-1 0,4-2 1,2-5-1,2-4 0,3-6 0,2-4 1,2-4-1,3-6-2793,0-9 3011,-5-7 0,4-9 0,-4-2 0</inkml:trace>
  <inkml:trace contextRef="#ctx0" brushRef="#br1" timeOffset="86">7975 7878 7853,'6'-28'197,"-5"6"0,4 4 0,-4 2 1,-2 4-1,-4 4 0,-2 10 1,-3 9-1,3 7-27,0 4 0,-3-4 0,2 5 0,-1 2 1,1 1-1,0 2 0,2 0 0,0 1 0,1 2 1,1 0-1,-1-3 0,2-3-375,1-1 0,2 1 0,0-2 0,0-4 0,2-6 0,2-3 0,6-6 0,4-4 0,3-6 0,1-6 0,1-5-184,1 0 0,-5-3 1,5 0-1,-1 0 1,-1 0-1,-1 3 0,-3 1 1,-3 2 716,-2 0 0,-7 8 1,-2 6-1,-8 8 1,-4 4-1,-2 2 1,0 0-1,0 0 1,0 0-1,0-2 1,0-1-1,0-2-247,1 2 1,0-3 0,2 0 0,4-1 0,-1-1-1,2 2 1,0 0 0,4 3-134,5 1 0,5 0 0,6-1 0,0-2 0,0 1 0,-1-1 0,3-1 1,1-1-1,3 0 0,0-1 0,2-3 0,-1-2-44,4-1 0,1-6 1,2-3-1,0-3 1,-1-2-1,1-2 0,0-2 1,-2-4-1,-1-1 1,-2 0-1,0-2 1,0-1 57,1-2 0,-7-1 1,1-2-1,-2-2 0,-3 1 1,1-2-1,-1-1 0,-2-2 1,-4 1-1,1 2 0,-2 5 1,0 2 275,-3 4 0,-1 11 0,-4 0 1,-2 4-1,-4 6 0,-1 5 0,0 7 1,-1 2-1,1 3 0,1 2-142,2 2 1,0 6-1,3-2 1,-3 3 0,-1 3-1,1 2 1,3 3-1,2 0 1,1 2 0,0-2-1,0 0 1,0-2-378,0 2 0,0-5 1,0 2-1,1-6 1,2-7-1,2-2 1,0-2-1,-1-3 106,1-7 0,-1-5 1,-5-13-1,-4-2 1,-4-1-1,-3-3 1,-2 0-1,0 0 1,0 3-1,0 2 0,0-1 1,0-1 450,0-1 1,1 4 0,0 5-1,2-1 1,4 1 0,-1 1 0,3 4-1,2 5-85,5 7 1,7 4-1,2 1 1,4-1-1,5 0 1,0 4-1,2-1 1,-2 1 0,2-4-1,-1-1 1,4-2-1,1 0-206,2-1 1,0 3 0,0-6 0,-1-2-1,0-2 1,-3-1 0,-2 0 0,0 0-1,-4-1 1,-1-4 0,-5-4 123,1-4 1,-7 0 0,-1-1 0,-4 0 0,-1 0-1,-1 2 1,-3 1 0,-2 3 0,-1 2 0,-4 3-49,-2 1 0,0 2 0,-1 0 0,0 0 0,1 2 0,4 2 0,4 6 0,4 2 0,1 2-240,0 0 1,0 0 0,1 0-1,4-1 1,3 3 0,1 1 0,0 1-1,4-2 1,2-4 0,4-3 0,-2 2 16,-2 2 1,-1-1 0,0-3 0,0-4 0,0-4 0,0-1 0,-1 0 0,0-1 0,-4-4 0,-4-4 0,-4-3 451,-1-2 1,0 0 0,0 0-1,0 0 1,0 0 0,0 0-1,0 0 1,0 0 0,0 1-99,0-1 0,0 4 1,0 1-1,2 0 1,2 1-1,6 2 0,2 1 1,2 1-1,0 1 1,0 1-1,0 2-310,-1 0 1,1 0-1,2 0 1,1 2-1,1 1 1,-2 3-1,-4 2 1,-4 2-1,-2 3 1,-3 1 190,-1 0 1,-2-1-1,0 1 1,0 0-1,0 0 1,0 0 0,1-2-1,2-1 1,2-2-1,0 2 1,-1 2-177,1 0 1,6-5-1,-2-3 1,3-4-1,2-1 1,0 0-1,0 0 1,0 0-1,-2-1 1,-1-4 74,-2-4 1,-1-3-1,3-2 1,-4 0-1,1 0 1,-2 0 0,1 0-1,-4 0 1,-2 0 43,-1 0 1,0 5-1,-1 1 1,-2 4 0,-2 5-1,2 7-143,1 4 0,2 2 0,0 0 0,0 0 0,0 0 0,0 0 0,2 0 0,1 0 0,3 0 0,2-1 0,3 1 150,1 0 1,-3-1-1,0-4 1,2-4-1,2-4 1,-1-2-1,-1-4 1,-4-4-1,1-4 1,-2-2 114,1-4 1,2 4 0,-3-5 0,0 1 0,0 1 0,-1 1 0,0 1 0,1 4 0,0 1 0,2 2 0,-1 0-75,4 1 1,2 2 0,0 6 0,1 0-1,0 0 1,2 1 0,-1 4 0,1 3-1,-4 1 1,0 0 0,-1 2-248,-2 1 0,2 2 1,-5 0-1,0 0 1,1 0-1,-4 0-109,-2 0 1,-2-7 0,-2-3-1,-2-8 1,2-5 0,1-3 0,2-2 58,0 0 1,0 0-1,2 0 1,3 2-1,4 3 287,3 4 1,2 3 0,-2 4 0,-1 1 0,-2 3-1,2 0 1,2 2 0,0-2 0,1 1 0,0-3 0,0 1-1,2-1-85,2-1 0,-2-1 0,2-2 0,-2 0 0,-3 0 0,1-2 0,0-2 0,-1-5 0,-3-4 0,0-1 1,-1 0-1,0-1 41,0-4 1,-6 4 0,2-3 0,-3 2 0,-2 2 0,0 0 0,0 0 0,-2 2-1,-1 1 1,-3 4 5,-2 0 1,0 4 0,-2 8 0,2 4 0,2 4 0,3 0 0,1 1 0,2 0 0,0 2 0,0 1 0,2 1 0,1-1-239,1-1 1,7-3 0,-3 3 0,1 1 0,0 1 0,2-1 0,0-1-1,0-4 1,-2-1 221,2-2 0,1 0 0,2 5 0</inkml:trace>
  <inkml:trace contextRef="#ctx0" brushRef="#br1" timeOffset="87">10295 7683 8599,'6'2'487,"-5"2"0,-5 6 0,-2 2 0,-2 3 0,0 4-487,-3 4 0,-1 9 0,-2 4 0</inkml:trace>
  <inkml:trace contextRef="#ctx0" brushRef="#br1" timeOffset="88">11017 8267 7806,'-9'0'1040,"1"-2"813,2-2-1729,1-4 0,5-6 1,0 0-1,0 0 0,0 0 1,0 0-1,2 0 0,1 1 1,3-1-1,0 0 0,2 0 1,0 0-1,3 0 0,1 0 1,2 2-1,0 3 0,0 4 1,-1 5-1,0 5 0,-2 4 1,-2 3-316,2 2 0,1 0 1,2 0-1,0 0 0,1 0 1,2-2-1,2-3 0,-2-3 1,0-1-1,0 0 0,1-2 1,-1-2 141,-1-1 0,-3 0 0,1-1 0,0-2 1,0-3-1,-1-2 0,-4-3 0,-5-1 0,-2-2 1,-2 0-1,0 0 277,0 0 0,0 0 0,-2 2 0,-2 3 0,-4 2 0,-1 3 0,1 1-237,2 4 1,1 5 0,5 8 0,0 0 0,0 0 0,0 0 0,2 0 0,1 0-1,3 0 1,2 0 0,3-2-130,1-3 0,2 4 0,0-6 0,0 1 0,0-2 0,-1-1 0,1-1 0,0-1 0,0-1 0,0-4 0,0-2 95,0-5 1,-5-4 0,-1-1-1,-2 0 1,-3 1 0,-1-1 0,-2 0-1,0 0 1,-2 0 0,-1-1-1,-3-2 1,-2-2 162,-3 2 1,-1 2 0,-2 1 0,0 0 0,0 0 0,0 0-1,0 2 1,1 1 0,-1 3 0,1 0 0,2 2-82,2 0 1,2 0-1,-1 3 1,8-2 0,8 2-1,5 2 1,4 1-70,2 0 1,1 0 0,-3 0 0,1 0 0,1 0 0,1 0 0,2 0 0,1 0-1,-2 1 1,1 2 0,-2 3 0,2 1-5,-1-1 1,-4 5-1,2-4 1,-4 3 0,-2-1-1,-4 2 1,-3 1 0,-1 2-1,-1 0 1,-1 0-1,-3 0 1,-4-1 111,-5 1 1,1 0 0,-1-1-1,-2-3 1,-3-2 0,-2 0-1,1-2 1,3 0 0,-1-3-1,1-1 1,-2-2-515,0 0 0,0 0 400,0 0 1,13 0 0,5 0-1,7 0 1,3 0 0,0 1 0,1 2-1,2 4 1,4-1 0,-1 1 0,1 0-1,1 0-276,3 1 0,1-3 1,2 2-1,1 0 1,2-4-1,1-2 0,-1-1 1,-3 0-1,-3 0 1,-4 0-1,1-1 0,-2-4 508,0-4 0,-3-4 1,-6-2-1,-4-2 1,1-1-1,-2-1 0,0 0 1,-2-1-1,-3 0 1,-1-1-1,-1 1 0,-3 0 209,0 3 0,-7-3 1,2 1-1,-4 4 1,1 2-1,1 4 1,2 0-1,-2 1 1,-1 3-1,-2 5 1,-2 5-1,1 4-364,1 4 0,-3 2 0,8 2 0,-2 3 0,0 2 0,4 1 0,0 0 0,4 0 0,2 0 0,1 0 1,0-1-1,1 0-258,4-1 1,3-8 0,6 1-1,-1-4 1,3-2 0,1-3-1,3-5 1,0-5 0,2-4-1,-2-5 1,0-3 0,-2-3 218,2-2 0,-4-1 0,1-5 0,-5 1 0,-3-3 0,2-1 1,0-1-1,0 1 0,-3 2 0,-2 1 0,-3-1 0,-2-1 18,-1 2 1,0 4 0,0 10 0,-1 3 0,-2 6 0,-3 12-1,-1 6 1,0 8 0,0 2 30,1 6 1,-3-1 0,4 4 0,2-2 0,2-3 0,1 3 0,0 1 0,0 1 0,0-1 0,1-3 0,4-4 0,4-2-90,4-2 1,5-1 0,1-7 0,-1-1 0,1-4 0,1 0 0,0-4 0,1-3 0,-1-5 0,2-4 0,-2-5 0,0-3-55,-3-2 0,-1-1 1,-2 3-1,-1-3 1,0 0-1,-2-1 1,-4 1-1,1-1 1,-2 4-1,0 2 0,-3 1 1,-1 0-8,-2 0 1,-2 2 0,-2 3-1,-4 6 1,-1 6 0,1 6 0,2 3 106,3 2 1,1 2 0,2 1 0,0 1 0,0 1 0,0-1 0,0 1 0,2-2 0,1-2 0,3-1 0,2 0 0,3 0-470,1 0 0,3-5 0,2-1 0,2-2 0,-2-3 461,-2-1 0,-1-2 0,0 0 0</inkml:trace>
  <inkml:trace contextRef="#ctx0" brushRef="#br1" timeOffset="89">12587 7669 7806,'-9'-1'707,"-1"-2"1,0-2 0,-3 2 0,1 3-764,3 5 0,4-2 1,10 4-1,4 1 1,3 0-1,4 3 1,1 1 55,1 2 0,1 6 0,-5 2 0</inkml:trace>
  <inkml:trace contextRef="#ctx0" brushRef="#br1" timeOffset="90">12823 8058 7803,'14'-1'95,"0"-4"1,-5-3-1,0-5 1,1-1 0,-1 0-1,0 0 1,2-2-1,1-2 1,1-5 0,-2-4-1,-2 0 1,3-3 412,5-2 0,-5 1 0,4-4 0,-2 1 0,-3 3 0,-1 1 0,-2 4 0,-2 1 0,-1 4-442,0 1 1,-7 7 0,-6 10-1,-1 6 1,0 7 0,-2 2-1,-3 3 1,-3 2 0,-1 3-1,1 2 1,3 3 0,3 1-273,2 2 0,1 0 1,-3-1-1,3 1 1,2 0-1,3 0 1,2 0-1,1-1 1,0 3-1,3-1 0,4 0 1,7-2 24,2-1 1,5-5 0,3 1 0,0-3-1,1-6 1,-2-3 0,2-4 0,1-3 0,2-3-1,-2-5 1,-3-4 0,-3-5 138,0-4 1,-4 1 0,2-5 0,-4 2 0,-3 2 0,-3-1 0,-1-1 0,0-2 0,0-1 0,-1 2 0,1 0 0,-4 3 171,-2-1 1,-1 1-1,0 4 1,-1 2-1,-4 2 1,-4 6 0,-2 4-1,0 4 1,2 6-98,-2 2 1,0 7-1,1-1 1,2 1-1,0-1 1,2 2-1,0 0 1,3 2 0,1-1-1,2 3 1,0-1-1,0-2-74,0-1 0,2 1 0,1-4 0,3 1 0,2-1 0,2-3 0,3-3 0,1-4 0,0 0 0,0-4 0,-1-2 149,1-1 0,0-6 1,0-3-1,-2-4 0,-1 0 1,-2-1-1,1-2 1,-1-1-1,0-1 0,1 1 1,-1 1-1,0 2 99,2 1 0,1 3 0,1 1 0,-3 0 1,0 1-1,0 3 0,3 4 0,1 1 1,0 0-1,-1 1-123,1 4 0,-4 1 1,-3 5-1,1-2 1,-2 4-1,0 2 0,-3 4 1,-1-2-1,-2-2 1,0-1-1,0 0-9,0 0 1,0 0-1,-2-1 1,-1-2 0,-1-6-112,1-10 1,1-6 0,4-2 0,1-1 0,1 0 0,1 0-1,0 0 1,1 0 0,0 0 0,2 0 0,-2 0 66,0 1 0,0 5 1,-3 2-1,4 1 0,0 0 1,4 2-1,1 3 1,2 3-1,-1 4-18,-4 0 1,2 3 0,-5 3 0,2 1 0,2 0 0,1 0 0,0 0 0,-2 0 230,2 0 0,0-5 0,0-1 0,-2-2 1,2-3-1,1-3 0,0-5 0,-1-4 0,-1-3 1,-1-2-168,-1 0 1,4 0 0,-4 0 0,1 2-1,-1 1 1,-1 2 0,-1-2 0,2-1-301,0-2 1,-3 6 0,2 5 0,1 6 0,-2 6 0,2 4 0,-2 1-118,0-1 0,0 1 1,-3 0-1,4 0 1,-1 0-1,2 0 1,-2 0-1,1-2-1654,1-3 0,1-2 1994,5-7 0,0-7 0,0 0 0</inkml:trace>
  <inkml:trace contextRef="#ctx0" brushRef="#br1" timeOffset="91">14185 7669 7179,'-14'-4'0,"1"-3"1030,4 0 0,-2 2 0,5-3 0,-2 1 0,-1-1 0,3-1-794,6 1 1,2 2 0,7 6-1,2 0 1,1 0 0,2-2-1,0-1 1,0-1 0,0 0 0,-1 3-1,1 1 1,0 0-1566,0 0 0,-5 1 1,1 3-1,-1 2 1,0 1 1328,0 4 0,1 8 0,4 2 0</inkml:trace>
  <inkml:trace contextRef="#ctx0" brushRef="#br1" timeOffset="92">14504 8058 7736,'9'0'1197,"1"0"0,1 0 1,1 0 4337,2 0-5236,-7 0 0,0 2 1,-7 2-1,-2 6 0,-1 2 1,-3 2-1,0 1 1,-2 2-1,0 2 0,-1-1 1,0 1-1,-1 1 0,1 2 1,0 2-300,0 3 0,-1 0 0,-3 1 0</inkml:trace>
  <inkml:trace contextRef="#ctx0" brushRef="#br1" timeOffset="93">15092 8158 7874,'0'-9'459,"0"-1"0,0 5-375,0-4 0,0 4 0,0-5 0,0-1 0,1-2 0,2-1 0,4-1-9,1 1 0,1-5 0,6-2 0,-1 0 0,1-1 0,-1 1 0,2 0 0,1 2 0,3 2 0,-4 1 0,-4 3 0,-2 0 0,1 2-119,2 1 1,-5 5 0,-3 12 0,-4 6 0,-1 4 0,0 1 0,0-2 0,0 0 0,0 1 0,0 2 0,0-1 14,0-2 0,0-6 1,0-1-1,0 2 1,2 1-1,3-3 1,4-4-1,4-3 0,2-4 1,-1-1 20,0-2 0,1-6 1,-1 1-1,0-4 1,1-4-1,-2-1 0,-2 2 1,-3 1-1,0 1 1,-2 1-1,1-1 123,-4 1 0,-2 4 0,-1 4-129,0 4 0,0 6 0,2 10 0,3 0 0,4 1 0,4-1 0,2-1 0,-1-2-27,0-1 1,1-7 0,-1 2 0,1-4 0,-1-1 0,0 0 0,1-1 0,-3-4-1,-2-5 21,-5-2 0,-4 2 1,-1-1-1,0-4 1,0-2-1,-1-1 1,-2 2-1,-4 2 1,-1-1-1,-1 1 0,-1 0 102,0-1 1,6 2 0,-4 2-1,0 3 1,1 0 0,-1 2 0,2-2-73,0 0 1,2 5 0,9-2-1,3 2 1,2 0 0,-1-2-1,4 2 1,3 1 0,3 2-1,-1 2 1,-1 2 0,1 4-16,1 0 1,0 5 0,-4-3 0,-1 2 0,1 3 0,-3-1 0,0 1 0,-4-1 0,0 0 0,-2 2 0,0 2 0,-3 1 62,-1-1 0,-4-2 0,-2-2 0,-6-1 1,-3-2-1,-1-1 0,0-1 0,-1-1 0,1-3 1,-1-3-140,1-2 1,6-2 0,2-3 0,1-4-1,0-4 1,2-1 0,1-1 0,4 2 0,1 2-1,3 3-113,2 2 0,-3-1 1,5 4-1,1-2 0,2 2 1,1 2-1,1 2 0,1 2 1,1 4-1,2 1 0,0 3 194,2 2 0,2 1 0,5 1 0</inkml:trace>
  <inkml:trace contextRef="#ctx0" brushRef="#br1" timeOffset="94">16171 7942 7754,'9'-4'0,"-1"-3"0,0-1 0,-1-3 0,1-2 0,-2-1 0,0-1 0,-1-1 0,0-1 0,0-4 300,-2-1 0,-1-1 1,-2-2-1,0 1 1,0 0-1,0 0 0,0 1 1,0 3-1,-2 4 1,-3 4-299,-4 8 1,-4 2-1,-2 4 1,3 4 0,0 7-1,3 6 1,-1 3-1,1 2 1,-1 0 0,0 0-1,2 2 1,4 1-134,2 2 0,2-5 0,0 0 0,0 0 0,0-2 0,2-4 0,2-5 0,6-6 0,3 0 1,1-4-1,1-1 0,1-6 147,3-5 1,-3-2 0,3-15-1,-1-3 1,-1-4 0,2-4-1,-1-1 1,-4-1 0,-3 1-1,-1-2 1,0-2 0,-2 1 32,-4 2 1,-2 4 0,-2 8 0,0 3-1,-2 7 1,-2 5 0,-6 9 0,-1 6 0,0 9-17,1 5 1,2 1-1,-2 6 1,4 1-1,1 2 1,0 1-1,2-1 1,2 0-1,1 3 1,0 1-1,0-1 1,1-1-64,4 0 0,3-2 0,6-2 1,2-1-1,2 0 0,3-1 1,1-6-1,4-4 0,1-5 1,2-1-1,-2-4 0,-2-2 21,-1-1 0,-6-6 0,1-4 1,-3-2-1,-1-3 0,-1 1 1,-1-1-1,-2-1 0,-3-1 0,-2-2 1,-2-1-1,-1 1 8,2 0 1,-4-2 0,4 4 0,-3-3 0,-2 3 0,0 1 0,0 2 0,-2 1 76,-3 3 0,2 4 1,-5 7-1,2 4 1,2 5-1,3 3 1,1 1-1,0 0 1,0 2-1,0 3 0,0 4 1,0 1-188,0 0 1,6-2-1,2 4 1,2-2-1,-1 0 1,3-2 0,0-3-1,3-3 1,-1-1-1,0-3 1,1-2 0,-1-5-607,1-4 1,-6-1-1,-1-1 1,-1-4 716,-4-5 0,5-2 0,0-3 0</inkml:trace>
  <inkml:trace contextRef="#ctx0" brushRef="#br1" timeOffset="95">16674 7568 9067,'-6'-14'0,"-2"-1"0,-2 3 0,1 0 52,-3 3 0,8 6 0,4-2 0,8 3 1,4 4-1,3 1 0,-1 3 0,1 1 0,-1 1 1,0 0-53,1 3 0,5 2 0,3 1 0</inkml:trace>
  <inkml:trace contextRef="#ctx0" brushRef="#br1" timeOffset="96">16933 7798 7683,'10'0'85,"-1"0"0,2 0 1,1-1-1,-1-2 1,-3-5-1,0-4 0,0-4 252,3 0 0,2-6 0,1-2 1,1-5-1,-1-3 0,0-3 1,-1-2-1,-2-1 0,-1 0 0,0 1 1,-2 0-1,-2 2-331,0 0 1,-4 3 0,3 8 0,-5 6 0,-5 5 0,-5 5 0,-2 2 0,-3 3 0,1 3 0,-1 5 0,1 4 0,0 6-13,-1 4 1,1 3 0,-1 7-1,1 0 1,0 0 0,1 1-1,2 3 1,3 4 0,1 2-1,4-1 1,1 2 0,2 2-96,0 1 0,2 0 1,4-2-1,7-2 0,6-6 1,4-2-1,1-4 1,0-3-1,0-7 0,1-5 1,1-8-1,0-2 62,-3-2 0,-3-2 0,2-2 0,-1-6 0,-4-3 0,-1-1 1,-3 0-1,-2-2 0,-3-2 0,0-1 0,-1 0 0,-1-1 54,-3 1 1,4 0 0,-2 5 0,-2-1 0,-2 1 0,-1-1 0,2 3 0,1 0 0,2 3-1,-2-2 40,-1-2 0,-2 3 1,-2 2-1,-3 2-24,-4 3 1,1 1 0,0 4 0,0 3 0,1 4 67,1 4 0,0 1 0,2 1 0,0-1 0,0 0 0,3 1 0,1-1 0,0 1 0,0-1 0,0 0 0,1-1-65,4-3 1,-2 3-1,5-4 1,0 4-1,0 1 1,4-1-1,0-3 1,3-5-1,-1-4 1,0-1-46,1 0 0,-6-1 0,1-4 0,1-5 0,2-3 0,0-1 0,-2 0 0,-1-1 0,-1 1 0,1-1 0,-1 1 0,3 0 124,0-1 1,-2 2-1,-2 2 1,0 3 0,0 0-1,3 2 1,2-1-1,1 4 1,-1 3-20,-3 5 1,2 5 0,-4 7-1,0 2 1,-1-1 0,-2-2-1,-1 0 1,0 2 0,-3 1 0,1-2-81,3-1 1,-2-1 0,5-1 0,0-1 0,0-5 0,1-8 0,-1-8 0,-1-5-38,-1-1 0,-3-1 0,5-1 1,-1-1-1,-2-2 0,-1 1 1,1 2-1,0 2 0,0-1 0,1 1 72,2-1 1,-3 3-1,5 2 1,1 7-1,0 6 1,0 7-1,-3 2 1,0 3 26,0-1 0,-3 1 0,4-1 0,1 2 0,0 2 0,-2 1 0,0-3 1,-2-3-1,2-4 0,-2 2 0,2 1 0,0-3-26,4-4 1,-4 1-1,1-1 1,2-3-1,2-4 1,0-4-1,-2-2 1,-1-3-1,-1-2 1,1-2 24,-1 1 1,-4 0 0,3-1 0,0 1 0,-1-1 0,-1 1 0,-1 1 0,0 2 0,1 3-104,2 2 0,-3 1 0,4 5 0,1 1 0,0 3 0,-2 2 0,0 0 0,-2 2 0,2 0-389,0 4 0,2 0 1,2 3-1,0-2 1,-4-2-1,0-3 1,-2 0-1,2-2-262,0 1 0,-3-3 0,3-5 0,-2-4 0,-3-6 0,-1-5 0,-2-5 0,0 0 679,0 0 0,0-11 0,0 2 0</inkml:trace>
  <inkml:trace contextRef="#ctx0" brushRef="#br1" timeOffset="97">18285 7568 8215,'2'-35'0,"1"-3"0,4-4 0,-1-1 0,2 3 0,-2 5 0,1 8 0,-4 4 0,-1 6 0,-1 1 834,4 1 0,-3 9 0,1 4 1,-5 7-1,-3 3 0,1 5-816,-3 4 0,1-1 1,-5 5-1,3-2 0,0 2 1,0 2-19,-4 2 0,0 2 0,-3 2 0</inkml:trace>
  <inkml:trace contextRef="#ctx0" brushRef="#br1" timeOffset="98">19249 7726 7649,'8'-1'340,"-1"-2"1,-2-4 0,-1-1 0,1-1 687,2 1-963,-6-5 0,6 5 0,-6-5 1,2 2-1,2 1 0,-2-1 0,-1-3 1,-2-4-1,0-1 0,0 1 0,-2 2 1,-1 2-1,-3 0 0,-2-1 1,-3 2-1,-2 2 0,-2 3 0,1 2 1,-2 3-1,-2 3 0,-1 4 0,2 6 1,1 4-1,1 6 0,1 4 1,0 4-1,-1 4-45,1 2 1,6 4-1,3-4 1,2-1 0,0 1-1,-2 0 1,3-4-1,5-3 1,5-4 0,4-4-1,0-6 1,4-7-33,0-4 0,2-2 0,-1-4 0,4-5 0,2-10 0,1-7 0,0-3 1,-2-1-1,0-4 0,1-6 0,1-4 0,0-4 3,0 1 0,-7 2 1,2 2-1,-1 0 0,-2 0 1,0 1-1,-5 4 0,-3 4 1,-5 4-1,-1 3 66,-2 3 1,-2 10 0,-2 10-1,-4 8 1,-2 5 0,0 5 0,-1 4-1,0 3 1,0 1 0,3 5 0,0 4-1,1 2 0,1-1 1,0 4 0,2-3 0,0 1-1,0-1 1,3 2 0,1 1 0,1 0 0,4 0-1,5 0 1,3-2 0,1-2-64,0-5 1,6-8 0,0 0 0,1-4-1,2-6 1,-3-4 0,3-3 0,-3-4 0,3-3-1,-2-6 1,-1-5 0,0-5-21,0-1 0,-4-7 0,4-6 1,-4-2-1,-2-1 0,-1 0 0,-2-1 1,-1 1-1,-1-1 0,-1 1 1,-3-2-1,-4 0 57,-1 2 1,0 3 0,0 6 0,0 2 0,-1 3-1,-4 6 1,-5 7 0,-1 8 0,0 6 65,2 6 0,1 9 1,-2 3-1,4 1 0,1 2 1,-2 0-1,1 0 1,0 3-1,2 4 0,3 2 1,1-1-1,0 0-60,0 2 1,0-4-1,0 5 1,0-1-1,1 1 1,4 0-1,5 0 1,4-4 0,4-4-1,3-3 1,-1-2-1,3-2-109,-1-6 0,0-9 0,4 0 1,-2-4-1,0-2 0,-2-6 1,-2-6-1,-4-6 0,-2-2 0,-1-3 1,-2-1-1,-3-6-63,-2 1 1,-1 0-1,-5 1 1,0 0 0,0 0-1,0 1 1,0 0-1,-2 3 1,-2 2 0,-4 3-1,-2 4 1,0 4 167,-1 8 0,3 2 0,-1 4 0,-1 2 1,2 6-1,3 3 0,4 3 0,1 3 0,0 3 1,0 2-1,0 0 40,0 2 0,0-4 1,1 1-1,4-1 1,5 0-1,3 2 1,1 0-1,0-1 0,1-2 1,-1-4-1,0-1 1,1-1-369,-1-1 0,5-4 0,1-2 0,-3 0 295,-1 0 0,-1 1 0,-1 6 0</inkml:trace>
  <inkml:trace contextRef="#ctx0" brushRef="#br1" timeOffset="99">20904 7813 7642,'5'-15'149,"-1"1"0,1 0 1,0-1-1,0-1 0,-2-1 1,-1-3-1,-2 3 0,0-1 1,0 1-1,0-2 70,0 1 1,0-3-1,0 2 1,0 0-1,0 0 1,0-2 0,-2 0-1,-1 0 1,-4 4-1,1 1 1,-2 3-1,0 3 1,-3 6 0,-2 2-150,-1 2 1,4 8 0,1 5 0,-3 6 0,1 2 0,0 1 0,3 2 0,0 5 0,2 3 0,-1 0 0,4-2 0,1-1-93,2 0 0,0-1 1,0 1-1,2-2 1,1-3-1,4-4 0,2-4 1,6-4-1,4-2 1,2-5-1,1-5 0,0-5-10,4-5 1,-1-9 0,1-5 0,-2-5 0,2-4 0,-1-6 0,1-2 0,-4-2 0,-1-2 0,-2-3 0,0-3 0,0-2-88,-1 0 1,-7 2-1,-3 0 1,-1 8 0,-4 8-1,-2 4 1,-2 6 223,-4 6 1,-1 17 0,-6 18 0,4 5-1,0 4 1,0 2 0,-1 2 0,1 0 0,1 0-1,3 1 1,-1 2 0,2 3-224,1 2 1,2-5-1,0 3 1,0-1-1,0-1 1,0 1-1,2 0 1,2-1 0,6-1-1,3-3 1,1-5-1,2-5-234,3-3 0,4-3 0,4-4 0,-1-4 1,-2-5-1,1-6 0,2-7 0,0-6 1,-1-4-1,-4-2 0,-1-2 0,-2-2 492,2 0 0,-10 0 1,4 1-1,-4-1 0,-2 0 1,-1 0-1,-1 0 1,-4 2-1,-1 3 0,-4 5 1,-3 3-1,-4 2 348,-4-1 1,-1 7 0,-1 4 0,1 2 0,-1 4 0,1 2 0,0 6 0,-1 4 0,1 4 0,-1 3 0,3 1 0,0 4-444,3 1 0,6 2 1,-2-2-1,3-2 1,2-1-1,0 2 0,0 1 1,0 0-1,2-1 1,3-4-1,4-1 1,4-3-183,1-2 1,1-8 0,-1-4 0,1-2-1,-1-2 1,-1-2 0,-2-2 0,-1-6-1,1-4 1,2-6 0,-1-2 0,-1-2-69,-1 0 0,-7 2 1,4-4-1,-3 4 1,1 1-1,-2 3 1,-1 2-1,-2 2 222,0 0 0,0 7 0,0 7 0,0 8 0,0 5 0,0 1 1,0 2-1,2 2 0,1 1 0,2-1 0,-1-2 0,1-2-263,0 1 1,6-1 0,-3 0 0,2 1-1,-1-3 1,3 0 0,0-4 0,3-2 0,-1-3-1,1-1 1,1-4 0,1-3-3204,2-4 3449,0-4 0,2-8 0,2-1 0</inkml:trace>
  <inkml:trace contextRef="#ctx0" brushRef="#br1" timeOffset="100">21969 7295 9216,'12'-29'0,"-1"0"0,-3 2 0,-1 2 0,-2 2 0,-1 2 547,1 4 0,-6 9 0,-7 8 0,0 8 0,3 5 0,3 3 1,1 1-1,-3 4 0,0 1 0,0 4-614,3 1 0,1 2 1,0 0-1,0 1 1,0 2-1,0 2 1,0-1-1,0 1 1,0-1-1,0-1 1,0-1-1,0-3-446,0 1 1,5-2-1,-1-3 1,0-5 0,-1-3-1,0-4 1,0-8 473,-4-8 0,-1-12 0,-8-5 0,-1 0 0,-1-1 0,-3-1 0,1-1 1,-1 0-1,1 2 0,0 1 0,1 2 0,2 1 597,1 4 1,0-8 0,-4 9 0,3 2 0,6 4-1,10 7-596,6 5 1,3 3 0,2 5 0,2-2 0,3-1-1,0 1 1,1 2 0,-1 1 0,1 0 0,0-1 0,4-2-1,0-3-189,-2-1 0,3 2 0,-3-4 1,1-2-1,1-1 0,-4-2 0,1 0 1,-3-2-1,1-2 0,-3-6 0,-4-3 1,-4-1 393,-5-1 0,1-4 0,-1 0 0,-2 1 0,-1 1 0,-4-1 0,-3-1 0,-4 2 0,-4 2 0,-2 6 0,1 4 0,-2 3 100,-3 2 0,3 0 1,-3 2-1,3 3 1,1 4-1,3 4 1,0 3-1,4 2 1,0 1-1,2 0 1,0 0-1,2 2-397,3 1 1,1-4 0,0 1 0,1-3 0,4-2 0,5 1 0,3-2 0,1-2 0,0-3 0,1-2 0,-1-3 0,0-1 125,1-2 1,-1-6 0,1-4-1,-1-3 1,0-1 0,1-2-1,-1-2 1,-1-3 0,-2 1-1,-3-1 1,0 3 0,-1 2 241,-1 2 1,5-1-1,-1 3 1,3 2 0,-1 7-1,-1 6 1,-1 7-362,1 2 1,-3 3 0,0-1 0,0 1 0,0-1-1,3 0 1,1 1 0,-1-2 0,-3-2 0,0-3-3605,0-2 3727,-5 5 0,10-3 0,-5 7 0</inkml:trace>
  <inkml:trace contextRef="#ctx0" brushRef="#br1" timeOffset="101">23666 7467 7648,'0'-14'31,"0"0"0,0-1 0,0 1 0,0 0 1042,0-1-921,0 1 0,0 3 0,0-2 0,0-3 1,0-2-1,0-1 0,-1 0 0,-3 1 1,-2 2-1,0 2 0,-2 1 0,0 2 1,-4 1-1,0 1 0,-3 1 0,1 3 0,-1 3 1,1 4-1,1 3 0,2 4 0,1 6 1,1 2-1,-1 2 0,2 1 0,2 0 1,3 3-209,1-1 1,4 1-1,1-6 1,5 2-1,3 1 1,5-1-1,0 0 1,2-2-1,-1-1 1,4-1-1,0-1 1,1-1-1,1-3 0,-4 1 0,3-5 0,-1 1 0,-5 1 0,-3-2 0,-7 0 1,-4-2 152,-9-3 1,-6-1 0,-4 0-1,-4 0 1,-3 0 0,-5-1 0,-1-3-1,1-2 1,4 0 0,1-1-1,0 2 1,1 1-460,3-1 1,0 0-1,6 3 1,3-1 0,6 0-1,10 3 1,8 3 34,6 0 1,-2 4 0,6-2 0,-1-2 0,0-2 0,4-1 0,1 0 0,2 0 0,0 0 0,-2 0 0,-1-1 0,-2-4 430,1-5 0,1 2 0,-1-1 0,-2-4 1,-1-3-1,-1-3 0,0 1 0,-4 1 0,-1-1 1,-1-1-1,-1 1 0,0 2 855,1 2 1,-6 0 0,-1-1-1,0 2 1,-1 2 0,-3 5 0,-5 6-792,-7 11 0,0 3 0,-2 10 0,-1 2 0,0 1 0,0 2 0,1 1 1,-1 4-1,-2 4 0,-1 4 0,-1 1 0,3 0-354,2 0 0,-3 0 0,5 1 1,-1-3-1,-1-1 0,0-5 0,2-3 1,4-6-7,2-4 1,2-11-1,2-11 1,2-9 0,4-9-1,2-6 1,-2-4-1,0-4 1,0-4 0,3 0-1,0-4 1,1 0 97,-3 1 0,1-1 0,4 5 1,1 0-1,-3 0 0,-1 4 0,-1 6 1,1 6-1,2 4 0,1 6 284,1 4 1,-2 10 0,-2 4-1,-3 4 1,0 3 0,-2 2 0,2 1-1,-1-2 1,1-1 0,0-1 0,3-1-84,2 1 1,1-3 0,0-2 0,1-5 0,-1-4 0,0-1-1,1 0 1,-1-1 0,1-4 0,-1-5 0,0-4 0,1-4-46,-1-1 1,-1-5 0,-2 3 0,-3-1 0,0-2-1,-1 0 1,-1 2 0,-3 1 0,-1 3 0,-2 2-101,0 2 1,-2 6-1,-1 5 1,-2 6 0,2 7-1,1 2 1,2 4-1,0 2 1,2 1-113,3-1 0,-2 3 0,5-1 0,0 1 0,0 0 0,3-2 0,2 0 0,1 0 0,1-1 0,-1-2 0,0-3 0,1-4 81,-1-4 0,1-3 0,-1-2 0,0-2 0,1-3 0,-1-4 0,-1-4 0,-2-3 0,-3-3 0,-1-5 0,-4-3 0,-2-2-12,-1 0 0,-1 5 0,-4 0 0,-5-1 1,-2-3-1,-4 1 0,-2 3 0,-3 5 0,0 3 1,1 3-1,0 4 0,1 4-90,0 3 0,0 4 0,5 4 1,-1 7-1,2 6 0,2 4 1,3 2-1,2 2 0,3 1 1,1-3-1,2-1 0,2 0-1478,2-2 1,4-1 1648,7-6 0,6 5 0,1 3 0</inkml:trace>
  <inkml:trace contextRef="#ctx0" brushRef="#br1" timeOffset="102">24947 7079 7648,'9'-21'0,"-1"-3"383,-1-3 1,2-2 0,-2 2 0,-1 3 0,0 5 0,-1 3-1,0 5-65,0 6 0,-7 11 0,-6 14 1,-1-1-1,1 2 0,0 2 1,1 3-1,-1 0 0,2-2 1,-2 3-1,1 3-370,1 4 0,-4-1 1,6-4-1,-1 1 0,0 2 1,0 2-1,2 0 1,1-1-1,2 1 0,0-2 1,0-2-1,0-1-694,0 0 1,5-2-1,0-3 1,0-7-1,1-5 1,2-9-1,0-6 1,-3-7 753,-3-3 1,-2-1 0,0-1 0,0 1 0,-2 0 0,-1-1 0,-2 1 0,2-1 0,0 1 0,-1 0 0,0-1 542,0 1 0,-2 0 0,1-1 0,2 1 1,1-1-1,2 1 0,2 1 0,3 4 1,3 2-267,0 1 0,5 3 0,-4-5 1,6 1-1,2 2 0,2 1 1,1-1-1,0 2 0,3 1 0,1 2 1,-2 0-1,0 0-300,1 0 1,-6 6 0,3 2-1,-4 2 1,-2 0 0,-1 1-1,-4 2 1,-2 1 0,-2 0-1,-1 1 1,-1-1-311,-1 1 1,0-6-1,1 1 1,3-1-1,2-1 1,3-3-1,2-5 1,2-5 230,-1-4 0,-4-4 0,-1-3 0,1-2 0,-1-1 0,-1 0 0,0 0 0,-1-2 0,-1 0 0,-3-1 0,-1 1 1,-2 0 290,0 4 1,0 1-1,0 1 1,-2 3 0,-2 4-1,-4 8 1,-2 6 0,2 5-1,2 2-309,2 3 0,-2 3 0,1-1 0,2 2 0,1 3 0,2 1 0,0 0 0,0-2 0,0 1 0,0-3 0,2 1 0,3-3-368,4-2 0,-1-2 0,2-1 0,1-2 0,2-3 0,1-2 0,-1-4 0,-3-5 480,-5-7 0,-4-9 0,-1-3 0</inkml:trace>
  <inkml:trace contextRef="#ctx0" brushRef="#br1" timeOffset="103">25220 7050 7648,'0'-14'510,"-5"-1"1,-1 1-1,-1 0 1,-1 1 0,2 5-270,0 8 1,2 6-1,9 9 1,5-1-1,3 0 1,1 1-1,0-1 1,1 1-1,1-1 1,1 0-1,2 1-884,-1-1 1,0 5 0,-1 2 0,2 0 0,1 1-1,-1-1 1,0 1 0,-1-1 642,-2 0 0,4 5 0,3-4 0</inkml:trace>
  <inkml:trace contextRef="#ctx0" brushRef="#br1" timeOffset="104">25565 7367 7368,'15'8'0,"1"-3"0,1-4 0,2-1 0,-1-1 0,-2-3 0,-2-2 0,1-4 0,-1-4 355,0-4 1,1-2-1,-1 0 1,2-4-1,2-4 1,1-4-1,-1-3 1,-4-2 0,-3-2-1,-1 1 1,-1 0-1,1-1 76,0 3 1,-7 0 0,2 9 0,-4 3 0,-2 7-1,-4 7 1,-5 10 0,-1 8 0,0 6-463,1 6 0,5 2 1,-4 7-1,-1 0 0,2-1 1,3 1-1,2 1 1,0 2-1,-2 2 0,2-2 1,1-2-1,2-1-245,0 0 0,5 0 0,2-2 1,-1-2-1,2-4 0,0-3 1,3-7-1,2-3 0,1-5 1,1-1-1,-1-4 0,1-3 278,-1-4 1,0-9-1,1-3 1,-1-1-1,0-4 1,1-1 0,-1-2-1,-1 1 1,-2 1-1,-1 1 1,-1 4-1,-1 1 720,-3 3 0,-3 2 0,-2 2 0,-2 1 0,-3 3-752,-4 6 0,2 8 1,3 6-1,2 3 0,2 1 1,0 1-1,2-1 1,1 0-1,3 1 0,1-1 1,1 1-163,0-1 1,-4 0 0,4 1 0,0-1 0,0 0 0,4-1 0,0-3 0,3-4 0,-1-1 0,0 0 182,1-2 1,-6-6 0,1-4 0,0-1-1,-2-3 1,-2 0 0,-1 0 0,0 1 0,-1-1-1,1-2 164,0-1 1,0 4 0,-5 4-207,0 4 1,0 6-1,0 10 1,0 0-1,0 1 1,1-2-1,3-2 1,0-2-1,1 2 1,2 2 179,2 2 1,-1-3 0,0 0 0,0-3-1,0 2 1,3 2 0,2 2 0,1-1-95,1 0 1,-2 1 0,-2-2 0,-3-2 0,0-2 0,-2 3 0,2 0 0,-1 3 0,-1 1 0,-1 1 0,0 2 0,-1 1 175,0 0 1,-3-2 0,-1 4 0,0 1 0,0-2 0,0 1 0,0-1 0,-1 1 0,-3-1 0,-2 1-1,-2-1 1,-3 1-136,-2 1 0,-1-6 1,-1 3-1,1-4 1,0-2-1,-1 0 1,1-1-1,-1-3 1,1-5-1,-2-4 1,-2-1-296,-1 0 0,0-8 1,5-5-1,1-6 0,3-3 1,5-4-1,4-3 0,1-3 1,0-3-1,0 0 0,1 0 1,4 3-118,5 2 1,-2 6 0,1 1-1,3 2 1,0 4 0,3 1-1,-1 3 1,1 3 0,-1 4 0,0 1-1,1 1 1,-1 0-1428,0 3 0,6 1 1763,-1 0 0,0 0 0,-5 0 0</inkml:trace>
  <inkml:trace contextRef="#ctx0" brushRef="#br1" timeOffset="105">26860 7252 8605,'2'-13'1422,"2"3"1,4 7 0,0 6 0,-1 7-1249,-1 3 1,-4 7 0,3 4 0,-4 4 0,-2 2 0,-3 2 0,-2 2 0,0-3 0,-2 0 0,1-1 0,-1 2 0,2 0-175,-1-5 0,-4 9 0,3-6 0</inkml:trace>
  <inkml:trace contextRef="#ctx0" brushRef="#br1" timeOffset="106">7366 9338 7747,'-10'5'0,"1"0"123,-3-2 1,4-2-1,-1-1 109,-2 0 0,-2 0 0,-1 0 0,-1 0 0,2-1 0,4-4-103,4-5 0,3-4 0,4-4 0,1-1 0,4 0 0,1 0 0,4-2 0,4 0 0,4 0 0,-3 2 0,1 0 0,-1 2 0,2 2 0,-1 6 0,-2 2 0,-2 4-132,1 1 1,-6 2-1,1 4 1,0 4-1,-2 8 1,-4 4-1,-2 6 1,0 1-1,1 2 1,2 0-1,-2-1 1,-2 1-68,-1 0 0,2-7 0,1-2 0,2-4 1,0-2-1,1-1 0,4-4 0,2-4 1,1-5-1,-2-5 23,-1-4 1,-5-9 0,3-1 0,0 0 0,-2 0-1,1-2 1,-4 0 0,0 0 0,0 2 0,2 0 0,-2 0-1,-1-1 66,-2 0 0,0 4 0,0-3 1,0 3-1,0 1 0,0 1 303,0-1 1,0 9 0,0 6-321,0 8 1,1-2 0,3 1 0,2-2 0,2-1 0,3 0 0,2-3 0,1-1 0,1 0-42,-1 0 1,-4 0 0,-1 0 0,3 0-1,0 0 1,3 0 601,-1 0 0,-6-1-449,-3-4 1,-4 2 201,-1-7-194,0 7-77,0-4 1,0 6 89,0-4-31,0 3 0,0-6 178,0 4-267,0 2 0,2-4 253,3 6-2231,-4 0-1745,12 0 3708,-11 0 0,4 0 0,-6 0 0</inkml:trace>
  <inkml:trace contextRef="#ctx0" brushRef="#br1" timeOffset="107">7869 9122 8120,'-9'0'2202,"-1"0"-2029,7 0 0,-5 0 0,5 2 0,-2 3 0,2 4 0,1 4 1,2 1-1,0 2 368,0 3-570,0-3 0,7 7 0,1-6 0,1 3 0,1-3 0,1-2 1,2-4-1,3-2 0,1 1 0,3-2 0,-3-3 0,-1-4 0,-2-1 1,1 0-1,-1-1 0,-1-4 0,-2-6 0,-1-5 0,-1-3 0,1 1 1,-2 0-1,-2 1 0,-1-2-59,2 1 1,-6 2-1,4 2 1,-3-1-1,-2 1 1,0 0 108,0-1 0,1 9 0,2 6 0,4 9 0,-1 7 0,2 3 0,-1-1 0,1-2 3,0-2 0,-4 2 0,6 2 0,1 1 0,0-1 0,0-2 0,-1-2 0,1 1 0,2-3 0,1 0 0,1-4-608,-1-2 0,1-1 0,-3-7 0,0-3 0,-4-4 584,-2-4 0,-1-8 0,-5-1 0</inkml:trace>
  <inkml:trace contextRef="#ctx0" brushRef="#br1" timeOffset="108">8042 8921 8048,'-14'-7'371,"1"7"1,3 0 0,5 8 0,4 5-165,1 1 0,5 1 1,1-1-1,2-1 1,2-2-1,-1-3 0,1-1 1,-1-3-1,1 1 1,0 0-242,1-2 0,-3-6 0,0-3 0,-2-2 0,-3-4 0,-1 0 0,-4-3 0,-1 1 0,-3-1 0,-2 1 0,-3 1 0,-2 2-105,-2 2 1,1-1 0,0-3 0,1 2 0,2 3 0,1 2 0,-1 2 0,0 4-1,0 5 1,3 5-131,1 3 1,2 3 0,7 1 0,1 2-1,4 0 1,2 1 0,5 0 0,4 1 0,1 2 268,2-1 0,1 2 0,7 5 0</inkml:trace>
  <inkml:trace contextRef="#ctx0" brushRef="#br1" timeOffset="109">8402 9280 7733,'9'0'565,"-1"-1"1,-3-4-1,-5-5-382,-3-2 1,-4-3 0,4-1 0,-2-1 0,2-3 0,2 1-1,1 0 1,0 0 0,0 1 0,0 1 0,0-1 0,1 1-154,4 4 0,3-2 1,6 7-1,1 0 1,-1 4-1,1 2 1,-1 2-1,0 0 1,1 2-1,-1 2 1,1 6-1,-1 4-13,0 6 1,-4-3 0,-2 6 0,-2-1 0,-2-1 0,-3-1 0,-1 0 0,0-1 0,0 0 0,0-1 0,-1-2 0,-4-4-186,-5-2 0,2 1 1,-1-4-1,-3-1 1,0-1-1,-1-7-137,3-6 1,4-5-1,7 1 1,4 2-1,5 7 319,3 6 1,1 3 0,0 6 0,1-4 0,-1 0 0,1 0-1,-1 1 1,0-1 0,1-1 0,1-3 0,1 1 60,2-2 0,1-1 0,-6-2 0,0-2 0,-1-2 0,-2-6 0,-1-3 0,0-1 0,-1-1 0,-1-1 0,0-1 0,-1-2 161,-1 1 0,3 2 0,-2 2 0,1-1 1,3 3-1,0 0 0,0 4 0,-1 2 1,0 4-1,-1 6-221,1 5 1,-7 4 0,3 1-1,-1 2 1,2 2 0,-1 3 0,0-1-1,-1 1 1,0-3 0,0-1 0,-2 1-1,-1 1-106,-2-1 1,0-7 0,0-1 0,0-2 0,0-5-1,0-8 0,0-6 1,0-8 0,1-2 0,2 0 0,2 0-1,-2 4 1,-1 1 0,0 1 0,1 1 0,2-1 0,-1 3-1,1 0 173,0 3 1,1 6 0,-1-2-1,5 5 1,2 5 0,3 4-1,-1 4 1,1 0-92,-1-4 1,0 4-1,1-3 1,-1 3-1,1-1 1,-1 0-1,0-4 1,1 0-1,-1-2 1,1 0-1,-3-1 1,0 0 123,-3 0 0,1 0 1,4-7-1,0-3 0,-1-4 1,-3-4-1,-4-2 0,-1 1 1,0 0-1,-2-1-95,-1 1 1,2 4 0,1 1-1,-2 1 1,-1 4-130,-2 9 1,2 6-1,1 4 0,3 1 1,1 1-1,1 3 1,0-3-1,3-1 1,2-1-1,1-3 1,0 0-1,1-3 14,-1 2 1,0-4 0,1-2 0,-1-4 0,1-1 0,-1 0 0,-1-3 0,-2-5 0,-3-6 0,-2-2 104,-2 0 1,-3-4-1,-2 0 1,-3-1 0,-2-2-1,-2 3 1,-3-3 0,-2 2-1,-1 1 1,-1 2 0,1 4-1,-1 4-351,1 5 1,-5 4-1,-2 2 1,-1 4-1,-2 6 1,0 7 340,0 6 0,0 3 0,-5 2 0</inkml:trace>
  <inkml:trace contextRef="#ctx0" brushRef="#br1" timeOffset="110">9797 9237 7575,'0'-14'507,"-1"6"0,-3 1 0,0 1 0,0-4-253,3-2 1,1-3 0,0 1 0,1 0-1,4-1 1,5 2 0,3 2 0,1 2-1,0-3 1,1 0 0,1-3 0,1 2 0,3 2-1,-1 3 1,0 2-209,0 3 0,2 3 1,-4 4-1,1 8 1,-4 5-1,-2 7 1,-3 3-1,1 2 0,-1 0 1,1 0-1,-2-2 1,-3-2-235,-4-1 1,4-4-1,0 2 1,-2-1-1,0-4 1,1-4-1,0-8 122,0-10 1,2-6-1,0-3 1,1-2 0,-1-2-1,-1-1 1,0 1 0,-1 2-1,1 2 1,0-1 0,0 1-1,0 1 143,1 4 0,-3-3 0,7 8 0,1 1 0,0 3 0,0 4-41,-1 6 0,0-2 1,2 1-1,0 3 0,-3-1 1,2 0-1,2-1 0,2 1 1,-1 0-1,0 0 0,1-3 1,-1 0-35,0 0 1,1-3-1,-1 3 1,1-2-1,-1-2 1,0-3 0,1-1-1,-1 0 1,-1-1-1,-2-4 1,-3-5 0,0-3 42,0-1 1,-5-2-1,2-2 1,-3-2-1,-2-1 1,0-2 0,0 3-1,-2-3 1,-3 3-1,-4-1 1,-4 3 0,-3 2-74,-3 2 1,1-1 0,-6 3-1,0 2 1,0 5 0,0 4 0,0 2-1,0 4 1,2 5 0,1 2 0,5 4-1,3 2-338,4 1 0,6 7 1,-2-4-1,3 2 1,2 0-1,2 0 1,3 0-1,6 0 0,5 0 1,5-2-1,1-2 1,4-4 365,1-2 0,8 0 0,2 1 0</inkml:trace>
  <inkml:trace contextRef="#ctx0" brushRef="#br1" timeOffset="111">10819 9266 7711,'9'-14'0,"-1"-2"219,-1-4 1,-3 4 0,-4-3-1,0 3 1,0 2 0,0 0-1,0-1 1,0 1 0,0-1 0,-1 1-1,-2 0 1,-4-1 41,-1 1 1,3 1 0,-4 2-1,-2 3 1,-2 3 0,0 7-1,2 6 1,3 6 0,0 4 0,0 2-306,-3 3 0,4 1 0,3 3 0,2-2 0,2-1 0,0 2 1,0 1-1,0 0 0,0-1 0,2-4 0,2-1 0,6-3-40,3-2 1,1-8 0,1-3 0,-1-4-1,2-2 1,1-4 0,3-6 0,-3-9-1,-1-7 1,-1-6 0,-1-4 0,0-3 153,1-2 0,-1-1 0,-1 0 0,-2 0 1,-3 0-1,-1-1 0,-4 1 0,-2 2 0,-1 2 1,0 7-1,0 7 0,-1 6 43,-4 3 1,2 8-1,-7 4 1,1 8 0,-1 7-1,2 6 1,0 7-1,2 4 1,-1 2 0,2 2-148,-1 2 1,4 4-1,-2-3 1,2 0 0,2 0-1,0-1 1,2 0-1,1-1 1,3-1 0,2-2-1,3-2 1,2-3 15,2-1 1,-1-8-1,0-1 1,1-9-1,-1-4 1,-1-4 0,-2-3-1,-1-4 1,-1-6-1,1-4 1,-1-3 158,3-1 1,-4-2 0,0 4 0,0 0 0,-2 0 0,2 4 0,0 1 0,2 1 0,-1 3 0,1 2 0,1 5-20,2 4 0,1 2 1,-1 4-1,-2 6 1,-3 5-1,0 5 1,-2 0-1,1-1 1,-2 0-1,-1-1-241,1 0 1,0 5 0,-3-5 0,1-1 0,2-2 0,-2-2 0,0 1 40,2-1 0,1-8 1,4-6-1,-4-8 1,-1-6-1,1-4 1,1-2-1,-1-1 1,-1-2-1,0 3 0,1-1 1,1 3 150,-1 2 1,0 2-1,-2 0 1,2 1-1,2 3 1,2 7-31,-2 6 1,3 5-1,-6 7 1,-1-1 0,1 0-1,2 1 1,1-1 0,1 0-1,1 1 1,-1-2 0,1-2-1,-1-2-108,1 3 1,0-4 0,4 0 0,0-2 0,1-3-1,-1-1 1,1-2 0,-1 0 0,0-2 0,-1-3-1,-2-4 197,-1-4 1,0-6-1,2 0 1,-1-1-1,-1 1 1,0-2-1,-2 1 1,-2-1-1,-1 3 1,0 2 0,-2 2 659,-2 0 0,-1 7 0,0 7 1,0 8-935,0 5 0,0 1 0,0 1 0,0-1 0,0 1 0,0-1 0,2 0 0,1 1 0,2-1 0,0 0 0,1 1 0,2-1-63,0 1 0,3-1 0,-4-1 0,-1-2 0,2-3 0,0 0 0,3-2 0,2 1 0,0-6 134,-3-4 1,1 0 0,-6-7-1,-2-2 1,-2-4 0,-1-4-1,0 1 1,0 0 0,0 0-1,0 1 1,0 2 0,0 0 305,0-3 0,0 3 0,0-3 0,0 3 0,0 2 1,0-1-1,2 2 0,1 2 0,4 3-96,1 2 1,-4 1-1,6 5 1,1 0 0,2 0-1,1 0 1,1 0 0,-1 0-1,0 0 1,1 2 0,-1 2-1,1 6-41,-1 3 1,0-4 0,1 1 0,-2 1 0,-2 2 0,-3 1 0,-2 1 0,-3-1 0,-1 1 0,-2-1 0,0 0 0,-2 1-170,-2-1 0,0-4 0,-5-2 0,-2 0 0,-2-2 1,-2 0-1,-1-2 0,-1-3 0,-2-1 0,1 0 0,2 0 1,2 0 70,-1 0 0,1 0 0,-1 0 0</inkml:trace>
  <inkml:trace contextRef="#ctx0" brushRef="#br1" timeOffset="112">12401 8719 7686,'0'-14'439,"0"-1"0,0 1 0,0 0 1,2 1 2323,3 3-2702,-4 4 1,6 8 0,-7 4-1,0 7 1,0 6 0,0 3 0,0 5-1,0 4 1,0 4 0,1 2-1,2 3 1,2 1 0,0 2 0,0-1-1,1-2 1,1-2 0,1 1 0,-2-2-1,0-6 1,-1-3 0,0-6-1,0-1 1,-2-4 0,-3-2-611,-5-6 0,2-2 0,-7-7 0,-1-2 0,-3-4 0,-4-7 0,-1-6 0,0-2 1,0-1-1,-2-1 0,0-1 0,0 0 743,4 0 0,1 5 0,1-3 0,3-1 0,0 4 0,4 2 0,2 4 0,3 0 368,1 0 0,9 5 0,2 3 1,4 4-1,3 1 0,2 0 1,2 0-1,1 1 0,2 3 1,-1 0-1,2 0-652,-2-3 0,5-1 0,-3 0 0,4 0 0,0 0 0,1 0 0,-2 0 0,-1 0 0,-2 0 0,0 0 0,-2 0 0,-3 0 90,-3 0 0,5 7 0,2 1 0</inkml:trace>
  <inkml:trace contextRef="#ctx0" brushRef="#br1" timeOffset="113">13552 8734 7757,'5'-15'236,"0"1"1,0-1-1,-5 1 1,1 0 0,2-1-1,2 1 1,-2 0 769,-1-1-853,4 1 1,-2 1 0,4 2 0,-4 4 0,-5 6 0,-6 9 0,-2 8 0,-1 8 0,-1 3 0,-2 3 0,-1 4 0,-1 3 0,1 1 0,1 0 0,2 2 0,3 2 0,2 1 0,2-1-1,3-4 1,1-4-182,0-4 0,1-1 1,3-2-1,2-3 0,2-5 1,3-5-1,2-4 1,1-5-1,1-4-2570,-1-1 1,-4-1 2597,-1-4 0,1-3 0,4-6 0</inkml:trace>
  <inkml:trace contextRef="#ctx0" brushRef="#br1" timeOffset="114">13912 8935 7757,'6'-21'231,"-3"4"0,5-7 0,0 0 0,0 0 0,4 1 0,0 1 0,3 0 0,-2-2 0,-2 3 0,-3 5 0,0 6 158,0 4 0,-5 3 1,2 7-1,-4 8 1,-2 7-1,-4 10 1,-5 9-1,-2 7 1,-4 4-1,-2 2 1,-1 4-188,1 1 1,1 3 0,-1 2 0,-1 1 0,1-1 0,2-2 0,4-3 0,0-2 0,4-4 0,0-5 0,2-9-204,0-4 1,1-14 0,5-7 0,0-8-1,1-9 1,3-7 0,0-4 0,0-4 0,-1-3-1,0-5 1,2-5-245,-2-2 1,0 2 0,0-4-1,4-1 1,-1 3 0,2 2-1,-1 4 1,1-1 0,-2 1-1,2 1 1,0 7 0,1 4 168,-1 4 1,5 4-1,-3 2 1,3 2 0,1 4-1,0 5 1,1 7 0,-1 3-1,1 1 1,1-1-1,1-2 1,2-3 217,-1-2 1,-1 4 0,1-5 0,1-2-1,0-1 1,1-2 0,-1-2 0,-2-3-1,1-4 1,0-4 0,1-3 0,-3-2-123,-5-1 1,2-5 0,-4 3 0,2 1-1,-1-3 1,-4 2 0,-1 1 0,0 0 0,-2 1-1,-1 0 1,-2 2-232,0 1 1,0 9 0,0 9 0,0 9 0,0 7 0,0 1 0,0 0 188,0 0 0,0 7 1,0-4-1,0 2 1,0-2-1,0-1 1,1-2-1,3 1 1,2-1-1,0-2 1,2-2 165,0-6 0,2-2 1,4-9-1,-1-3 0,-2-4 1,-3-6-1,0-2 0,0-4 1,2 0-1,0-1 48,-1-1 1,1 4 0,4-3-1,-1 1 1,-2 3 0,-1 2-1,1 2 1,2 1 0,1 4-1,0 2 1,2 3 0,2-1-150,1 2 1,0 7 0,-3 4 0,2 2 0,1-1 0,-1 4 0,-2 3 0,-2 3 0,-1-1 0,-4-2 0,-4-2 0,-2-1-136,2-3 1,-3 3 0,1-4 0,-6 2-1,-7 1 1,-3-4 0,-3 0 0,-1-2 0,-2 0-1,0-2 1,-1-3 0,1-1-447,2 0 0,1 0 0,1 0 0,2-1 0,2-3 1,3-2-1,2-2 0,3-3 0,1-2 0,4-1 0,2-2 538,6-4 0,9-2 0,4-7 0</inkml:trace>
  <inkml:trace contextRef="#ctx0" brushRef="#br1" timeOffset="115">15005 8662 7757,'15'-23'474,"-1"4"1,-4 3 0,-2 2 0,0-1-1,-2 1 1,0 0 0,-2-1-83,-3 1 1,-1 7 0,-1 7-1,-3 8 1,-2 5 0,0 3-1,-2 3 1,1 4 0,-1 1-1,2 1 1,-1 4 0,3 3-660,-3 0 0,6-2 0,-6-1 0,2 2 1,1 1-1,0 1 0,3-3 0,1-2 1,0-4-1,0 0 0,0 0-573,0 0 1,0-7 0,0-1 0,0-9 0,0-12 0,-2-6 1207,-3-4 1,2 6-1,-5-1 1,0-1-1,2-2 1,-2 0-1,2 2 1,-2 1-1,0-1 257,-4-2 0,6 4 0,1-1 1,5 1-1,5-1 0,5 2 1,2 2-1,3 3-455,-1 1 0,0-3 0,2 0 1,2 2-1,3 2 0,0 1 0,-1 0 1,0 0-1,-1 0 0,2 0 1,-1 1-1,1 2-147,-3 2 0,-2 2 1,-2-3-1,-1 6 1,-2 1-1,-3 0 1,-2-1-1,-1-1 0,0 1-537,0 0 0,0-1 0,-5 6 468,0-1 1,1-6 0,4-3-1,5-4 1,2-1 0,3 0 27,-1 0 1,-4-4 0,-2-3-1,0 1-34,0-1 0,-5 4 1,3 8-1,-1 5 0,2 1 1,-1 0-1,2-3 1,-2 0-46,1 0 1,4-3 0,-2 3 0,3 0 0,-1-2 0,-2 1 0,3-4 0,0-2 0,3-1 136,-1 0 0,1-1 1,-3-4-1,0-5 0,-4-2 1,-2-3-1,-3 1 0,-1-1 1,-2 1-28,0 0 0,0 4 0,0 0 0,0-1 1,-2 0-1,-1 0 0,-3 3 340,-2 1 1,3 3-63,-5 4 0,9 0 483,1 0 1,1-5-359,9 0 0,-5 0-745,4 5 1,-6-1 0,4-2 137,-1-2 0,-4-2 84,3 3 0,-4-4 0,-2-5 0,-4 3 1,-3 4-1,-2 1 0,1 0 143,-3 2 1,4 1 0,-1 2-1,-2 0 1,-2 0 0,-2 0 0,1 0-1,0 2 1,-1 1-194,1 2 1,4 5-1,2-4 1,2 2-1,3 3 1,1 2 112,2 1 1,2-6 0,2-3 0,6-3 0,3-2 0,1 0-1,1 0 1,-3-2 0,0-1 151,-3-2 0,1-4 0,3 2 0,-2 1 0,-2-2 0,3 1 0,-1-1 0,0 0 0,-1-1 1,1-1-1,2 1-34,1-3 1,0 4 0,1 0 0,-1 2 0,0 1 0,1 0 0,-1 1 0,1 0-1,-1 3-80,0 1 1,1 0 0,-1 0 0,1 1 0,-1 4 0,0 3 0,-1 2 0,-2-2-1,-1 0 1,1 0 9,2 3 1,-4 0-1,1 0 1,0-1-1,-1 1 1,-1 2-1,0 1 1,0 1-1,2-1 1,-2 0 145,-3 1 0,-4-1 0,-2 1 0,-4-3 0,-5-2 0,-3-4 0,-1-1 0,0 0-416,-1-2 0,1-1 0,-1-2 1,1 0-1,0-2 0,-1-1 1,1-2-1,0 2-1729,-1 1 1,9-2 0,6-1 0,8 2 1994,5 1 0,7 2 0,3 0 0</inkml:trace>
  <inkml:trace contextRef="#ctx0" brushRef="#br1" timeOffset="116">16214 8777 7732,'8'-23'423,"5"1"0,-5 4 1,1-1-1,-1 2 1,0-1-1,0 1 1,2-3-1,-1 3 192,1 1 1,-7 6 0,2 4 0,-4 4 0,-1 9 0,0 4 0,0 5-1,0 3-682,0 5 0,0-2 0,0 2 1,0 2-1,0-1 0,0 1 0,0-2 1,0 0-1,0 0 0,0-2 0,0 1 1,0-2-1310,0-1 0,0-1 0,0-4 0,0-1 1376,0 1 0,-6-7 0,-2-2 0</inkml:trace>
  <inkml:trace contextRef="#ctx0" brushRef="#br1" timeOffset="117">16199 8820 8317,'-6'-8'1654,"4"0"1,-1 5 0,6-2-1308,7 2 0,4 3 0,4 3 1,1 3-1,-1 1 0,-1-1 0,1-1 1,3 0-1,-1 0 0,3-1 1,-2 1-1146,-1 0 1,1 0 0,-3-5 0,3 0 0,-1 0 0,3-2 0,-3-1 797,1-2 0,5-6 0,-4 3 0</inkml:trace>
  <inkml:trace contextRef="#ctx0" brushRef="#br1" timeOffset="118">16876 8489 7695,'0'-14'712,"0"-1"0,0 1 0,0-1 1,0 1-1,1 1 47,4 4 0,-2 2 1,7 7-1,1 2 0,2 3 1,1 6-1,0 5 1,1 5-1,-2-1 0,-2 3-675,-2-1 1,1 2 0,3 5 0,-2 0 0,-3 0-1,0-1 1,-2 1 0,2 0 0,-1 0 0,-1-1-1,-3 1 1,-1-2-76,-2-3 1,-5 2-1,-1-7 1,-2-1-1,-3-2 1,-4-2-1,-2 0 1,-3-1-1,1-3 1,0-4-1,0-1 1,0 0-758,-2-2 0,3-1 0,-4-1 748,1 4 0,-4-3 0,2 4 0</inkml:trace>
  <inkml:trace contextRef="#ctx0" brushRef="#br1" timeOffset="119">17739 8777 7733,'8'-7'115,"-3"-2"1,-2-4 1751,2-1-1683,-4-1 1,7 7 0,-5 2 0,2 3-1,-2 3 1,-1 6 0,-2 7 0,0 6 0,0 7-1,-2 6 1,-2 8 0,-4 6 0,-2 5-1,0 2 1,-1 0 0,-2-1 0,1 1 0,0-2-1,3-3 1,-1-5 0,2-4 0,2-6 0,1-5-154,0-8 1,0-12 0,5-8 0,0-8-1,0-6 1,2-5 0,1-7 0,2-4-1,0-4 1,0 2-201,-1 2 0,8-4 0,-4-1 0,1 0 0,-1 0 0,0 3 0,0 1 0,3 4 0,2 2 0,2 2 0,-1 2 228,0 4 0,1 7 1,-1 6-1,0 4 1,1 4-1,-1 6 0,1 3 1,-1 3-1,0 1 1,1 2-1,-1-1 1,2-2 34,3-2 0,-3-4 0,5-2 0,-2-2 1,0-2-1,1-3 0,-1-1 0,0 0 1,-1 0-1,-2-1 0,-4-4 0,0-5-24,-3-3 1,-6-6 0,4 0 0,-2 1 0,-1 1 0,0-1 0,-3-1 0,-2 2 0,-3 1 0,-2 1 0,0 1-157,-1-1 0,-2 6 1,4 2-1,2 6 0,1 7 1,2 5-1,0 4 10,0-1 1,2 1 0,1-1 0,3 2 0,1 1-1,1 3 1,-2-3 0,2-1 0,0-1 0,3-1-1,2 0 1,0 1 49,-4-1 0,4-6 0,-3-3 1,2-3-1,3-2 0,-1 0 0,-1-2 1,-2-3-1,-1-4 0,-1-6 0,-1-2 1,-3-4-1,-3-2 0,-2 1 0,-2-4 0,-3 3 0,-4-3 0,-4 0 0,-1 1 0,-2 2 0,-4 1 0,-2 1 0,0 2 0,1 5-158,0 2 1,5 9 0,-3-2 0,3 5 0,2 5 0,1 5 0,2 3 0,3 3 0,1 3 0,4 3 0,1 2 0,4-1-1037,3-3 0,3 4 0,6-4 1220,1-3 0,5-1 0,3-2 0</inkml:trace>
  <inkml:trace contextRef="#ctx0" brushRef="#br1" timeOffset="120">18717 8575 7733,'13'-28'334,"-2"-1"1,-3 2-1,-2 1 1,-1 4-1,0 1 1,0 3-1,-2 2 1,-1 2 166,-2 0 1,0 7 0,-2 7 0,-3 8-1,-3 5 1,-1 1 0,1 2 0,0 4 0,1 3-1,-1 5-564,0 0 0,3 3 1,-3 2-1,1 4 0,0 2 1,1-3-1,1 1 0,0-2 1,-1 2-1,-1 0 0,1 3 1,3 0-1130,1-2 0,2-3 0,0-8 0,0-3 0,2-6 1192,3-7 0,-4-11 0,6-8 0</inkml:trace>
  <inkml:trace contextRef="#ctx0" brushRef="#br1" timeOffset="121">18588 8820 7733,'-8'-6'550,"-5"4"0,5-4 0,-2 1 1,2-2-227,2-1 1,3 5 0,7-2 0,6 4 0,3 1 0,1 0 0,1 0 0,-1 0-1,2 0 1,2 0 0,1 0-78,-2 0 1,4 0 0,0 0 0,0 0 0,-1 0-1,-2 0 1,-2 0 0,-2 0 0,2 0 0,0 1 0,0 3-1,-3 2-263,0 2 1,-5 0 0,0 3-1,-2-1 1,-2 1 0,-3 2-1,-1 1 1,0 1 0,0-1 0,0 0-1,0 1-501,0-1 0,0 0 0,0 1 0,0-1 0,0 1 0,2-3 0,3-2 0,4-5-4679,4-4 5196,8-1 0,-5 0 0,4 0 0</inkml:trace>
  <inkml:trace contextRef="#ctx0" brushRef="#br1" timeOffset="122">19264 8806 7732,'0'-20'214,"1"0"1,3-1-1,0 0 1,0 2-1,-3 0 1,-1 0 0,0 1-1,-1 2 1,-4 3 226,-5 4 1,2 2-1,-1 7 1,-3 0-1,-2 2 1,-4 3-1,-1 4 1,2 6-1,1 2 1,3 4-1,2 1 1,1 4-457,-1 1 0,5-3 0,1 0 0,3 0 0,2 0 0,0-2 0,0-1 0,2-3 0,3-2 0,4-2 0,4-1-183,1-4 1,1-2 0,-1-9 0,0-1-1,1-3 1,-2-2 0,-2-4 0,-2-2-1,1-3 1,0-3 0,-1 3 0,1-1-90,-2-1 1,0 3 0,-5-3 0,3 3 0,1 1 318,-1 1 1,-1 12-1,-3 7 1,1 6 0,2 4-1,-2-1 1,-2 1 0,-1-1-1,0 0 1,0 1 0,0 1-1,0 1 84,0 3 0,0-1 1,0-5-1,0 0 1,2 1-1,3-2 1,4-5 17,4-8 0,-3-7 0,-2-7 0,0-2 1,0-2-1,3-1 0,0 2 0,0 1 0,-1 0 1,1 0-1,0 0 0,0 3-92,-1 0 1,0 2 0,4 0 0,0 3-1,1 1 1,-1 4 0,1 1 0,1 2 0,1 0-1,2 0 1,-1 0 0,-2 2-85,-2 3 1,1 3 0,-1 5 0,-1-2 0,-4-2-1,-2 3 1,-2 2 0,-1 4 0,0 1 0,-3-2-1,-2-1-81,-4-1 1,2-3-1,-7 0 1,0-6 0,2-4-1,4-9-149,2-4 1,2-3 0,0-1 0,2 1-1,1 0 1,3-1 0,2 1 0,2-1-1,-1 1 1,1 1 0,0 2 0,-1 1 452,1-1 0,-1 3 1,6 0-1,-1 2 1,0 3-1,1 1 1,-1 2-1,1 0 0,-1 2-62,0 2 1,-4 0 0,-2 5 0,0 2 0,-2 2 0,2 2 0,-1-1-1,1 0 1,-2 1 0,2-1 0,-1 1-615,-1-1 1,0-1 0,-2-2 0,2-3-1,2-2 495,3-3 0,2-7 0,1-4 0</inkml:trace>
  <inkml:trace contextRef="#ctx0" brushRef="#br1" timeOffset="123">20069 8475 7694,'-6'-8'448,"3"-4"1,-7 8-1,-1-1 1,-2 0 0,-1 0-449,0 2 0,-1 8 0,1 3 0</inkml:trace>
  <inkml:trace contextRef="#ctx0" brushRef="#br1" timeOffset="124">20271 8906 10057,'-8'-1'1906,"3"-4"-1672,3-5 1,9-2 0,2-3 0,4 1 0,2-1 0,1 1 0,1-2 0,4-2 0,1-1 0,4 2 0,0 1 0,-1 1 0,-1 2 0,0 4 0,-2 4 0,-2 3-295,-4 2 0,-2 0 0,0 2 1,-1 3-1,-3 6 0,-4 5 1,-1 5-1,0 0 0,-2 1 1,-1-1-1,-2 0 0,0-4-52,0-1 0,-2 3 0,-1 1 1,-4-5-1,-1-3 0,-1-9 1,1-6-5,3-7 1,5-3 0,3-3 0,4-1 0,-1-4-1,2 0 1,0-1 0,3 1 0,0-1 0,1 1 0,-3 0 178,2 3 1,0 2 0,1 4-1,-3 2 1,2 5 0,2 4-1,0 2 1,-2 4 0,-3 5 8,-1 2 1,2 3-1,-2-1 1,1 1-1,1-1 1,1 0 0,-1 1-1,3-1 1,0 1-1,3-1 1,-1 0-350,0 1 1,1-1 0,-1-1 0,1-3 0,-1-6 0,0-2 0,1-2 0,-1 0 0,1 0 0,-1 0 0,0 0 276,1 0 0,-1-6 0,1-2 0</inkml:trace>
  <inkml:trace contextRef="#ctx0" brushRef="#br1" timeOffset="125">21393 8748 7673,'8'2'1227,"-3"2"1,-4 8 0,-1 4-1,0 4 229,0 3 1,0 2-1621,0 9 1,-6 3 0,-2 7 0,-2 3 0,1 2 0,-2 3 163,-2 2 0,-8 8 0,-1 4 0</inkml:trace>
  <inkml:trace contextRef="#ctx0" brushRef="#br1" timeOffset="126">21997 8878 8491,'-9'-8'278,"1"1"1,1 1-165,4-4 1,2-3-107,1-1 0,0 4 1,0 1-1,1-2 1,4-2-1,3-2 1,1 1-1,1 0 1,1-2-1,2 0 0,1 0 1,1 3-1,-1 0 1,1 2-1,-1 0 1,0 3-1,1 1 1,-2 6-1,-4 4 0,-2 7 1,-3 2-1,1 3 1,-2 1 2,-1 3-11,-2-3 0,5 5 1,0-7-1,-2 0 1,0 1-1,0-1 1,4 1-1,-1-1 1,2-1-1,-2-2 1,2-3-1,0-2 1,3-2-1,2-3 1,2-1-1,-1-1 1,-1-4-1,-2-5 1,-3-3-1,0-1 1,-2 0 34,1-1 0,2 1 1,-2-1-1,-1 1 1,1 0-1,-4-1 1,0 2-1,0 2-88,2 2 0,1 2 0,-2 2 0,0 10 0,1 6 21,2 4 1,-4-2-1,5-2 1,0-2 0,-2 3-1,2 0 1,0 3 0,3-2-1,0-2 1,1-2-1,-3 1 1,2 0-20,2-1 1,6-4-1,1 3 1,-3-2 0,-1-2-1,-1-3 1,-1-1-1,0 0 1,1 0 0,-3-1-1,0-3 51,-3 0 0,-6-8 0,4 4 1,-2-1-1,-1-1 0,0-1 1,-3-2-1,-2-1 0,-3-1 1,-2 1-1,-2 1 0,-2 2-41,2 1 0,-4 1 0,2-6 0,-3 1 0,-1 1 0,1 2 0,2 3 0,1 2 0,-1 1 260,-2-1 1,4 4-95,-1-3 0,9 4 0,1 1 0,8-2 1,4-1-71,3-2 0,-6 0 1,1 5-1,0-1 1,-1-3-1,1 0 1,1-1-1,2 0 1,1 0-1,0 2 1,-1 0-22,-3-2 1,3 3 0,-4-2 0,4 2-1,1 2 1,1 0 0,-1 0 0,1 0 0,-1 0-57,0 0 1,-4 0 0,0 2 0,-1 2-1,1 6 1,-2 3 0,-2 1 0,-3 1-1,-1-1 24,-2 0 1,0-4 0,0 0 0,-2 1-1,-1 1 1,-3 1 0,-2-2 0,-3-3-28,-2-1 0,-2-2 15,1-5 0,8 0 1,6 0-1,8 0 1,4 0-1,3 0 1,-1 0-1,0 0 1,1 0-235,-1 0 0,1 0 0,-1 0 0,0 1 0,2 2 0,2 2 0,1 0 0,0 0 244,2 0 0,-5 6 0,5-3 0</inkml:trace>
  <inkml:trace contextRef="#ctx0" brushRef="#br1" timeOffset="127">23306 8762 7792,'0'-14'164,"0"0"0,-1-1 0,-2 1 0,-4-1 0,1 1 0,-2 0 0,0-1 0,-2 1 0,1 1-51,-1 4 0,5-3 1,-3 6-1,0 0 1,0-1-1,-3 4 1,0 3-1,0 5 1,3 4-1,1 4 1,4 3-197,2 3 0,1-1 1,0 4-1,0 1 0,0-3 1,0 1-1,0-3 0,0-2 1,1-2-1,4-1 0,5-2 64,2-1 0,4-7 0,2 0 0,1-6 0,0-8 0,1-7 0,-1-6 0,-2-3 0,1-3 0,-1-4 0,3-4 0,-3-4 103,-1-1 1,-3-2-1,-3 0 1,-6 1-1,-2 4 1,-2 3-1,0 5 1,0 3-1,-2 7-30,-2 7 0,0 9 1,-4 11-1,2 4 0,1 6 1,0 2-1,1 4 0,0 2 1,3 4-1,1 3 0,0 4 1,0-2-150,0-2 1,1 4-1,3-1 1,2-1-1,2-1 1,3-3 0,2 1-1,1-2 1,1-3-1,-1-5 1,1-4 0,1-4 32,3-1 0,-3-7 0,3 2 1,-3-4-1,-2-1 0,-1-1 0,-2-4 1,-3-5-1,0-3 0,-1-3 0,-1-1 1,-3-2 126,-1 1 0,-2-3 0,0 2 0,0 2 1,0 1-1,0 1 0,0 1 0,0-1 0,0 1 1,0 0-79,0-1 1,0 6-1,0 2 1,0 6-1,0 7 1,0 5-1,1 5-53,4 3 0,3-1 0,7 4 0,-1-1 0,0-2 0,1 1 0,-1 0 0,0 1 0,1 0 0,-1-4 0,1-1 0,-1-1-463,0-1 1,1-6-1,-1-3 1,1-3 528,-1-2 0,-6-7 0,-2-1 0</inkml:trace>
  <inkml:trace contextRef="#ctx0" brushRef="#br1" timeOffset="128">23623 8316 7650,'-10'0'388,"1"0"1,-2 0-1,-1 2 1,3 3-374,4 4 0,10-1 1,4 0-1,4 0 1,3 0-1,3 2 1,5-2-1,2-2 1,0-1-16,-2 0 0,6 6 0,7-3 0</inkml:trace>
  <inkml:trace contextRef="#ctx0" brushRef="#br1" timeOffset="129">24011 8561 7650,'10'-6'110,"0"-4"0,-7 0 0,3-2 0,-1-4 0,1-2 0,1-3 0,1-4 0,0-6 1,1-4-1,1-2 0,0-3 0,-1-1 132,-1-2 1,-1 6 0,-7 3-1,0 4 1,0 3 0,-2 3-1,-3 6 1,-4 7 0,-6 8-1,-2 6 1,-3 7-232,3 2 0,6 9 0,1 3 1,-1 5-1,-2 3 0,0 3 1,2 2-1,3 1 0,2 1 1,2 1-1,3 3 0,1 1-384,0-2 0,1 1 0,4-4 1,6 1-1,5 0 0,5-5 0,2-3 1,4-7-1,3-2 0,4-7 0,-1-5 373,2-6 0,-4-4 0,4-1 0</inkml:trace>
  <inkml:trace contextRef="#ctx0" brushRef="#br1" timeOffset="130">24342 8662 7650,'13'-16'95,"-3"-3"0,-2-2 1,-5-5-1,2 4 0,-2-1 1,-1 3-1,-4-3 1,-3 2-1,-3 1 0,-1 2 1,-1 2-1,-1 3 176,-2 4 0,3 1 0,1 5 0,-2-2 0,-1 3 0,1 5 0,2 7 0,-1 4 0,2 4 0,3 3 0,4 1-334,1 4 1,0 1 0,0 0-1,0-1 1,0-2 0,1 0-1,4 0 1,3-2 0,2-1-1,-2-4 1,0-1 0,0-1-38,3-1 1,-3-1 0,1-2 0,3-3-1,0-2 1,3-4 0,-1-5 0,-1-7-1,-2-3 1,-3-1 122,-2 0 1,1-1 0,-4 1 0,3-1 0,2 1 0,2 0 0,0 1 0,-1 2 84,2 1 0,2 7 0,2-2 0,-1 5 0,0 3 0,-1 4 0,-2 1 0,-3 3 0,-1 2 0,-2 1 265,1 0 1,-4 1 0,4-1 0,-1 1-1,0-1 1,-2 0 0,0 1-364,2-1 1,-2-6-1,5-5 1,0-4-1,-2-6 1,2-2-1,0-6 1,2-2-1,-1-1 1,1 2-1,0 2-135,-2-1 0,4 1 0,-4 0 0,2-1 1,-2 1-1,0 1 0,0 4 0,3 4 89,2 3 1,-3 2 0,-1 0-1,1 2 1,-1 3 0,1 3-1,-1 1 1,1 1 44,0 1 1,-2 2-1,3-1 1,-3 0-1,0-4 1,-2 0-1,2-2 1,0 0 60,3-2 0,-3-3 0,0-2 0,0-3 0,-1-2 1,1 0-1,-2-2 0,2 0 0,0-4-40,3 0 1,-3 4 0,2 3-1,1 3 1,2 2 0,1 0 0,1 0-53,-1 0 1,0 5 0,1 0-1,-1-2 1,1-1 0,-1-2 0,0 0-1,1 0-96,-1 0 1,1-2 0,-1-3 0,0-4 0,-1-4 0,-2-1 0,-3-1 0,-1 1 38,-4-1 1,-2 1-1,-1 0 1,0-1-1,-1 1 1,-4-1-10,-4 1 1,1 6-1,0 5 1,1 6 0,2 7-1,1 2 1,-1 3-1,2-1 1,1 2-10,2 3 1,0-3 0,0 5 0,0-2 0,0 1 0,0-3 0,2-1 0,1-2 0,3 1 0,1-1 0,1 1-902,0-1 1,-4-6-1,6-3 998,1-4 0,2-7 0,1-2 0</inkml:trace>
  <inkml:trace contextRef="#ctx0" brushRef="#br1" timeOffset="131">25551 7985 8128,'-10'0'255,"2"2"1,0 3-1,2 4 1,-2 4 0,1 2-256,1-1 0,-11 13 0,1 4 0</inkml:trace>
  <inkml:trace contextRef="#ctx0" brushRef="#br1" timeOffset="132">25810 7784 7660,'8'-14'385,"-3"-1"1,-4 1 0,-1-1 1808,0 1-2089,0 6 0,5-5 1,1 5-1,1-1 0,-1 2 1,-3 6-1,-1 9 1,-2 6-1,0 7 0,-2 1 1,-1 4-1,-2 1 1,2 0-1,2-1 0,1-4 1,0 1-1,0-3 1,0 1-1,0-3 0,0-2 1,1-4-151,4-2 1,-2-4 0,7-7 0,1-4 0,2-5 0,1-4 0,1-3 0,-3-3-1,-1 3 1,-1 1 0,0 1 0,-2 1 106,-4 0 1,-2 7 0,-2 7 0,-2 8 0,-1 5 0,-2 1 0,1 2-1790,-3 4 0,6-4 1727,-4 3 0,-3 3 0,0 0 0</inkml:trace>
  <inkml:trace contextRef="#ctx0" brushRef="#br1" timeOffset="133">21580 9050 7650,'8'-6'301,"3"-2"1,-4-7 0,-1 1 0,2 1 0,0 2 789,3 1-988,-4 1 0,5-1 0,-2 2 0,1 0 0,0 2 0,-3 1 1,-1 7-1,-4 6 0,-1 4 0,-2 4 0,0 2 0,0 3 0,0 0 1,0 1-1,0-1 0,0 0 0,0-4 0,0-1 0,0-1-187,0-1 1,1-6 0,2-5 0,4-6 0,-1-7 0,2-2-1,-1-3 1,-1 1 0,-3-1 0,0 1 22,2 0 1,-5 2-1,2 8 1,-5 8-1,-2 9 1,0 5-1,0 1-497,2-1 0,1 2 1,4 1 557,3 1 0,3 2 0,6 5 0</inkml:trace>
  <inkml:trace contextRef="#ctx0" brushRef="#br1" timeOffset="134">26673 8388 7712,'10'-14'0,"-2"0"0,0-1 191,0 1 0,-5 3 1,0 7-1,-6 12 0,-7 12 1,-3 7-1,-3 8 0,-3 6 1,-3 7-1,-2 4 1,1 0-1,1 1 63,0 1 0,3 2 0,-4 2 0,2-2 0,4-3 1,1-7-1,3-6 0,2-8 0,3-6-302,1-7 0,3-11 1,4-8-1,0-8 0,0-7 1,0-4-1,0-5 0,1-5 1,2-4-1,4-6 0,1-2 1,3-2-54,2 0 1,0 1 0,-2 2-1,-2 3 1,1 2 0,0 3-1,-1 3 1,1 5 0,-1 5 0,1 5-1,1 4 161,2 5 1,-3 10-1,-2 5 1,-1 3 0,1 3-1,2 1 1,0 4-1,-1 0 1,2 0 0,1-4-1,0-1 1,0-2 12,-1 1 1,10-2-1,-7-4 1,2-4 0,0-3-1,-2-2 1,1 0 0,-1 0-1,0-2 1,1-3-1,-2-4 1,-2-4-29,-2-2 0,-1-1 0,4-1 0,-4-4 0,-2 0 0,-3 1 0,0 2 0,1 2 0,0 0 0,0-2-68,-3-1 0,-1 8 1,0 11-1,0 8 0,0 5 1,0 1-1,0 1 0,2 1-42,3 3 0,-2-3 0,6 3 0,1-3 0,0-3 0,-1-2 1,4-3-1,3 0 0,3-2 0,-1 1 0,-2-4 0,0-2 24,3-1 1,-5-6-1,2-4 1,-5-2-1,-1-3 1,0-1-1,-2-1 1,-2-4-1,-3 0 1,-3-1-1,-5 1 1,-4-1-76,-4-1 1,-3 6 0,-3-1 0,-5 5-1,-2 5 1,1 2 0,1 3 0,-2 3 0,-1 5-1,0 4 1,3 4 0,5 1-538,3 1 1,3-1-1,3 0 1,5 1 652,4-1 0,7 1 0,2-1 0</inkml:trace>
  <inkml:trace contextRef="#ctx0" brushRef="#br1" timeOffset="135">27579 8029 7712,'18'-36'419,"-4"-2"1,2 5 0,-9 2-1,-1 7 1,1 3 0,-6 5 0,-4 7-293,-7 9 0,-2 3 1,-1 10-1,2 3 0,1 1 1,-1 4-1,-2 3 1,-1 5-1,-1 3 0,2 3 1,1 2-1,-1 3-435,-3 1 1,1 3 0,3 0 0,-4 3 0,0 4 0,0 2 0,1 3 0,3-4 0,0-1 0,4-6 0,0-3 0,2-7 187,0-5 1,1-12 0,5-18 0,0-8 0,0-7 0,0-4 0,0-5 0,0-3 0,0-2 428,0 1 0,0 4 0,0 0 0,0 0 0,0 0 0,0 1 0,0 1 0,0 1 0,0 0 1,1 4 2,4 1 0,-2 3 0,7 5 0,1 8 1,2 6-1,1 4 0,1-2-206,-1-2 0,1 1 1,-1-4-1,2 3 1,1 1-1,4 1 1,0-2-1,0 2 1,-4 0-1,-1 2 1,-1-1-1,-2 1-49,-4 1 1,2 2 0,-4 3 0,-1 1 0,1 3 0,-4-3 0,-2-1 0,-1-1-1,0-1 1,0 0 0,0 1 0,0-1-697,0 1 0,2-7 1,4-4-1,7-4 1,5-4-1,1-6 1,0-3-1,2-3 350,1-3 1,2 1 0,5-4 0,-2 0 0,-1-1 0,-4-1 0,-1 0 0,-4 2 0,-1 0-1,-3 1 1,-3 0 0,-5 3 715,-4 2 0,-1 7 0,-1 1 0,-4 1 1,-5 4-1,-3 2 0,-1 2 0,-2 4 0,-2 5 1,-1 4-1,2 4 0,1 1-290,1-2 1,1 6 0,0-1 0,1 2 0,3-2 0,4 1 0,1-2 0,0 1 0,2-1 0,1 0 0,4-2 0,3 0-321,4 0 1,6-1 0,2-9 0,4-4-1,0-3 1,0-2 0,-2 0 0,0-2 0,0-3-1,-1-6 1,-2-5 0,-3-5 213,-4-1 0,2 3 0,-6-4 0,0 1 1,0 1-1,0-1 0,-2 1 0,-2 0 1,1 4-1,1 1 0,2 1 136,-2 1 1,5 0 0,2 1 0,3 2 0,1 3 0,0 1 0,1 4 0,1 1 0,1 2 0,2 0-1,1 2-186,0 3 0,-4 1 0,4 5 0,-4 1 1,-2 2-1,0 5 0,-1 2 0,-3 1 1,-4-1-1,-1 1 0,0-1 0,-2 2-76,-2-1 1,-2 0-1,-4 2 1,-3-4-1,-1-4 1,-1-2 0,-1-1-1,0-5-133,1-8 1,4-7-1,6-7 1,0-2 0,0-3-1,1-5 1,4-2 0,5 1-1,2 1 1,3 0 0,-1 0-1,0 1 182,1 3 1,-1-4 0,1 4 0,-1 3-1,0 1 1,1 1 0,-1 1 0,1 1-1,-1 2 1,0 3 0,1 2 199,-1 2 0,-1 4 1,-3 5-1,-6 5 0,-2 3 1,-2 3-1,0 1 1,0 4-1,0 1 0,0 2 1,0 0-217,0 0 0,0-1 0,0 1 0,0-4 0,0 0 0,0-1 0,0-2 0,2-2 0,1-4 0,3-3 0,2-2 62,3-2 0,2-9 0,1-3 0</inkml:trace>
  <inkml:trace contextRef="#ctx0" brushRef="#br1" timeOffset="136">28730 8072 7697,'0'-15'145,"-1"1"1,-2 0 0,-4 1 0,-1 3 0,-3 5 0,0 5 0,1 5-353,5 5 0,2 3 0,0 1 1,-2 0-1,2 2 207,1 4 0,2 2 0,0 7 0</inkml:trace>
  <inkml:trace contextRef="#ctx0" brushRef="#br1" timeOffset="137">28802 8518 7693,'-9'0'320,"1"-2"1,1-3 0,4-4-1,1-4 1,4-3 0,3-3 0,4-4 108,4 1 0,3-5 0,2 5 0,1-2 0,0 1 0,0 2 0,1 4 0,-3 2 0,-1 6 0,-1 2 0,-1 3-398,0-1 0,-1 2 1,-2 7-1,-3 6 0,-1 3 1,-4 1-1,-2 1 0,-1 1 1,0 1-1,0 2 0,0-1 1,0-2-468,0-2 0,0 1 0,0-1 0,0 0 0,0 1 341,0-1 1,0-7-1,0-7 1,2-7-1,1-2 1,2-1-1,0-1 1,1-2 0,2-1-1,2-1 1,-2 1-1,0 1 158,0 4 0,-3-4 1,4 3-1,1-3 0,-1 1 1,1 0-1,0 3 1,-1-1-1,1 2 0,-1 2 124,-1-1 0,0 6 0,-3-4 1,5 3-1,2 2 0,3 0-218,-1 0 1,-4 0-1,-1 0 1,1 2-1,0 1 1,-1 2-1,1 0 1,-1 0-329,1-1 0,0 6 0,4-5 0,0-2 0,1 0 0,-1 0-43,1 2 1,-6 0-1,1-7 1,1-2 723,2-6 1,-5-3 0,-4-1-324,-2-1 1,0 7-1,2 4 1,6 2 0,1 0-1,0-1-4,-1-2 0,-5 1 0,4 4 0,3 0 0,0 0 1,3 0 203,-1 0 1,-4 0 0,-2 1 0,-2 4-1,-3 5 1,-1 2 0,-2 3 0,0-1 0,0 1-234,0-1 0,0 5 0,2 2 0,1 1 0,2 6 0,-1 4 0,1 4 0,2 3 0,-1-1 0,2 2 0,-2 2 0,2 1 54,0 0 1,0 0-1,3-1 1,-1-2 0,0-4-1,-2 0 1,-4-6 0,-2-5-1,-2-5 1,0-4 0,0-2-1,-2-1 316,-2-4 0,-6-2 0,-8-7 1,-1 0-1,2 0 0,-1-2 1,1-3-1,-3-3 0,1-3 0,0-2 1,0-3-479,1 0 1,2-1 0,3-2 0,2-4 0,3-1 0,2 2 0,1 0 0,0 1 0,0 0 0,2 3 0,2 2-908,1 2 0,6 0 0,4-1 1,2 2-1,3 4 1049,-1 4 0,1-3 0,-1 0 0</inkml:trace>
  <inkml:trace contextRef="#ctx0" brushRef="#br1" timeOffset="138">30385 8503 7632,'9'5'1159,"1"0"1,-7-2-1,4-6 1,-3-3 1686,1-2-3105,0 4 259,1-8 0,2 4 0,7-7 0</inkml:trace>
  <inkml:trace contextRef="#ctx0" brushRef="#br2" timeOffset="139">9164 10518 7814,'0'-8'-211,"0"0"504,0 3 0,-5 2 0,1-7 0,0-1 0,1 0 0,-2 1 1,-3 7-1,-1 6 0,1 7 0,0 4-280,0 5 0,3-1 1,-3 6-1,0 2 0,2 1 1,-1 0-1,4-3 1,1-3-1,2-2 0,0 0 1,0-1-88,0-2 1,2-8-1,3-4 1,4-4 0,4-4-1,0-6 1,-2-4 0,-3-4-1,0-1 1,-1 0 0,1-1 38,0 1 1,-4-1 0,4 2 0,0-1 0,-1 1 0,1 2 0,0 0 0,1-1 0,1-3 0,0 3 0,1 2 0,2 4 47,1 2 0,2 1 1,1-4-1,3 4 0,-3 2 1,-1 3-1,-1 1 1,-1 2-1,0 0 0,1 2 1,-1 3-1,-1 4-14,-3 4 0,1 1 0,-6 1 1,-1-1-1,1 1 0,0-1 1,-2 0 184,-1 1 0,-4-7 0,-3-3 0,-4-5-260,-4-5 1,3 3-1,1-3 1,-2 4-1,-2 1 1,-2 1-1,3 4 1,0 5-1,4 3 142,2 1 0,0 0 1,2 1-1,0-1 0,0 1 1,3-1-1,1 0 1,0 1-1,1-1 0,4-1 1,3-2-89,0-1 1,5-7 0,-3 2 0,2-5 0,3-5 0,-2-5 0,-2-3 0,-2-3 0,3-1 0,0-4 0,1-1 0,-2-4-28,-1-1 1,-5-2 0,4 0 0,1 1-1,-1-1 1,-1 0 0,-1 0 0,-2 2-1,-1 2 1,1 2 103,-2 2 0,-3 5 0,-3 12 0,-3 10 0,-1 8 0,1 7 0,1 2 1,0 2-1,1 1-37,0-2 1,3 3-1,1-3 1,0 1 0,0 1-1,0-4 1,0 1 0,0-2-1,0-1 1,1-2 0,3-2-1,2-3-696,2-4 0,2 2 1,6-6 677,3-2 0,3-1 0,7-2 0</inkml:trace>
  <inkml:trace contextRef="#ctx0" brushRef="#br2" timeOffset="140">10517 10446 7622,'1'-24'0,"2"1"163,2 3 1,2 1 0,-4 4 0,3 1 0,1-1 0,1 3-44,0 2 1,-5 5 0,2 10 0,-4 6 0,-2 7 0,-4 6 0,-3 3 0,-2 3 0,1 2 0,-3 3 0,0 2 0,-1 3 0,2 2 0,1-1 0,-1-2 67,-2-6 0,3-2 1,2-3-1,0 1 1,2-2-1,0-3 0,2-8-316,3-9 0,1-9 1,0-14-1,0-3 1,0-5-1,1-3 1,4-2-1,3 2 1,2 1-1,-1 1 1,1-3-1,0 0-42,-1 1 1,-1 3 0,3 0 0,-3 4 0,0 4 0,-1 2 0,1 1-1,0 4 1,3 4 0,2 3 304,1 2 1,-4 7 0,-1 2 0,2 4 0,1 1 0,-1-1 0,-2-2 0,3-1 0,0 0 0,3-2 0,-1-4-1,1-2-64,-1-2 0,0 0 0,1 0 0,-1 0 0,1 0 0,-1-2 0,-1-2 0,-2-6 0,-2-3 0,1-1 0,0-1 0,-1 1-31,2 0 1,-4-1-1,-2 1 1,-2-1 0,0 1-1,2 0-60,-2-1 0,-1 9 0,-2 6 0,0 8 1,0 5-1,0 1 0,1 0 0,2 1 41,2-1 1,2 1 0,-3-1 0,6-1 0,1-2 0,0-3 0,-3 0 0,0-2 0,0 1 0,4-4-21,0-1 0,3-2 0,-1 0 0,-1-2 0,-2-1 0,-1-4 1,-1-1-1,1-1 0,-2-1 0,0 1 0,-2-3-106,1 0 1,-3 2 0,-2 2 0,1 0 0,2 0 0,0-2 194,1 2 1,-4 4 0,3 8 0,-4 6 0,1 3-104,3 1 1,3 1 0,6-3 0,0 0 0,1-4-1,-1-2 1,1-3 0,-1-1 0,0-4-66,1-3 0,-1-3 0,0-8 1,1-1-1,1-4 0,1-1 0,3-4 1,-3-3-1,-1-3 0,-1-3 0,-1-2 1,-1-1 7,-4 1 0,3 2 0,-6 6 0,0 1 0,1 0 0,-4 4 0,-3 7 0,-3 9 174,-2 13 0,-5 4 0,4 17 0,0 3 0,-2 3 1,1-1-1,1 1 0,3 0 0,1 2 0,2 0 0,0-1 1,0 1-137,0-2 1,2-2-1,1-3 1,3-1 0,2-4-1,2-1 1,-1-5-1,1-5 1,1-6-16,2-3 0,0-9 0,-4-2 0,-4-6 1,-2-2-1,0-3 0,2 3 0,-2 1 1,-1 1-1,-2 1 0,0 0 51,0-1 0,0 1 1,0 0-1,2 1 0,2 3 69,6 5 1,-2 4 0,0 2 0,0 3 0,0 0 0,2 1 0,-1 0 0,1 0 0,1-2 0,2-1 0,1-2-36,1 0 1,-6 0 0,1 0-1,1 0 1,0-2 0,0-1 0,-1-4-1,-1-1 1,1-1 0,-2-1 0,0 1-1,-2-3-206,1 0 1,-2-3 0,-5 1-1,0-1 71,0 1 0,-2 12 1,-1 7-1,-2 6 0,0 5 1,0 4-1,1 2 0,0 2 1,3 0-1,1 0 1,0 0-1,0-2 71,0-1 0,1-2 0,3-4 0,2-3 1,0 0-1,2-4 0,0-2 0,4-4 0,0-6 152,3-5 0,-6-4 1,-1-1-1,0-1 1,-1-1-1,1-1 1,-2-3-1,2 4 1,-1 4-1,1 2 1,-2-1-1,2 0-45,0 1 0,1-1 0,6 6 1,-1 2-1,-1 0 0,-2 0 0,-1-2 1,1 3-1,2 5-50,1 7 1,-6-2-1,-1 2 1,-3 1 0,1 2-1,0 1 1,0 0 0,0 1-1,-2-1 1,0-1-71,2-4 1,-4 4 0,6-5 0,-2 2 0,1-2 0,0 0 0,2-2-1,0 1-271,3-4 1,2-2 0,2-1 0,-1 0 0,0 0 0,1 0-1,-2-1 310,-4-4 0,10-3 0,-3-6 0</inkml:trace>
  <inkml:trace contextRef="#ctx0" brushRef="#br2" timeOffset="141">12631 9928 7792,'0'-15'811,"0"4"1,0 6-669,0 10 1,0 8 0,-1 6-1,-2 7 1,-4 6 0,1 5 0,-2 1-1,0 0 1,-2 2 0,2 2-1,2 1 1,1 0 0,0-1 0,1-4-1,-1-4 1,0-6-747,2-4 1,1 2-1,2-10 1,0-8-1,-1-11 1,-3-8 449,0-4 0,-1-1 1,3-1-1,-1-3 1,-2 3-1,0 1 1,1 2-1,-3 1 1,1 2-1,-2 1 1505,0-1 1,6 0-1,2 1-1343,8 5 1,5 4 0,1 1 0,1 0 0,-1 0-1,1 1 1,-1 2 0,0 2 0,1-2 0,-1-1 0,0-2 96,1 0 1,-1 0 0,1 0 0,-1 0 0,0 0 0,1 0 0,-1 0 0,1 0-48,-1 0 0,-4 0 0,-1 2 1,1 2-1,-1 4 0,-1 2 1,-1 0-1,-4 1 0,0 2-67,2 1 1,-4 0 0,6 1 0,-2 1 0,-1 3 0,1 3 0,0 2 0,0 0 0,0 2 0,-1 1 0,1 2-1,-2-2 111,-1-3 0,-2 3 0,0-5 0,0 2 0,0-1 0,0-2 1,-2-4-1,-1-1 0,-3-3 0,-2-2 0,-3-3 9,-2-1 0,-2 2 0,1-4 0,0-2 1,-1-3-1,1-3 0,0-3 0,-1-2 1,1-2-1,1-1 0,2-2 0,1-3-686,-1 0 1,0-2 0,1 1 0,4-2 0,1 1 0,0 2 0,2 2 573,1-1 0,-4 1 0,-2 0 0</inkml:trace>
  <inkml:trace contextRef="#ctx0" brushRef="#br2" timeOffset="142">12444 10072 7786,'-4'-15'615,"-3"3"0,1 0 0,1 4 0,7 0 918,6 0 0,0 5-1609,1-2 1,1 4-1,4 1 1,1 0 0,-1 0-1,0 1 1,1 3 0,-1 0-1,2 1 1,2 0 75,1 0 0,0 6 0,-5-3 0</inkml:trace>
  <inkml:trace contextRef="#ctx0" brushRef="#br2" timeOffset="143">13653 10187 7812,'0'-15'17,"0"1"0,2 0 0,1-1 0,3 1 0,0 0 0,2-1 1529,0 1-1447,2-1 1,4 1 0,-1 0 0,-2 1 0,-1 2 0,1 3 0,2 1 0,0 6 0,-4 5 0,-4 11 0,-5 7 0,-5 5 0,-3 4 0,-1 2 0,-1 6 0,-1 2 0,-2 2 0,-1-1 0,-1-2 0,1-2 0,0 1 0,1-3 0,2-2 0,3-5-59,1-5 0,-2-2 1,4-7-1,2-7 1,3-13-1,5-11-251,4-7 0,4-1 0,1-4 0,-1-1 0,-2 2 0,-1 1 0,1 2 0,2-1 1,1-1-1,-1 2 0,-2 5 0,-1 3 186,1 1 1,-3 1-1,2 1 1,1 4 0,2 4-1,1 3 1,0 4 159,1 3 0,-1 3 1,0 6-1,1 0 1,-1-1-1,-1-2 1,-2-3-1,-1 0 1,1-1-1,2-1 1,1-3 57,1-1 1,-1-2-1,0 0 1,1 0-1,-1-2 1,-1-2-1,-2-6 1,-3-3-317,-2-1 0,1-1 1,-4 1-1,2 0 1,-2-1-1,-1 1 1,-1 1-36,4 3 1,-2 4 0,5 8 0,0 2 0,0 6 0,3 3 0,1 1 0,-1-1 143,-2-3 1,1 1 0,3-5 0,-2 1-1,-1-1 1,1-1 0,2 0 0,1-1 0,0 0-1,-1-4 13,-3-5 0,1-3 1,-6-7-1,-2-1 1,-2-1-1,-1-2 0,0-1 1,-1 1-1,-4 0 1,-5 2-1,-2 1-204,-3 1 1,-5 2 0,-3 2 0,1 3 0,1 2 0,2 3 0,0 1 0,-1 4 0,1 2 0,2 6 0,4 4-1977,6 6 2180,6-4 0,1 11 0,0-5 0</inkml:trace>
  <inkml:trace contextRef="#ctx0" brushRef="#br2" timeOffset="144">14602 9928 8160,'0'-23'0,"0"4"382,0 3 0,0 2 1,0 0-1,0-1 0,0 1 1,0-1-199,0 1 1,-4 12 0,-3 7 0,1 6 0,-2 5 0,1 2 0,-1 3 0,2 1 0,0 4 0,1 1 0,0 0 0,0-1-545,2-2 1,2-5 0,1 3 0,0 1 0,0-3 0,0 1 0,1-3 0,4-4 0,4-4 0,4-6 0,2-2 97,-1-2 0,5-2 0,0-2 0,1-6 0,-1-3 0,0-1 0,-1 1 1,-2 2-1,-2 1 693,0-1 0,-7 5 0,-7 1 0,-8 5 0,-5 5 0,-1 3 1,-1 1-1,1 1 0,-1 0-255,1-2 0,4 3 1,1-5-1,-2 2 1,-1 3-1,1 2 1,3 1-1,2 1 0,3-1-282,1 1 1,4-1-1,1 0 1,3-1-1,2-3 1,3-4-1,2-1 1,2 0-1,1-2 1,1-1-1,2-2 109,-1 0 1,-2 0-1,0 0 1,1-2-1,3-3 1,-3-3-1,-2-1 1,-4-1-1,-2 0 1,1 1-1,0-1 1,-2-1 60,-2-2 0,0 4 0,-2-1 0,0-1 0,0-2-144,-3-1 1,-1 7-1,0 7 1,0 8-1,0 5 1,0 1 0,2 1-1,1-1-37,2 1 0,6-1 0,-3 0 0,2 1 0,-1-2 0,1-2 0,-1-3 0,-1 0 0,0-2 0,0 1 34,3-4 1,2-2 0,0-2 0,-3-4 0,-6-5 0,-2-2 0,-2-4-1,0-2 0,0-1 0,-5 0 1,0 4-1,1 1 1,-1-1-1,0 1 0,0 1 1,0 2-1,1 2 230,0-3 1,4 6-1,5 3-59,5 6 0,3 0 1,1 5-1,0-1 1,-1-3-1,-2 1 1,-1 1-1,1 1 1,2 1-1,1-2 1,1 2-1,-1 0-11,1 3 1,-1-3-1,0 2 1,1 1 0,-1 2-1,0 1 1,-1 2 0,-2 2-1,-1 3 1,0 1 0,-2 4-1,-2 1 25,0 2 0,-4-5 0,3 0 0,-4 0 0,-2-2 0,-2-1 0,-4-4 0,-1-1 0,-1-3 1,-1-2-1,0-3 0,-1-1-49,-2-1 1,-1-4 0,0 1 0,-1-5 0,3-4 0,0-2 0,3-3-1,-1-2 1,1-1 0,1-1 0,0 1-849,0-1 0,4 6 1,0-1-1,2-1 795,2-2 0,0-1 0,0-1 0</inkml:trace>
  <inkml:trace contextRef="#ctx0" brushRef="#br2" timeOffset="145">15365 10086 7812,'-10'-1'372,"1"-4"0,-2-3 1,-1-2-373,3 1 0,2 5 0,7-2 0</inkml:trace>
  <inkml:trace contextRef="#ctx0" brushRef="#br2" timeOffset="146">16099 10043 7805,'0'-10'322,"0"4"1,0 6-121,0 11 0,-5 10 1,-2 13-1,-1 4 1,-3 5-1,-1 3 0,-3 4 1,-1 1-1,-1 2 1,-3 0-1,3-2 0,1-2 1,1-4-1,3-6 1,2-11-173,5-7 1,4-13-1,1-10 1,1-10-1,4-11 1,5-4 0,2-2-1,3 1 1,-1-3-1,1-1-265,-1-1 1,0-1 0,1 4 0,-2-2 0,-2-2 0,-2 2 0,2 2 0,2 3 0,2 3 0,-3 4 0,0 6 276,-3 4 0,1 6 1,3 8-1,-4 6 1,-2 3-1,-3 1 1,1 1-1,0-1 1,1-1-1,2-2 161,0-1 0,5-7 0,-3 3 1,3-1-1,1 0 0,0-2 1,1-1-1,-1-2 0,0 0 1,-1-2-1,-2-1 12,-1-2 1,-2-6-1,3 3 1,-1-2-1,-1 1 1,1-1-1,-2 0 1,0 1-1,-2-2 1,2-2-12,0-2 1,-3 6-1,5 2 1,-1 6 0,1 7-193,0 5 1,-7-1 0,3 0 0,-1 1 0,1 2-1,2-1 1,2 0 0,-1-3 0,1 2 0,1 1-1,2-1-21,1-2 1,-4-5 0,0 0 0,1-2-1,2-2 1,1-2 0,0-1 0,1-3-1,-2-2 1,-2-3 0,-3-2-56,-2-2 0,5 3 1,-3 0-1,0 3 0,-1-2 1,-3-2 2,1-2 0,6 7 0,-3 5 0,0 6 0,-1 5 0,-2 2 35,-1 0 1,6-6 0,-4 6-1,2 1 1,4 0 0,0 1-15,3-3 0,-1-6 0,1 2 0,-1-5 0,-1-5 0,-2-4 0,-3-4 0,-2-1 0,-2-1 31,-3 1 1,-1-2 0,0-2-1,0-1 1,0 2 0,-1 1 0,-4 0-1,-5-2 1,-3 0 0,-3 4-1,-1 3 1,-2 1-256,1 2 1,0 2 0,1 6 0,-2 0 0,1 0 0,2 1-1,2 4 1,-1 5 0,3 3 0,0 3 0,4 1 0,2 4 263,3 1 0,-5 2 0,0 5 0</inkml:trace>
  <inkml:trace contextRef="#ctx0" brushRef="#br2" timeOffset="147">17638 10201 7802,'0'-14'80,"0"-1"1,0-1-1,0-1 1,0-2-1,0 1 1,0 2-1,0 2 1,0-1-1,0 1 1,0 0-1,0-2 47,0-4 0,0 4 1,0-3-1,-2 3 1,-2 2-1,-6 1 1,-3 3-1,-1 6 1,0 4-1,-1 4 1,1 8-1,-1 4 1,-1 4-1,-1 3-28,-2 2 1,-1 7-1,6 2 1,1 0 0,2-1-1,3 1 1,2-2-1,2-2 1,3-3 0,1-1-1,0-4 1,1-3-120,4-6 0,3 0 1,8-8-1,2-4 1,3-4-1,1-8 1,4-7-1,1-6 1,0-3-1,-2-2 1,-1-1-1,2-4 6,1-4 1,2-2 0,-2-1-1,-1-1 1,-4-3 0,-1 0-1,-4 2 1,-1 5 0,-3 4-1,-3 6 1,-5 2 103,-4 2 0,-2 14 0,-4 6 1,-3 10-1,-2 8 0,1 6 0,-3 4 1,1 1-1,0 2 0,3 1-55,2 2 1,1 2 0,5-3-1,0-1 1,0 3 0,0 1 0,0 1-1,0-2 1,2-4 0,2-5 0,6 1-1,4-3-90,5 1 0,-3-6 0,4-7 1,-3-2-1,1-3 0,1-1 1,0-4-1,0-3 0,1-4 1,-3-4-1,-1-1 0,-1-2-79,-1-4 1,-5 4 0,-1-4 0,0-1 0,0-1 0,2-2 0,-2 1 0,-3 1 0,-2 1 0,0 0 0,2 4 0,-2 1 19,-1 1 0,-2 6 1,-2 1-1,-3 1 1,-3 6-1,0 4 1,2 8-1,1 5 0,0 3 210,2-1 1,2 3 0,1-1 0,0 1 0,0 2 0,0-3 0,0 1-1,1-3 1,2-2 0,4-2 0,1 0 0,1 1-552,-1-1 0,5-6 0,-3-3 0,3-3 0,1-2 0,-1-2 455,-4-3 0,4-3 0,-5-6 0</inkml:trace>
  <inkml:trace contextRef="#ctx0" brushRef="#br2" timeOffset="148">18098 9755 8306,'-8'2'104,"4"3"1,4 3-1,4 1 1,6-1 0,3 0-1,1-1 1,2-1-304,3-3 1,-1-1 0,6-2 0,2 0 0,1-2 0,1-3 0,1-4 0,2-4 0,1-1 0,1-2 0,-1-2 0,-1-1 443,-3 1 1,-1-3-1,-3 2 1,-6 2-1,-5 1 1,-5 1-1,-3 3 77,-7 2 0,-4 8 1,-7 10-1,2 4 0,3 5 1,0 2-1,1 4 0,1-1 1,1 5-1,0 4 1,0 4-1,2 0-357,2 0 0,1 0 0,0-1 0,0 3 0,0 1 0,0-1 1,0-2-1,1-5 0,2-2 0,2-6 0,-2-1 0,-1-4-226,-2-1 0,-2-8 0,-2-5 0,-4-6 0,-2-5 0,0-1 0,-1-1 67,-2-1 1,4-7 0,-1-1 0,1 2 0,-1 1-1,2 1 1,2 1 0,3-1 0,1 1 358,2 0 0,2 1 0,1 2 0,3 3 0,2 1 0,3 4 0,2 1 0,1 2 70,1 0 0,-1 0 0,1 0 0,-1 0 0,2 0 0,2 0 0,1 0 0,-2 0 0,1 0 0,0 0 0,2 0 0,1-1-118,0-4 0,-2 3 0,-3-4 1,2 1-1,1 0 0,-2 2 1,-2 0-1,-4 0 0,-1-2 0,-1 3-188,-1 6 0,-1 4 1,-7 6-1,0 0 1,0 1-1,0-1 1,0 1-1,0-1 1,0 2-1,0 2 1,0 1-735,0-2 1,0-1 0,0-1 0,0-1 804,0 0 0,0-6 0,0-1 0</inkml:trace>
  <inkml:trace contextRef="#ctx0" brushRef="#br2" timeOffset="149">19005 9784 8708,'0'-14'894,"0"4"0,0 0-2511,0-1 1617,0 5 0,-7 12 0,-1 10 0</inkml:trace>
  <inkml:trace contextRef="#ctx0" brushRef="#br2" timeOffset="150">19249 10000 7857,'0'14'367,"0"1"0,0-1 1,0 2-1,0 2 0,0 1 1,0 0-1,-1 2-155,-4 3 0,3-2 0,-2 0 1,2 1-1,2-1 0,0 2 1,0 0-1,0-1 0,-2-3 0,-1-2-212,-2-2 0,1-2 0,4 1 0</inkml:trace>
  <inkml:trace contextRef="#ctx0" brushRef="#br2" timeOffset="151">20041 9842 7583,'0'-10'158,"0"0"1,1 7-1,2-3 37,2-1 0,0 4 1,-5-6-1,0-3 0,2 1 1,1 0-1,2 1-136,-2-1 0,-2-2 0,-1-1 0,0 0 0,0-1 0,0 1 0,0-1 0,0 1 0,-1 1 0,-4 4 0,-5 4 0,-2 3 1,-3 2-92,1 0 0,0 7 0,-1 2 0,-1 4 1,-1 3-1,-3 2 0,4 2 0,4 3 1,2 1-1,0 0 0,2 0 0,2 0 60,0-2 1,4-1 0,-3-7 0,5-1 0,3-2 0,4-3 0,1-1 0,5-4 0,3-2 0,3-2 0,-2-4 0,1-5-95,1-2 0,-3-3 1,3-1-1,-3-1 1,-3-2-1,-2 3 1,-3 3-1,0 3 0,-1-1 18,-1-2 1,-1 2-1,-5 6 1,0 10-1,0 6 1,-2 4-1,-1-1 1,-2 0-1,2 1 77,1-1 1,2 1 0,0-1 0,2 2 0,1 2 0,2 1 0,0-3 0,1-4-1,4-2 1,3 0 43,1-2 1,0-2 0,1-8 0,-2-2 0,-2-6 0,-3-3 0,0-1 0,0-1 0,3-1 0,0-1-13,-1-2 1,2 0 0,-2 4 0,3 1 0,1-1 0,1 1 0,1 0 0,1-1 0,2 2 0,1 4 0,-1 4 0,2 2-15,1-2 0,-5 3 0,3-1 0,-4 5 0,-2 4 0,0 2 0,-1 5 0,-3 3 0,-5 3 0,-4 0 1,-2 1-1,-4 0-35,-5 3 1,-3-6-1,-3 4 1,-1-2-1,-4 0 1,0-1-1,-1-4 1,1-2-1,0-4 1,4-2-1,1-1-627,1 1 0,3-6 0,4 0 0,8-8 1,8-5 614,4-1 0,9 0 0,2-1 0</inkml:trace>
  <inkml:trace contextRef="#ctx0" brushRef="#br2" timeOffset="152">20544 9885 7701,'-8'-2'400,"3"-3"0,5-4 0,5-4-186,5-1 0,3-1 0,-1 1 0,1-1 0,-2 1 0,4 1 0,-1 2 0,4 1 0,-2 1 0,-2-1 0,-3 2 0,-1 2-133,1 3 0,-5 3 0,-1 4 0,-3 6 0,-4 4 0,-3 7 0,-4 6 1,-4 7-1,-3 3 0,-3 3 8,-5 1 1,-3 4-1,-2 3 1,2 5-1,1 3 1,4 0-1,-1-4 1,3-5-1,-1-7 1,5-7-1,5-4-96,6-5 0,5-11 1,3-13-1,4-10 1,1-6-1,3-5 1,2-1-1,1-3 1,0-1-248,1 2 0,-1-8 0,2 3 0,2-3 0,1-1 0,-2-1 0,1 2 1,0 0-1,1 0 0,0-1 0,0 2 0,0 4 171,-1 3 0,-7 8 0,-1 0 1,1 7-1,2 2 0,-1 6 1,0 4 237,-3 6 0,-4 4 0,3 1 0,0 1 0,-2-1 0,1 1 0,-2-3 0,-1 0 0,1-3 0,0 1 14,1-2 0,2 3 1,7-6-1,-1-4 0,0-4 1,1-6-1,-2-4-204,-4-2 0,4-1 0,-5-1 0,2-2 1,-1 1-1,1 2 0,-2 2 0,-2-1 0,-1 1 1,1 1-42,2 4 0,-4 1 0,0 6 0,-2 2 0,-2 6 0,0 6 1,0 2-1,0 0 63,0 1 1,0-1 0,0 0-1,0 1 1,0-1 0,0 1-1,0-1 1,2 0 0,1 1-1,3-1 1,2 1-73,3-1 1,-3-6 0,2-3 0,1-4 0,2-1-1,0-1 1,-2-2 0,-3-4 0,-2-1 0,-1-3 44,1-2 0,-4-1 1,3-1-1,-4 1 0,-1 0 1,0-1-1,0 1 1,0-1-1,0 1 0,0 0 1,0-1 226,0 1 1,-1 4 0,-2 1 0,-1-1-1,4 1-135,4-1 1,2 7 0,-1-2-1,4 3 1,4 2 0,2 0-1,-1 0 1,0 0-15,1 0 0,-2 2 0,-2 1 0,-2 2 0,3 0 0,0 1 0,3 2 0,-2 2 0,-4-1 0,-4 3 104,-4 0 1,1 0-1,1 0 1,2 4-1,-2 0 1,-1 0-1,-2-1 1,0-1-1,-2-1 1,-1-2-266,-2-1 0,0-9 1,5-1-1,0-8 1,2-5-57,3-1 0,1 0 0,5-1 0,-3 1 0,0 1 0,-1 2 0,1 1 0,0-1 0,3 0 205,2 1 0,-4 4 0,1 6 1,0 2-1,-1 1 0,-1 3 1,0 2-1,0 3-483,3 2 1,2 1 0,2-1-1,-1-2 1,0-3-2421,1-1 2877,-7-9 0,-2-6 0,-6-6 0</inkml:trace>
  <inkml:trace contextRef="#ctx0" brushRef="#br2" timeOffset="153">21479 9583 7701,'0'-15'489,"-1"2"1,-2 2-1,-4 3-234,-1 2 1,7 3 0,1 6-1,8 3 1,4 1 0,3 1-1,-1-2 1,1 0 0,-1-1-961,0 2 0,2-6 0,2 6 705,1-1 0,0-4 0,-4 4 0</inkml:trace>
  <inkml:trace contextRef="#ctx0" brushRef="#br2" timeOffset="154">22429 9899 7674,'-5'-14'123,"0"-1"0,-4 1 0,2 0 0,1-1 0,-2 1 1,0-1-1,-3 1 981,-2 0-1038,5 6 0,-5 1 0,4 7 0,-4 0 0,0 2 0,2 3 0,3 4 0,0 4 0,0 3 0,-2 2 0,2 2 0,2 3 0,1 1 0,0-2 0,2-1 0,1-2 0,2 0 0,2-1 0,3-4 0,4-4 0,4-5 0,2-4 0,1-2 0,1-4-234,2-5 1,5-3 0,-4-3-1,-1-1 1,0-4 0,0 0-1,-1 1 1,-4 2 0,-3 2-1,-3 2 1,0-1 171,0 1 0,-5 3 0,1 6 1,-6 10-1,-4 6 0,-1 3 1,1 2-1,3 2 0,1 1 96,2-2 0,0 4 1,0-2-1,0-1 1,2-2-1,2-3 1,8-2-1,4-3 1,3-2-1,-2-4 1,1-5-118,1-7 1,-1-4-1,4-4 1,0-4 0,1-4-1,1-4 1,0-2-1,0-3 1,0-2 0,0-1-1,-2-1 1,-1-1 198,-3-1 1,-1 2 0,-1 3-1,0 0 1,-5 4 0,-3 4 0,-5 4-116,-1 4 0,-7 17 1,-1 10-1,-2 7 1,-2 7-1,1 3 0,-1 5 1,-1 4-1,-3 2 1,-4 2-1,-1 0 0,1 1-92,2-1 1,2 6-1,-1-3 1,1 3-1,0-3 1,1-1 0,2-4-1,3 0 1,1-5-1,4-4-77,1-7 0,2-11 0,2-6 0,1-7 0,4-5 0,-1-4 1,2-4-1,-2 1 0,2 1 0,0 1 0,2 1 20,-2 0 0,3-1 1,-4 2-1,-1 2 0,0 2 1,-1-1-1,2 1 0,2 1 1,2 0 244,-1 0 1,3 4 0,-4 0 0,3 4 0,-1 3 0,-2 2 0,1-1 0,-1 1-658,1 0 0,-5 0 0,4-4 0,-1 3-2766,-4 0 3260,-6 1 0,-12-5 0,-1 0 0</inkml:trace>
  <inkml:trace contextRef="#ctx0" brushRef="#br2" timeOffset="155">22745 9554 10121,'15'8'-92,"-6"3"0,1-5 1,1 1-1,2 1 1,3-2-1,2 2 1,1-1-1,0-1 1,0-3 91,0-1 0,7 4 0,-4 2 0</inkml:trace>
  <inkml:trace contextRef="#ctx0" brushRef="#br2" timeOffset="156">23119 9396 7679,'0'-15'2271,"0"1"1,2 6-2270,3 3 1,3 3 0,6 2-1,1 0 1,-1 0 0,0 0 0,1 0-1,-1 0 1,1 0 0,-1 0 0,0-1-2213,1-4 1,-1 3 2209,0-2 0,1-4 0,-1 0 0</inkml:trace>
  <inkml:trace contextRef="#ctx0" brushRef="#br2" timeOffset="157">23752 9957 7692,'-12'-2'373,"1"-1"1,1-2-1,0 0 1,1 0 1345,-1 1-1639,7-8 0,-3 9 1,6-6-1,1-3 0,4 0 1,5-4-1,4-2 0,5-3 1,5-1-1,3-4 0,2 1 1,0-1-1,0 4 0,-2 1 1,-2 5-1,-2 3 1,-3 5-1,-2 2 0,-2 3 1,-3 3-1,-4 5 0,-4 6 1,-3 6-1,-2 7 0,0 2 1,0-1-1,-2-1-223,-3 2 0,2 0 1,-5-2-1,2-4 1,1-2-1,0-2 1,0-3-13,2-1 0,2-7 0,1-5 0,1-8 0,2-6 0,4-4 0,1-2 0,3-1 0,0 0 0,0 3 0,-1 2 0,0 2 193,-2 0 0,4-1 0,-2 2 0,3 5 0,0 8 0,-4 8 0,-2 5 63,-1 2 0,-3-3 0,7 0 0,1-3 0,2 1 1,1-2-1,0-3 0,1-4 0,-1-1 0,1 0 0,-1-1-115,0-4 0,1-3 0,-2-7 0,-2 1 1,-2 0-1,1-1 0,-2 1 0,-2-2 0,-1-2 1,0-1-1,-2 1-19,-1 2 0,-4 2 0,-3 1 1,-3 5-1,-1 8 0,1 8 1,0 5-1,1 1 0,1 1 30,3-1 0,1 5 0,2 1 0,0-1 0,0 0 0,0 0 1,0-1-1,0-2 0,2-2 0,3 1 57,4-1 1,4-1 0,1-4 0,1-4-1,-1-5 1,1-5 0,-1-4 0,0-4-1,1-1 1,-1-1 0,0-1 58,1-3 1,-1 3 0,1-3 0,-1 3 0,0 1 0,2 3 0,2 0 0,1 3 0,-1-1 0,-2 1 0,-2 1-67,0 1 0,-1 4 0,-2 6 0,-3 4 0,-1 1 0,-4 3 0,-1 2 1,-2 3-1,-2 1 0,-1 4 0,-4 0-11,-1 0 1,4-1-1,-4-2 1,0 0 0,1-4-1,1-3 1,3 0-95,1 2 1,2-7 0,0-6 0,2-6 0,2-5 0,4-2 0,2-3 0,0 0-1,-1 0 1,1 2 0,-1-1 0,1 1-19,-2 0 0,5 4 1,-5 0-1,1 1 1,1-1-1,1 2 0,2 2 1,1 3 133,1 1 0,-6 2 1,-1 2-1,0 2 0,-1 6 1,1 1-1,-2 0 0,2-1 1,-2 1-1,1 2 1,-2 0 86,1-4 1,-3 4 0,7-3 0,1 1 0,2-1 0,1-6-1,1-2 1,-1-4-238,0-2 1,1-4-1,-1-7 1,-1 1-1,-2-1 1,-1 1-1,1 0 1,0-1-1,0 2 1,-3 2-1,0 2-106,0-3 1,-3 6 0,3 3 0,-2 6 0,-2 7 0,-3 2 0,-1 3-315,0-1 0,0 1 0,0-1 0,0 0 0,0 1 0,0-1 512,0 1 0,7-7 0,1-2 0</inkml:trace>
  <inkml:trace contextRef="#ctx0" brushRef="#br2" timeOffset="158">25364 9324 10443,'0'-15'0,"0"1"0,-2 1 0,-3 3 274,-4 6 0,-4 4 1,0 4-1,4 8 0,4 4 1,2 4-1,-1 3 0,0 2-274,0 3 0,-4 0 0,0 1 0</inkml:trace>
  <inkml:trace contextRef="#ctx0" brushRef="#br2" timeOffset="159">26026 9568 7736,'0'-14'668,"0"-1"1,-2 3-1,-1 0 704,-2 3-1287,0 6 1,4-4 0,-3 9 0,0 3 0,0 4 0,3 4 0,1 1 0,0 2-1,0 2 1,-2 3 0,-1 1 0,-2 4 0,2 1 0,1 3 0,2 2 0,0 3 0,0 2-1,-1 2 1,-2-3 0,-2-1 0,0-1 0,0 0 0,-1-2 0,-1-2-60,1-1 0,-5-7 0,3-3 0,-2-4 0,2-4 0,0-3 0,0-2 0,-3-4 0,0-5 0,0-7-219,1-3 1,5-6 0,-3 0 0,0 0 0,2-2-1,0-3 1,2-2 0,3 1 0,1 2 0,0 1 0,0 0-1,0-2 168,0 1 1,1 3-1,4 5 1,3 1-1,2-1 1,-1 1-1,3 1 1,0 2-1,4 3 1,2 2-1,1 1 1,0 0 110,2 0 1,-3 0-1,6 4 1,0-2 0,1-2-1,1 0 1,1 0 0,-1-1-1,1-2 1,-2-3 0,1-2-1,-4-2-54,-1 1 1,-2 3 0,-4-2 0,-1-3 0,-1 0-1,-4 0 1,-4 0 0,-3-1 0,-2-3 0,-2 3-29,-3 1 1,-3 3-1,-8 3 1,-1 6-1,-2 4 1,1 4-1,2 4 1,2 2-1,-1 0 1,1 2-1,-1 4 1,3 4-92,2-3 0,-1 4 0,5 0 0,-1 1 0,-1 2 0,2 0 0,-1-2 0,4-1 0,2-2 0,1 1 0,0-1-551,0-2 1,1-2 0,4-6 0,3-5 0,2-8 0,-2-5 637,-2-4 0,5-1 0,-3-1 0</inkml:trace>
  <inkml:trace contextRef="#ctx0" brushRef="#br2" timeOffset="160">26184 9482 7736,'0'-19'276,"0"-1"0,-2 3 1,-1 1-1,-2 2 0,0 1 1,1 2-61,-1 1 0,-5 8 0,5 2 0,4 8 0,2 5 0,6 2-216,1-1 0,1 0 0,6 1 0</inkml:trace>
  <inkml:trace contextRef="#ctx0" brushRef="#br2" timeOffset="161">26615 9626 7714,'10'-7'168,"-2"-2"1,0-4 0,-2-1 0,2 1 0,-1 2 0,1 1 0,-2-1 96,1-2 0,-3-1 1,-4-1-1,-1 2 1,-4 4-1,-6 4 0,-5 5 1,-3 3-1,1 5 47,2 5 0,-3-2-345,0 8 1,0 2 0,4 0-1,1 1 1,-1 4 0,1 0-1,1-1 1,4-3 0,4-1 0,3-3-1,2-1 1,2-1 0,3-1-1,4-7 1,4-5 0,3-5-1,2-2 1,2-8 0,3-4 0,1-4-1,0-3-40,0-2 0,0-3 1,3-2-1,-2-2 1,-2-3-1,-1 0 1,-1-2-1,0 0 1,-4-3-1,-1 0 1,-1 2-1,-3 4 63,-2 4 0,-4 8 0,-4 2 0,0 8 0,-1 8 0,-4 12 0,-3 10 1,-4 4 139,2 4 1,-5 1 0,4 2 0,-3 0 0,1 0 0,2-1 0,-2 3 0,-1 1 0,3 1 0,2-1 0,3-1 0,-1-4-92,2-3 0,1 1 0,2-6 0,2-3 0,2-4 0,6-9 1,3-6-1,1-7 0,0-3 0,1-3-75,-1-3 0,1 2 0,-1-6 1,0 1-1,1 1 0,-1 0 1,1 4-1,-1 1 0,-1 1 0,-2 1 1,-1 1-1,1 2 133,2 1 1,-4 7 0,1-2-1,-1 5 1,-1 5 0,-3 5 0,-3 2-1,-2 3 1,0 1 0,0 1-10,0 3 1,0 4-1,0-5 1,0-2 0,-2-1-1,-1-1 1,-2-1-1,2 0 1,1 1 0,1-2-1,-2-2-202,-2-2 0,0-7 0,7 0 0,1-7 1,2-3-1,-1-3 0,1-2 0,1-2-6,2 1 0,0 5 0,4-1 0,-3-1 0,2-2 1,2-1-1,2-1 0,-1 1 0,0 1 0,-1 2 225,-3 1 0,3 7 0,-4-2 0,4 4 1,0 2-1,-4 4 0,-2 3-407,-1 0 0,-4 5 0,3-4 0,-2 4 0,0 2 0,2-1 0,-1 0 0,3 1 302,2-1 0,4 0 0,2 1 0</inkml:trace>
  <inkml:trace contextRef="#ctx0" brushRef="#br2" timeOffset="162">27565 9482 7714,'0'-15'292,"0"1"0,0 0 1,0-1-1,-2 1 1,-1 0-1,-3-1 0,-2 2-57,-3 4 1,-2 2 0,0 9 0,2 3 0,1 4 0,1 6 0,-1 2-1,0 4 1,1 0 0,-1 1 0,2-1 0,0 1-191,0 1 0,5-4 1,-2 3-1,4-1 1,1-3-1,0-2 0,1-3 1,4-4-219,5-4 1,3-4-1,1-2 1,0-4-1,1-4 1,-1-6 0,0-2-1,1-3 1,-1 3-1,-1 1 1,-2 1 0,-1 1 27,1 0 0,-3 1 0,0 2 0,0 3 1,-2 0-1,2 1 0,-1 2 0,-1 7 1,-3 8 198,-1 7 1,-2-1 0,0 5-1,0-2 1,0 0 0,0 1 0,0 0-1,0 3-54,0-1 0,6 5 0,2-4 0</inkml:trace>
  <inkml:trace contextRef="#ctx0" brushRef="#br2" timeOffset="163">28284 9496 7695,'0'-21'174,"0"5"0,0-3 1,0 3-1,0 2 1,0 0-1,0-1 1,2 2-1,1 2 469,2 2 1,1 1 0,-2 0 0,0 8 0,0 8 0,-3 6 0,-1 4 0,0 2 728,0 3-1430,0 1 1,0 0-1,0 0 1,2 0-1,1-2 1,2-1-1,-1-2 1,1 0-1,2-1 1,1-2 0,3-3-1,2-4 1,1-4-1,0-4 1,1-4-1,-1-5 1,1-6-1,-1-2 1,0-2-1,1 1 1,-2-4-187,-4-1 1,4 2 0,-3-2 0,2 1 0,1 2 0,-2 1 0,-3 2 0,0 4 0,0 1 0,3 3 240,2 3 0,-5 10 1,-3 4-1,-3 4 1,-2 1-1,0 2 1,0 2-1,0 1 1,0-1-1,0-1 1,1 1 95,4 1 0,-2 0 0,7-6 0,1-3 0,2-6 0,0-4 0,-2-4 0,-2-6 0,3-3-112,0-1 1,3-1 0,-2 1 0,-2 0 0,-2-1 0,2 1 0,1-1 0,-1 1 0,-3 0 0,0 1 0,-2 2 96,1 1 0,2 9 0,-4 0 0,-2 9 0,-1 5 0,-2 2 0,0-1 14,0 0 1,0 1 0,0-1 0,0 1 0,1-1 0,3 0 0,2 1 0,0-1 0,2-1 0,-1-2 0,1-3 0,-2 0-152,1 0 0,4-5 1,-2 2-1,4-3 1,0-4-1,-2-3 1,-1-4-1,1-2 1,2-1-1,1 1 1,0-3-137,1-4 1,-1-1 0,1 5 0,-1-1 0,0 1-1,1-1 1,-1 3 0,-1 0 0,-2 4 268,-1 2 0,-7 3 0,2 8 0,-4 4 0,-2 4 0,-2 1 0,-2 1 1,2-1-50,1 1 1,2-6 0,0 1 0,0 1 0,0 2 0,0 1-1,0 1 1,0-1 0,2-1-1838,2-4 0,0 3 1812,5-8 0,1 1 0,4-5 0</inkml:trace>
  <inkml:trace contextRef="#ctx0" brushRef="#br2" timeOffset="164">29421 9223 7695,'0'-10'534,"0"1"1,-2-1 0,-1 0 0,-3 2 0,-2 2-454,-3 3 0,3 3 1,0 5-1,1 4 0,4 4 1,1 1-1,2 1 0,0-1 1,0 2-1,0 2 0,0 1 1,0 0-4168,0 2 4086,0-5 0,-6 11 0,-2-4 0</inkml:trace>
  <inkml:trace contextRef="#ctx0" brushRef="#br2" timeOffset="165">29435 9640 7695,'-8'-1'232,"3"-4"1,4-5 0,1-3 0,0-1 0,0-2 0,1-2 78,4-1 1,3-5 0,8 3 0,2 1 0,3-1 0,-1 2 0,3-1 0,-1 1 0,2 2 0,0 2 0,0 6 0,0 2-256,-2 1 1,4 4 0,-7-2 0,-1 4 0,-2 3 0,-2 5 0,-1 3 0,-3 5 0,-4 0 0,-1 1 0,0 1 0,-2 3-116,-2 1 1,-1-3-1,-1 4 1,-4-2-1,-5-2 1,-2 0-1,-1 0 1,0-3-1,0-3 1,-3-5-1,0 0 1,0-2-493,2 1 1,-1-3 0,1-5-1,1-4 1,4-4 550,4-4 0,10-8 0,3-1 0</inkml:trace>
  <inkml:trace contextRef="#ctx0" brushRef="#br2" timeOffset="166">30212 8964 7695,'8'-10'1172,"-3"4"0,-5 4 1,-3 9-1,-4 5-969,-1 8 1,4 2 0,-6 7 0,-1 1 0,0 2-1,-1 3 1,3 2 0,-1 3 0,1 2 0,-1 1 0,-1 0-1,-2 0-1069,-1 0 1,4-1 0,2-2 0,0-5 0,2-3 0,-2-6 0,1-4 849,1-4 0,1-15 1,5-8-1,0-6 0,0-4 1,0 1-1,0 0 0,0-1 1,2 1-1,1-1 0,2 1 1,-2-2 164,-1-3 0,-2 3 1,0-3-1,0 3 1,0 1-1,1 2 1,2 2-1,2 2 1,0-2 254,1-2 1,-2 0-1,4 2 1,0 3 0,-1 1-1,5 4 1,0 2-1,3 1 1,-1 0 0,1 0-1,-1 0-218,0 0 1,1 0 0,1 1 0,1 2 0,3 4 0,-1 1 0,0 1 0,0 1 0,-1 0-1,-4 1 1,-3 0 0,-1 0-262,1-1 0,-3-1 1,0 6-1,-2-1 0,-2 0 1,-3 1-1,-1-1 1,-1 1-1,-3-1-329,0 0 0,0-7 0,9-7 0,5-8 0,3-5 333,1-1 1,0-1-1,1 1 1,-2-1-1,-2 1 1,-2 0 0,3-1-1,0 2 1,1 2 189,-3 2 0,-2 7 0,-5 2 1,2 8-1,-2 5 0,-2 1 1,-1 1-1,0-1 0,0 0-176,0 1 1,2-2 0,1-2 0,2-2-1,0 3 1,0 0 0,1 1 0,0-2-1,2-3 1,0-1 0,4-4 0,0-1 29,3-2 0,-6 0 1,1 0-1,1 0 0,2-2 1,1-3-1,1-4 0,-1-4 1,0-2-1,1 1 0,-1 0 1,-1-1 8,-3 1 0,1 4 0,-5 1 0,1-3 1,1 0-1,-2-3 57,0 1 1,-2 4 0,-9 2 0,-3 0 0,-2 2 50,1 0 0,1-1 0,-4 4 0,3-2 0,-2 2 0,-1 0 0,1 0 0,2-2 0,-2 2 1,-2 1-124,-2 2 1,1 0-1,0 0 1,-1 2-1,1 1 1,1 3-49,3 2 1,4-3-1,8 3 1,2-2 249,6-2 0,3-3 1,1-2-1,1-3 1,-3-2-1,0 0 0,-3-1 1,1 2 60,-2-1 1,4 3 0,-2-5-1,3 0 1,1 1 0,1 1-1,-3 1 1,0 0 0,-3-1-82,2-2 1,2 5 0,2-4 0,-1 3 0,0-1 0,1 0 0,-1 0 0,1 0 0,-1 2-1,0 0 1,1 0 0,-1-2-39,0 2 0,1 1 0,-1 2 0,1 0 1,-1 0-1,0 0 0,1 0 0,-1 2 1,1 1-151,-1 2 0,-4 4 1,-2-2-1,-2 1 0,-1 3 1,0 2-1,-1 1 1,0 1 49,-3-1 1,-2 0 0,-3 1 0,-2-1 0,-2-1 0,-2-2 0,1-1 0,-1 1 0,-1 2 0,-2 1 0,-1-1 0,1-2-400,3-1 0,-2-2 1,2 3-1,-3-3 1,-1-2-648,-1-3 1,9-6 0,4-3 0,7-2 0,3-5 0,5-3 0,3-3 1034,3 1 0,7-11 0,-4-1 0</inkml:trace>
  <inkml:trace contextRef="#ctx0" brushRef="#br2" timeOffset="167">31521 8949 10514,'2'-14'0,"1"0"0,4 1 0,-1 2 0,0 1 0,-1 1 733,2 1 0,-6 3 1,2 11-1,-4 7 1,-6 6-1,-1 2 0,-3 1 1,0 1-1,0 2 1,1 2-814,-1 2 0,-2 0 0,-1 0 0,1-2 0,2-2 0,1-1 0,1 2 0,-1 0 1,2-1-1,0-2 0,2-3 0,-2-2-2217,0-2 1,5-6 0,-4-2 2296,1-2 0,4-1 0,-4-5 0</inkml:trace>
  <inkml:trace contextRef="#ctx0" brushRef="#br2" timeOffset="168">31363 9108 10964,'10'-5'307,"-1"0"0,-4 0 0,5 5 0,1 0 0,2 0 0,1 0 1,2 0-1,3 0 0,5 2 0,3 1 0,2 2 0,0-2-600,0-1 0,-1-1 1,1 3-1,-2 0 293,-3 0 0,4-3 0,-6-1 0</inkml:trace>
  <inkml:trace contextRef="#ctx0" brushRef="#br2" timeOffset="169">9322 11266 7718,'2'-14'261,"3"-1"1,-4 1 0,4-1-1,-2 3 1,1 0 0,2 4 1839,2 2-1959,-5 1 0,4 7 0,-7 3 0,0 6 0,0 6 0,0 7 0,-2 4 0,-3 2 0,-3 4 0,-1 2 0,-1 3 0,0-3 0,1 0 0,-1-4 0,1-2 0,-1-1 1,2 0-1,2-2 0,1-3 0,0-5 0,0-6 0,2-9-342,2-8 1,1-9 0,0-5 0,1-3 0,2 1 0,2-3 0,0 3 0,0-3-1,0 2 1,-1 1 0,1 2 0,0 0 174,-2-1 0,3 3 0,1-3 1,-1 3-1,2 2 0,0 1 0,2 2 1,-1 1-1,1 1 0,1 1 0,2 3 199,1 3 0,1 2 1,-1 0-1,1 2 1,-3 3-1,0 3 1,-3 1-1,1 1 1,-1-1-1,-1 1 0,0-2 1,-1 0 163,-1 0 1,5-5 0,-1 2 0,3-4-1,1-2 1,0-4-136,1-5 1,-1-2-1,-1-3 1,-2 3-1,-1 0 1,1 4-207,2 2 0,1 1 1,1 5-1,-1 0 0,0 0 1,-1 2-1,-2 1 26,-1 2 0,-1 1 0,6-3 0,-1 2 0,-1 0 0,-2 0 0,-1 0 134,1-2 0,-3-2 0,2-1 1,-1-1-1,1-2 0,-1-4-248,3-1 1,-4 5 0,1-2 0,2 4 0,0 2 88,-1 4 1,3 3 0,-4 5 0,3-2 0,-1-3 0,-2 0 0,3-2 0,0 1-1,3-4-114,-1-2 1,-4-1-1,-1 0 1,3 0 0,0 0-1,3-1 1,-2-4 0,-2-5-1,-3-2 1,-2-3 55,-3 1 0,-1 0 0,-2-1 0,0 1 1,-2-1-1,-2-1 0,-4-1 0,-2-2 0,0 1 1,-1 2-1,-2 2-135,-1-1 0,0 2 0,-1 2 0,1 3 0,-1 2 0,1 3 0,0 1 0,-2 4 0,0 2 0,0 6 0,3 3 0,0 3-717,0 3 0,-1-1 0,1 6 1,4 1-1,2 1 912,1-2 0,4 9 0,-4-2 0</inkml:trace>
  <inkml:trace contextRef="#ctx0" brushRef="#br2" timeOffset="170">10502 11395 7714,'0'-9'623,"0"-1"1,0-1 904,0-2-1379,0 5 0,2-4 0,3 4 1,3-2-1,1 0 0,1-1 1,1-2-1,3-1 0,4 0 1,1-1-1,-1 2 0,-2 2 0,-2 3 1,0 2-1,1 3 0,-1 1 1,1 4-1,-3 2 0,-2 6 1,-5 3-1,-2 1 0,0 1 1,2-1-1,-2 0 0,0 1-201,2-1 0,-2 1 0,7-1 0,0 0 0,-1-1 0,1-3 0,1-6 0,0-4 59,-1-4 1,1 0 0,-5-5 0,1-2 0,1-2 0,0-3 0,3-3 0,2-4 0,1 1-1,-1 3-60,-4 3 1,4 6 0,-3 1 0,3-1-1,1 2 1,0 3 0,1 2 0,-1 0-1,0-2 1,1 2 0,-1 1 0,2 2 57,3 0 0,-3 0 1,4 2-1,-4 1 0,-2 3 1,-1 2-1,-4 4 1,-2 0-1,-2 3 0,-1-1 1,0 1-96,-3-1 0,-1 0 0,-1 1 1,-3-1-1,-2-1 0,-2-2 0,-3-1 1,-2-1-1,-1-1 0,-1-1 0,1-3 1,-1 1-2322,1-2-1,0-1 2412,-1-2 0,1-6 0,-1-2 0</inkml:trace>
  <inkml:trace contextRef="#ctx0" brushRef="#br2" timeOffset="171">11020 11021 7714,'-5'-9'718,"1"-1"1,0-1-1,4 0 1,5 1-724,5 5 1,-2 4 0,1 1-1,2 0 1,4 0 0,2 1 0,3 3-1,-3 2 1,1 2 0,-1 3 0,3 2-1,-3 1 5,-1 1 0,-1-1 0,-1 1 0</inkml:trace>
  <inkml:trace contextRef="#ctx0" brushRef="#br2" timeOffset="172">11279 11280 7714,'6'8'626,"-4"0"0,4-3 1,1 3-1,2 0-305,4-3 1,0-5-1,-2-5 1,-1-3-1,1-1 1,2-1-1,1-1 1,-1-4-1,-2-2 1,-3-2-1,0 1 1,-1 2-389,-1 2 0,0-1 0,-2 1 1,0-1-1,0 1 0,-4 1 1,-5 4-1,-5 4 0,-3 5-34,-1 5 1,4 3 0,2 8 0,2 1-1,3 4 1,1 0 0,2 1 0,0-1-1,0 1 1,0-1 0,2 2 0,3-3-448,4 1 0,4-2 0,1-4 0,2-1 0,2 0 0,1-1 0,0-3 0,0-5 0,2-4 548,2-1 0,-6 0 0,4 0 0</inkml:trace>
  <inkml:trace contextRef="#ctx0" brushRef="#br2" timeOffset="173">11711 11280 7714,'6'-14'353,"-4"0"0,2-1 0,-2 1 0,0-1 0,1 1 0,2 0 0,-2-1 1,-3 1 84,-5-1 1,-3 7 0,-5 5-1,2 5 1,3 4 0,0 2 0,2 3-1,-1 4 1,4 2 0,2 4-1,1 0-496,0 0 0,0 4 0,1-2 0,4 1 0,3-2 0,1 0 0,1-1 0,1 0 1,2-3-1,3-2 0,2-4 0,1-2-56,-2-5 0,4-4 0,0-4 0,0-5 0,1-8 1,-1-5-1,1-4 0,-1-4 0,0-3 0,-4-3 0,-1-2 1,-1-1-76,-1 1 0,-4-5 0,-1 4 0,1-3 0,0-3 0,-2 3 0,0 2 0,-2 6 0,0 4 0,-2 4 1,-1 4 198,2 5 1,-4 6 0,2 17 0,-6 5 0,-5 8 0,-1 4 0,-1 4 0,-1 4 0,-2 2 0,-1 1 0,1 2 333,3 0 1,-3 3 0,4-5 0,-4 1-1,-1 3 1,-1-1 0,2-1 0,2-3 0,3-6-1,0-4 1,2-3-326,0-3 1,1-10-1,5-10 1,0-9 0,1-8-1,3-2 1,2-1 0,0-1-1,2-1 1,-1 2-310,-1 3 0,4 3 1,-4 1-1,2 1 1,2-1-1,-1 3 1,1 4 422,1 8 0,-5 6 0,1 8 0,-2 1 0,1-1 0,0 1 1,2-1-1,-1 0 0,1 1 0,0-1 0,3 1-131,2-1 1,1 0 0,1-1 0,-1-3 0,0-6 0,1-2 0,-1-2 0,0-2 0,1-2 60,-1-6 1,-1-4 0,-2-4 0,-1-1 0,-1 1 0,1 2 0,-2 2 0,0 0-1,0-1 1,3 1 28,2-1 0,-3 7 0,-1 4 0,2 2 1,2 2-1,1 2 0,-1 2 0,-2 4 0,-3 2-48,-1 0 0,-1-1 1,-3 6-1,2-1 1,-2 0-1,-1 1 1,-2-1-1,0 1 1,0-1-1,0 0 1,0 1-30,0-1 0,0-4 1,0-4-1,2-4 1,1-9-1,2-4-106,-2-3 1,0-1-1,0 1 1,4 0 0,-1-1-1,2 2 1,-2 2-1,2 2 1,0-3 0,4 0 94,0-3 1,3 2-1,-2 2 1,-2 3-1,-2 2 1,2 3-1,2 1 1,0 4 135,-3 2 0,1 0 0,-6 5 0,-2 2 0,0 1 0,0-1 0,2-2 0,-2 3 0,-1 0 0,-2 3 64,0-1 1,0-4 0,1-2 0,4-2-305,5-3 0,-2-7 1,1-6-1,1-3 0,-2-1 1,-2 1-1,-1 2 0,0 1 1,0 1-1,0-1 533,-1 0 1,3 2 0,-4-3-1,3 3-406,2 2 1,-4 7 0,2 9 0,-1 3 0,0 1 0,-1-1 0,1-2 0,0-1 0,0 1 0,1 0 0,2 0-163,0-1 1,3-5-1,-4 3 1,1-2-1,3-3 1,2-1-1,1-2 1,-1-2 0,-2-1-1,-3-3 63,-2-2 1,4-2 0,-4-4 0,1-1-1,-1 1 1,-3 0 0,1 1 0,-1 2-141,2 1 0,-1 5 0,-2-3 0,1 0 0,4 2 302,1-1 0,-4 3 0,4 5 0,-1 4 0,-4 5 0,0 1 0,0 0 0,2-1 0,-2 1 49,-1 2 0,-2 1 0,0 0 0,1 1 0,3-1 1,0 1-1,0 1 0,-1 1 0,0 2 0,3 0 0,1 1 1,1 0-104,0 3 0,-5-1 0,3 4 0,-1-2 1,2 0-1,-1 0 0,2-2 0,-2 0 0,1-1 1,-2 2-1,-1-3 0,1 3 114,-2-1 1,-1-4-1,-2 1 1,0-1-1,-2-1 1,-1 2-1,-3-3 1,-2-3-1,-3-3 1,-1 1-1,1 0 1,2-1-334,-3-6 1,0-2-1,-3-2 1,1 0-1,-1 0 1,0 0-1,-3-2 1,-1-4-1,1-7 1,2-6-1,2-3 1,1-4 16,3-1 1,-1-7 0,6 1 0,1 1 0,-1 1-1,0 4 1,2 2 0,1 2 0,4 3 0,1 2-1,3 2 1,2 2 37,4-1 0,-4 7 1,1 2-1,2 1 1,2 0-1,2 2 1,-1 1-1,0 2 1,1 0-1,-1 0 1,0 0-1,1 0-645,-1 0 0,7 0 1,1 0-1,1 0 1,-4 0-1,-3 0 1,-2 0 772,1 0 0,6 0 0,1 0 0</inkml:trace>
  <inkml:trace contextRef="#ctx0" brushRef="#br2" timeOffset="174">13394 11381 7658,'6'-8'1224,"-2"-5"0,5 4 0,2-4 0,2 0 0,0 2-331,-4 1 1,-1 7-1,-4 0 1,0 6 0,0 8-1,-3 7 1,-2 6 0,-4 3-1,-3 2 1,-2 1 0,1 4-1756,-2 4 0,-2 4 0,-2 1 0,1 0 0,0 2 1,1 1 861,3 2 0,-9 7 0,3-4 0</inkml:trace>
  <inkml:trace contextRef="#ctx0" brushRef="#br2" timeOffset="175">14372 11093 7804,'-8'-14'226,"2"4"1,4 2-1,-1 0 1,-2 0-97,2-3 0,1 11 1,2 5-1,0 6 1,0 4-1,2 1 1,1 3-1,2 5 1,0 3-1,0 3 1,-1 2-1,0 2 1,-3-1-1,-1 1 1,2 0-1,1-1-30,2 2 0,0-4 0,-5 2 0,0-4 0,0-3 0,-2-4 0,-1-1 0,-4-4 0,1-1 0,-2-3 0,0-3-105,-3-6 0,3-2 0,-2-2 0,-1 0 0,-2 0 0,-1-2 0,0-2 0,-1-6 0,1-3 0,-1-1 0,3-2 1,0-2-131,3-1 1,1-5 0,-2 3 0,4 1 0,1-3 0,0 2 0,2 1 0,1 2 0,2 2 0,0 2 0,0-1 77,0 1 1,5 4 0,2 2 0,1 2 0,3 3 0,2 1 0,1 2 0,0 0 0,1 0 0,-1 0 0,1 0-496,-1 0 0,0 0 0,1 0 0,-1 0 552,0 0 0,7 7 0,2 1 0</inkml:trace>
  <inkml:trace contextRef="#ctx0" brushRef="#br2" timeOffset="176">14574 10993 7784,'0'-15'117,"0"1"0,0-1 1,1 3-1,2 0 0,4 4 1,1 2-261,3 3 0,2 8 1,1 3-1,1 1 1,1 1-1,1 1 1,2 2-1,1 3 0,-1 0 1,0 0-1,-2-3 1,-1-1 158,-1 1 1,4-3 0,0-2 0,-1-2 0,-2-3 0,-2-1 0,1-2 0,-1 0 0,0 0 0,-1-2 496,-3-2 1,-4-4-1,-6-7 1,0 1-1,0-1 1,-1 1-1,-4 1 1,-5 4-314,-3 4 1,-7 3 0,-1 4-1,0 3 1,3 6 0,1 5-1,2 5 1,3 1 0,2 2-1,0 0 1,2 0-211,4 1 0,2 1 0,2-2 0,0-5 0,2-3 0,2-1 0,6-3 1,3-2-1,3-5 0,1-5 0,3-5 0,-1-5-113,2-2 1,-4-4 0,6-2-1,-3-3 1,-2-1 0,-2-4 0,-2 1-1,-1-1 1,-2 4 0,-3 1-1,0 2 1,-1 0-105,-1-1 0,0 3 1,-2 6-1,0 4 0,0 6 1,-4 7-1,-4 7 329,0 6 1,-3-1 0,4 4 0,-2 0 0,2-1 0,1 2 0,2-1 0,0 2 0,0-2 0,0-1 0,0-2 0,0 0-390,0-1 1,2-2 0,3-2 0,4-1 0,4-3 0,2-5 0,-1-4 0,0-2 286,1-4 0,6-10 0,1-7 0</inkml:trace>
  <inkml:trace contextRef="#ctx0" brushRef="#br2" timeOffset="177">15451 10849 7825,'5'-15'396,"0"1"0,0 0 1,-7 1-1,-3 5 1,-3 8-1,-1 8-188,-1 5 0,5 3 1,-3 1-1,0 4 0,2 0 1,0 1-1,1-1 1,0 1-1,0 1 0,0 1 1,1-2-1,-1-3-347,2-3 0,1 3 0,2 1 0,2-4 0,2-4 0,6-4 0,3-1 0,3-4 0,1-3 0,2-3-141,-1-2 1,-2-2 0,-2 3 0,1-4 0,-1-2 0,1 2 439,-1 2 1,-8 1 0,-6 5 0,-8 2 0,-4 2 0,-3 4 0,1 2 0,-1 0 0,1 1 0,0 0-81,-1-2 0,2 4 1,2-5-1,3 2 1,0-2-1,2 0 1,0 0-1,2 3-105,3 2 1,7-4 0,4-1 0,2-1-1,4-4 1,2-1 0,1-2 0,0 0-1,2 0 1,2 0 0,1 0 0,0 0-339,1 0 1,2 0 0,0 0 0,-1 0 0,-2 0 0,2 0 0,-1 0 362,-1 0 0,3-7 0,-4-1 0</inkml:trace>
  <inkml:trace contextRef="#ctx0" brushRef="#br2" timeOffset="178">16372 10863 7804,'6'-14'265,"4"-2"1,3-2 0,0-1 0,-2 1 0,-2 2 0,1 2 0,0 1 124,-1 4 0,-6 4 0,2 10 1,-3 6-1,-2 5 0,-2 5 1,-1 1-1,-3 2 0,-1 2-343,1 2 1,-4-2 0,4 9 0,-1-1-1,-1-1 1,2 1 0,0-1 0,1 1-1,0-1 1,0 1 0,2 0 0,1-4-430,2-4 0,-4-1 1,-1-6-1,2-1 0,-1-4 1,1-6-1,-3-8 232,-2-8 0,0-4 0,-3-3 0,1-1 0,-1-1 0,0-3 0,-1 1 0,5 0 0,-1 0 0,1 1 0,1 2 1,1 2 380,-1-1 0,4 1 0,-3 0 0,5 1 1,5 3-1,3 7 0,3 5 0,0 4-102,0 2 1,10 2 0,-6 2-1,1 0 1,1-3 0,1 2-1,3 1 1,-1-1 0,3-2-1,-2 1 1,1 0 0,-1-2-68,-1-2 0,0-1 0,-4-5 0,1 0 0,2-2 0,-1-1 0,-4-3 0,-2-2 0,-4-4 0,-2 0 22,-3-3 0,-1 1 0,-2-1 1,0 1-1,-2 1 0,-1 5-182,-2 8 0,0 7 0,7 7 0,3 0 0,3 1 0,1-1 0,1 1 0,0-1 0,-1 0 1,1 1-1,1-1 0,2-1 74,1-3 0,-1 2 0,-2-4 1,-1 0-1,1-3 0,2-3 1,1-2-1,-1-2 0,-2-1 0,-3-3 1,-2-2-59,-2-4 1,-3-5 0,-1-2 0,0 1-1,-1 0 1,-4 1 0,-3-2 0,-2 1-1,1 2 1,-3 2 0,0-1 0,-4 3-1171,-4 2 1,4 4-1,-3 6 1252,3 0 0,-4 0 0,-3 0 0</inkml:trace>
  <inkml:trace contextRef="#ctx0" brushRef="#br2" timeOffset="179">17278 11165 11241,'5'-9'605,"0"-1"1,0 0-1,0 1 1,1-1-427,2-1 1,2-2-1,4-1 1,2-2-1,2-2 1,1-1-1,-2 2 1,-1 2 0,-1 4-1,-1 3 1,0 0-1,1 2 1,-1 1-1,-1 6-317,-3 7 1,-4 5-1,-6 2 1,0 1 0,0 1-1,0 4 1,2 0-1,1 0 1,2-2 0,-1 0-1,1 0-18,0-1 0,1-4 1,-2-3-1,2-3 0,0-3 1,2-5-1,-1-5 0,-1-3 1,-3-3-1,-1-2 174,-2-1 0,2-2 0,1-2 0,1-1 0,0 2 0,-3 1 0,-1 1 0,0 1 0,2 1 0,1 2 21,2 1 0,6 2 0,-3-3 1,2 3-1,-1 2 0,2 2 1,2 3-1,2 1 0,-1 0 1,0 0-1,2 0-66,4 0 0,-4 1 0,4 3 1,0 0-1,-1 1 0,-2 0 1,-1 1-1,-1 2 0,-1 2 1,-1 0-1,-4-1 0,-2 1 220,-1-2 0,-4 5 0,3-4 0,-4 4 0,-1 1 0,-1 1 0,-3-1 0,-2-1-183,-2-4 1,5-4-1,-2-10 1,5-4-1,3-4-107,2-1 0,6 4 1,-3 1-1,2-3 1,-1 0-1,3-1 1,-1 2-1,0 3 1,-1 0-1,1 0 1,2-2 120,1 2 0,-5 2 1,1 4-1,1-1 0,2-2 1,1 2-1,-1 3 1,-2 3-1,-3 3 0,0 1-6,0-1 1,2 5-1,4-1 1,1 3-1,-1 0 1,1-2 0,-1-3-1,0 0 1,1-2-1,-1 1 114,0-4 0,1-2 0,-1-1 0,1 0 0,-1 0 0,0 0 0,1-1 0,-2-4 0,-2-3 0,-2-2-623,3 1 1,-4-1 0,1-4 0,1 3 202,-2 6 1,-2 6 0,-6 14-1,-1-1 1,-3 1 0,0-1-1,0 0 1,3 1 0,1-1-1,0 0 1,0 1-730,0-1 0,6-6 0,4-3 1017,2-3 0,3-2 0,-1 0 0</inkml:trace>
  <inkml:trace contextRef="#ctx0" brushRef="#br2" timeOffset="180">18674 10676 9549,'0'-14'0,"-2"1"0,-1 2 0,-3 3 293,-2 1 1,0 4-1,-2 8 1,5 4-1,4 4 1,1 2-294,0-1 0,-7 7 0,-1 1 0</inkml:trace>
  <inkml:trace contextRef="#ctx0" brushRef="#br2" timeOffset="181">19005 10906 7780,'9'0'328,"-1"-1"933,-1-4-937,-2-3 1,-5-2 0,0 1 0,0-2 0,-2-1 0,-1 4 0,-2 8 0,2 8 0,1 5 0,2 1 0,0 1-1,0-1 1,0 1 0,2-1-259,3 0 1,3-1-1,6-3 1,0-5-1,1-4 1,-1-2-1,2-3 1,2-2-1,1-2 1,-3-5 0,-3-3-198,-4-3 0,1 0 0,4 4 0,-1 1 1,-3 0-1,-6 3 154,-2 6 1,0 6 0,1 14-1,2-1 1,-2 0 0,0 1 0,0-1-1,4 1 1,1-1 0,1 0-1,1 1 22,-1-1 0,1-6 0,3-1 0,-2-3 0,-1 1 1,1-2-1,1-1 0,1-4 0,-2-2 0,-1-6 1,1-3-1,2-1-51,1-1 1,-1 1 0,-2-2 0,-1-2 0,0-1 0,-2 2 0,-2 1 0,-1 1 0,1 3-98,2 2 1,-5 5 0,2 10 0,-3 5-1,-2 2 1,1 3 0,3-1 0,2 0 0,2 1-340,3-1 0,0 1 0,0-1 0,1 0 1,2 1-1,4-2 0,-1-2 0,1-3 0,-1-2 1,4-3-1,2-1 0,1-2 408,-2 0 0,4-2 1,-6-2-1,1-6 0,0-3 1,-4-1-1,-1-2 0,-1-2 1,-1-1-1,-1 0 0,-2 0 1,-3-2 356,-1-1 1,-3 4 0,-4-3-1,0 2 1,0 0 0,-1 3-1,-4 3 1,-5 5 0,-2 2-1,-3 2 1,1 3-12,-1 1 1,1 6 0,0 4 0,-1 3-1,1 1 1,-1 2 0,1 2 0,1 1 0,2 0-1,2 0 1,-1 2 0,2 0-415,3-1 1,4 4 0,1-4 0,0-1 0,0 0 0,1-1 0,4-4 0,5-4 0,2-4 0,3-3 0,-1-1 0,2-4-45,3-3 1,-3-3 0,3-8-1,-1-3 1,0-3 0,1-2 0,-2 1-1,-1 1 1,-1 1 0,-2 1 0,-2 2-1,-3 2-56,-2 2 0,-1 4 0,-7 4 1,-1 4-1,-3 8 0,-2 6 1,-2 2-1,1 0 186,-1 1 0,7 1 0,-4 1 0,3 2 1,-1-1-1,2-2 0,1-2 0,2 1 1,0-1-1,2-1 0,1-2 0,3-1-276,2 1 1,2-5-1,4-1 1,1-3 0,-1-2-1,2 0 1,1-2 0,4-3-1,0-4 1,1-4 0,1-1-1,1-2 408,-2-4 1,4 3 0,-7-6 0,0 3 0,0 0 0,0 1 0,-1 0 0,-2 3 0,-2 3 0,-1 4 299,-3-2 1,-4 6 0,-6 5-1,0 8 1,-1 5 0,-3 1 0,-2 2-1,0 2 1,-2 2 0,1 1 0,-1 1-339,0 1 0,5 1 0,-3 5 0,1-1 0,-2 1 0,1 2 1,-2 1-1,2 1 0,-2 1 0,1-1 0,-1 2 0,2 1 10,-1-1 0,-2-3 0,3-7 0,-2-2 0,-2-3 0,0-2 0,1-4 0,-2-4 1,-2-5-232,-2-4 0,6-2 1,1-4-1,0-5 1,1-2-1,1-3 1,3-1-1,1-3 1,2-3-1,0-2 1,0 0-35,0-2 1,2 4 0,1-1 0,3 1 0,1 1 0,1 0 0,0 4 0,1 1 0,1 1 0,0 1 0,2 0 0,4-1 213,4 1 1,-1 1-1,-5 2 1,2 3-1,3 0 1,4 0-1,-1-2 1,-1 1-1,-2 1 1,2 0-1,0 0 1,-1-2 90,-2 2 0,3-5 0,-2 5 0,-2-1 0,-1-1 0,-1 1 0,-1-1 0,-1 0 0,-2 1 0,-1-1 0,1 1 0,0-2-289,-1-2 0,3 3 0,-5 1 0,1-1 0,-1 0 35,-1 1 0,-3 7 0,-4 2 1,0 8-1,0 5 0,-1 1 1,-2 2-1,-2 2 0,2 1 1,-1-1-1,1-2-186,-2-2 0,1 0 1,4 1-1,0-1 1,0 1-1,0-1 0,0 0 312,0 1 0,6-7 0,2-2 0</inkml:trace>
  <inkml:trace contextRef="#ctx0" brushRef="#br2" timeOffset="182">20530 10619 7780,'0'-20'354,"0"1"1,-5 0 0,0 5 0,0 1 0,1 5 0,-1 8-257,2 8 0,1 5 0,4 1 1,1 0-1,3 1 0,2 1 0,3 0 1,2 0-1,2-4 0,-1 1 1,0-2-1,1-1-98,-1-5 0,7 3 0,1 0 0</inkml:trace>
  <inkml:trace contextRef="#ctx0" brushRef="#br2" timeOffset="183">21005 10460 7780,'4'-14'355,"1"-1"1,-3 3-1,-4 4 1,-4 8 0,-2 8-252,-3 4 0,-2 3 0,-2 1 1,1 1-1,0 4-104,-1 2 0,1 7 0,-1 7 0</inkml:trace>
  <inkml:trace contextRef="#ctx0" brushRef="#br2" timeOffset="184">21508 10849 7813,'10'0'249,"-1"0"1,1-2 0,-1-1 0,-1-3-38,-1-2 0,-2 3 0,-5-5 0,0-1 0,0-2 0,0-1 0,-2-1 0,-1 1 0,-4 0 0,-1 1 0,-3 3 0,-1 4 0,-3 1 0,1 0-116,-1 2 0,-4 8 0,-2 4 0,1 6 0,-3 2 1,2 4-1,1 2 0,0 2 0,1 2 0,2 2 1,2 0-1,6 0-225,2-1 1,3-4 0,4-1 0,1-4 0,6-6 0,5-7 0,8-4-1,2-4 1,3-4 0,3-9 0,0-7 71,1-5 0,0-2 0,0-1 1,0-2-1,-1-3 0,1-1 1,-2 0-1,-1 0 0,-4 0 0,-1 0 1,-3 1-1,-4 5 226,-4 4 0,1 6 0,-8 7 1,-3 5-1,-5 9 0,-3 12 0,-3 8 1,-2 5-1,-1 1-69,-1 3 1,1 2-1,1-3 1,2 0 0,3-1-1,0 1 1,2 0-1,-1 0 1,4-1 0,1 1-1,2-2 1,0-3-170,0-4 0,7 0 1,2-2-1,4-4 0,3-4 1,2-4-1,3-2 1,-1-4-1,3-5 0,-1-5 1,2-3-1,0-3-85,0-3 1,-2-2 0,2-4 0,-4 1 0,-4 0 0,-2 0 0,0 0 0,-1 0 0,-2 0 0,-3 2 0,-1 1 0,-4 3 178,-1 2 0,-4 3 1,-3 4-1,-4 6 0,-3 6 1,3 6-1,2 4 1,3 2 1,-1-1 0,0 5 0,5 2 1,0 0-1,0 0 0,0-4 0,0 1 1,0-1-1,2 2 0,1-1 0,3-2 1,2-2-265,3 1 0,2-2 0,0-2 0,-2-3 0,-1-2 0,1-3 0,2-1 0,-1-4 237,-2-2 0,3-4 0,-5-7 0</inkml:trace>
  <inkml:trace contextRef="#ctx0" brushRef="#br2" timeOffset="185">21954 10575 8054,'-14'0'682,"4"0"0,2 2 0,3 3 0,7 4 0,6 4-834,5 2 0,1-3 0,1-1 0,-1-1 1,2 0-1,1-2 0,3-4 0,-1-2 1,2-2-1,1 0 152,0 0 0,6 0 0,-6 0 0</inkml:trace>
  <inkml:trace contextRef="#ctx0" brushRef="#br2" timeOffset="186">22443 10417 7593,'15'-14'597,"-6"4"1,-1 0 0,0-1 0,-3 2-266,-3 4 1,-6 16-1,-8 13 1,0-2-1,3 1 1,-1 1-1,1 3 1,1 2 0,0 0-1,1 1 1,1 2-583,3 1 0,0 6 0,-1-4 0,0 2 1,0 1-1,3 1 0,1-3 0,0-1 0,-2-1 1,-1-2-1,-2-2 0,2-4-190,1-4 0,2-7 1,-1-7-1,-4-3 1,-3-7-1,0-6 1,3-5-1,4-3 514,1-3 1,0 3-1,0-5 1,0 2 0,0-2-1,0 0 1,1 1-1,2 2 1,2 2 0,-2 2-1,-1-1 720,-2 1 1,2 0-1,1-1 1,3 2 0,2 4-1,3 6-711,2 6 0,2 0 0,-1 5 0,0 0 0,1-2 0,-1 1 0,0-4 0,1-1 0,1-2 0,1 0 0,3 0 0,-3 0-180,-1 0 0,0 0 0,2 0 0,1 0 1,-2-2-1,-1-1 0,-1-2 0,-1 0-25,1-1 1,-6 4 0,-1-1 0,-1 6 0,-4 7 0,-2 3 0,-1 1 0,0 0-139,0 1 1,0-1 0,0 0-1,0 1 1,0-1 0,0 1 0,2-3-1,1 0 260,2-3 0,6 1 0,-3 4 0</inkml:trace>
  <inkml:trace contextRef="#ctx0" brushRef="#br2" timeOffset="187">22976 10619 8061,'0'-15'1031,"0"1"0,-2 1 0,-1 2-1325,-2 1 0,0 13 1,5 2-1,0 6 1,0 4 293,0-1 0,7 1 0,1-1 0</inkml:trace>
  <inkml:trace contextRef="#ctx0" brushRef="#br2" timeOffset="188">23263 10877 7800,'2'8'592,"1"-1"0,2-1 1,-2 4-384,-1 3 1,-2 1-1,0 0 1,0 1 0,0-1-1,-2 1 1,-1-1-1,-3 0 1,-1 1 0,-1-1-1,0 1-1034,-3-1 0,3 0 0,0 1 0,0-1 825,0 0 0,-2-6 0,-4-1 0</inkml:trace>
  <inkml:trace contextRef="#ctx0" brushRef="#br2" timeOffset="189">22285 10604 7750,'6'-8'535,"-2"-5"1,4 4 0,0-2-177,0 1 0,1-3 0,6 5 1,-1-1-1,0 1 0,1 1 1,-1 4-1,1 1 0,-1 2 1,0 0-1,1 0 0,-1 0-359,0 0 0,7 0 0,2 0 0</inkml:trace>
  <inkml:trace contextRef="#ctx0" brushRef="#br1" timeOffset="190">9020 12633 7958,'0'-10'39,"-1"2"1,-2 0 0,-2 0 0,0-3-1,0-2 1,0-1 0,2 0 107,2-1 0,1 1 0,1-2 0,2-2 0,4-3 0,-1-1 0,2-4 0,0-1 1,3-2-1,2 1 0,3 1 0,2 1 0,1 4 0,-2-1 0,1 2 0,0 1-120,1 2 0,0 4 1,-3 2-1,2 4 0,1 2 1,-2 3-1,-1 1 0,-1 4 1,-1 3-1,0 4 1,1 4-1,-1 1-80,1 1 1,-3 4-1,0 2 1,-4 1-1,0 2 1,-2-1-1,0-3 1,-2-1-1,-3 1 1,-2-1-1,-3 0 1,-2 0 136,-2-1 1,-2-7 0,-4-3 0,0 0 0,-2-2 0,-2 1 0,-1-4 0,1-1 0,2-2 0,0 0 0,-1-2 0,-1-3-394,5-4 0,-1 1 0,6-2 1,-2-1-1,2-2 0,2-1 1,3-1-1,3 2 0,5 4 309,4 4 0,4 3 0,1 2 0,1 2 0,-1 3 0,7 3 0,1 6 0</inkml:trace>
  <inkml:trace contextRef="#ctx0" brushRef="#br1" timeOffset="191">9409 12431 7599,'22'0'39,"-3"0"1,2-1-1,-2-2 1,-1-4 0,-1-1-1,1-3 1,1-2-1,-1-1 1,-2-1 0,-2 1-1,1 0 1,-1-2 351,0-3 1,-1 3 0,-2-4-1,-3 3 1,-1-1 0,-4-1-1,-1 1 1,-2 2 0,-2 4-392,-3 2 1,-3 4-1,-6 6 1,-1 1-1,1 4 1,0 5 0,-1 4-1,1 4 1,-1 2-1,1 3 1,1 2-1,2 1-141,1-2 1,7 1 0,-2-4 0,4 0 0,1 1 0,0-1 0,0 0 0,0-3 0,1-4 0,4-4 0,5-4 0,3-1 151,1 0 0,0-1 0,1-5 0,-1-4 0,1-5 0,-3-2 0,0-4 1,-4-2-1,-2-1 0,-3 0 0,0-1 0,1 1 26,0 2 1,1-4 0,-5 2 0,0 1 0,2 2 0,1 2 0,2-1-1,-2 1 1,-1 0 0,-1 1 0,2 2-71,2 1 1,6 7 0,-1-4 0,3 3-1,1-1 1,0 2 0,1 1 110,-1 2 1,1 0 0,-1 0 0,-1 2 0,-2 1 0,-1 3 0,-1 2 0,-1 3-30,-3 2 1,-3 2-1,-2 1 1,0 1 0,0 2-1,0 1 1,0-1 0,0 0-1,0-2 1,0-1-1,0-1 1,1-1-61,4 1 0,-3-1 1,4-1-1,-1-2 0,1-3 1,2-2-1,3-4 0,2-4 1,1-4-1,1-4-16,-1-6 1,1 2-1,-1-7 1,0 2-1,1-2 1,-2 1-1,-2-1 1,-2 3-1,1 2 1,0 2-1,-2-1 1,-2 1-46,-3 0 0,0 6 0,-1 4 0,0 8 0,-4 5 0,-1 4 1,-2 3-1,0 2 68,2 1 0,1 2 1,2-4-1,0 2 1,0-1-1,0-2 1,0-2-1,0 1 0,2-1 1,3 0-1,4-1 18,4-3 0,2-4 0,0-7 0,3-4 0,3-6 1,0-5-1,1-5 0,0-2 0,2-2 0,0-4 1,-1-3-1,-1-3-84,0-2 0,-2 4 0,2-6 0,-1-1 0,-2-1 0,0-1 0,-1 4 0,-4 4 0,-4 4 1,-4 1-1,-3 2 0,-1 3 137,-2 5 0,-2 11 1,-1 8-1,-3 8 1,-2 6-1,-3 5 1,-2 5-1,-2 3-13,1 2 0,0 0 0,-1 0 0,2 1 0,2 2 0,2 2 1,-3-2-1,1-2 0,2-1 0,2 0 0,3-1 0,-1 0-26,2-4 1,1-4 0,4-7 0,2-3-1,6-6 1,3-4 0,1-4 0,2-6 0,2-3-56,1-1 1,2-5 0,-4 0 0,2 1-1,-1 2 1,-2 3 0,-2 2 0,1 1-1,-1 1 123,1 1 0,-8 3 1,-3 8-1,-6 4 1,-4-1-1,-1 2 1,-1 0-202,0 3 0,-1 2 1,-4 1-1,2-1 1,3-2-1,0-3 1,1 0-50,1 0 0,0 2 1,2 4-1,0 1 1,0-1-1,3 0 1,2 1-1,3-1 251,0 1 0,3-3 0,-4 0 0,3-4 0,2 0 1,4-2-1,0 0 0,3-2 0,-1-3 0,1-1 0,-1-1 146,0-4 1,1-3-1,-1-7 1,0-1 0,1-1-1,-2-2 1,-2 1-1,-2 2 1,1 2 0,0-1-1,-1 1 1,1 0-156,-2-1 1,5 1 0,-4-1 0,4 3 0,1 2-1,1 5 1,-1 5-189,0 5 1,-6 3 0,-1 6 0,-2 2-1,-1 2 1,0 1 0,-3-1 0,-1-2 0,0-2-1,0 0 1,0 1-11,0-1 1,0 1 0,0-1 0,0 0 0,0 1-1,2-2 124,3-4 0,-2-2 1,6-9-1,3-3 1,0-4-1,3-4 1,-1-2-1,1 1 0,-1 1 1,-1 2-1,-2 1-120,-1-1 1,-2 3 0,3 0 0,-3 0-1,0 2 1,-2 1 25,0 7 1,-1-1 0,-5 9 0,0 1-1,2 2 1,1 1 0,2 1 0,-2-1-1,0 0 1,0 1 0,2-1 12,-2 1 0,4-1 0,-1-1 0,2-2 0,3-1 0,2-1 0,2 1 0,-1-2 0,0-2 140,1-3 0,-2-3 0,-2-3 1,-3-3-1,-2-2 0,-3-3 0,-1-2 1,-2-2-1,0 1 0,0-2 0,0-3 1,-2-4-49,-2 1 1,2 0-1,-4 4 1,1-3 0,-2-1-1,1-2 1,0 2-1,1 2 1,0 4 0,0 2-1,2 0 1,0 1 59,-2 3 1,5-1-1,0 6 1,8 2-80,5 1 1,1 2 0,1 2 0,-1 1 0,0 4 0,1-1 0,-3 2 0,0-2 0,-3 2-1,2 0 1,2 4 0,2-1 41,-1-2 1,-1 4-1,-4-3 1,-2 1 0,-2 0-1,-1-1 1,1 1 0,0 2-1,0 1 1,-2 0 0,-1 1-65,-2-1 1,-5-4 0,-2-1 0,1-1 0,0-4 9,2-9 0,3-2 1,1-2-1,0-4 0,1-3 1,4-3-1,3 1 0,2 4 1,-2 3-1,-2 1 0,-1-1 1,1-2 31,4-1 0,-2 6 1,0 1-1,0 3 1,0-1-1,3 2 1,2 1-1,1 4 1,-1 2-15,-3 6 0,-2 4 0,-5 4 0,2 1 0,-2-1 0,-2-2 1,-1-2-1,0 0 0,0 1 0,0-1 163,0 1 0,0-6 0,2-1 1,1-3-214,2-7 1,5-4-1,-4-8 1,0-1-1,2 1 1,-1-1-1,-1 1 1,-1 0-1,0-1 1,1 1 44,2 0 1,-3-1 0,5 2 5,1 4 0,-3 4 0,0 10 0,-2 4 0,-1 4 0,0 2 0,-1-1 1,1 0-1,0 1 0,0-1 33,-2 0 0,3 1 0,1-1 0,1 1 1,3-1-1,2-1 0,1-4 0,1-4-57,-1-3 0,2-2 0,2-2 0,1-3 0,-2-4 0,-1-4 0,0-1 0,2-1 0,1 1 0,-3-1 0,-3-1 0,-4-1-96,3-2 0,-4 1 1,0 7-1,-2 1 0,-1-1 1,0-2 32,-1-1 0,1 8 1,-5 6-1,0 8 1,0 4-1,0 3 1,0-1-1,0 1 1,0 1-46,0 3 1,5 1 0,1 4 0,1-3-1,1-2 1,-2 1 0,2-3 0,0-1-496,3-1 0,2-7 1,2-4-1,-3-4 1,-2-4-1,-4-6 614,1-3 0,-6-8 0,6-1 0</inkml:trace>
  <inkml:trace contextRef="#ctx0" brushRef="#br1" timeOffset="192">12257 11928 7958,'0'-15'340,"0"1"1,-1 0 0,-4 1 0,-3 5 0,0 9-156,3 12 1,4 2-1,1 5 1,0 0-1,0 0 1,1 1 0,2 2-186,2-1 0,6 2 0,-3 5 0</inkml:trace>
  <inkml:trace contextRef="#ctx0" brushRef="#br1" timeOffset="193">12545 12302 7958,'-14'0'272,"4"5"1,1 0-1,-3-1 1,0 3 0,-3 1-1,2 1 1,2 2-1,3 4 1,0 4 0,2 3-306,-1 4 1,-2 3 0,4 3 0,2 3 32,1 2 0,-4 7 0,-2 8 0</inkml:trace>
  <inkml:trace contextRef="#ctx0" brushRef="#br1" timeOffset="194">13207 12503 8088,'-14'-6'621,"4"4"0,2-4 0,2 0-432,2-4 1,3-3 0,1-1 0,1-2 0,4-2 0,5-1 0,4 0 0,4 0 0,2-2 0,3-1 0,1-2 0,0 1 0,0 2 0,1 2 0,1 0-207,-2 1 0,2 9 1,-7 2-1,-2 3 1,-1-1-1,-1 2 0,-1 3 1,0 3-1,-1 3 1,-3 2-1,-4 3 1,-1 4-94,0 4 1,0-3 0,-5 3-1,0-3 1,0-1 0,0-1-1,-2 0 1,-1 1 0,-4-1 137,-1 0 0,4-6 0,-4-4 0,1-8 0,4-5 0,3-6 0,5-2-25,4-2 1,-1 0 0,2 3 0,1-2 0,2-1 0,3 0 0,2-1 0,1 1 0,-2 3 0,-1 3 0,-3 4 0,-2-1 104,-1 2 1,-2 0 0,3 5 0,-1-2-1,1 2 1,0 3 0,0 5-147,-1 4 0,-7-1 0,3 2 0,-1 1 0,0 2 0,0 1 0,0 1 1,1-2-46,2-4 0,-5 4 1,4-5-1,-1 0 1,4-3-75,2-4 0,-2-1 0,-2-1 0,0-4 0,-2-5 0,2-2 0,-1-3 101,-1 1 0,0 4 0,-2 1 185,0-3 0,3 6 0,-4 3 1,3 4-1,1 6 0,-1 1 1,-3 3-53,-1 2 0,-2 3 0,0 1 1,0 3-1,0-1 0,0 2 1,0 1-1,0 4 0,0 1 1,-2 3-1,-1 2 0,-3 3-90,-2 4 1,3-3 0,-5 1-1,1 0 1,-1-2 0,2 0 0,0-3-1,0-3 1,-1-3 0,-1-4 0,1-3-1,-1-4 30,2-4 1,-5-8-1,4 2 1,-4-4 0,-2-2-1,1-4 1,1-5-1,2-4 1,3-4-192,2-1 0,1-2 0,5 2 0,0-5 0,0-1 0,0-1 1,0 2-1,1-2 0,4-1 0,5 0 0,3 2 0,1 1 109,0-2 0,6 4 1,0-1-1,3 2 0,1 2 1,1 0-1,2 0 0,4 1 1,-1 2-1,2 2 1,0-2-1,3-3 212,2-5 1,-5 3 0,2 0 0,-4 2 0,-1-2 0,0-1 0,-1-4 0,1-1 0,-2 0 0,-3 1 0,-5 2 0,-3 0 4,-1 2 1,-6 1-1,-1 7 1,-1-1 0,-6 3-1,-4 4-302,-6 8 0,-4 6 1,-2 10-1,1 2 1,0 2-1,-1 3 1,1 2-1,-1 3 0,1 0 1,0 1-1,1 0 1,2 0 49,1-1 1,2 1 0,-3 0 0,3 0 0,2-2 0,2-1 0,3-4 0,2-1 0,6-5 0,6-5-1,4-6 191,1-4 0,-1-2 1,1-4-1,3-5 0,-1-3 1,1-1-1,-2-2 1,1-1-1,-1-3 0,-2 3 1,-1-1-1,0 1-32,4-3 0,-5 1 0,5 6 0,-3 2 0,1 2 0,1-1 0,-1 0 0,-2 2 1,-2 2-1,0 3 0,1 1 0,-1 2-58,1 0 1,-1 0 0,0 2-1,-1 3 1,-2 3 0,-3 1 71,-1 1 0,-3-5 0,-5 3 0,-4-2 0,-5-1 0,-2 0 0,-3 1 0,1 0-40,0 1 0,-1-1 1,1-3-1,-2 4 1,-2 1-1,-1 3 1,1 0-1,4 0 1,3-1-1,1 1 1,-1 2-113,-2 1 1,5 1-1,5-3 1,6-2-1,7-5 1,3-4 0,1-1-1,2-1 0,3-4 1,-3 2 0,3-7-1,-3-1 1,-1 0 0,-2 0 0,-2 3-1,-3 0 1,0 1 0,-2-1 7,1 0 0,-1 5 1,-3 0-1,2 6 1,-2 7-1,-1 3 0,-2 1 92,0 0 1,0-4 0,0-1 0,0 3 0,0 0 0,0 3 0,0-1 0,1 1 0,4-3 0,5 0 82,2-3 0,-2-6 1,0 2-1,1-5 0,2-5 1,1-4-1,0-4 0,1-1 1,-1-1-1,2 1 0,2-1 1,1-1 137,-1-3 1,-3 3 0,0-3-1,-1 3 1,1 3 0,-1 2 0,0 2-1,1-1 1,-1 2 0,1 3 0,-1 4-1,0 1-245,1 0 1,-1 0 0,1 0 0,-1 1 0,0 4 0,-1 5-1,-2 2 1,-3 3 0,-1-1 0,-3 1 0,1-1 0,0 0-245,-2 1 1,-1-1-1,-2 0 1,-2 1 0,-3-1-1,-4-1-50,-4-3 1,5-6-1,3-8 1,4-6-1,2-3 1,2-1 0,4-1-1,1 1 321,3 0 1,-3 1 0,2 2 0,1 1 0,2 1 0,1 1 0,0 1 0,1 2 0,-1 1 0,1 0 114,-1 3 1,5-4 0,2 0 0,0 2 0,1 0 0,0 0 0,2-4 0,0 1 0,-1-2-1,-2 1 1,-4-1 0,1 0-132,1-3 0,-8 3 0,2-1 0,-4-3 0,-2 0 0,-1-3 0,-3 1 0,-1-1 0,-4 1-168,-2 0 0,-4 6 1,-7 3-1,1 5 1,0 3-1,-1 4 1,1 1-1,-1 4 1,3 4-1,0 3 1,3 1 116,-2 0 1,3-2 0,0 4 0,1 1 0,4-2 0,1-1 0,2 0 0,0-1 0,0 0 0,0-2 0,2-1-1,3-1 144,4-1 0,6-6 0,2-3 0,3-3 0,-1-2 0,0 0 0,2-4 0,-1-4 0,3-6 0,-1-4 0,4-1 0,-1-1 23,-1-3 1,4-1 0,-6-3 0,2 3 0,-2 5 0,-1 3 0,-2 1 0,0 1 0,1 1 0,-3 2-76,-1 1 0,-1 9 1,-3 1-1,-2 8 0,-5 5 1,-4 1-1,-1 0 0,0 2 1,0 2-1,0 3 0,0 0-51,0-1 0,-6 4 0,-2-3 0,-2 0 0,1 0 0,-2-4 0,-1 1 0,1-2 0,3 0 0,0-5 0,2-1-85,-1-2 0,-2-7 0,6-1 0,3-8 0,4-6 0,4-4 0,2-1 0,0 0 0,-1 0 25,2-1 0,2-3 1,2 3-1,-3 3 1,0 1-1,-3 1 0,2 1 1,1 0-1,-1 1 1,-2 2-1,2 3 127,2 1 0,2 2 0,-1 5 1,-1 2-1,-2 3 0,-3 4 0,0 3 1,-2-1-1,2-2 0,-1 3-22,-1 0 1,-1 3-1,-3-1 1,1 1-1,3-1 1,1 0 0,1-1-1,-2-2 1,2-3 8,0-1 1,2-3-1,4-4 1,-1-1-1,-2-4 1,-2-3-1,3-2 1,0 1-1,4-4 1,2-3-1,1-3-367,-1 1 1,-1-2-1,1 0 1,1 3-1,-1 1 1,-2 1-1,-2-1 1,1 0-1,-1 0 293,0 4 0,-6 8 0,-3 6 0,-5 9 0,-3 7 0,-4-1 0,1 1 0,-2 0 0,2 2 0,-1 1 0,4 0 98,2-3 1,1-1 0,0 1 0,0 1-1,1-2 1,4-2 0,4-6 0,4-4-1759,2-3 1,-1-4 1681,0-3 0,7-9 0,2-8 0</inkml:trace>
  <inkml:trace contextRef="#ctx0" brushRef="#br1" timeOffset="195">16847 11798 7989,'0'-16'0,"0"-1"501,0-2 1,0-1 0,-2 8-1,-1 0 1,-2 3 0,2 1-436,1 5 0,1 9 0,-2 13 1,-2 0-1,2 1 0,1 0 0,2 3 1,0 2-1,0 3-66,0 0 0,-6 7 0,-2 2 0</inkml:trace>
  <inkml:trace contextRef="#ctx0" brushRef="#br1" timeOffset="196">17077 12345 7964,'-14'8'206,"-1"5"1,1-4-1,-1 4 1,1 2 0,0 1-1,-1 1 1,1 4 0,-1 0-1,3 1 1,1 1 0,3 2-828,1 2 621,-4 2 0,3 6 0,-6 2 0</inkml:trace>
  <inkml:trace contextRef="#ctx0" brushRef="#br1" timeOffset="197">17595 12489 7824,'-14'0'79,"-1"0"0,1 0 0,1-2 1,3-2-1,7-6 0,6-3 68,7-1 1,3-5 0,3-1 0,1 1 0,4 0 0,1-2 0,2-1 0,0-2 0,-1 0 0,-1 2 0,-1-1 0,0 2 0,-4 1 0,-1 2 0,-1 2 0,-1 2-122,0-1 0,-6 6 0,-4 2 0,-6 6 0,-4 7 0,-1 5 0,1 5-94,3 3 0,-1-1 0,1 4 0,-1 1 1,0-2-1,3-1 0,2-2 0,3-2 1,2-2-1,2 1 0,3-1 67,2 0 0,6-6 0,0-3 0,0-3 0,1-4 0,-1-3 0,0-4 0,0-6 0,2-2 0,0-4 0,-1-1 0,-2-2-70,-2 1 1,-2-4 0,1 5 0,-2-1 0,-4 4 0,-2 3 0,-3 2 0,1-1 0,-2 1-19,-1 0 1,-4 6-1,-1 5 1,-2 6 0,2 6-1,2 4 1,1 3 0,0 2-1,0 1 1,0-2-182,0-1 0,1-1 0,2-1 0,2 1 1,-2-1-1,1-1 270,0-4 0,-2 4 0,4-5 0</inkml:trace>
  <inkml:trace contextRef="#ctx0" brushRef="#br1" timeOffset="198">18199 11813 7905,'0'-21'261,"0"-3"1,0 2 0,0-1 0,0 2 0,-1 5-258,-4 5 0,3 6 0,-3 10 0,5 5 0,4 3 0,0 1 1,0 0-1,-3 2 0,-1 2 0,0 1 0,2 0 0,1 1-1029,2-1 0,4 0 1,-2-5 1024,1 1 0,1-1 0,6 0 0</inkml:trace>
  <inkml:trace contextRef="#ctx0" brushRef="#br1" timeOffset="199">18660 11640 7905,'9'-14'19,"1"-1"1,-1 1 0,1 1 0,-2 2 56,-2 1 1,-3 14 0,-7 0-1,-4 8 1,-2 2 0,2 0-1,0 2 1,0 2 0,-3 3-1,0 3 1,0 4 0,1 4-238,-1 0 0,0 4 0,-1-1 0,3 3 0,-2 5 1,-2 4-1,-2 1 0,3 0 0,0-1 0,3 0 1,-1-4-1,2-5 89,3-4 1,-1-10 0,0-5 0,-2-5 0,-2-6 0,2-8 0,3-8 0,2-4 0,0-3 269,-2 1 1,0-2 0,4-3 0,-2-4 0,-2-1 0,2 0-1,1 0 1,2 0 0,0 2 0,0 0 0,0 1 0,0-1 147,0-1 1,5 6-1,0-3 1,-1 4 0,1 2-1,2 1 1,1 2-1,3 3 1,1 2 0,3 2-288,-1 3 0,1 1 1,-1 0-1,0-2 0,1-1 1,1-2-1,1 2 1,3 1-1,-1 2 0,0 0 1,0 0-1,-1 0-103,-2 0 0,-2 0 0,0 0 0,-1 2 0,-3 3 0,-5 4 0,-4 4 0,-1 2 11,0-1 0,0 0 1,0 1-1,-1-1 1,-3 1-1,0-1 1,0 0-1,3 1 1,1-1-1,0 0 1,1-1 21,4-3 0,-2 1 0,7-6 0,1-2 0,2-1 0,1-2 0,1-2 0,-1-3 0,1-4 0,-3-4-5,-2-2 0,3 1 0,-5 0 1,1-1-1,1 1 0,-1 0 1,-1-1-1,-1 2 0,-2 2 0,-1 2-41,0-3 0,-3 8 1,-1 4-1,0 8 1,0 4-1,0 3 80,0-1 0,0 1 0,2-1 0,1 0 0,2 1 0,-2-1 0,0 0 0,2 1 0,3-1 0,2 1 0,-1-3 18,2-2 1,2-4 0,2-6-1,-1 0 1,2 0 0,2 0 0,2-3-1,3-5 1,1-6 0,0-4 0,0-3-1,0-1-87,-2 0 1,4-7 0,-6 2 0,3-7 0,1-1 0,-2-2 0,-1 0 0,-2-2 0,-1-1 0,-4 0 0,-3 1 0,-1 1 28,-2 1 1,-2 7 0,-6 7 0,-1 4 0,-4 6 0,-5 7 0,-3 6 0,-1 5 0,0 6 0,-1 5 48,1 3 1,-1 7 0,0-2 0,-3 4 0,-1 4 0,1 4-1,2-1 1,2 0 0,1-1 0,2-1 0,1 2 0,1 2-3,1 3 0,1-5 0,7-1 1,2-5-1,3-4 0,3-3 0,1-2 1,2-8-1,4-5 0,2-6 0,1-1 1,-2-1 18,-2-4 0,6-5 0,-1-7 0,-2-2 0,1-1 1,-1 0-1,3-3 0,-3-1 0,-1 2 0,-1 1 0,-1 4 1,0 1-1,1 1 1,-6 1 0,1 1 0,1 3 0,2 6 0,1 2 0,-1 4 0,-3 2 0,-6 6 0,-2 3 1,-2 3-1,0 1 1,0 3-1,0-3 1,0 1-1,0-1 0,0 3 1,0-3-1,0-1-126,0-2 0,0 1 0,2-2 1,2-5-1,6-8 0,1-8 8,-1-5 1,3-2 0,-4 0 0,4-3 0,0-1 0,-2 1 0,-1 2 0,1 2 0,2-1 0,1 1 257,0 0 0,-1 4 1,-2 2-1,-3 3 1,-1 7-1,-3 6 1,1 5-1,0 1-164,-2 0 1,-1 1 0,-1-2 0,3-2 0,0-2 0,1 3 0,0 0 0,1 1 0,1-2 0,1-3 0,0-1-55,3-4 0,2-2 1,1-1-1,1 0 0,-1-1 1,0-2-1,1-4 1,-1-1-1,1-3 0,-1-3 1,0-4-1,-1-1-144,-3 1 0,1 2 1,-5 4-1,1 0 0,-1 3 1,-3-2 73,-1-2 0,-2 6 0,0 7 0,-2 8 0,-1 5 0,-2 2 0,2-1 0,1 2 0,2 2 0,0 1 0,0 0 45,0 2 1,0-5 0,0 3 0,0-3 0,0 0 0,2 0 0,1 0 0,4-3 0,1-2 0,3-3 229,2-3 1,1-5 0,-1-5 0,-2-5-1,-1-3 1,-1-3 0,1-1 0,-1-4 0,1-1-1,0-4 1,-1-1 0,1 0 108,-2 3 1,4-2 0,-4 5 0,0 1-1,-1-3 1,-1 2 0,4 1 0,1 2 0,0 4-1,-1 3-259,1 1 0,2 7 0,1-2 0,1 3 1,1 2-1,1 0 0,2 0 0,-1 2 0,-1 3 1,1 4-1,1 4 0,-1 2-208,-2-1 0,-2 2 0,-1 1 1,-3 4-1,-4 0 0,-1 1 1,0-1-1,-4 2 0,-2-3 1,-6 1-1,-1-2 0,-5 1 199,-4-1 1,1 0 0,-3-6 0,3-2 0,0-3 0,-2 0 0,-1-2 0,1 1 0,2-4 0,4-3-550,2-5 0,4-3 1,6-6-1,1-1 0,4 1 1,5-2-1,2-2 0,4-2 1,2-1 530,1 0 0,7-5 0,-4 4 0</inkml:trace>
  <inkml:trace contextRef="#ctx0" brushRef="#br1" timeOffset="200">21019 11611 7903,'14'-19'514,"1"0"0,-6 0 1,-1 4-1,-1 1 0,-6 1 1,-4 4-1,-6 5-219,-4 8 0,-2 5 1,1 9-1,1 3 1,0 1-1,2 4 1,-2 1-1,2 1 0,0 1 1,1 0-1,1 0 1,-1 0-565,2-1 0,2 0 0,6-3 0,-2-1 0,-1 2 0,-2 1 0,2 0 0,1-3 0,2-5 0,0-3 0,0-1 269,0-1 0,-6-6 0,-2-2 0</inkml:trace>
  <inkml:trace contextRef="#ctx0" brushRef="#br1" timeOffset="201">20731 11755 7903,'-6'-8'335,"-2"-5"0,-7 4 0,3-4 0,4 0 0,8 2 0,8 3-179,4 2 0,8 1 1,0 5-1,3 1 1,2 3-1,3 2 0,0 2 1,1 2-1,0-1 1,-2 1-1,-1 1 0,-2 2-1065,1 1 0,-2 1 1,-1-1 908,-1 0 0,4 7 0,-2 2 0</inkml:trace>
  <inkml:trace contextRef="#ctx0" brushRef="#br1" timeOffset="202">21393 12029 10267,'-14'0'266,"4"0"1,2 1 0,0 4 0,2 5 0,-2 4 0,1 5 0,-1 3 0,0 2 0,-1 2-1,-1 3-683,1 3 1,-1 8 0,-4-3-1,-1 1 417,1 0 0,-7 7 0,-1 6 0</inkml:trace>
  <inkml:trace contextRef="#ctx0" brushRef="#br1" timeOffset="203">21925 11928 8588,'-1'-8'2274,"-2"1"-1330,-2 1-932,0 4 0,5-6 0,0 4 1,2-6-1,1-3 0,3-1 1,1 0-1,-1-1 0,-3 1 1,-1-1-1,-4 3 0,-3 2 1,-4 7-1,-4 6 0,-1 7 1,-1 4-1,1 5 0,-1 7 1,1 4-1,1 4 42,4-2 0,2-2 1,7-1-1,0 0 0,0-1 1,3 0-1,5-5 0,7-3 1,1-6-1,1-4 0,1-6 1,3-2-23,1-2 1,-3-2 0,5-2 0,0-6 0,0-4 0,-1-4 0,-1-3 0,-1 1-1,0-3 1,-2 1 0,0-2 0,0 1-169,-1 4 0,-4 2 1,-3 1-1,-3 0 1,0 3 47,0 0 1,-5 13 0,2 6 0,-3 9 0,-2 4 0,0 0 0,0 0 0,0 1 0,0-1 0,0 0 0,0 0 0,1-1-717,4-2 0,-2-2 0,7 0 0,0 1 804,-2-1 0,4-6 0,-4-1 0</inkml:trace>
  <inkml:trace contextRef="#ctx0" brushRef="#br1" timeOffset="204">22055 11482 7772,'-5'-10'18,"0"1"1,-4 4-1,4-2 1,3 4 0,5 6-1,7 2 1,3 3-146,1 0 0,1 0 0,1 3 0,1-1 0,4 1 1,0 2-1,0 0 0,-4-2 0,-1-3 0,-2 0 0,1-2 1,-1 2 1203,1 0 0,-6-4 0,1 0 1,-1-4-974,-1-4 1,-1 0 0,-7-5 0,0-2 0,1-1 0,3 1-1,2 3 1,2 2-105,3 3 0,2-5 0,1 0 0</inkml:trace>
  <inkml:trace contextRef="#ctx0" brushRef="#br1" timeOffset="205">22486 11985 7717,'-4'10'230,"-1"0"0,-2-7 0,4 3 0,-3-1 0,-1-2 0,1-4 94,3-7 1,3-5 0,3-2-1,3-1 1,2-1 0,4-2 0,0 1-1,3 0 1,-1 1 0,1-2 0,-1 1-1,0 2-238,1 2 0,4 4 1,0 2-1,-1 0 1,-1 2-1,2-1 1,4 4-1,-1 2 1,-3 2-1,-1 4 1,0 5-1,-1 2-98,-4 3 0,0 1 0,-7 1 0,1 4 1,-1 0-1,-3 1 0,-3-1 0,-5 0 1,-4-4-1,-6-1 0,-2-1 0,-2-1-93,1 1 1,-3-3 0,2-2 0,1-5 0,2-4 0,2-1 0,0 0 0,1-1 0,3-4 0,6-5-1188,2-2 0,8-4 0,4-2 0,4-3 1292,5-1 0,4-9 0,6-5 0</inkml:trace>
  <inkml:trace contextRef="#ctx0" brushRef="#br1" timeOffset="206">23235 11410 7962,'9'-19'389,"1"-1"1,-2 1 0,1 5 0,-5 3 0,-6 6 0,-4 10 0,-2 6-214,-4 3 0,0 5 0,-1 2 0,2 2 0,1 2 0,-1 4 0,0 3 1,-1 2-1,4-1 0,0 2 0,0 4 0,-1 2-539,1 2 0,-3-1 0,4-2 0,1-2 1,-2 2-1,1-1 0,1-4 0,1-8 0,1-5 1,-1-4 257,2-2 1,1-10 0,2-6 0,-2-8 0,-1-6 0,-2-4 0,2-2 0,2-1 0,-1-2 0,-1 1 0,-2-4 444,2-1 1,1 5 0,2 1 0,0 2 0,0 0 0,0 1 0,0 2 0,0 2 0,2 1 0,3 3-160,4 6 1,4 2-1,1 4 1,1 2 0,-1 6-1,0 3 1,1 0 0,1-1-1,1 0 1,3 0 0,-1 0-1,0 0-77,0 1 1,2-3 0,-3-2 0,1-2 0,-2-3 0,-1-1-1,-1-2 1,-1 0 0,0 0 0,1-2 0,-1-1-141,1-2 0,-7-6 1,-4 2-1,-2-4 1,-4 0-1,-2 3-186,-6 6 1,4 8-1,1 6 1,3 3 0,2 1-1,0 1 1,0-1-1,0 0 1,0 2 0,0 2-1,2 1 128,3-1 1,-2-2-1,6-2 1,3 0-1,0 1 1,3-2-1,-1-2 1,1-3-1,-1-2 1,0-3-1,1-1 1,-1-4 95,0-2 1,-4-6 0,-2-8 0,0-2 0,-2-3 0,1-2 0,-4-3 0,-1 0 0,-4-1 0,-3 0 0,-4 0 0,-4 2-43,-2 3 1,-1-1-1,-1 5 1,-2 4-1,0 4 1,-1 4-1,1 1 1,2 4-1,2 3 1,4 5-1,3 4 1,2 4-778,2 2 1,3-1 0,1 2 0,1 2 816,4 1 0,10 0 0,7-5 0</inkml:trace>
  <inkml:trace contextRef="#ctx0" brushRef="#br1" timeOffset="207">23983 11554 9325,'22'-19'0,"-3"-2"0,-3 0 0,-1 0 0,-3 4 0,-2 1 0,-4 3 0,-1 2 415,0 1 0,-2 8 0,-6 2 0,-3 10 1,-2 6-1,-4 5 0,1 1 0,0 4-526,1 1 1,2 2 0,-3 0 0,2-1 0,-1 3-1,0 1 1,1 1 0,-1-1 0,1 0 0,1 0-1,0 3 1,0 0-637,-3 1 0,3-3 0,0-4 0,0-2 1,0-1-1,-2-4 747,2-1 0,-5-2 0,5-5 0</inkml:trace>
  <inkml:trace contextRef="#ctx0" brushRef="#br1" timeOffset="208">23796 11755 7811,'-8'-14'614,"3"-1"0,3 1-419,2 0 0,7 6 0,2 4 0,4 8 0,3 5 0,2 4 0,2 3 0,1 2 0,2 1 0,-1-2 0,2-1 0,0-1-366,0-1 1,0 4 0,5-2 0,-2-4 0,-2 0 0,-2-4 0,-1-4 0,-1-2 0,0-2 0,-4 0 0,-1-2 0,-1-2 273,-1-6 1,-4-3-1,-2-1 1,-2 0 0,-3-1-1,-1-1 1,-4 0-1,-1 0 1,-3 5 0,-2 3-1,-4 5 50,0 1 0,-8 2 1,1 0-1,2 2 0,-1 3 1,1 4-1,-3 4 0,4 1 1,4 2-1,4 2 0,0 1 1,1-1-190,1-2 0,1-2 0,5 0 0,0 1 0,2-1 0,2 1 0,6-3 1,3-2-1,1-5 0,1-4 0,1-1 30,3 0 1,-3-6-1,3-2 1,-5-2-1,-3 1 1,-1-2-1,1-2 1,2-2 0,0 1-27,-4 0 0,3 7 0,-8 7 0,0 8-170,-3 5 0,-1 1 0,0 1 0,2-2 0,1-2 0,2-2 0,0 1 0,-1 0 0,3-2 0,-1 0 0,2-2 202,0 0 0,2 6 0,4-4 0</inkml:trace>
  <inkml:trace contextRef="#ctx0" brushRef="#br1" timeOffset="209">24860 11971 10003,'-9'6'218,"-1"4"1,2 4 0,-5 4-1,1 4 1,-4 4 0,0 6-1,0 1 1,1 4 0,1-2-1,-1 2 1,1-2 0,0 1-1,-1-5-218,1 0 0,-1 4 0,1 2 0</inkml:trace>
  <inkml:trace contextRef="#ctx0" brushRef="#br2" timeOffset="210">20113 13885 7892,'0'-15'0,"0"1"33,0-1 0,0-1 0,0-1 1,-2-1-1,-3 4 0,-3 3 1,-1 0-1,-1-2 536,-1-2-547,-2 7 1,-1-3 0,-1 6 0,1 2-1,0 2 1,-1 1 0,1 0 0,-1 0 0,1 1-1,1 4 1,4 5 0,4 2 0,3 3-1,2-1 1,0 1 0,0-1 0,2 0 0,3 1-1,4-3 1,4 0-87,1-3 0,1-4 0,-1 3 0,1 0 0,-1-2 1,0 2-1,1-1 0,-1 1 0,0 0 0,1 1 165,-1-1 1,-4 4 0,-2-6 0,0 0 0,-2 2 0,1 0 0,-4 4 0,-2 0 0,-2 1 0,-4-3 74,-5-5 0,-2 1 1,-3-1-1,1-2 1,-1-1-1,1-2 1,-2 0-1,-2 0 1,-1-2-1,2-1 1,2-4-1,4-1-551,2-3 0,1 3 1,-2-1-1,5-3 1,4 0-1,1-3 0,1 2 1,4 4 374,5 4 0,2-3 0,3 0 0</inkml:trace>
  <inkml:trace contextRef="#ctx0" brushRef="#br2" timeOffset="211">20343 13741 7892,'0'-15'201,"0"6"1,0-1 0,0-1-1,0-2 1,0-1 0,0-1-1,0 1-8,0 0 0,0 7 0,0 7 1,0 8-1,0 5 0,0 1 1,0 2-1,0 2 0,1 1 1,3 0-1,0 1-189,0-1 1,2 0-1,-1-5 1,0-1 0,-1-2-1,3-3 1,1 0-1,3-1 1,2-1 0,1-3-1,-1-3 18,-4-5 0,4-3 0,-3-6 0,3-2 0,1-1 0,-1-3 0,-2 3 1,-3 1-1,0 1 0,-2 1 7,1 0 0,-2 2 0,-5 8 0,0 8 1,0 8-1,0 2 0,0 0-62,0 1 0,1-1 1,2 1-1,4-1 0,1 0 1,3-1-1,0-2 0,0-3 1,-1-1 18,1-4 0,2-2 0,1-1 1,-1-1-1,-2-2 0,-3-4 0,0-1 1,-1-3-1,1-2-229,0-1 0,-4 0 0,6 1 202,1 3 1,-4 10-1,-1 10 1,-1 3 0,1 1-1,2 0 1,2 1 0,-1-1-1,1-1 1,1-2 0,2-3-3,1-2 1,6 4 0,-1-5 0,-2-2 0,-1-1 0,-1-2 0,-1-2 0,-1-3 0,-2-4 238,-1-4 0,-7-2 0,2 1 0,-4 0 0,-1-1 1,0 1-1,2 0 0,1-1 0,2 1 0,0 1-194,1 3 1,-4 2 0,4 5 0,0-2 0,2 4 0,2 2 0,-2 6 0,0 1 0,-2 3-295,1 2 1,-1-4 0,-3 1 0,4 1 0,1 2 0,3 1-1,2 1 1,1-3 0,0 0 0,1-4 0,-1 0-651,1 0 1,1-5 0,3 2 941,5-4 0,3 6 0,2 1 0</inkml:trace>
  <inkml:trace contextRef="#ctx0" brushRef="#br2" timeOffset="212">21422 13798 7376,'8'-6'82,"3"-2"0,-5-6 0,2-2 1,2-2-1,-2-1 0,-3 1 0,-4 2 1,-1 2-1,0-1 0,0 1 255,0 0 1,-1-1-1,-4 1 1,-5 1 0,-2 3-1,-3 6 1,1 4-1,1 4 1,2 6 0,1 3-250,-1 1 0,-2 5 0,-1 2 1,1 0-1,2 1 0,3-1 0,2 2 1,2-3-1,3 1 0,1-3 1,0-2-1,0-2-148,0 0 0,1-4 0,4-2 0,5-2 0,2-2 0,3-4 0,-1-4 1,1-2-1,-1-4 0,0-4 0,1-4-85,-1 1 0,-1-1 0,-2 1 0,-3-2 0,0 1 0,-1 2 0,-1 2 0,-1 1 0,0 2-3,-1 1 1,1 8 0,-3 1-1,1 6 1,2 3 0,-2 3 0,0 2-1,0 1 1,4 0-282,1 1 0,-4-1 1,6 2-1,1 2 1,2 1-1,1-2 429,1-1 0,6-1 0,1-1 0</inkml:trace>
  <inkml:trace contextRef="#ctx0" brushRef="#br2" timeOffset="213">21839 13827 7892,'5'-14'77,"1"-1"0,1 1 0,-1 0 0,-3-2 0,-1-2 0,-2-1 1,1 1-1,3 1 0,0-1 126,0-1 1,-3 0 0,-1 4 0,0 1 0,-1-1-1,-4 1 1,-5 1 0,-3 4 0,-1 6-139,0 6 1,-1 6 0,2 9 0,2 3 0,2 1 0,-1 4 0,1 1 0,1 2 0,0-1 0,1 1 0,1-2 0,3-1-25,1-2 0,2-2 0,2 2 0,1-5 0,3-3 0,2-3 1,3-3-1,2-5 0,3-4 0,2-1 0,2-3 0,1-5-111,0-6 1,3-10 0,-3 0 0,0-5 0,-1-5 0,-2-4-1,-1-4 1,-1-1 0,0 0 0,-3 1 0,-2 2 0,-1 2-69,0-2 1,-7 2-1,2 3 1,-4 7 0,-1 6-1,0 4 1,-1 6-1,-3 7 226,0 10 1,-6 6-1,4 5 1,-1 3 0,-1 5-1,2 3 1,-2 4-1,1 1 1,-1 1 0,2-1-1,0 0 1,2 0-238,3 2 1,1-1 0,0-4 0,1 0 0,4-2 0,5-1 0,4-4 0,4-1 0,3-4 0,1-1 0,4-3 0,1-3-3003,2-6 3151,-1-2 0,1 4 0,0 2 0</inkml:trace>
  <inkml:trace contextRef="#ctx0" brushRef="#br2" timeOffset="214">22343 13827 7892,'9'0'420,"1"0"1,-7 6 0,2 4 0,-4 3 0,-2 1 0,-2 2 0,-2 3-1,2 5 1,1 5 0,0 3 0,-1 3 0,-2 2-4197,2 3 3776,2 2 0,-6 7 0,-1 2 0</inkml:trace>
  <inkml:trace contextRef="#ctx0" brushRef="#br2" timeOffset="215">23076 13654 7848,'0'-19'335,"0"0"0,-4 0 0,-1 4 1,2 1-1,1 0 1324,2-1-1652,0 7 0,-2 2 1,-1 9-1,-2 5 1,1 8-1,-1 5 0,0 6 1,0 5-1,0 5 1,1 1-1,0 1 1,1 1-1,0-1 0,-2 1 1,2-3-1,1-2 1,2-3-1,0-3 1,0-3-1,0-4 0,2-3-7,3-6 0,3-5 0,6-8 0</inkml:trace>
  <inkml:trace contextRef="#ctx0" brushRef="#br2" timeOffset="216">23019 13683 7848,'-10'-9'148,"1"-1"0,-1-1 0,0-2 0,2-1 0,2-1 0,3 1 0,3-1 0,5 1 111,4 0 1,4 1-1,1 2 1,2 1-1,4-1 1,2 0-1,2 1 1,-2 4 0,1 1-1,-3 0 1,3 2-1,-2 1-218,-1 2 1,0 2-1,-8 3 1,0 4-1,-4 4 1,-2 3-1,-3 2 1,-1 1-1,-4 0 1,-3 0-1,-3 0 1,-3 1-257,-3 0 1,3-4 0,-9 4 0,4-6 0,2-3 0,0-1 0,-1-1 0,1-1 0,-1-3 0,1-3 214,0-2 0,-1 0 0,1 0 0</inkml:trace>
  <inkml:trace contextRef="#ctx0" brushRef="#br2" timeOffset="217">23321 13683 7848,'6'-8'159,"1"-5"1,4 4 0,0-2 0,3-1 0,4 1 0,1-3 0,0-4 0,2-1 0,0 0 0,1-2-1,-1-1 66,0-4 0,3 1 1,-5-1-1,-1 2 1,-2 0-1,-4 0 1,0 0-1,-4 0 0,-2 0 1,-3 2-1,-1 1 1,-2 2-368,0-2 0,-7 11 1,-1-1-1,-3 5 0,-2 1 1,-3 3-1,0 6 1,0 5-1,2 6 0,-2 4 1,-2 5-1,-1 3 154,2 2 0,1-1 1,3 1-1,2 0 1,3 1-1,0 2 1,1 2-1,1 0 1,3-1-1,1 1 1,4-2-1,3-2 1,4-1 0,6-7 0,2-3 1,4-4-1,0-6 0,1-4 0,0-3 1,2-2-1,0-2 0,-1-3 0,-2-4 1,-2-6-106,2-4 0,-5-2 0,3-4 1,-3 2-1,-2 1 0,0 1 1,-1 0-1,-3 4 0,-5 1 1,-2 2 63,2-1 1,-5 9 0,1 6 0,-4 8 0,-2 5 0,0 3 0,1 1 0,0 2 0,3-1-28,1-2 1,0 3 0,0 0 0,0-1 0,1-2 0,3-2 0,0 1 0,1-1 0,2-1 0,1-2 0,1-3 54,1-2 0,-1 6 0,6-4 0</inkml:trace>
  <inkml:trace contextRef="#ctx0" brushRef="#br2" timeOffset="218">24040 13295 7848,'-6'-15'136,"3"6"0,-7 1 0,-1 1 0,0 6 0,1 4 1,5 7-1,4 2 0,1 3-278,0-1 0,0 5 1,0 2-1,0 1 0,0 4 1,0 0-1,0-1 1,0-1 141,0 2 0,6 7 0,2 4 0</inkml:trace>
  <inkml:trace contextRef="#ctx0" brushRef="#br2" timeOffset="219">24098 13741 8070,'0'-15'0,"0"1"0,1 0 0,3-1 0,0 1 0,0-2 0,-1-2 349,2-1 1,-2-2 0,6 4 0,3-4 0,0 0 0,3-1 0,-1 1 0,2 2 0,2 4-1,2 4 1,1 2 0,2-1-231,-1 0 1,-3 7 0,4-2 0,-3 4 0,-2 2 0,-1 4 0,-1 5-1,0 3 1,-4 1 0,-4 0 0,-4 1 0,1 1-389,0 3 1,0-3 0,-7 3 0,-3-3 0,-4-2-1,-4 1 1,-1-1 0,-2 1 0,-2-1 0,-1-1-1,1-2 1,2-1-3241,2 1 3509,-7-5 0,5 1 0,-5-7 0</inkml:trace>
  <inkml:trace contextRef="#ctx0" brushRef="#br2" timeOffset="220">24371 13654 7848,'15'0'271,"-1"0"1,0 0 0,1 0 0,-1 0 0,0 0 0,1 0 0,-1-1 0,1-2 33,-1-2 0,5-6 0,0 3 1,-1-2-1,-2 0 0,-2-1 1,1-2-1,-1-3 0,0-1 1,1-2-1,-2 1 0,-4 2-425,-4 2 1,1-2-1,-1-2 1,-2-1-1,-1 1 1,-2 2-1,0 2 1,0 0-1,-2 1 22,-2 3 1,0 4 0,-4 7-1,0 4 1,2 6 0,0 5-1,1 4 1,0-3 0,0 1 0,2-1-1,1 3 75,2-3 0,0 4 0,0 0 1,2 0-1,1-1 0,2-2 0,0-1 1,0 1-1,1 1 0,2-1 1,3-4 180,2-4 1,-3-2 0,-1-5 0,2 0 0,2-4-1,2-7 1,-1-7 0,0-2 0,-1-3 0,-2 1-83,-1-2 0,-1 4 0,6-5 0,-1 1 0,-1 3 0,-2 2 0,-1 2 1,-1-1-1,1 3 0,-2 0 0,0 4-163,0 2 0,0 0 0,3 2 1,-3 1-1,0 3 0,-1 5 0,-1 3 1,-1 3-1,0 4 43,-1 4 0,1-3 1,-5 3-1,0-3 1,0-2-1,0 1 1,0-1-1,0 0 0,0 1 125,0-1 1,0-3 0,2-6 0,3-10 0,3-6 0,1-5-146,1-3 0,-6 3 0,6-3 1,1 3-1,2 2 0,0-1 0,-2 2 1,-3 2-1,0 3 0,0 2 38,3 3 0,-3 1 1,2 2-1,1 0 1,0 2-1,0 2 1,-1 6-1,0 3 1,-2 1-560,-4 1 1,3-6-1,-1 1 1,1 1 0,1 0-2534,0-1 3118,-5-4 0,3-12 0,-6-2 0</inkml:trace>
  <inkml:trace contextRef="#ctx0" brushRef="#br2" timeOffset="221">25148 13065 7848,'-8'-7'327,"-5"6"1,4-4 0,-4 3 0,0 4 0,3 3 0,6 4-273,2 4 1,4 1 0,2 1-1,6-1 1,4 0 0,4 1-1,3-1 1,0 1 0,1-1 0,0 0-1,4 1 1,1-1-3670,2 1 3614,0-1 0,-1 0 0,1 1 0</inkml:trace>
  <inkml:trace contextRef="#ctx0" brushRef="#br2" timeOffset="222">25637 13410 7848,'-5'9'314,"1"1"1,-1 0-1,0-1 1,0 1 0,2 1-1,1 2 49,2 1 1,0 1-1,0-1 1,0 2 0,0 1-1,0 4 1,0 2-1,0 4 1,-1 5-364,-4 6 0,3 10 0,-4 3 0</inkml:trace>
  <inkml:trace contextRef="#ctx0" brushRef="#br2" timeOffset="223">26098 13496 8103,'0'-9'377,"0"-1"1,0-1 0,0-2-1,0-1 1,1-1 567,4 1-931,3-7 0,6 3 1,1-6-1,-1-1 1,2-2-1,2-2 1,2 2-1,3 1 1,1 2-1,0-1 1,-2-1-1,-1 2 0,-2 5 1,0 3-1,0 3 1,-3 5-1,-4 10 1,-8 9-1,-2 8 1,-2 3-1,0 2 1,-2 0-1,-1 0 1,-2 0-225,2-1 189,2-2 0,1-2 0,0 0 0,0-1 1,0-3-1,0 0 0,1-2 0,4-4 1,5-4-1,4-3 0,4-4 0,1-3 0,-2-4 1,-1-4-1,-1-2 0,-1 1 0,2-2 1,2-1-1,-1-3 0,-2 3 0,-4-1 163,0-1 1,0 3 0,0-3-1,-3 3 1,0 1 0,-1 1-72,-1 0 1,-1 7 0,-5 7 0,0 8 0,2 5 0,1 1-1,2 1-132,-2-1 0,3 1 0,1-3 0,1 0 0,1-3 1,1 1-1,-2-1 0,0 1 0,0 0 0,3-2 1,2-4-46,1-2 1,0-2 0,1 0-1,-2-2 1,-2-2 0,-2-4-1,1-4 1,-2 0 0,-3-4-1,-4 0 1,-1 0 0,0 0-19,0-4 0,0 3 0,0-6 0,0 1 0,-1 1 0,-2-1 0,-4 0 0,-1-2 1,-1 1-1,-1 4 0,2 3 0,2 2 502,2-1 1,-2 1-1,1-1 1,0 3-278,-1 2 0,6 4 1,-1 7-1,5 2 1,4 2-1,3 0 1,2 0-1,2 0 0,-1-2 1,0-2-119,1-1 0,1 0 1,1 0-1,4 0 1,0 0-1,0 0 1,-2 0-1,0 0 1,2 0-1,0 0 1,-1 2-1,-2 1 65,-2 2 1,-6 6-1,-1-3 1,1 2-1,-2-1 1,-3 3-1,-4 2 1,-1 4 0,0 1-1,0-2 46,0-1 0,-6-3 1,-2-2-1,-2-1 0,1 0 1,-3-3-1,0-2 0,-3-3-477,1-2 0,4-2 0,2-3 0,2-4 0,4-2 473,5 1 0,1 4 0,5 6 1,2 0-1,2 1 0,2 3 1,-1 2-1,0 0 0,1 2 0,-1-1-387,1-1 1,-1 4-1,2-4 1,2 0 0,2 1-1,3-2 1,2-1 0,2 1-1,1-2 297,-4-1 0,9-2 0,-2 0 0</inkml:trace>
  <inkml:trace contextRef="#ctx0" brushRef="#br2" timeOffset="224">27579 13021 7753,'8'-14'92,"-1"0"1,-2-1 0,-1 1-1,0-1 1,-3 1 0,1 0-1,1-1 1,2 1 0,-2-1 303,-1 1 1,-2 0 0,-2-1 0,-3 1 0,-3 0 0,-1 1-1,-1 3 1,-1 5 0,-2 4 0,-1 1 0,-1 1-414,1 4 0,4 3 1,1 7-1,-3-1 1,1 2-1,2 1 1,2 4-1,2 0 1,1 0-1,1-4 1,1-1-1,4-1-105,2-1 0,-1 1 1,7-3-1,1-2 0,2-5 1,1-4-1,2-1 1,2-1-1,1-4 0,-3-5 1,-3-2 4,-3-3 1,-1-1-1,6-1 1,-3-3-1,0 3 1,-4 1-1,0 3 1,-2 2-1,2 1 140,0-1 0,-5 6 1,2 5-1,-4 8 1,1 5-1,1 1 0,2 2 1,-2 4-1,-1 4 1,-2 3 69,0 2 0,0 4 0,0 2 0,0 2 0,-2 3 0,-1 2 0,-3 1 0,-1 0 0,-1-1 0,2-4 0,-2-5 0,2-2-49,-1-2 1,-4-2-1,3-3 1,-2-7-1,2-4 1,0-5-1,0-1 1,-3-4-1,-2-2 1,1-2-266,2-4 1,-1-3 0,4-8 0,-1-2 0,-1-2 0,1-3 0,3-4 0,3-3 0,2-4 0,0 2 0,0 2 0,0 1 122,0 0 0,0 2 0,2 3 0,1 3 0,4 2 0,1 0 0,3 1 0,2 4 0,1 3 0,0 1 0,1 1 0,1-1 313,3 0 1,-1 6 0,6-6 0,-1 0 0,1 1 0,0-1 0,2-1 0,1-2 0,4-3 0,1-1 0,1-3 0,-1 1-34,-2-2 0,-1 4 1,0-6-1,0 1 1,-2 0-1,-1-2 1,-3 0-1,1 0 1,-1-2-1,-2-1 1,-2-2-1,0 0-235,-1 1 1,1-1 0,-3 2 0,-5 1 0,-1 4 0,-4 1-1,0 3 1,-2 2 0,-4 4 17,-5 2 0,2 4 1,-7 6-1,-1 1 0,-4 4 1,-2 5-1,-2 4 0,-1 4 1,1 1-1,0 0 0,1 2 1,1 1-11,-2 1 1,3 4 0,-3-3 0,3 3 0,1 2-1,2-1 1,2 1 0,3 2 0,2 1 0,3 1-1,1-1 1,2-2-240,0-1 0,11 5 0,5-2 0,5-3 0,5-5 0,1-4 1,3 0-1,2-3 0,3-1 0,0-5 0,1-3 0,-4-5 156,-2-1 1,-1-2 0,-2-2 0,-3-2-1,-5-4 1,-3-2 0,0-1 0,0-4 0,0-2-1,-5-1 1,-3 1 0,-5-1 582,-1-1 0,3-5 1,0 5-1,-2 1 0,-3 2 1,-3 2-1,-4-1 0,-1 1 1,-3 1-1,0 2 0,0 3 1,1 2-267,-1 3 1,-2 1 0,-1 2 0,-1 2 0,1 2 0,-1 6 0,1 4 0,1 4 0,2 1 0,3-1 0,0-1 0,2 1-252,-1 1 1,2 0 0,5-4 0,0-1 0,0 0 0,2 1 0,3-1 0,4-1 0,4-4 0,2-4-102,-1-3 0,0-9 0,1 0 1,-1-3-1,1 0 0,-3-2 1,0-4-1,-3-4 0,2 3 0,1 1 73,-3 1 0,2 4 0,-6 6 0,-2 10 0,-1 6 1,0 4-80,2-1 1,-2 1 0,3-1-1,-4 0 1,1 1 0,1-1-1,3 1 1,2-3 0,4-2 0,0-5-3587,3-4 3755,-7-1 0,11-6 0,-3-2 0</inkml:trace>
  <inkml:trace contextRef="#ctx0" brushRef="#br2" timeOffset="225">28860 12561 7734,'0'-14'439,"0"-1"1,0 1 0,-2 1 0,-1 2 0,-3 3 0,-2 1 0,-2 6 0,2 4-1,3 7-357,4 2 0,1 0 1,0 0-1,0 4 1,0 0-1,0 2 1,0-1-1,0 4 1,0 0-83,0 0 0,6 11 0,2-2 0</inkml:trace>
  <inkml:trace contextRef="#ctx0" brushRef="#br2" timeOffset="226">28903 13065 7720,'10'0'288,"-1"-2"0,1-3 1,-1-4-1,1-4 1,1-3-1,2-2 0,3-4 10,3-5 0,3-1 0,7-8 0,0-1 0,1 0 0,2-4 0,2-4 0,-2-3 0,-2 1 0,-3 4 0,-3 5 0,-4 4-165,-4 4 1,-7 3 0,-1 3 0,-1 5 0,-4 3 0,-2 1 0,-2 1 0,-2-1-157,-2 1 0,-6 6 1,3 5-1,-2 4 1,2 6-1,0 1 1,2 3-1,-2 2 14,0 1 0,0 1 0,-4-1 0,4 0 1,0 1-1,0-1 0,-1 2 0,-1 2 1,1 1-1,-1-1 0,1-2 0,-1 0 60,-1 3 1,4-2 0,1 6 0,1-3-1,0 0 1,1 0 0,-1 3 0,0 1-1,2-2 1,1 1 0,2-3 0,0 3-74,0-1 0,2-4 0,3 1 1,3-3-1,1-2 0,1 1 1,-1-1-1,1-1 0,0-4 0,1-4-87,1-3 0,3-2 0,-1 0 0,1-2 0,-1-3 0,-1-4 0,-2-2 13,-1 1 0,-6-3 0,4 4 0,-1-4 0,-2-2 0,-1 1 0,1 0 170,-2-1 0,1 3 1,-1 0-1,2 3 1,-2-2-1,0-1 19,2 3 0,3 2 0,6 7 0,1 0 0,-1 0 0,0 0 0,1 0 0,1 0 0,1 0-117,2 0 1,1 0 0,-6 0 0,2 0 0,2 0 0,1-1-1,-2-2 1,-1-2 0,0 2 0,2-1 0,1 1 0,-3-3 39,-5-2 1,2 3 0,-3-3 0,1 0 0,-2 0 0,-2-3-1,-2-2 1,-1-1 0,-2-1-100,-5 1 0,0 4 1,-7 2-1,-1 2 1,-2 3-1,-1 1 0,-1 2 1,1 2-1,-1 2 39,1 6 0,1 3 0,2 1 0,3 2 0,2 2 0,3 1 0,-1 0 0,1 0 0,-2 1 0,2-1 0,2 0 0,1 0 69,0-1 1,4 2 0,3 0 0,1-4 0,1-4 0,1-4 0,0-1 0,1-4 0,1-1 0,3-2-1,-1 0 1,1-2 29,-1-3 1,0-3 0,1-8 0,-1-1-1,2-3 1,2 1 0,1 0 0,0 0-1,0 1 1,0 2 0,-1 2 0,-2 0 110,-2-1 1,1 6 0,-1 1 0,1 1 0,-1 4 0,0 1 0,1 2 0,-2 2 0,-4 3 0,-2 4 0,-3 4-86,1 2 1,0 4-1,-5 2 1,0-1-1,0 1 1,0-2-1,-2 0 1,-1 2-1,-3 0 1,-1 0-1,-1-4-222,0-1 0,0-1 0,-1-4 0,4-6 0,3-10 0,2-6 0,2-4 2,3 1 0,3-5 0,5-2 1,-2 0-1,-2-1 0,3 1 0,0 0 1,3 4-1,-1 1 0,-1 1 1,-2 1 245,-1 0 0,-1 1 1,6 3-1,-1 7 0,-1 6 1,-4 7-1,-4 3 0,-3 1 1,-2 0-59,0 1 1,5-1-1,-1 1 1,1-3-1,0-1 1,1-1-1,1 1 1,1 0-1,-2 1 1,2-4-1,0-2-82,3-3 0,2-1 0,2-2 1,-1 0-1,0-2 0,1-3 1,-1-4-1,0-4 0,1-1 1,-2-1-1,-2 1 0,-2 0 251,3-1 0,-1-4 0,0 0 0,-3 1 0,-2 2 0,-1 3 0,0 2-501,0 2 0,0 7 1,-5 2-1,-2 8 1,-1 5-1,-2 1 0,2 2 1,1 2-1,2 3 1,0-1 62,0 1 0,0 3 0,0-3 1,0 0-1,0-1 0,0-2 1,0-2-1,0 0 0,2 0 0,1 0 1,2-3-1,0-2 187,1-3 0,-3-2 0,7-6 0,1-1 0,2-4 0,-1-5 1,0-2-1,-3-4 0,1-2 0,-1-3 0,-1 0 410,-1 1 1,-1-4-1,-3 3 1,2 0-1,0 0 1,0 4-1,0 1 1,-1 1 0,1 1-1,2 0 1,1-1-221,3 1 1,2 4-1,1 2 1,0 2-1,1 3 1,-1 1-1,0 2 1,1 0-1,1 0 1,1 0-1,3 0 1,-3 2-205,-1 2 1,-1 0 0,1 4-1,0 0 1,0 0 0,-4 1 0,1 1-1,0-1 1,0 3 0,-4 0 0,-4 3-1,-3-1 203,-2 1 0,0 1 1,0 1-1,0 2 1,-2-1-1,-3-2 1,-6-2-1,-5 1 1,-3-3-1,1 0 1,2-4-1077,2-2 0,0-1 1,-1-5-1,2-2 1,4-3-1,4-4 920,3-4 0,2-8 0,0-1 0</inkml:trace>
  <inkml:trace contextRef="#ctx0" brushRef="#br2" timeOffset="227">31378 12302 7685,'0'-21'624,"4"5"0,3-3 1,-1 1-1,2 2 1,-2 0-1,2 4 2998,0-1-3597,-4 6 0,2 3 0,-6 8 0,0 6 0,0 3 0,0 3 0,0 1 0,-2 4 0,-1 2 0,-2 1 0,2 0 0,2-1 0,-1 3 0,-1 1 0,-2 2 0,2 0 0,1 0 0,2-1 0,0 1 1,0 0-1,0 0 0,0-2-1405,0-3 0,0 3 0,0-5 0,0 2 1380,0 0 0,0-6 0,0 3 0</inkml:trace>
  <inkml:trace contextRef="#ctx0" brushRef="#br2" timeOffset="228">31248 12518 8451,'0'-15'1096,"-5"6"1,0-1-1,4 1 1,4 1-1,7 3-1022,2 3 0,4 4 1,2 3-1,3 3 1,0 1-1,1 1 0,-1 1 1,1 2-1,0 1 1,2 1-1,-1-1 0,-2 0-3839,-1 1 0,-2 4 3765,6 0 0,-6 0 0,2-4 0</inkml:trace>
  <inkml:trace contextRef="#ctx0" brushRef="#br2" timeOffset="229">31881 12748 8817,'0'14'646,"0"-4"1,0 0 0,-2 1 0,-1 2 0,-3 3 0,-2 3 0,-3 6 0,-2 6-1,-1 4 1,-2 2-3304,-4 3 2657,4 1 0,-17 9 0,2 1 0</inkml:trace>
  <inkml:trace contextRef="#ctx0" brushRef="#br2" timeOffset="230">19192 14993 6992,'-8'-7'664,"1"4"0,9-7-110,3-1 1,3-2-533,6-1 0,1 0 0,1-1 1,1-1-1,2-1 0,1-4 1,-1 0-1,0 0 0,0 2 1,0 0-1,0 0 0,-3 1 0,-3 4 1,-5 3-1,-1 4 0,-6 6 1,-4 9-1,-5 6 0,-2 7 1,1 1-1,-1 4-420,2 1 384,-5 2 0,12-2 1,-4-2-1,3-2 1,2-1-1,0-1 0,0 0 1,0-4-1,2-2 1,3-4-1,6-3 0,5-2 1,3-3-1,0-3 1,1-4-1,0-6 1,3-3-1,1-1 0,-2-2 1,-1-2-1,-2-1 1,0 2-1,-1-1-200,-2-1 1,-3 3 0,-2-2 0,-3 5 0,-2 4 0,-3 1 259,-1 5 0,-2-1 0,0 14 0,0 1 0,-2 2 0,-1 1 0,-2 1 0,2-1 0,2 1 1,1-1-1,1 0 0,2 1-265,2-1 0,6-4 0,-1-1 1,3 1-1,1-2 0,1-3 219,-1-4 0,0-1 0,1 0 0</inkml:trace>
  <inkml:trace contextRef="#ctx0" brushRef="#br2" timeOffset="231">19868 14446 7810,'0'-15'52,"0"1"0,-6 6 0,-2 5 0,0 6 0,1 7 1,2 2-1,1 3 0,0 1 0,3 1 0,-1 4-204,-3 2 0,4-6 0,-4 4 0,3-2 1,2 0-1,2-1 152,3-2 0,3-2 0,6 1 0</inkml:trace>
  <inkml:trace contextRef="#ctx0" brushRef="#br2" timeOffset="232">20098 14446 8212,'5'-10'0,"0"1"0,-2-3 129,-1 0 1,-9 5-1,-1 7 1,-1 8-1,1 7 1,0 2-1,0 2 1,-2 1-1,0-1 1,2 2-1,2-1-476,3 1 0,-4 3 0,3-5 0,0 0 0,3 1 347,1-1 0,0 0 0,0-5 0</inkml:trace>
  <inkml:trace contextRef="#ctx0" brushRef="#br2" timeOffset="233">20213 14647 8092,'8'7'335,"-1"-4"0,-9 6 1,-3 3-1,-4 0 0,-4 1 1,-1-2-343,-1-1 1,-1-5 0,0 4 0,0 1-1,3-2 1,1-2 0,-1-1 0,-2 0-509,1-2 1,8-1 0,6-1 0,8 4 631,4 5 1,-2-2 0,-2 1 0,0 1 0,0-1 0,3 1 0,2 0 0,1-2 0,2-4 0,2-2 0,3-2-108,1 0 0,2-2 1,5-2-1,0-6 0,-1-4 1,1-6-1,0-4 1,0-3-1,0-1 0,-2-1 1,-3 0-1,-5-1-109,-3-4 0,-2 2 0,-1-5 0,-3 2 0,-4 3 0,-1 2 1,0 1-1,-4 2 0,-4 4 0,-7 9 0,-2 8 162,-3 4 0,1 8 0,-1 4 0,1 4 1,-2 6-1,-2 4 0,-1 4 0,2 4 1,1 2-1,1-1 0,3 1 0,0 1-37,3 2 1,1 0-1,-2 3 1,5-3-1,4-2 1,2-3-1,3-2 1,2-3-1,4-3 1,4-5-1,4-4 1,1-6-63,2-4 0,-6-3 0,6-4 0,-2-3 0,2-4 0,0-4 0,0-3 0,-2-3 0,0-4 0,0-1 0,-1 0 0,-4 0-12,-4 2 0,3-3 1,-5 5-1,1 3 1,-1 1-1,-1 1 38,-4 1 1,-2 12-1,-1 7 1,0 6 0,0 4-1,0-1 1,0 1 0,0-1-1,0 0 1,2 1 0,1-1-173,2 0 0,1 1 0,-2-1 1,2 1-1,0-1 0,2-1 0,0-2 182,4-1 0,-6-1 0,0 6 0</inkml:trace>
  <inkml:trace contextRef="#ctx0" brushRef="#br2" timeOffset="234">20904 14618 7789,'0'-9'155,"0"-1"1,-2 1 0,-1-1 0,-2 0 0,0 1-298,-1 1 1,5 3 0,-3 8 0,8 4 0,5 1 0,4 3-1,1 0 1,1 0 0,-1-3 109,0-1 1,6 2 0,-1-2-1,-2-1 1,-1 0 0,-1-2-1,-1-3 1,1-1 0,-1 0 0,0 0 474,1 0 1,-6-5 0,-1-1 0,-1-2 0,-6-2 0,-4 1 0,-7 1-368,-2 1 1,-3 3-1,1 5 1,0 4-1,-1 5 1,1 2-1,1 4 1,2 2 0,1 3-1,1 0 1,1 1-1,3-1-100,3 0 1,2 4 0,0-3 0,0 1 0,0-4 0,2-3 0,3-3 0,4-2 0,4-3 0,1-2 0,1-4 0,-1-5 13,1-7 0,4-4 0,1-5 0,1-5 0,0-4 0,-3 0 0,-2-3 0,0-2 0,1-4 0,1-1 0,-4 1 0,-3 0-126,1 0 1,-4 4 0,0-4 0,-2 3 0,-3 7 0,-1 6 0,-2 5 210,0 2 0,0 8 0,0 6 1,0 9-1,-2 7 0,-1 5 0,-2 1 1,0 4-1,1 1 0,-1 2 0,2 0 1,-1-2-149,0-3 0,2 3 0,-3-3 1,4 2-1,1-2 0,1-4 0,2 0 1,4-1-1,1-2 0,3-1 1,2-1-1,3-3-1005,3-2 1,-2-2 0,6-5 1077,-2 2 0,4 0 0,-2-5 0</inkml:trace>
  <inkml:trace contextRef="#ctx0" brushRef="#br2" timeOffset="235">21666 14762 8954,'8'2'335,"-3"3"0,-3 4 0,-2 6 0,0 4 1,0 5-1,-2 3 0,-1 3 0,-3 2 1,-1 4-796,1 0 1,-5 3 0,3 2-1,-2-1 460,0-1 0,1-1 0,-6 5 0</inkml:trace>
  <inkml:trace contextRef="#ctx0" brushRef="#br2" timeOffset="236">21623 14906 7809,'0'-14'42,"0"-1"0,0 1 1,2 0-1,1-1 0,3 1 1,2-1-1,4 1 690,0 0-651,3-7 0,-1 0 1,2-3-1,2 3 0,3 2 1,-1 0-1,3 1 1,-3 2-1,0 2 0,-6 1 1,-3 4-1,-1 7 1,-4 8-1,-6 10 0,-9 7 1,-7 7-1,-5 5 1,-2 4-1,-1 1 0,1 3 1,-1 5-1,-2 1 0,-1 3-50,-2-1 1,2 1 0,1 6 0,2 1 0,0 0 0,2-1-1,3-9 1,3-7 0,3-8 0,3-6 0,6-4-46,2-4 1,2-12-1,2-8 1,2-8 0,6-7-1,3-4 1,1-5 0,2-3-1,2-4 1,2-2-80,3-6 1,-4-1-1,3 1 1,1-1-1,-2-4 1,1-2-1,-1 0 1,0 1-1,-2 3 1,0 2-1,0 5 1,-1 3 143,-2 5 0,-7 9 1,-1 2-1,0 7 0,0 4 1,2 7 3,-2 6 1,-2 4-1,-6 3 1,2 1 0,1 1-1,2 3 1,-2-1 0,0 0-1,0 0 1,4-1 0,-1-2-1,2-2 4,0 1 1,0-6 0,3-1 0,-1-1 0,1-4 0,2-2 0,1-2 0,2-4 0,2-5 0,1-4 0,-1-4-74,-2-1 1,-2-6-1,0 2 1,1-1 0,-2 0-1,-2 0 1,-3 0-1,-2 2 1,-3 1 0,-1 2-1,-2 0-80,0 0 1,0 4 0,0 9 0,-2 3 0,-1 6 0,-2 3 0,2 5 81,2 2 1,1 3 0,0 2 0,0 3 0,0-1 0,0 1 0,0-2 0,1 0 0,2 1-1,4-1 1,1 0 0,1 0 35,-1-1 0,5-7 1,-3-3-1,2 0 0,3-2 1,-1 1-1,1-6 1,-1-2-1,0-6 0,1-2 1,-1-6-1,-1-4-80,-3-3 0,1-1 1,-6-2-1,-2 1 1,-2-2-1,-1-1 1,-1-2-1,-4 2 1,-5 2-1,-2 2 1,-3 2-1,1 5-219,-1 5 1,-4 5 0,0 6 0,0 0 0,0 1 0,-1 4 0,5 5 0,2 4 0,3 5 274,-1 5 0,5 4 0,-1 0 0</inkml:trace>
  <inkml:trace contextRef="#ctx0" brushRef="#br2" timeOffset="237">22803 14877 7808,'0'-14'126,"2"0"0,1-1 0,2 1 0,-1-1 0,1 1 0,2 0 0,-1-1 0,2 1 0,-2 0 0,2-1 0,0 1 1,3-1 280,2 1 1,-3 1 0,-2 2 0,-2 1 0,-1 1 0,0 2 0,-2 7 0,-5 10-420,-6 8 1,-3-1-1,0 6 1,1-1-1,1 0 1,1 2-1,1 0 1,3-1-1,-1-3 1,2 0-1,1-1 1,2 0-56,0-1 0,0-7 0,2-3 1,1 0-1,3-2 0,2 1 1,5-6-1,3-4 0,3-7 0,0-2 1,1-4-1,0-4-16,3-4 0,-4-1 0,3-1 0,-1 2 0,-3-1 0,-2-1 0,-4 2 0,-2 5 0,-4 3 0,-1 2 82,0-1 0,0 4 0,-5 6 0,-2 10 0,-1 6 0,-2 4 0,2-1 0,1 0 0,2 1 33,0-1 0,0 5 1,0 1-1,0-3 1,0-1-1,0-2 1,2 1-1,3-1 0,4 1 1,4-3-23,2-2 1,-1-4 0,0-6-1,1 0 1,-1-1 0,-1-4 0,-2-5-1,-1-2 1,1-3 0,2-1-1,1-1 1,0-4-47,1-1 1,-6 4 0,1-3-1,0 2 1,-1 0 0,-1 1-1,-1 2 1,-4 2 24,-2-1 1,-1 9 0,0 6 0,0 8 0,0 5-1,0 1 1,0 1 0,0-1 0,0 0 33,0 1 1,5-1 0,2 1 0,1-1 0,1 0 0,1-1 0,-1-2 0,1-1-1,0-1 1,-1-1 0,2-3-37,2-3 0,2-2 1,-1 0-1,0 0 1,1-2-1,-1-3 0,0-4 1,-1-4-1,-2-1 1,-3-1-27,-1 1 1,-2 4-1,-5 1 1,1-1-1,2 1 5,2-1 1,0 8 0,-5 2 0,0 8 0,0 5 0,0 2 0,0-1 0,0 0 0,2 1-40,2-1 1,0 0 0,4 1 0,0-1 0,0-1 0,3-2 0,2-1 0,1 1 0,0 0 0,1-1 0,-1-5 3,0-4 0,1-1 0,-1 0 0,1 0 0,-1-1 0,0-4 0,-1-5 0,-2-1 0,-3 0 0,-1 1 98,-4-1 0,-1-2 1,-2-3-1,0-1 1,0-3-1,0 3 1,0-1-1,0 1 1,-2-4-1,-3 0 1,-3-1-1,-3 1-15,-3 0 0,2 2 0,-7 5 0,3-1 1,0 2-1,-1 2 0,-4 3 0,0 2 1,0 3-1,4 1 0,-1 2 0,1 2-630,-3 2 0,3 4 0,6 8 1,3 2 615,1 1 0,-4 7 0,3-4 0</inkml:trace>
  <inkml:trace contextRef="#ctx0" brushRef="#br2" timeOffset="238">23853 14705 7760,'-5'-10'379,"-1"2"1,-2 2-1,-2 4-223,2 5 0,2 5 0,6 7 0,0-1 0,0 1 0,0-1 0,2 0 0,1 1 0,3-1 0,1 0 0,1 2 0,0 0-152,3-1 1,2 6 0,1-10 0,0 0 0,1 0 0,-1-1 0,1-2 0,-1-2 0,2-3 0,1-1 0,3-2 0,-3-2-116,-1-2 1,-1-4-1,-1-7 1,0 1-1,-1-2 1,-2-2-1,-3-3 1,0-1-1,-1-2 1,-1 0 0,-3 0-1,-1-1 112,-2-3 0,0 1 0,0 2 0,0 2 0,-2 2 0,-2 4 1,-4 1-1,-2 3 0,0 2 0,-1 3 41,-2 2 1,1 2-1,2 9 1,7 5 0,6 1-1,7 0-109,2-1 1,3-7 0,-1 3 0,1-1 0,1 1 0,1 1-1,4-1 1,0-1 0,1 0 0,-1 1 0,0 1 0,-2-1 59,2-3 1,-5 4 0,3-1 0,-3 2-1,-3 3 1,-2 2 0,-3 1 0,-2 1-1,-3-1 1,-3 1 0,-3-1 97,-2 0 0,-6-1 1,2-2-1,-4-3 0,-2 0 1,1-1-1,0-1 1,-1-3-1,1-1-369,-1-2 1,7-7 0,4-2 0,2-4 0,2-1 0,0-1 0,0 1 0,0 0 318,0-1 0,0 6 0,2 1 1,1 3-1,3 6 0,1 7 1,1 5-1,-2 2 104,0-1 0,6 0 0,-3 1 0,4-1 0,1-1 0,1-2 0,1-3 0,3-2 0,5-2 0,3-3 0,2-1 0,0-1-37,-1-4 0,3-5 0,1-7 0,1-4 0,-1-1 0,-1-4 0,-3-3 0,1-3 1,0-3-1,-2-2 0,-1-3 0,-4-1-149,-1-2 1,0-5-1,-5 0 1,0 3 0,-4 3-1,0 6 1,-3 0 0,-1 6-1,-3 6 12,-7 10 1,1 6 0,-9 8 0,-3 3 0,-3 5-1,-4 8 1,-1 5 0,-2 4 0,3 2 0,-3 2-1,3 0 1,-1 1 4,3 4 1,-3 1 0,2 5 0,3-3 0,3 0 0,5-2 0,0 3 0,2 0-1,0 2 1,4-4 0,5-6 0,7-6-32,3-5 1,6-3-1,2-3 1,-1-4-1,3-5 1,-1-6-1,2-4 1,0-2-1,0-5 1,0-3 0,0-5-1,0-1 49,2-4 0,-4 1 0,0 1 0,-1 3 0,-3 2 1,-2-1-1,-2 3 0,0 2 0,-1 4 0,-2 3 61,-1 2 0,-7 3 0,2 9 0,-3 7 0,-2 4 0,0 1 0,0 0 0,0-1 0,0 2 0,0-1 0,0-2-443,0-2 1,0 1 0,0-1-1,1 1 1,4-3 387,5-2 0,2-10 0,3-8 0</inkml:trace>
  <inkml:trace contextRef="#ctx0" brushRef="#br2" timeOffset="239">25479 14273 7914,'0'-14'165,"0"4"1,-2 2 0,-2 2-1,-6 3 1,-3 1 0,0 4-1,2 2 1,2 6 0,-3 4-550,0 6 1,-3 2 0,1 7 0,-1 1 383,1 4 0,0-4 0,-1 5 0</inkml:trace>
  <inkml:trace contextRef="#ctx0" brushRef="#br2" timeOffset="240">25666 14503 7786,'0'-9'129,"0"-1"1,0-1 0,0-2 0,0-1 0,0-1 196,0 1 0,0 4 0,0 1 1,0-2-1,2-1 0,1 1 0,2 2 1,-4-1-1,-4 2-296,-7 3 1,2 10-1,-1 5 1,-2 2 0,-2 4-1,-2 2 1,1 3 0,1 1-1,2 4 1,3-1 0,2 1-1,2-4-186,3-1 1,1 3-1,0-3 1,1 0-1,6-2 1,6-5-1,6-4 1,2-4 0,1-3-1,0-1 1,2-2-1,0 0-3022,0 0 3178,-6-6 0,3-9 0,-7-7 0</inkml:trace>
  <inkml:trace contextRef="#ctx0" brushRef="#br2" timeOffset="241">25723 14144 9797,'-8'-4'0,"5"3"0,6 2 106,7 1 0,3 6 1,1 0-1,2 2 0,2-1 1,1 2-1,0 2 0,0 2 1,2-1-1,0 0-106,0 1 0,4 6 0,-2 1 0</inkml:trace>
  <inkml:trace contextRef="#ctx0" brushRef="#br2" timeOffset="242">26227 14403 7936,'-6'-15'225,"2"2"1,-4 2-1,0 3 1,0 2 0,-1 1-1,-1 0 1,1 0-1,-3 2 1,0 2 0,-3 1-1,1 0-9,0 0 0,-1 6 0,1 4 0,-1 2 1,1 3-1,0 1 0,1 1 0,2 3 0,3-1 1,1 0-1,4 0 0,1 0-300,2 2 1,2-5 0,3 2 0,6-6 0,5-2 0,5 0-1,1-2 1,4-4 0,1-2 0,2-4 0,-1-2 0,1-4-37,0 0 1,0-5 0,0 3 0,-2-3 0,-2-1 0,-2 0 0,-3-1 0,-4 1 0,-3 1 0,-5 2-1,0 3 120,0 2 1,-6 1-1,-1 6 1,-5 4-1,-3 5 1,1 3-216,3 1 0,1 0 0,2 1 0,0 1 1,0 1-1,0 2 0,0-1 0,0-2 0,0-2 1,0 1 214,0-1 0,0-6 0,0-1 0,0-7 0</inkml:trace>
  <inkml:trace contextRef="#ctx0" brushRef="#br2" timeOffset="243">26687 14115 7786,'0'-10'493,"0"1"1,0-3-1,-1 1-490,-4 2 1,2 9-1,-5 9 1,1 4-1,3 1 1,-1 2 0,0 2-1,2 3 1,1 1-1,2 4 1,0-1-4,0-1 0,-6 4 0,-2-6 0</inkml:trace>
  <inkml:trace contextRef="#ctx0" brushRef="#br2" timeOffset="244">26961 14316 7885,'-15'-14'230,"1"4"1,0 2-1,-1 2 1,1 3 0,-1 1-1,1 4 1,1 3 0,2 4-1,1 4-163,-1 1 0,5 2 1,1 2-1,2 3 1,0-1-1,-2 3 0,3-2 1,4 1-1,4-1 1,2 0-1,3-4 1,4-2-168,4-6 1,-1 2 0,4-6-1,0-2 1,1-3 0,2-5 0,1-4-1,-1-5 1,-1-6 0,2-4 0,1-3-1,2-3 106,0-4 0,0 2 1,-2-8-1,0-4 1,0-6-1,2-3 1,-2 0-1,-1 1 1,-2 1-1,0 1 1,-4 4-1,-2 2 71,-5 8 0,-4 10 1,-1 8-1,-6 9 0,-7 9 1,-3 8-1,-3 5 1,-2 3-1,-3 3 57,-3 5 1,3 3-1,-5 3 1,2 4-1,-2 3 1,0 1 0,1-1-1,2-2 1,2-1-1,2-1 1,-1 2 0,1-1-248,0-4 0,4 2 0,2-9 0,2-1 1,2-3-1,4-4 0,5-7 0,3-8 1,2-8-9,-1-5 1,-1-3 0,4-2-1,-3-3 1,1 1 0,-1-1 0,-1 3-1,0 2 1,-1 2 180,-1 0 1,-1 7 0,-5 7-1,0 8 1,1 5 0,3 1 0,0 1-1,0 1-85,-3 3 0,4-3 1,1 3-1,2-1 0,2-1 1,0 2-1,-1-3 0,2-3 1,2-3-1,2-1 0,-1-1 1,0-1 21,1-1 0,-1-4 0,1 3 0,-1-5 0,0-4 0,1-2 1,-1 0-1,0-2 0,1 0 0,-1-4-1025,1 0 1028,-7 4 0,-2 8 0,-6 8 0</inkml:trace>
  <inkml:trace contextRef="#ctx0" brushRef="#br2" timeOffset="245">27810 14374 7786,'-10'0'293,"0"1"0,1 4 0,-1 5 0,1 4 0,-3 5 0,1 5 0,-2 5 1,1 5-1,-4 6 76,0 6 1,0 0-370,1 7 0,1 6 0,0 7 0</inkml:trace>
  <inkml:trace contextRef="#ctx0" brushRef="#br1" timeOffset="246">6445 16331 7982,'0'-10'200,"0"0"1,0-1 0,0-2 0,0-1 0,0-2 560,0-3-738,6 3 1,1-10 0,4 6 0,0-3-1,4-2 1,2-3 0,2 1 0,1 2 0,-1 2-1,0 1 1,0 1 0,2 2 0,0 5-1,-1 4 1,-2 4 0,-2 2 0,-3 4 0,-2 5-1,-3 5 1,-2 4 0,-2 7 0,-3 6-1,-1 7 1,0 1 0,0 2 0,-1-2 0,-3 0-258,0-3 223,-8-2 0,11-7 0,-4-4 0,3-3 1,2-2-1,0-3 0,0-6 0,0-10 0,0-6 1,2-3-1,1-2 0,4-2 0,-1-3 0,0-1 1,-1-2-1,0 2 0,0 1 0,-2 2 1,0 1-37,2 5 0,-3-1 0,2 4 0,0-1 1,-1 0-1,3 3 0,1 3 0,1 7 87,0 6 0,-4 0 0,4 1 0,0 3 1,0-1-1,4 0 0,0-1 0,3-1 0,-1 1 1,0-2-1,1 0 0,-1-2-38,1 1 1,-1-3 0,0-4 0,2 0 0,2 0 0,1-1 0,-1-4 0,-2-5 0,-2-2 0,0-3 0,1-1 0,-2-1-80,-4-3 1,2-4-1,-6 5 1,-2 2-1,-1-1 1,-2 1 0,0-3-1,-2 4 1,-2 5-1,-6 6 1,-3 4 90,-1 1 0,-1 1 0,1 4 0,0 5 0,-1 3 0,1 1 0,0 2 0,1 1 0,2 4 0,3 0 0,1 1 0,4-1 55,1 0 0,2 3 1,0-3-1,2 0 1,3-1-1,6-2 0,5-2 1,5-3-1,0-4 1,1-2-1,0-3 1,2 1-77,-1-2 1,4-1 0,-5-4 0,2-2 0,-1-6 0,-3-3 0,-2-1 0,-2 1 0,-2 2 0,-1 1 0,-2-1 0,-3-2 29,-1-1 1,-1 4-1,-3 1 1,0-1-1,-4 2 10,-7 3 1,1 5 0,3 5 0,2 5 0,2 3 0,2 1-1,2 0 1,6 1-12,3-1 0,-4-4 0,1-2 0,1 0 0,2-2 0,1 2 0,2-2 0,2 1 0,1-4 0,-1-1 0,-2-2 0,-2 0-53,0 0 0,1 0 1,-1-2-1,-1-3 0,-3-4 1,-6-4-1,-4-1 0,-3-1-5,-2 1 0,-6-1 1,2 1-1,-6 0 1,-2-1-1,-2 2 1,-1 2-1,1 3 1,0 0-1,1 2 0,2-1 1,2 4-360,0 2 0,-1 1 0,2 1 0,4 4 0,4 5 0,3 2 0,4 3 395,3-1 0,3 7 0,6 1 0</inkml:trace>
  <inkml:trace contextRef="#ctx0" brushRef="#br1" timeOffset="247">7898 16244 7832,'0'-14'148,"0"0"0,0-1 0,0 1 0,-1-1 0,-3 1 0,0 0 1,-1-1-1,0 1 0,-1-1 4,-2 1 1,0 4-1,-4 1 1,3-1 0,-2 2-1,-2 3 1,-2 4-1,3 2 1,0 4 0,4 5-210,2 3 1,1 3 0,5 1 0,0 4-1,0 0 1,2 0 0,3-2 0,4 0 0,4 0-1,1-1 1,2-2 0,2-2 15,1 0 1,5-1 0,-3-3 0,1-5 0,4-4-1,-1-4 1,1-5 0,-2-8 0,2-5 0,-1-6 0,-1-3-1,-5-5-21,-3-2 0,-1-2 0,-2-4 0,-4 0 0,-4 0 1,-3 0-1,-2 1 0,0 4 0,-2 4 0,-1 5 1,-4 5-1,-1 5 126,-3 3 0,0 7 0,0 1 1,1 1-1,1 6 0,-1 4 1,2 7-1,0 4 0,2 4 0,-2 2 1,1 3-1,1 2 22,3 2 1,1 2 0,2 0 0,0 1 0,0 2 0,0 2 0,0-2 0,0-2 0,2-1 0,1-2 0,2-1 0,-1-4-172,3-1 1,-4-7-1,5-4 1,0 0 0,-2-4-1,1-6 1,-4-8-1,-1-6 1,-2-4-103,0-1 0,0 0 1,1 4-1,2 1 1,2-1-1,-2 1 398,-1 0 0,0 6 0,2 4 0,4 8 0,2 4 0,0 1 0,1 1 0,2 1 0,1 2-95,0 1 0,1-4 1,-1-1-1,0 1 1,1 0-1,1-2 0,1-2 1,3-1-1,-3 0 1,-1-1-1,-1 0 0,-1-3-97,0-1 0,1-5 0,-3-1 0,0-2 1,-4-3-1,0-2 0,-2-1 0,2-1 1,-2 1-1,1-1 0,-4 1-5,-1 0 1,-2-1 0,-2 2 0,-3 4-10,-4 4 0,2 10 0,2 4 0,4 4 0,2 2 0,3-1 0,2-1 0,0-2 1,2-1 1,0 1 1,-3-3 0,5 0 0,1 0 0,2-2 0,0 2-1,-2-1 1,-2-1 123,3-3 1,-4-1 0,1-2 260,2 0 1,-4-2 0,-2-3-361,-4-4 1,-1 1-88,0-2 0,0 5-280,0-4 350,0 6 1,0-5-58,0 3 1,0 2 0,0-7-1,0-1 1,0-2 0,-1-1-237,-4-1 1,-3 6 0,-7 1-1,1 0 1,0 1 0,-1 1-1,1 3 1,-1 1 0,1 2 0,0 2-1,1 2 1,2 6-894,1 3 1,0 1 0,-2 1 1170,2-1 0,-3 7 0,5 1 0</inkml:trace>
  <inkml:trace contextRef="#ctx0" brushRef="#br1" timeOffset="248">9049 15726 7890,'-9'-14'493,"-1"0"1,5-1 0,-3 4 0,0 5-300,0 6 1,5 14 0,-2 2-1,4 3 1,1 4 0,0-1 0,0 3-1,0 4 1,0 3 0,0 3-1,0 1 1,0 0-532,0 1 1,4 0 243,1 1 0,2 2 0,-4-6 0,3-4 0,1-4 0,-1-5 1,-3-2-1,0-2 0,-1-4 0,0-8 0,-6-8 0,-2-7 1,-5-3-1,-2-1 0,-1 0 0,-1-2 0,-1-2 0,-1-1-21,-3 1 1,1 1 0,5-1 0,-1-1 0,1 1 0,1 2-1,2 3 1,3 2 224,2 2 0,3 5 0,7 0 0,6 2 0,3 2 0,3 0 0,1 0 0,4 2 0,0 1 1,1 2-1,1-2 15,2-2 1,2 4-1,1 0 1,-3-2 0,-1-1-1,2-2 1,-1 0 0,1 0-1,-4 0 1,-1 0 0,-3-2-1,-2-1 7,-2-2 1,-1-6 0,-2 3 0,-3-2 0,-2 1 0,-4-2 0,-5 0-150,-7 1 1,2 4-1,0 7 1,2 4 0,1 5-1,0 2 1,0 3-1,2-1 1,3 0 0,3 1-105,2-1 0,6-4 0,-1-1 0,3 3 0,1-1 1,0-2-1,1-4 0,-1-3 0,1-2 0,-1 0 1,0 0 64,1 0 1,-1-2-1,-1-3 1,-2-4 0,-3-4-1,0-1 1,-1-1 0,-1 1-1,-3-1 1,0 3 104,2 2 0,-2 0 0,5 11 1,0 5-1,0 5-267,3 3 1,-3 1 0,2-1 0,1 1 0,2-1 0,3 0 0,2 1 216,1-1 0,6 7 0,-2 1 0</inkml:trace>
  <inkml:trace contextRef="#ctx0" brushRef="#br1" timeOffset="249">10660 16057 7991,'-1'-13'179,"-4"4"0,3-4 1,-2 3-1,2-2 1,2-3-1,0 1-70,0 0 0,-2-1 1,-1 1-1,-2-1 0,1 3 1,-3 0-1,-2 3 0,-4-1 1,-1 2-1,-1 3 0,1 4 1,-1 2-1,1 4-170,0 5 0,6 3 1,3 1-1,3 0 0,2 1 1,0-1-1,0 1 1,0-1-1,2 0 0,3 1 1,3-1-1,1 0-15,1 1 1,4-1 0,5-1 0,-1-2 0,-2-1 0,-2-1 0,1 1 0,-1 0 0,0-1-1,1 1 1,-2-1 297,-4 3 1,-2-4 0,-9 0-1,-4-2 1,-7-3 0,-6-1 0,-4-2-1,-1 0 1,0 0 0,2 0-520,1 0 1,-3-5 0,5-1 0,1-1 0,2-1-1,2 0 1,1-3 296,4-2 0,9 5 0,9 3 0,4 4 0,1 1 0,7-7 0,2-1 0</inkml:trace>
  <inkml:trace contextRef="#ctx0" brushRef="#br1" timeOffset="250">10747 16072 7858,'29'-15'109,"-1"1"1,-5 4-1,-4 1 1,-2-3 0,1 0-1,1-3 1,-1 1-1,-2 1 1,-2 2 0,1 1 313,-1-1 1,-6 6 0,-3 5-1,-5 8 1,-5 5 0,-5 3-1,-2 3 1,-3 5 0,1 5-411,-1 5 0,-4-4 1,0 5-1,1-1 1,2 1-1,2 2 1,0 3-1,-1 1 0,1 1 1,1-4-1,4-4 1,2-4-345,1-1 1,4-2-1,-3-3 1,5-6 0,4-10-1,2-13 1,2-13 0,3-7 271,2-4 0,1 0 0,1-1 0,-3-2 1,0-3-1,-3-1 0,2 0 0,2 2 0,0 2 1,-2 5-1,-3 1 0,0 4 208,0 3 0,-3 4 0,5 7 0,-1 8 0,1 8 0,-1 5 0,3 2 0,0-1-93,3 0 1,4 1-1,2-2 1,1-2-1,4-3 1,1-2 0,2-3-1,-1-1 1,1-2-1,0 0 1,-2 0 0,-1-2-7,-2-2 0,-2-4 0,2-7 1,-5 1-1,-4-1 0,-4 1 1,-3 0-1,-2-1 0,-3 1 0,-1-1 1,-2 1-1,0 0-106,0-1 0,-5 6 0,-1 1 0,-2 1 0,-3 4 0,-2 1 0,-2 2 0,3 2-102,2 3 1,4 3 0,6 6 0,0 1-1,0-1 1,0 0 0,1 1 0,2-1 0,4 1-1,1-1 1,5 0 0,3 1 96,3-1 1,6 1-1,-2-1 1,1-1 0,0-4-1,0-4 1,0-3 0,-2-2-1,-1 0 1,-4-2 144,-1-3 0,-8-3 0,-3-6 0,-5 0 0,-5-2 0,-4-2 0,-4-1 1,-3 1-1,-2 1 0,-2-1 0,-1-1 0,0 1-175,3 2 0,2 2 0,2 1 1,0 2-1,-1 1 0,1-1 0,3 0 127,6 1 1,2 4-1,12 6 1,3 0-1,2 0 1,4 0-1,2 0 1,1 0-1,1-2 1,1-1-1,1-3 1,0-2 131,0-3 0,0-2 0,5-2 0,-1 1 1,-1 0-1,-1-2 0,-4-2 0,-1-1 0,-3 1 1,-2 1-1,-3-1 0,-4-1-175,-4 1 1,1 2 0,-1 2 0,-3 1-1,-5 4 1,-7 4 0,-3 3 0,-1 4-1,-1 4 1,1 7-115,0 5 1,-1 6 0,1-4 0,1 3 0,3 2-1,4 2 1,1 4 0,0-1 0,2 2 0,2-1 0,2 1-1,2-2 127,2 0 1,11-1 0,-1 0 0,2-2 0,4-3 0,1-6 0,2-6 0,0-4 0,2-1 0,-1-4 0,1-3 0,-4-5 143,-1-4 0,-2-9 0,-4-1 0,-2 0 0,-2-1 0,-3 0 0,-2-3 0,-1-1 0,0 0 0,0 2 0,-2 1 0,-2 2-240,-1-2 0,0 5 0,-1-3 0,-4 5 0,-3 2 0,0 6-3,3 4 1,4 6-1,1 10 1,0 0-1,0 1 1,0 1 0,0 1-1,1 3 1,2-3-1,4-1 1,-1-2-1,2 1 68,0-1 0,0 1 0,3-3 0,-3 0 1,0-4-1,0-2 0,3-3 0,2-1 1,2-4 48,-1-3 1,-4-3-1,-2-6 1,-2 0-1,-1-1 1,0 1-1,-1-1 1,0 1-1,-1 1 1,0 2 0,2 2 265,-2-3 0,-1 8 1,-2 4-1,1 8 1,2 4-280,2 3 0,5-1 0,-4-1 0,2-2 0,2-1 0,-1-1 0,1 1 0,1-2 0,2 0 0,1-2 0,1 1 0,1-4-929,3-2 0,-3-1 0,3 2 0,-1 1 1,-1 2 917,2-2 0,7-1 0,-4-2 0</inkml:trace>
  <inkml:trace contextRef="#ctx0" brushRef="#br1" timeOffset="251">12804 15942 7856,'8'-14'279,"-2"-1"1,-1 1-1,0 0 1,0 1-1,0 5 1,-1 8-1,0 9 1,-4 9-98,-5 6 0,3 5 0,-4 3 0,1 3 0,0 2 0,0 3 0,1 1 0,-1 1 0,2-2 1,1-2-1,2 2 0,0 0-789,0-2 1,0-2-1,0-9 1,0-3-1,0-5 1,2-5 606,2-4 0,4-4 0,7-6 0</inkml:trace>
  <inkml:trace contextRef="#ctx0" brushRef="#br1" timeOffset="252">12761 16043 7856,'0'-15'188,"0"1"0,-2 0 1,-1-1-1,-2 1 1,2 0-1,2-1 0,2 1 1,2-2-1,4-2 1,2-1-1,6 1 198,2 2 0,4 2 1,-3 0-1,2-1 1,1 2-1,2 4 0,-3 4 1,1 3-1,-3 4 1,-4 3-1,-4 4-436,-5 4 0,-4 8 0,-2 1 1,-4 2-1,-5 0 0,-4 0 0,-4 0 1,-1-1-1,1-2 0,2-4 1,2-1-1,0-2-740,-1 1 1,1-2-1,-1-2 1,1-3 0,0-2-1,1-4 790,3-5 0,4-12 0,6-7 0</inkml:trace>
  <inkml:trace contextRef="#ctx0" brushRef="#br1" timeOffset="253">13049 16100 7856,'14'8'193,"0"-1"0,1-7 0,-1 0 1,-1-2-1,-2-3 0,-3-4 0,0-6 270,0-4 0,0 3 1,3-5-1,-1 2 1,1 0-1,0 2 1,1-1-1,-3 0 0,1-1 1,-1 3-661,1 5 1,-5 5-1,3 7 1,-2 4 0,-3 5-1,-1 2 1,-1 3 0,3-1-1,2 2 1,0 2-755,1 1 1,4 2 0,-1-4 0,2 2 0,4-1 950,4-2 0,2 5 0,7 1 0</inkml:trace>
  <inkml:trace contextRef="#ctx0" brushRef="#br1" timeOffset="254">13725 15971 7856,'0'-14'178,"0"-1"0,0 1 0,-2-1 0,-3 1 1,-3 0-1,-1 1 0,-1 2 0,-1 1 1,-2 0-1,-3 1 39,-3-1 0,3 7 0,-3-2 0,3 4 0,2 2 0,-2 4 0,0 5 0,0 2 0,3 4 0,2 2 0,3 3 1,3 0-313,3-1 0,2 6 0,0-4 0,0 1 0,2-3 0,3 0 0,3-1 0,1-3 0,1-3 0,1-5 0,2-2 0,1-1 141,1 1 0,-1-4 1,0 3-1,1-5 0,-1-5 1,-1-5-1,-2-3 1,-1-1-1,1 0 0,0-2 1,0-2-1,-3-1-276,-1 1 0,2 2 0,-4 2 0,0 0 0,0-1 0,-1 1 137,0-1 1,-1 12 0,0 5 0,2 4 0,-2 5 0,-1 2-1,-2 2 1,1-1 0,2 0 0,2 1 0,0-1 0,0 0-750,0 1 1,4-1 0,-2-1 841,1-3 0,1-4 0,6-6 0</inkml:trace>
  <inkml:trace contextRef="#ctx0" brushRef="#br1" timeOffset="255">13883 15582 7856,'0'-9'-73,"-2"1"1,-1 3 0,-1 7-1,0 6 1,3 4-30,1 3 1,0 1 0,0 1 0,0 4 0,1 2 0,4 1 0,5 0 0,2-2 0,3-1 0,-1-2 0,1-2 0,1-1 147,3-3 0,-2-6 0,6 1 0,-1-2 1,-1-3-1,0-1 0,-5-4 0,-4-1 0,-4-3 1,-1-2-1,-4-4 575,-1 0 1,-2 2 0,-2 0 0,-3 1 0,-4 1 0,-4 3 0,-1 3 0,-1 2-531,1 0 1,1 7-1,2 2 1,3 4 0,1 2-1,4-1 1,2 0-1,1 1 1,0 1 0,0 1-1,1 4 1,4 0-183,5 0 0,4 3 0,4-5 1,2-2-1,1-1 0,1-1 0,1-2 1,1-2-1,0-3 0,-2-2 0,1-3 1,-3-1 36,1-2 1,0-6-1,-4-4 1,3-3-1,-3-3 1,-2-1-1,-4-4 1,-3 0 0,-2 0-1,-1 2 1,0 0-1,0 0 34,-2 1 1,-3 2 0,-3 2 0,-4-1 0,-1 3 0,-3 2-1,-2 5 1,-1 4 0,-1 1 0,1 1-42,0 4 0,1 3 1,2 6-1,3 1 1,1-1-1,4 2 1,2 2-1,1 1 1,0 0-1,0 0 1,1 1-1,2-1-161,2 1 0,8-4 0,0 5 0,4-2 0,2 1 0,1-3 0,0-1 0,3-3 0,1-2 0,0-3 0,-2-1 0,-1-4 222,-3-2 0,-2-1 0,4-12 0,3-4 0</inkml:trace>
  <inkml:trace contextRef="#ctx0" brushRef="#br1" timeOffset="256">14689 16057 7856,'14'0'718,"-4"0"0,-2 2 1,-2 3-548,-3 4 0,-7 4 0,-4 1 0,-2 2 0,2 4 1,0 2-1,2 2 0,-2 2 0,1 2 0,1 6 1,1 1-1,0 2-4490,0 0 4319,1-5 0,-3 3 0,-1-6 0</inkml:trace>
  <inkml:trace contextRef="#ctx0" brushRef="#br1" timeOffset="257">15897 16072 7807,'-6'-23'-66,"-2"4"1,-2 3-1,1 2 1,-3-1-1,0 1 1,-3 0 92,1-1 43,0 7 1,-1-3 0,-1 5 0,-1-1 0,-3 1 0,3 3 0,1 3 0,1 6 0,-1 7 0,-1 6 0,-2 3 0,1 6 0,1 2 0,1 5 0,0 2 0,3 1 0,2-1 0,3-3 0,3-4 0,3-1 0,2-2 0,0-3 0,2-5 0,3-5 0,4-4 0,6-5 0,2-5-16,2-5 0,7-5 0,-4-9 0,2-5 0,-1-3 0,-1-3 0,-1-2 0,1-3 0,-1-1 0,0 0 0,-5 0 0,-3 0-47,-4-1 0,-1 0 0,2-1 1,-6 4-1,-2 5 0,-2 4 1,-2 4-1,-2 5 0,-6 8 1,-3 6 2,-1 7 0,4 8 1,2 8-1,0 1 0,2 4 1,0 3-1,2 3 0,3 3 1,1 0-1,1 0 0,4-3 1,3 0-2,0 2 0,10-4 0,-4 4 0,4-6 0,1-2 0,2-4 0,1-3 0,4-4 0,1-6 1,0-2-1,-1-6 0,-2-2 65,1-4 1,-4-11 0,-2 2 0,-3-4-1,-3-1 1,-2-2 0,-3 0 0,-2-1-1,-2 1 1,-3-1 0,-1 1 0,0 0-148,0 4 1,0 1 0,-1 3 0,-3 2 0,-2 3-1,0 3 1,-1 6-23,4 7 0,1 5 0,4 3 0,1 2 0,4 1 0,1 0 0,3 0 0,2 1 0,3-3 0,1-1 0,4-3 0,0-2 124,0-1 0,2-2 0,-2 1 0,0-4 0,1-3 0,-1-4 0,0-3 0,-3-4 0,-2-4 0,-4-3 0,-2-3 0,-4-4-3,1 1 1,-7-5 0,0 4-1,-8-1 1,-7 2 0,-4 0-1,-5 1 1,-3 0-293,-2 4 1,-4 1-1,-1 3 1,2 2-240,2 1 0,1 7 196,0-2 1,5 10-1,2 4 1,1 4 307,3 2 0,3 5 0,0 3 0</inkml:trace>
  <inkml:trace contextRef="#ctx0" brushRef="#br1" timeOffset="258">16760 16129 7844,'0'-14'186,"-4"-5"0,-3-1 0,1 3 0,-2 1 0,0 1 0,-2 1 0,1 1 0,-1 2 0,-1 2 8,-2-3 0,-1 6 1,1 3-1,2 6 1,3 7-1,1 2 1,4 3-1,2 1 1,1 1-1,0 4-195,0 1 1,0-2 0,1 2-1,2 0 1,4-1 0,1 0-1,3-3 1,2-2 0,1-2-1,1-1 1,-1-2 0,2-3 96,3-2 1,-3-1 0,5-7 0,-2-2 0,2-6 0,0-3-1,-1-3 1,-2-1 0,-4-4 0,-2-1 0,-4-2 0,0 1 23,0 4 0,-5 3 0,2 2 0,-4-1 0,-1 1 0,-1 3 0,-3 6 0,0 10-183,0 6 1,3 3-1,1 2 1,0 2 0,1 3-1,3-1 1,2 3 0,2-2-1,3-1 1,2 0 0,1-1-1,2 0 14,3-2 0,-3-5 1,4-4-1,-3-2 1,1-3-1,1-1 0,-1-2 1,-2 0-1,-2-2 1,-1-3-1,-2-6 0,-2-5-22,3-3 0,-6-5 1,-1 3-1,-4 1 1,1-3-1,1 2 0,2-1 1,-2 1-1,-1 0 1,-2 4-1,0 1-31,0 1 1,1 9 0,3 6 0,0 8 0,1 5 0,0 3 0,1 1-1,2 4 156,4 2 1,0-4 0,3 3-1,-1-1 1,2-3 0,3-2 0,4-2-1,1-1 1,-2-2 0,0-3 0,1-2-1,2-4-30,3-5 1,0-2 0,0-10 0,-3-5 0,-3-6 0,1-4 0,-2-2 0,-1-3 0,-4-1 0,-3 0-1,-5-1 1,-1-3-151,-4-2 0,-2-1 1,-1 0-1,-1 1 0,-4 3 1,-3 2-1,-2 3 0,1 9 1,-2 9-1,-2 9 0,-2 6 1,1 2 189,0 4 0,-1 9 1,1 10-1,0 5 1,-1 5-1,2 4 0,2 2 1,3 0-1,2-2 1,3 2-1,1 2 0,4 1 118,2 0 0,4 0 0,7 1 1,1-3-1,1-2 0,4-6 0,1-4 1,2-5-1,0-5 0,0-5 1,0-4-1,0-5-145,0-4 0,-4-7 1,2-4-1,-1-4 0,-4-5 1,-1-5-1,-1-3 1,-1-2-1,-1 0 0,-4-1 1,-2-2-1,-2-2-131,-1 2 1,1 3 0,-5 5-1,0 4 1,0 1 0,0-1-1,-1 4 1,-3 7 122,0 9 0,-1 6 0,5 9 1,0 1-1,0 1 0,0 4 0,0 1 1,1 2-1,3 0 0,2-1 1,0-3-1,2 0 24,0 0 0,2-4 1,3 4-1,-2-4 0,-1-2 1,1-1-1,0-2 0,0-3 1,-1-2-1,1-3-58,2-1 1,1-8 0,-1-4-1,-4-4 1,-2-4 0,-2-1 0,1 1-1,0 2 1,1 2 0,-4 0-26,-1-1 1,-1 4-1,2 6 1,2 10-1,-2 6 1,-1 4 0,0-1 157,2 0 1,0 1 0,5-1 0,2 1 0,1-1 0,-1-1-1,-2-2 1,3-2 0,0 1 0,3-2 0,-1-2 0,0-1-258,1 0 1,-1 0 0,1-5 0,-1 0 0,0 0 0,-1-2 0,-2-1 0,-3-3 0,0-2-1309,0-4 1,-4 4-1,2 0 1437,0 2 0,-4-5 0,4 3 0</inkml:trace>
  <inkml:trace contextRef="#ctx0" brushRef="#br1" timeOffset="259">18544 16273 8947,'-8'-14'438,"4"-1"1,2 1 0,4 0-1,1-1-209,2 1 0,7-5 1,1-2-1,6 0 1,2 0-1,2 2 1,-1 0-1,2 0 1,0 3-1,-2 3 1,-1 5-1,-2 1 1,0 4-1,1 3 1,-3 5-1,-2 6-348,-6 7 1,2-1 0,-4 7-1,-1 2 1,1 1 0,-4 0-1,0-1 1,0-4 0,2-1 0,-2-3-1,-1-2-10,-2-2 1,0-4 0,-2-2 0,-1-4 0,-3-5 0,-1-7 0,1-5 0,3-3 0,1-1 106,2-3 1,0 1 0,0 3 0,0-1-1,0-3 1,0 3 0,0 1 0,2 1-1,2 1 1,4 0 0,2 1 0,0 2 84,1 1 1,3 2-1,5-3 1,5 3-1,3 0 1,2 2-1,2-2 1,2 1-1,6 1 1,0 3-1,0 1 1,-4 2 10,0 0 0,-4 0 1,2 0-1,-4 0 0,-5 0 1,-5 0-1,-3 0 59,-2 0 0,-12-5 0,-7 0 0,-6 2 0,-3 2 0,-2 1 0,-2 0 0,-3 0 0,1 0 0,-3 0 0,2 0-104,1 0 0,-1 1 0,2 2 0,-4 4 0,1 1 1,3 3-1,3 2 0,1 1 0,1 0 0,1 1 1,4-1-1,4 2-101,3 3 1,2-3 0,0 4 0,3-4 0,5-2 0,7-1 0,2-4 0,4-4 0,1-3 0,2-2 0,0 0 0,0-2 91,-1-3 0,2-3 1,-4-8-1,0-1 1,0-2-1,-4 1 0,-1 0 1,-1 1-1,-3-2 1,0 1-1,-4 2 98,-2 2 1,-1 4 0,-5 4 0,1 4 0,3 9-1,2 4-178,2 3 1,2 2-1,4 2 1,-1 1-1,0-2 1,-2-1 0,3-1-1,1-2 1,2-2-1,-1-2 1,0 3-1,-2-1-624,1-2 1,-1 3-1,1-6 1,-1 0-1,2 1 1,2-2-1,1-1 1,0 1 683,2-2 0,1 5 0,7 0 0</inkml:trace>
  <inkml:trace contextRef="#ctx0" brushRef="#br1" timeOffset="260">20285 16115 9254,'0'9'317,"0"1"1,-1 1 0,-3 2 0,-2 3-1,-2 5 1,-3 8 0,-2 7 0,-1 6 0,-1 3-1,-1 1 1,-1 5-318,-2 5 0,-7 5 0,4 11 0</inkml:trace>
  <inkml:trace contextRef="#ctx0" brushRef="#br1" timeOffset="261">20861 16086 7831,'9'0'201,"-1"-2"1,-1-2-99,-4-6 0,-2 2 0,-1-2 0,0-1 0,0-2 0,0-3 0,0-1 0,0-2 1,0 1-1,-1 2 0,-2 2 0,-4-1 0,1 1 0,-2 0 0,0 1-92,-3 3 1,3 2 0,-2 5 0,-1-2 0,-2 2 0,-1 3 0,-1 5 0,1 4 0,0 6 0,-1 2-1,1 4 1,-1 2 3,1 2 1,6 2 0,3 4-1,4-1 1,1 0 0,0-4-1,0-4 1,1-4 0,4-2 0,5-3-1,2-4 1,3-4-19,-1-3 1,5-4 0,1-3-1,-1-6 1,0-5 0,-1-5-1,-4 1 1,-3-3 0,0 1 0,1-4-1,-3 1 1,-3 1-121,1 5 1,-6 1 0,4 0 0,-3-1-1,-4 3 1,-3 5 0,-4 6 0,-2 5-1,0 5 147,1 5 0,7 4 0,-2 4 0,2 2 0,0 1 1,-2 1-1,2-1 0,3 2 0,3-3 0,3 1 0,2-3 1,3-2-23,2-2 1,1-1-1,2-3 1,2-6-1,3-2 1,1-4-1,2-2 1,0-6-1,0-4 1,0-6-1,0-5 1,-2-6-24,-1-2 0,3-5 1,-5 2-1,-1 0 0,-4-4 1,-2 0-1,-4 0 0,-2 3 1,-3 2-1,-1 4 1,-2 6-1,0 6 71,0 3 1,-2 8-1,-3 3 1,-3 6-1,-1 7 1,1 8 0,0 5-1,1 5 1,1 1-1,3 2-46,1-1 0,2 3 0,0 1 1,2 3-1,3 0 0,3 0 0,1-3 1,2-1-1,4-3 0,2 1 0,3-2 1,-1-3-52,0-4 0,5-6 0,-3-4 0,-1-6 0,1-2 0,-3-4 0,-2-2 0,-3-6 0,-4-3 0,-2-1 0,-3-1 194,1 1 1,0 0 0,-5-1-1,0 1 1,-2-1 0,-1 1 0,-2 0-1,1-1 1,-1 1-83,0 0 1,2 6 0,8 3 0,4 3 0,4 2 0,1 2 0,2 1 0,2 2-93,1-2 0,5 3 0,-3 1 0,0-1 1,-1 1-1,0-3 0,-1 3 0,0 1 1,-1 1-1,-4 1 96,-4 1 0,-4-3 0,-8 2 0,-2-1 1,-6 1-1,-4-2 0,-4 0 0,-3-2 1,0 2-1,1-1 0,0-1 0,1-3-888,0-1 0,5-2 1,4 0-1,1 1 819,1 4 0,1-3 0,7 4 0</inkml:trace>
  <inkml:trace contextRef="#ctx0" brushRef="#br1" timeOffset="262">21825 16201 7743,'9'0'101,"1"0"1,1-1 0,2-3 0,0-2 0,-2-2 0,-3-5 0,0-3-1,0-5 100,3-1 1,-3 3 0,0-5 0,-2 0 0,-2 0 0,-3 2 0,-1 1 0,0 3 0,-1 2-1,-4 3 1,-5 2-200,-3 2 0,-1 5 0,0 0 0,1 4 0,2 4 0,1 6 1,0 3-1,2 1 0,4 1 0,2 1 0,2 1 0,0 2-62,0-1 1,6 4-1,2 1 1,2-1-1,0-3 1,1-1-1,2-1 1,1 3-1,0-4 1,1-4-1,-1-4 107,1-1 0,-1-2 0,0-5 1,1-2-1,-1-3 0,-1-4 1,-2-6-1,-1-2 0,-1-4 1,1 0-1,-2 0 0,0 2 86,0-2 0,0 5 0,3-3 0,-3 3 1,0 2-1,0-1 0,3 3-117,2 2 0,-3 5 1,-1 10-1,2 5 1,0 2-1,1 1 0,-4-2 1,0-1-1,0 1-87,3 2 0,-3 0 0,0-2 0,0-3 0,0 0 0,3-2 0,2 1-14,1-4 0,1-6 0,-3-4 0,0-1 0,-4-3 0,0-2 0,-2-1 0,2-1 0,-2 1 0,2 1 0,-1 2 134,-1 2 0,4 4 0,-4-3 1,2 3-1,2 7 0,-1 6 1,-1 4-72,-1 3 1,4-6 0,-3 1 0,1 1-1,1 2 1,1 0 0,0-2 0,1-3 0,-3 0-1,2-2 34,2 1 0,2-3 1,-3-5-1,0-2 1,-4-4-1,-2-1 0,-3-3 1,-1-2-1,-1-1 1,2-1-1,2 1 100,-2 0 1,-1-1-1,0 3 1,1 0-1,3 3 1,2-1 0,2 1-1,-1 1 1,1 1-96,1 4 1,2 0-1,1 0 1,1-2 0,-1 2-1,1 1 1,-1 2 0,0 0-1,1 0 1,-1 0 95,0 0 1,1 0 0,-1 0 107,1 0 1,-7-2-1,-5-1 1,-6-2-260,-7 2 0,-3 3 0,-1 3 0,1 4 1,2-1-1,3 2 0,0 0 0,2 3 0,-1 2 1,4 2-36,1-1 0,2-3 0,0 2 1,0 3-1,0 0 0,2 0 1,3 0-1,6 1 0,5 3 1,5-3-1,-1-1 0,3-1 19,-1-1 1,2-4 0,3-2 0,-3-2 0,-3-3 0,-2-1 0,1-2 0,-1-2 0,-2-3 0,-1-4 0,-3-6 0,-2-2-71,-3-2 0,5-5 0,-5 3 0,0-2 0,-2-1 0,-1 0 0,0 2 0,-2 0 0,-1 1 1,-2 0-1,0 4 120,0 1 0,-2 8 0,-3 3 1,-4 5-1,-2 5 0,1 4 1,5 4-1,4 1 0,1 1-92,0-1 0,0 7 0,0 1 0,0 2 0,0-1 0,1-1 0,4 0 0,5 4 0,2 1 96,3 2 0,6 0 0,1 0 0</inkml:trace>
  <inkml:trace contextRef="#ctx0" brushRef="#br1" timeOffset="263">24083 15971 7829,'0'-16'189,"0"-3"1,0 1 0,0-4 0,0 1 0,0 3 0,-1 1 0,-4-1 0,-5-1 883,-2 1-1045,-3 9 0,-4-2 0,0 4 0,0 1 0,-1 0 0,1 2 0,2 3 0,-1 2 1,1 4-1,-1 5 0,4 2 0,4 3 0,2-1 0,2 1 0,-1-1 0,4 0 1,1 1-1,4-1 0,3 1 0,4-1 0,4 0 0,2 1 0,-1-1 0,2 1 1,2-1-1,2 0 0,1 1-159,0-1 1,3-1-1,-5-2 1,0-1-1,0 1 1,1 2-1,-3-1 1,-2 0-1,-4-3 233,-2 2 1,-12 1 0,-2-3-1,-6-4 1,-5-3 0,-3-2 0,-3 0-1,-2 0 1,1 0 0,1-2 0,1-1-1,0-2-426,4 2 0,1-4 0,1 1 0,3-2 0,4-2 0,8 1 240,8-1 0,6 7 1,4-3-1,2 1 0,1-2 1,3 1-1,0-2 1,3 0-1,-1-3 0,1-2 1,0 0-1,2 2 310,0 2 0,-1 1 0,0-4 0,-4 4 0,-5 2 0,-3 3 0,-2 1 0,-1 4 0,-3 3 0,-6 4 0,-2 6 0,-4 4 33,-2 5 0,-4 4 0,-7 6 0,1 4 0,-1 4 0,1 1 0,0 0 0,-1 0 0,1 1 0,-1-3 0,1-1 1,1-3-424,4-2 0,-2-1 1,6-7-1,2-3 0,1-5 1,2-6-1,0-8 0,0-12-6,0-9 1,5-3-1,1-8 1,1-5 0,1-3-1,-2-5 1,2 0 0,0 0-1,1 1 1,1 1 0,0 0-1,-1 1 122,-1 2 0,5 1 0,-3 7 0,2 3 0,3 5 0,-1 3 0,1 3 0,-1 3 0,0 6 0,1 4 0,-1 4 138,1 6 0,-1-2 0,2 2 0,1 1 0,4 2 0,0-1 1,1 0-1,1-4 0,1-2 0,0-3 0,0-1 0,1-2-14,2 0 0,-3 0 0,-1-2 0,-1-3 0,-1-4 0,0-4 0,-5-1 0,-3-2 0,-5-2 0,-2-1 0,-3 1 1,-1 1-28,-2-2 0,-5 3 1,-1-2-1,-2 5 0,-4 5 1,0 2-1,-3 1 1,1 0-1,-1 0 0,1 2 1,1 3-1,2 3-162,1 2 1,6 6 0,-4-1 0,1 3-1,4 3 1,1 1 0,4 3 0,3-1-1,4 1 1,4 3 0,2 1 0,1-2-42,3-1 1,3 0-1,7-4 1,-2 3 0,-1-3-1,-2-2 1,1-4 0,1-3-1,-2-2 1,-5-3 0,-5-3 163,-4-4 0,1 0 0,-6-7 1,-3-3-1,-4-4 0,-4-1 1,-2 0-1,-4-2 0,0-1 0,-3-2 1,1 0-1,-1 1-46,1 2 1,0-2-1,-1 3 1,2 3 0,2 2-1,3 4 1,0 2 50,0-3 1,7 6-1,1 1 1,8 4-1,4 1 1,3 1 0,-1 2-1,1 2 1,-1-2-1,0-1 1,2-2 105,4 0 0,-3 0 0,6 0 0,-1-2 0,0-2 0,4-6 0,-1-4 0,1-6 1,-4-2-1,1-2 0,-2 0 0,-1-1-136,-2-3 0,-4 0 1,-2-1-1,-4 0 1,-2 0-1,-3 0 1,-1 2-1,-2 3 0,-2 5 1,-3 5-1,-4 4-31,-4 5 0,3 5 0,1 5 0,-2 6 0,-2 7 0,-2 6 0,1 5 1,0 3-1,1 3 0,2 2 0,3 3 0,1 1 45,4 2 0,1-4 0,2-3 0,0 1 0,2-2 1,3 2-1,4-2 0,4-1 0,2-7 0,1-6 1,1-7-1,4-3-32,1-1 0,-4-7 0,1 0 0,-3-6 1,-2-8-1,1-5 0,-1-5 0,-1-1 0,-2-4 1,-3-3-1,-1-2 0,-3-3 117,3 2 1,-6 2-1,4 2 1,-3 4-1,-2 5 1,0 3 0,-2 3-1,-1 2 1,-3 3-1,-2 3-50,-4 7 1,6 4-1,1 9 1,4-1 0,1 2-1,0 2 1,0 3 0,0-1-1,1 3 1,2-2-1,4-1 1,1 0-62,3 0 1,2-4 0,1 3-1,1-3 1,-1-1 0,0-2 0,1-4-1,-1-4 1,1-3 0,-3-4 20,-2-3 1,1-3 0,-5-6 0,1-2 0,1-2-1,-2-2 1,2-1 0,-1 0 0,-1 3 0,-3 2 0,0 2-1,1 0 23,0-1 0,1 9 0,-5 6 0,2 8 1,1 6-1,2 4 0,-2 1 0,0 0 0,0 0-87,2 1 0,5 3 1,-4-3-1,2-3 1,3-1-1,2-1 0,2-1 1,-1-1-1,0-2 1,1-3-1,-1-2 70,0-2 0,7 4 0,2 0 0</inkml:trace>
  <inkml:trace contextRef="#ctx0" brushRef="#br1" timeOffset="264">26155 15798 7728,'0'-14'337,"0"-1"1,-2 3 0,-1 1-1,-2 1 1,2 2 0,2 5-1,-1 8 1,-1 7 5,-2 7 1,-6 10-1,1 11 1,-2 7 0,-3 7-1,1 5 1,-1 3 0,-1 1-1,-1-1 1,-2 2-1,1-2 1,2-2-851,2-9 399,6-11 1,1-11 0,7-10 0,0-7 0,0-7 0,2-11 0,3-10 0,3-10 0,1-6 0,1-6 0,-1-4 0,1-2 0,0-3 0,-1-2 0,1-1 0,-2 1 0,-2 4 0,-1 3 0,0 7 0,0 3 0,-1 7-26,3 2 0,-4 10 1,5 10-1,0 8 1,-2 8-1,2 6 0,-1 3 1,1 2-1,0 2 1,1-1 235,-1 1 0,5 4 0,-3-7 0,2-1 0,3-1 0,-1-2 0,1 0 0,-1-3 0,0-4 1,1-8-1,-1-2-39,1-2 0,-3-2 0,0-2 0,-3-8 0,1-5 0,-1-6 0,-1-1 0,0 0 0,0-1 0,2-2 0,-1-2 0,1 0 16,1 0 0,-3 5 1,0 2-1,0 1 1,0 4-1,2 1 0,-1 3 1,1 3-1,1 5-201,2 4 0,-5 7 1,-2 4-1,-1 3 1,2 1-1,-1 0 0,2 2 1,-2 2-1,2 1 1,-1-1-1,1-1 0,-2 1-447,1 1 0,4 2 0,-3-4 0,1 3 0,1-3 0,3-1 0,3-1 568,3-1 0,0 0 0,-5 1 0</inkml:trace>
  <inkml:trace contextRef="#ctx0" brushRef="#br1" timeOffset="265">26918 15971 8034,'0'-22'0,"0"2"320,0 4 1,-2 2 0,-1 0 0,-4-1 0,-1 1 0,-3 1 0,-2 2-1,-1 3 1,0 1 0,-1 4 0,1 2 0,-1 1-156,1 0 1,5 0 0,-1 0 0,0 1-1,1 4 1,1 5 0,1 4 0,4 4 0,2 2-1,1 1 1,0 2 0,0-3-301,0 1 1,0 3-1,0-5 1,0-1-1,0-2 1,1-2-1,2 1 1,4-3 0,-1 0-1,2-4 1,0-2 50,3-3 0,2-3 0,1-5 0,1-4 0,-1-4 1,1-3-1,-1-2 0,0-2 0,1-1 0,-1-1 0,1 1 1,-3 0-16,-2 3 1,1 2 0,-4 2 0,-1 3 0,0 6 0,-2 10 0,-3 8 73,-1 6 0,0-3 1,0 5-1,0-2 1,0 0-1,0-2 1,2-1-1,1-1 1,3-1-1,2 1-1542,4-1 0,0-6 1567,3-3 0,-1-10 0,0-3 0</inkml:trace>
  <inkml:trace contextRef="#ctx0" brushRef="#br1" timeOffset="266">27162 15510 7750,'-14'2'162,"-1"3"0,3-2 1,0 7-1,3 1 1,-1 2-1,1 1 0,1 0 1,1 2-1,4 4 1,1 4-1,2 1 0,0 1-312,0-2 0,7 0 0,2 4 0,4 0 0,2-4 0,-1-5 0,2-3 0,2-3 0,2-2 0,1-3 0,0-2 0,-2-4 155,2-5 0,-4-1 1,6-5-1,-2-2 1,-4-4-1,-1-2 1,-1-3-1,-3 3 1,0 1-1,-4 1 1,-2 1 796,-3 0 0,-1-1 0,-4 4 0,-1 6 0,-3 10 0,-1 8 0,1 5-670,3 1 1,-1 6 0,1-1 0,-2 2 0,2-1 0,2-1-1,2 2 1,2 0 0,4-1 0,1-2 0,1-3 0,1-4-324,0-5 1,1 1 0,6-8 0,2 0 0,-1-3 0,-2-1 0,0-3 0,2-5-1,1-8 1,-2-5 0,-1-3 0,-1-1-151,-1-4 0,1 3 0,-1-7 0,-1 2 1,-4 3-1,-2 0 0,-2 3 0,-1 3 1,-1 1-1,-3 3 337,-4 2 1,0 8 0,-5 5 0,-1 8 0,1 8 0,-1 4-1,1 2 1,1 1 0,3 0 0,3 1 0,2 1 0,0-1-97,0 0 1,0 5-1,0-4 1,0 2-1,2-2 1,1 1-1,3-1 1,2 4-1,4-1 1,-1 1 99,-2-2 0,4 0 0,-5 5 0</inkml:trace>
  <inkml:trace contextRef="#ctx0" brushRef="#br1" timeOffset="267">28529 16043 7723,'0'-10'642,"-2"1"1,-1-3-1,-3 0-383,-2-3 0,5 1 0,-4-2 0,2-2 1,1-2-1,0-1 0,3-2 0,1 3 0,0-3 1,0 2-1,1 1 0,4 2 0,5 2 0,3 2 1,1-1-1,2 3-266,3 2 1,-1 4-1,4 6 1,-1 0 0,-2 1-1,0 4 1,0 6 0,-1 5-1,-4 5 1,-2 1 0,-4 4-1,-2 1-98,-3 2 1,4-7-1,-3-1 1,0-2 0,-3 0-1,-1-1 1,-1-4-1,-3-2 1,-2-4 0,-2-2-1,-3-3 68,-2-1 1,3-2 0,2-2-1,2-3 1,1-4 0,0-6-1,1-2 1,0-2 0,3 1-1,1 0 1,1 1 0,3-2-133,0 1 0,8 2 0,-3 2 0,4-1 1,1 1-1,2-1 0,2 3 0,1 1 0,0 3 1,0 0-1,2 1 0,2 1-369,2 3 1,-2 1 0,1 2 0,0 0 0,0 0 537,-1 0 0,1 0 0,5 0 0</inkml:trace>
  <inkml:trace contextRef="#ctx0" brushRef="#br1" timeOffset="268">29478 15942 7758,'-14'-6'219,"0"3"1,-1-5 0,1 0-1,1 0 1,2-2 0,3 0-1,2 1-12,2-2 1,3-2 0,1-2 0,0 1 0,1-2 0,4-2 0,5-1 0,3 2 0,1 2 0,2 4 0,1 2 0,4-3 0,0 1 0,0 2-1,-4 4 1,-1 3-220,-1 2 0,-1 0 1,1 0-1,-3 2 1,0 3-1,-4 4 1,0 4-1,-2 3 1,2 2-1,-2 1-150,1-2 1,2-1-1,-4-1 1,0-3-1,0 0 1,1-4 0,2-2 288,3-3 0,0-8 1,1-4-1,-4-4 0,-2-1 1,-1-1-1,0 1 0,-1-1 1,0 1-1,-1 1-62,2 4 1,-4-1 0,6 10 0,-3 7 0,1 4 0,0 3-170,1 0 0,2 1 1,7-1-1,-1 1 1,1-1-1,-1 0 0,0 1 1,1-2-1,-1-2 1,0-3-1,1-2 0,-1-3 122,1-1 0,-1-2 1,0-2-1,-1-2 1,-2-6-1,-3-4 0,-1-4 1,-4-1-1,-1 0 1,-2-1 3,0 1 1,-5-2 0,-2 2 0,-1-3 0,-3-2 0,-2 2 0,-1 1-1,0 2 1,-2 1 0,-2 2 0,-1 5 0,1 1-339,2 2 1,2 5-1,0-2 1,-1 4-1,1 2 1,1 4-1,2 5 1,3 4 0,0 4-1,1 2 1,1 1-1,3 2 316,1-1 0,-4 2 0,-2 5 0</inkml:trace>
  <inkml:trace contextRef="#ctx0" brushRef="#br1" timeOffset="269">30241 15712 7758,'-6'-19'140,"-4"0"1,-1-5 0,0 4 0,3 1-1,0 0 1,1-2 0,1 0 0,3 1 0,1 2-1,2 2 1,0 2 95,0-1 0,0 9 0,0 6 0,-2 8 0,-1 6 1,-2 4-1,1 3 0,-1 1 0,0 4-275,2 1 0,1 0 0,1-1 0,-3-2 0,0 0 0,0 0 0,3-2 1,1-1-1,0-4 0,1-1 0,3-1 0,2-3 93,2-2 0,2-4 0,4-6 1,0-1-1,1-4 0,-1-5 0,1-4 1,1-5-1,1-5 0,2-3 1,-1-4-1,-2-1 7,-2-1 1,1-7 0,-1 3 0,-1-1 0,-2-1 0,-3 1 0,-2 1 0,-2 4-1,-3 4 1,-1 5-69,0 5 0,-6 11 1,-4 8-1,-1 9 1,0 9-1,3 6 0,1 3 1,3 3-1,-1 2 1,0 2-1,2 0 13,1 1 0,2-3 0,0 4 1,0 0-1,0-4 0,2-2 1,1-1-1,3-2 0,2-3 1,4-5-1,0-5 0,3-2 5,-1-3 0,1-6 0,-1 1 0,0-6 1,1-4-1,-1-2 0,-1-4 0,-2-2 1,-3-4-1,0-2 0,-2-1 0,2-1-151,0-1 0,-3 6 0,3-3 0,0 4 0,-1 2 0,1 1 71,0 4 1,0 9-1,1 9 1,-2 6-1,-3 2 1,3 2-1,-1-1 1,2-2-1,0-2 1,2 1-1,-1-1 1,1 0-716,1 1 0,-3-2 0,2-2 0,1-3 784,2-2 0,1-1 0,0-5 0</inkml:trace>
  <inkml:trace contextRef="#ctx0" brushRef="#br1" timeOffset="270">30759 15424 7747,'-7'-9'984,"-2"-1"-1252,-4-1 0,5 6 0,3 5 0,5 8 0,4 5 0,2 3 0,2 1 268,3 3 0,2 12 0,1-2 0</inkml:trace>
  <inkml:trace contextRef="#ctx0" brushRef="#br1" timeOffset="271">30888 15870 11103,'0'-16'0,"0"-1"0,0-4 0,0 0 0,2-1 0,3 1 192,4 0 0,-1-3 0,2 5 0,1 1 0,0 2 0,0 2 0,-1 1 0,1 4 1,2 4-1,1 5-318,1 5 0,-6 3 1,-1 8-1,-1 1 1,-2 2-1,-1 1 1,1-1-1,-2 0 1,-1-2-1,0-1 0,1-1 1,2-1-19,-2 1 0,-2-6 0,-1 1 0,0-2 0,2-5 0,1-8 158,2-6 1,1-3 0,-2-1 0,0 1 0,1-1 0,2 1 0,2 1-1,2 2 1,1 3 23,-3 2 1,1 1 0,4 5 0,0 0 0,1 2 0,-1 2 0,1 6 0,-1 3 0,0 0 85,1-4 0,4 2 0,0-4 0,0-1 1,1 0-1,-1-2 0,-2-3 0,-1-1 1,0 0-1,2 0 0,1 0 0,-1-1-102,-2-4 0,-7 2 1,-1-7-1,0-1 0,-1-2 1,-1-1-1,-3-1 1,-1 1-1,-2 0 0,0-1 1,-2 1-147,-3-1 1,-1 1 0,-5 1 0,1 4 0,-1 4 0,-2 3 0,0 4 0,4 3 0,2 3 45,1 0 0,4 4 1,-2 0-1,2 4 0,2 3 1,0-2-1,0-1 0,2-1 1,1-1-1,3 0 0,2 1-90,3-1 0,2-1 0,2-2 0,-1-3 0,0-1 0,1-4 0,-2-3 0,-2-3 0,-3-5-1336,-2-5 0,-1 2 1504,-5-9 0,-6-2 0,-2 0 0</inkml:trace>
  <inkml:trace contextRef="#ctx0" brushRef="#br1" timeOffset="272">31421 15395 7747,'-8'7'483,"-4"-4"0,8 7 0,0 1 0,3 2 0,1 1-365,0 0 0,6-1 0,4-2 0,3-1 0,1 1 0,0 0 1,2 0-1,2-1 0,3 0 0,0-1 0,-1-1 0,0 0-1530,0 0 0,-2-3 0,4 3 1412,-1-2 0,5 12 0,-4-2 0</inkml:trace>
  <inkml:trace contextRef="#ctx0" brushRef="#br1" timeOffset="273">31953 15769 7741,'0'10'305,"-2"-2"1,-1 0-1,-2 0 1,2 3-1,2 2 1,1 1-1,0 1 1,0-1-1,-2 2-94,-3 3 0,2-1 0,-5 6 0,0 3 1,2 3-1,-2 4 0,1 0-211,1 1 0,-12 2 0,2 6 0</inkml:trace>
  <inkml:trace contextRef="#ctx0" brushRef="#br1" timeOffset="274">6575 17352 7904,'0'-9'27,"1"1"1,2 0 0,2 0 0,0-2 0,0 0 0,0 1 224,-2-2 0,0 4 0,0 4 0,2 8 1,-2 8-1,-3 6 0,-3 3 0,-2 4-192,2 1 0,1 2 0,2 1 0,0 2 0,-1 2 0,-2-1 1,-2 1-1,2-1 0,1-1 0,2-3 0,0-3 0,0-4-716,0-1 0,0-2 0,0-5 1,0-2 655,0-8 0,0-5 0</inkml:trace>
  <inkml:trace contextRef="#ctx0" brushRef="#br1" timeOffset="275">6503 17510 7904,'-15'-6'49,"1"-2"0,1-2 0,2 1 0,1-2 0,1-2 0,1-1 0,3-2 0,3-2 196,2-1 1,0-2-1,0 3 1,2-2-1,3-1 1,4-2-1,4 3 1,3-3-1,2 2 1,2 1-1,1 1 1,2-1-124,-1 1 0,-4 2 0,2 5 0,0 4 0,-1 2 0,-2 3 0,1 1 0,-1 2 0,3 2 0,-3 3 0,-2 4 0,-4 4-148,-2 1 1,-1 6-1,2 0 1,-5 1 0,-4 1-1,-1 1 1,0 1 0,0-2-1,-1-1 1,-4-2 0,-6 0-1,-5-1-231,-3-2 0,-2-2 0,3 1 0,-3-1 0,1-1 0,-1-2 0,3-3 0,2-1 0,2-4 0,0-2 257,-1-1 0,7-12 0,2-4 0</inkml:trace>
  <inkml:trace contextRef="#ctx0" brushRef="#br1" timeOffset="276">6848 17439 7624,'0'-15'96,"2"2"0,1 2 1,2 2-1,-1-3 1,1 0-1,1-3 1,2 1-1,2-2 118,-2-3 0,5 3 1,-4-4-1,4 4 1,0 2-1,-2 0 1,-1 1-1,-1 2 0,1 3 1,0 1-166,1 4 1,-5 3-1,1 5 1,-3 5-1,1 2 1,-2 3-1,1-1 1,-1 0-1,3 2 1,1 2-1,1 0 1,0-4-90,3-3 1,-3-3-1,1 3 1,2-3 0,2-1-1,2-4 1,1-1 0,1-2-1,2-2 1,-1-1 0,-2-5-1,-3-3-144,-4-5 1,4-2 0,-5 4 0,0-1-1,-1 1 1,-3-1 0,1 1 0,-2 0 106,-1-1 1,-2 9 0,0 6 0,2 8 0,2 5 0,6 1 0,3 0-109,1 1 0,2-6 0,2 1 1,1 0-1,-2-2 0,-1-2 1,-1-1 184,-1 0 0,1 6 0,-1-3 0</inkml:trace>
  <inkml:trace contextRef="#ctx0" brushRef="#br1" timeOffset="277">7006 17021 7904,'0'-14'334,"0"4"0,0 1 0,2-1-430,3 2 0,3 2 1,6 7-1,2 3 1,2 2-1,1 0 1,0 2-1,0-1 96,0-1 0,7 5 0,-4-3 0</inkml:trace>
  <inkml:trace contextRef="#ctx0" brushRef="#br1" timeOffset="278">7395 16949 7904,'0'-9'428,"-2"1"1,-1 0-1,-4 1-1264,-1 1 836,-1 1 0,1 18 0,1 3 0</inkml:trace>
  <inkml:trace contextRef="#ctx0" brushRef="#br1" timeOffset="279">7783 17309 7819,'0'-14'78,"0"4"0,-2 2 0,-1 0 0,-2 0 790,2-3 0,0 4-841,-2 3 1,4 4-1,-4 4 1,5 6 0,3 3-1,3 1 1,2 1-1,4-1 1,0 0 0,3-1-1,-1-2 1,1-3-1,-1-1 1,0-4 0,2-1-1,2-2 1,1 0 0,-1 0-1,-2 0 1,-2 0-1,0-2 1,1-3-112,-1-4 1,-1 1 0,-3-2-1,-4 0 1,-1 1 0,0-1-1,-2-1 1,-3 0 0,-3 0 82,-2 1 1,-2 7 0,4 0 0,-2 6 0,4 6 0,4 3 0,7-1 8,2-2 0,3 1 0,-1 4 0,1-1 0,-1-2 1,2-1-1,2 0 0,1-1 0,0-1 0,0 0 1,2-1-1,0-1-11,-1-3 0,0-1 0,-6-2 1,0 0-1,1 0 0,-1-2 1,-1-3-1,-3-4 0,-6-4-26,-2-1 1,-2-1 0,0 1 0,0-1 0,0 1 16,0 0 1,2 7 0,2 6 0,6 5-1,3 3 1,1 1 43,0 0 1,-2-3 0,0 3 0,4 0 0,0-2 0,2 0-1,0-1 1,1 0 0,0 0 0,0-2 0,2-1 0,0-2-58,-1 0 0,4-5 1,-4-2-1,-3-1 0,-1-3 1,-3-2-1,-3-1 1,-6 0-1,-2-1 0,-2 1-17,0-1 0,-6 6 0,-4 1 0,-3 0 0,-1 1 0,-1 1 0,1 3 0,0 1 0,-1 2 0,1 2 71,0 3 1,6-2-1,3 6 1,3 3-1,2 0 1,0 3-1,0-1 1,0 1-1,2-1 1,3 0-1,4 1 1,4-1-214,1 1 0,5-1 0,2 0 0,2 1 1,1-2-1,0-2 0,0-3 0,0-2 0,0-3 184,-1-1 0,-5-2 0,3 0 0</inkml:trace>
  <inkml:trace contextRef="#ctx0" brushRef="#br1" timeOffset="280">8646 17007 7819,'-14'-13'493,"0"2"0,-1 3-577,1 2 1,12 1 0,5 6 0,5 3 0,4 2-1,2 2 1,3 3 0,1 2 0,0 1 0,-1 1 83,2-1 0,7 7 0,-4 1 0</inkml:trace>
  <inkml:trace contextRef="#ctx0" brushRef="#br1" timeOffset="281">9049 17323 8366,'10'-12'0,"-2"0"721,-2 3 1,-1-1 0,-5-4 0,0-1-683,0 1 0,0 8 0,1 6 0,4 8 0,5 4-159,3 3 0,1-1 0,0-1 1,1-2-1,-1-3 0,2-1 0,2-4 1,1 0-1,-1 0 0,-2 2 0,-2-2 34,0-1 0,1-4 0,-1-1 0,0-3 0,-1-2 0,-2-4 0,-3 0 1,-1-3-1,-4 1 0,-1-1 47,-2 1 0,-5 4 0,0 1 0,0-1 0,-1 2 1,-4 4-1,-3 2 37,-1 2 1,6 6-1,3 4 1,4 3 0,2 3-1,4 1 1,3 2 0,2-1-1,-1-2 1,2-2-1,2 2-130,2 4 0,1-4 0,1 3 0,2-3 0,-1-3 0,-2-2 0,-2-3 0,1 0 132,-1 0 0,0-5 0,1 3 0</inkml:trace>
  <inkml:trace contextRef="#ctx0" brushRef="#br1" timeOffset="282">9150 17007 8082,'-13'-10'0,"2"2"282,1 2 0,5-4 0,-3 4 0,0 0 0,4-1 0,2 4-445,8 1 1,6 2-1,2 0 1,2 2 0,2 3 162,1 4 0,13 10 0,-2 4 0</inkml:trace>
  <inkml:trace contextRef="#ctx0" brushRef="#br1" timeOffset="283">9754 17467 7790,'-10'-1'-7,"2"-4"0,0-3 1,2-2-1,0 1 1237,3-2-1150,1-2 0,2-2 0,2 1 0,2 0 1,6-2-1,3-2 0,1-1 0,0 0 1,2-1-1,2 1 0,1 2 0,0 2 1,1 4-1,-1 3 0,-2 2 0,-1 3 0,-1 1 1,-1 4-1,-1 2 0,-2 8 0,-3 3 1,-2 6-1,-2 0 0,-1 0 0,0-2 1,2 0-1,-2 0-416,-1-1 1,-1-2 0,2-2-1,2-2 342,-2-8 0,1 0 0,-1-14 0,2-1 0,-2-2 0,-2-1 0,1-1 0,1 1 0,2-1 86,-2 1 0,0 6 0,1 2 1,2 1-1,2 2 0,3 3 0,2 4 1,1 3-65,1-1 1,1 1 0,1-4 0,4 2-1,0-1 1,1 1 0,1 0 0,2-2-1,2-1 1,2-2 0,-2-2 0,-1-1 41,-2-2 0,-7-4 0,3 2 0,-4-1 0,-4-3 0,0 0 0,-4 0 0,-2 1 0,-3-1 0,-1-2 40,-2-1 1,-7 1 0,-2 3 0,-2 4 0,-1 1 0,3 0-217,-2 2 0,4 8 0,2 5 0,4 2 0,1 3 1,1-3-1,3 0 0,2-3 61,2 2 0,-3-3 1,4 2-1,3 1 1,0 0-1,3 1 0,-1-4 1,1 0-1,-1 0 1,0 1-1,1-1 1,-1-3 12,1-3 1,-1 2 0,0 1-1,1-2 1,-1-1 0,-1-4-1,-4-2 1,-4-6-6,-3-3 1,-2-1 0,-2-1 0,-1 1-1,-3 1 1,-2 2 0,-4 1 0,1-1 0,0-2-1,1 1 1,-1 0 244,-1 3 0,-3-1 0,1-4 0,1 0-146,3-1 1,12 7 0,11 3-1,4 4 1,3-1 0,0-1 0,4-2-1,2 2 1,1 1 0,-1 2 0,1 2-1,-2 1-35,3 2 1,-3 6 0,1-1-1,-4 1 1,-1 0 0,-5-1-1,-5 1 1,-5 2 0,-1 3 0,0 1-1,-2 2 1,-3-1 26,-5-2 1,-3-2 0,-6 2 0,0 0 0,-1 0 0,-1-3 0,-1-2 0,-3-3-1,3-1 1,1-2 0,2-1 0,-1 0-924,1-3 0,4-1 0,1 0 0,-1-1 0,2-4 869,3-5 0,10-9 0,3-3 0</inkml:trace>
  <inkml:trace contextRef="#ctx0" brushRef="#br1" timeOffset="284">11178 16992 7811,'8'-28'231,"4"4"0,-8 1 1,1 3-1,0 2 1,0 2-25,-2 2 0,-6 7 1,-4 6-1,1 5 0,0 4 1,1 5-1,0 3 0,0 5 1,2 1-1,0 4 1,0-1-340,-2-1 0,0 7 0,5-6 1,0 1-1,0 1 0,2-1 1,1-1-1,2-1 0,-1 0 1,1 0-1,2-1 0,-1-3-942,0-2 1,1-2 0,-4-2 1073,2 1 0,6-1 0,-3 1 0</inkml:trace>
  <inkml:trace contextRef="#ctx0" brushRef="#br1" timeOffset="285">11063 17194 7712,'-9'-5'177,"1"-1"1,3-1-1,6 1 1,7 1-1,5 0 1,3 1-215,3 0 1,4 3 0,6 1 0,1 0 0,4 0 0,2 1 36,1 4 0,11 3 0,-3 7 0</inkml:trace>
  <inkml:trace contextRef="#ctx0" brushRef="#br1" timeOffset="286">12157 17453 7761,'0'-10'278,"0"1"0,0-2 0,0-2 700,0-2-946,0 1 0,1-2 1,2-2-1,2-2 1,-2-1-1,-1 0 0,-2 3 1,0 2-1,0 2 1,0 0-1,-2 1 0,-1 5 1,-2 8-1,2 8 1,2 5-1,2 1 0,2 2 1,4 2-1,1 1-37,3-2 1,2 4 0,1-2 0,2-1 0,2-2 0,1-3 0,-1-2 0,-2-3 0,-2-2 0,-1-1-1,-2 0 1,-2 0 3,3-2 1,-1-3-1,0-5 1,-3-4 0,-2-4-1,-1-2 1,0 1 0,0 0-1,-2-1 1,-1 1 0,-2-1-146,0 1 1,4 4 0,1 1-1,0-1 1,1 2 0,4 5-1,3 5 77,1 2 1,-4 6 0,-1-4-1,3 1 1,0 1 0,3-2-1,-1 2 1,1-1 0,-1 1 0,0-2-1,1 0-590,-1-2 0,-4-3 659,-1-1 0,1 0 0,4 0 0</inkml:trace>
  <inkml:trace contextRef="#ctx0" brushRef="#br1" timeOffset="287">12387 16921 7771,'0'-15'462,"0"1"0,0-1-474,0 1 0,1 12 1,4 7-1,3 6 1,2 5-1,-1 2 0,3 1 1,0-1-1,1-2 1,-2-2-1,-1 0-2285,1 1 2297,2-1 0,8 1 0,1-1 0</inkml:trace>
  <inkml:trace contextRef="#ctx0" brushRef="#br1" timeOffset="288">12890 16805 7992,'-1'-8'167,"-4"4"1,-3 4 0,-2 4 0,2 6 0,2 4-1,1 4 1,0 3-251,1 1 1,-1 2-1,5 5 1,0 0-1,0 1 1,0 2-1,0 2 1,0-4 0,0-3-1,1-4 1,4-3-1,3-2 83,0-2 0,5-8 0,1-2 0,9-6 0</inkml:trace>
  <inkml:trace contextRef="#ctx0" brushRef="#br1" timeOffset="289">13106 17007 7787,'-1'8'61,"-3"-2"1,-2-1-1,0 1 1,-2 1-1,0 1 1,-4-2-1,-2 2 1,-4 0 20,-1 3 0,-5 2 0,4 0 0,-1-2 0,0-1 0,2 1 1,0 0-1,1 0 0,4-3 0,4 0 0,2-1 0,2 1-185,-1 0 0,2-3 1,7 3-1,3-1 0,4 0 1,4 1-1,2-2 0,1 2 1,3-1-1,3-1 0,2-1 1,0 0 105,2-1 1,1 1 0,2-5-1,-1 0 1,1 0 0,0-1-1,0-4 1,-2-5 0,-1-3 0,-3-3-1,1-1 1,0-4 36,0-1 1,-6 3 0,1-5 0,-3-2 0,-1 0 0,-3-1 0,-2 2-1,-5-3 1,-4 3 0,-1-2 0,-1 0 0,-4-1-32,-5 4 1,2 0 0,-1 8 0,-2 5 0,-2 3 0,-2 5 0,1 1 0,0 2 0,-1 2 0,2 3 0,2 4 16,2 4 0,5 6 1,0 2-1,2 2 1,2 2-1,0 2 1,0 2-1,2 0 0,2 0 1,6-1-1,3 1 1,1 0 42,1 0 1,1-5 0,3-2 0,3 0 0,2-1 0,0 0 0,2-5 0,-1-5 0,1-6 0,-4-3 0,-1-2 0,-3 0-84,-2 0 1,-2-7 0,0-2 0,-1-4 0,-2-2 0,-3-1 0,0-1 0,-1-2 0,-1 1 0,-1 4 0,0 3-124,-1 1 0,1 8 1,-3 2-1,1 8 1,3 5 91,2 2 0,-3-1 0,5-1 0,-1-2 0,1-2 0,0 3 0,-1 0 0,1 3 0,-2-1 0,0-1 0,0-2 45,3-1 0,8-1 0,4 6 0</inkml:trace>
  <inkml:trace contextRef="#ctx0" brushRef="#br1" timeOffset="290">13840 16978 7905,'0'-14'103,"0"-1"1,-5 6 0,0-1-1,1 1 1,-3 1 0,-1 4 0,0 8-104,3 5 0,4 4 0,1 1 0</inkml:trace>
  <inkml:trace contextRef="#ctx0" brushRef="#br1" timeOffset="291">14459 17194 7751,'0'-10'273,"-2"2"1,-1 0 0,-2 0-197,2-3 0,-4-2 1,1-1-1,0 0 1,-2-1-1,1 1 1,-1-1-1,0 3 1,-3 0-1,-2 4 1,-1 2-1,-1 3 1,1 1-1,0 2-104,-1 0 1,-4 7 0,-2 4-1,1 6 1,-1 7 0,3 4-1,2 0 1,2 1 0,1 0 0,3 0-1,6-1 1,2 1 40,2 0 0,2-7 0,2-2 0,6-6 0,4-3 1,6-3-1,4-1 0,3-6 0,2-6 0,-1-7 0,1-8 1,0-2 19,0-4 0,-1-1 1,1-3-1,0-4 1,-2-2-1,-3-3 0,-5 1 1,-3-1-1,-1 1 1,-3 0-1,0-1 0,-4 3-100,-2 2 1,-1 5 0,-7 5 0,-3 7 0,-4 5 0,-2 9-1,1 6 1,4 9 96,-1 5 1,6 1 0,-4 6 0,3 1 0,2 3 0,0 0 0,0 1 0,0 0 0,2 0 0,1-1 0,3 1 0,2 0 63,4 0 0,-4-5 0,1-2 1,2 0-1,4-1 0,2-2 0,3-6 1,-3-5-1,-1-3 0,-1 0 0,-1-2 1,0-3-50,1-5 1,-1-3 0,0-6 0,-1-2 0,-2-2-1,-3-2 1,0-1 0,-1 0 0,-1 2 0,-3 0-1,-1-1 1,0 3-156,2 1 1,-2 1 0,3 1 0,-4 0 0,-1 2 91,0 8 0,0 0 0,0 14 0,0 1 0,2 2 1,1 1-1,4 1 0,1 1 0,3 1 0,2 3 1,1-3-1,0 1 103,1 1 1,-1-3 0,0 3-1,2-5 1,2-2 0,1-3-1,-1 1 1,-1-2 0,1-3 0,1-4-1,-1-1 1,-2 0-57,-2 0 1,-1-6 0,-2-4 0,-1-3 0,1-1-1,0 0 1,-1-1 0,-4 1 0,-1 0 0,0-1 0,-2 1-157,-2-1 0,-1 1 1,0 3 135,0 6 0,0 11 0,0 14 0,2-3 0,3-1 0,3-1 0,1-1 0,1-1 0,1-2 0,2-2 1,1 3-366,1 0 1,-1-2 0,1-2 0,-1 0 0,0-2 0,1 2 0,-1-1 0,0 1 354,1 0 0,6-5 0,1 3 0</inkml:trace>
  <inkml:trace contextRef="#ctx0" brushRef="#br1" timeOffset="292">15868 17223 7771,'8'-4'319,"-3"4"1,-3 8 0,-4 8 0,-3 8 0,-3 5 202,0 5 1,-4 4-633,2 10 1,-7 5 0,-3 11 0,1 6 0,0 7 109,10-37 0,-1 0 0,-6 3 0,0 2 0,1 2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5:30:22.699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2561 11539 7886,'0'-9'936,"0"-1"10,0-1 0,0 3 0,0-2-933,0-1 1,1 3 0,4 0 0,5 2 0,2 3 0,4 1 0,2 2 0,3 0 0,1 0-1,5 2 1,5 1 0,5 2 0,1-2 0,2-2 0,4-1 0,2 0-46,0 0 0,-1 0 0,-3 0 1,-1 0-1,-1 0 0,2 0 0,-4 0 1,0 0-1,-2 0 0,-1 0 0,-3 0 1,-2 0-1231,-1 0 0,0 5 1262,-1 0 0,1 6 0,0-3 0</inkml:trace>
  <inkml:trace contextRef="#ctx0" brushRef="#br0" timeOffset="1">4474 11309 7924,'0'-14'-320,"2"-1"1,1 1 0,3 0 0,1-1-1,1 1 308,0-1 1,-4 6 0,6-1-1,0-1 1,-1 0 0,-1 0-1,0 1 56,0-1 1,0-2 0,3-1 0,-1-1 0,0-1 0,-1-1 0,-1-4 0,0 0 0,0 0 0,2 2 0,-2 0 0,-2-2 352,1-1 0,-6 4 0,4-1 0,-3 2 0,-2-1 1,0-1-1,0 1 0,0 2 0,0 2-417,0-1 1,0 9 0,-2 6 0,-1 10 0,-4 7-1,-1 7 1,-3 3 0,-2 4-129,-1 2 0,-2 10 0,-2 9 0,-2 0 1,-1 3-1,-2 4 0,3 6 0,-3 4 0,4 0 1,2-4-1,4-1 0,2-3 191,3-2 1,1-11-1,9-8 1,3-13 0,3-7-1,1-9 1,1-3 0,1-5-1,2-1 1,1-2-1,0-2 1,1-3-22,-1-4 0,-1-6 1,-2-2-1,-1-3 1,-1 1-1,1 0 1,-2-2-1,-2 0 0,-2 1 1,-1 4-1,0 3 1,2 3-123,-2-1 0,-1 3 0,-2 2 0,0 4 0,0 9 0,1 5 0,2 6 94,2 1 1,6 5 0,-1-3 0,3 1-1,1 4 1,2-1 0,2 1 0,2-4 0,1-1-1,2-3 1,-1-2 0,4-3 38,1-4 0,-3-2 1,0-7-1,0-2 1,-2-3-1,-1-6 1,-2-5-1,0-5 1,-3-1-1,-3-4 1,-5-1-1,0-2 80,0 0 0,-5 1 0,2-1 0,-5 0 0,-3 0 0,-4 1 0,-1-1 0,-4 0 0,-4 2 0,-5 3 0,0 5 0,-1 3-215,-1 1 0,-1 7 1,-3 5-1,2 6 0,1 7 1,-2 4-1,-1 5 1,0 7-1,1 4 102,2 4 0,0 6 0,-5-3 0</inkml:trace>
  <inkml:trace contextRef="#ctx0" brushRef="#br0" timeOffset="2">5855 11439 8476,'0'-21'36,"-5"5"1,-1-3 0,0 3 0,-2 3-1,1 2 24,1 1 1,1 9-1,5 1 1,0 8-1,0 4 1,0 4-1,0 2 1,0 3-1,0 1 1,0 4-1,0 1 1,0 2-1,0-1 1,2 1 0,1 2-94,2 2 0,6-4 0,-2 1 0,4-6 0,2-3 0,1-3 0,1-2 0,2-4 0,1-2 0,-1-5 0,2-5 0,-1-7 135,1-7 0,3-2 0,-5-8 0,-1-2 0,-2-1 0,-2-2 0,1 1 0,-1-1 0,-1 0 0,-2 2 0,-3 1 0,0 4-171,0 1 1,-5 2-1,2 5 1,-3 2-1,-2 8 1,0 8-1,0 9 43,0 6 1,0-1 0,0 4 0,0 1-1,0-2 1,1 1 0,4-1 0,3-1 0,1-2-1,1-2 1,1-2 0,2 1 38,1-1 0,1-1 0,1-3 0,1-6 0,3-2 0,-3-4 0,1-1 0,-1-5 0,3-3 0,-3-5 0,-1 0 0,-2-2 53,1-1 1,-1 3 0,1-4 0,-1 0-1,0 1 1,-1 2 0,-2 1 0,-3 1 0,0 1-192,0-1 0,-3 7 0,3 5 0,-1 6 0,-4 7 0,0 1 0,0 0 0,2-1 1,-2 1 93,-1 2 1,-1 1-1,3 1 1,0-1 0,0 1-1,-1-1 1,0 0 0,3-1-1,1-2 1,1-1-1,0-1 1,1 1 69,-1 0 1,5-7-1,-3 2 1,2-4-1,3-1 1,-1 0 0,1 0-1,-1 0 1,0 0-1,1-1 1,-1-4-1,1-5-18,-1-3 0,0-1 0,1 0 0,-1-1 0,-1 1 0,-2 0 0,-1-1 0,1-1 0,2-1 0,-1-3 1,0 3-1,-4 1-91,-2 1 0,4 1 0,-6 0 0,0-1 1,-3 1-1,-1-1 0,-1 3 0,-4 2 54,-5 5 0,2 10 1,-1 6-1,-1 5 1,0 3-1,2-1 1,2-2-1,3 0 1,1 2-1,2 1 1,0 0-58,0 2 1,0-4 0,0 6 0,2-1 0,3-1 0,4 0 0,6-4 0,2-1 0,4-1 0,1-3 0,4 0 0,1-4 72,2-2 0,0-1 0,-1-5 0</inkml:trace>
  <inkml:trace contextRef="#ctx0" brushRef="#br0" timeOffset="3">7006 11021 8635,'-14'-6'299,"-1"-4"0,7 2 0,4-1 0,4-1 0,6 2 0,7 3 0,6 4 0,3 1 0,4 0-962,1 0 1,2 1 0,0 4 662,-1 5 0,8 3 0,0 1 0</inkml:trace>
  <inkml:trace contextRef="#ctx0" brushRef="#br0" timeOffset="4">8315 11813 8406,'8'-2'3,"-3"-3"1,-3-4-1,-1-6 1,3-4 187,0-5 0,3 2 1,-1-4-1,7-3 1,6-4-1,5-4 0,5-1 1,3-1-1,1 3 1,1 0-1,1 4 1,2 4-1,1 2 0,-3 5 1,-4 5-1,-7 8-412,-3 5 0,-2 3 0,-5 2 1,-1 3-1,-3 6 0,-4 5 0,-1 4 1,0 3-1,-2 2 0,-2 1 0,-1-2 1,0-3 259,0 0 1,0-5 0,0 3 0,0-3 0,0-2-1,2 1 1,3-3 0,4-2 0,4-5 0,1-4 83,1-1 1,4-6 0,0-5 0,0-5 0,1-5 0,-1-1 0,-2-2 0,1 0 0,0 0 0,-1 0 0,-3 0 0,-2 1-251,-1 2 0,-5-2 0,1 3 0,-3 3 0,0 2 0,-6 7 25,-6 8 1,2 7-1,1 9 1,2 1-1,-1 3 1,0-3-1,0-1 1,3 0-1,2 2 1,3 1-1,2-2 1,2-1-4,3-1 0,2-1 1,1 1-1,1-1 1,-1-1-1,2-4 1,2-4-1,1-3 1,-1-2-1,-2 0 0,-2 0 1,-1-2 293,-4-3 0,-1-4 1,-5-9-1,2-1 1,-2 0-1,-1 0 0,-4-1 1,-1 1-1,-3-2 1,-1-1-1,-1-2 1,2 0-227,0-1 1,-4 2-1,4-1 1,-1 0-1,-1 2 1,2 3 0,0 3-1,1 3 1,0 2-48,0 1 1,0 8-1,5 2 1,0 8-1,0 5 1,0 2-1,2-3 1,3-2-1,4-4 86,4 1 1,2-6-1,-1 4 1,0-3 0,2-2-1,2 0 1,3 0-1,1 0 1,4-2 0,-1-1-1,1-2 1,-2 0 61,1-1 0,1 4 0,-1-2 0,-1 0 0,0 1 0,-1-2 0,-4 2 0,-3 3 0,-2 5 0,-1 5 0,-3 2-84,-5 3 0,-4-1 0,-1 2 0,0 2 0,-1 1 1,-4-1-1,-5-1 0,-3 1 0,-1 1 0,0-2 0,-1-1-143,1-1 1,-1-6 0,1-1-1,1-3 1,4-6 77,4-7 0,3 0 0,4-2 0,1-1 0,3 0 0,2-1 1,4 4-1,0 2 192,3 3 1,-1 1-1,1 4 1,-1 3-1,0 4 1,1 4 0,-1 1-1,1 1 1,1-1-1,1 1-52,2-1 1,2-1-1,-3-2 1,2-3 0,1-2-1,2-2 1,-3-3 0,1-1-1,-2-1 1,1-4 0,-1-5-1,-2-4 23,-1-5 1,-1 1-1,-1-4 1,0-1-1,1 2 1,-1-1-1,1 1 1,-1 1 0,0 0-1,1 1 1,-1 2-1,1 2-160,-1 4 1,0 6 0,1-3-1,-1 2 1,0 3 0,1 1 0,-1 2-1,1 0 1,-1 2 0,0 1 59,1 2 1,-6 1 0,1-3 0,0 4-1,-1-1 49,1 0 1,-9-1-1,-1-5 1,-8 0-1,-4 0 1,-3 0-1,1 0 1,-1 2 0,1 1-103,0 2 0,-1 1 1,1-3-1,-1 4 0,1 1 1,0 3-1,-1 2 1,1 1-1,1 1 0,4-1 1,2 2 59,1 3 1,4-1 0,-3 4-1,4 0 1,1-1 0,1 0 0,4-3-1,5-2 1,3-2 0,2 0 0,5-1-1,2-3 146,0-5 0,6-4 0,-4-1 0,3-1 0,0-4 0,-1-5 0,-3-4 0,3-4 1,1-3-1,0 1 0,-3-1 0,-4 2-176,-4-2 0,-2 3 1,0-4-1,1 1 0,-2 4 1,-2 1-1,-3 1-145,-2 1 0,-1 7 0,-5 7 0,0 8 0,0 5 0,0 2 0,1-1 0,3 0 1,2 1-1,0-1 72,1 0 0,4 1 0,-1-1 0,2-1 0,3-2 1,-1-1-1,1-1 118,-1-1 0,7 5 0,1-5 0</inkml:trace>
  <inkml:trace contextRef="#ctx0" brushRef="#br0" timeOffset="5">10229 10777 8200,'27'9'-33,"-3"1"0,2-7 0,-6 4 0,1-3 1,0 3-1,-2-1 0,0 2 0,2 0 33,1 3 0,9 2 0,6 1 0</inkml:trace>
  <inkml:trace contextRef="#ctx0" brushRef="#br0" timeOffset="6">10862 10575 8200,'-15'-6'255,"1"-2"0,0 0 0,-1 3 0,3 5 0,2 5 1,5 5-1,4 4-2416,1 5 2161,-7 4 0,6 5 0,-6 1 0</inkml:trace>
  <inkml:trace contextRef="#ctx0" brushRef="#br0" timeOffset="7">11020 11309 8079,'8'-14'219,"-2"-1"0,-4 1 1,1-2-1,4-2 0,1-2 1,4-4-1,6-5 1,6-5-1,3-2 0,4-4 1,1-2 39,1-1-404,7 0 1,-5-1-1,4 1 1,-6 0 0,-2 0-1,-3-2 1,0 0 0,-5 2-1,-3 7 1,-6 5 0,-4 7-1,-7 7 1,-6 7 0,-9 12-1,-5 10 1,-6 11 0,0 4-1,-1 2 1,-2 1-1,0 4 182,2 4 0,-1 4 0,4 1 0,0 0 0,0 0 0,4 0 0,1 0 0,3 1 0,2-1 0,3 0 1,2-2-1,4-2-2,5-6 0,5-4 0,7-5 0,-1-6 1,2-7-1,1-6 0,4-4 0,0-1 1,0 0-1,-2-1 0,0-4 0,2-5-21,1-2 1,1-3 0,2-1-1,-2-1 1,-1-3 0,0 1-1,2 0 1,0 0 0,-1 1-1,-2 2 1,-4 2-64,-1 0 0,-1 6 1,-3 4-1,-2 9 1,-5 8-1,-4 6 1,-1 2-1,0 1 0,0-1 2,0 0 1,0 3-1,0-5 1,0 0-1,2 0 1,1 1-1,3-3 1,2-1 46,4-1 0,0-7 0,3-2 0</inkml:trace>
  <inkml:trace contextRef="#ctx0" brushRef="#br0" timeOffset="8">12042 10417 8056,'14'0'281,"-6"-6"0,-3-1 1,-4 6-1,-2 9 1,-4 9-282,-5 6 0,-9 13 0,-3 9 0</inkml:trace>
  <inkml:trace contextRef="#ctx0" brushRef="#br0" timeOffset="9">13149 11309 7880,'-9'0'576,"1"-1"1,0-3 0,0-2-412,-3-2 0,4 3 0,2-4 1,5-3-1,5 0 0,5-3 1,3 1-1,3-2 0,3-2 1,5-1-1,3 0 0,2 0 1,-1-2-1206,1-1 999,0 4 1,0-1 0,0 8 0,-1 3-1,1 1 1,0 4 0,-2 1 0,-3 4-1,-3 4 1,-4 9 0,-1 6 0,-4 3 0,-4-1-1,-5 3 1,-2 0 0,-1-2 0,0-5-1,0-3 1,0-2 0,-1-1 0,-4-3 91,-5-6 0,4-4 0,1-4 1,4-6-1,1-3 0,0-3 0,0-1 1,0-3-1,1 1 0,2 0 0,4-2-83,1-1 0,0 4 1,3-1-1,-1 3 0,1 2 1,2-1-1,1 3 1,0 0-1,1 4 0,-1 2 1,0 1-1,2 0 8,4 1 1,-4-1-1,4 5 1,0 1-1,0 3 24,3 0 0,1 8 0,4-4 0</inkml:trace>
  <inkml:trace contextRef="#ctx0" brushRef="#br0" timeOffset="10">15178 11165 7875,'16'-6'-17,"-7"-4"1,-5-3 0,-6-1-1,-3 0 207,-4-1 1,-2 1 0,-1 0 0,3-1-1,-2 1 1,-1-1 0,1 3 0,3 0-1,0 3 1,0-1 0,-1 1 0,-1 1-1,0 1 1,-1 6 0,-2 2-266,-1 4 1,0 11-1,1 0 1,2 5 0,1 6-1,-1 5 1,0 5-1,0-1 1,3 0 0,1-3-1,4-1 1,1-3-17,2-3 1,7-9 0,2 1 0,4-7 0,3-6 0,3-4 0,4-4 0,1-5 0,0-8 0,1-5 0,1-4 0,-1-4 48,-1-5 0,-1-1 0,2-5 0,-2 2 0,-3-2 0,0-3 0,-1-4 1,0-1-1,-1 2 0,-2 1 0,-2 2 0,0 0 487,1 0 0,-6 6 1,-1 5-1,-1 10 0,-6 14 1,-2 16-1,-6 12-386,-1 8 0,0 2 0,-3 2 0,2 3 0,-1 0 0,0 2 0,2 0 1,2 3-1,3 1 0,0 1 0,-1-2 0,0-2-279,0 2 1,4-5 0,4-1 0,2-5 0,2-5 0,5-5 0,3-5 0,3-4 0,0-5 0,0-5 0,0-5 0,-1-6 333,-2-7 1,3 2 0,0-5 0,-3 1 0,-3-3-1,-3-1 1,1 2 0,0 1 0,0 2 0,-3 0 0,-1 0-214,-4 1 1,3 5 0,-1 8 0,-2 12-1,-1 7 1,-2 7 0,0 0-17,0 0 1,0 2 0,0-3 0,2-1-1,2 0 1,4 2 0,2 0 0,-1-1 0,3 0-1,2-1 1,4-2 0,1-2 84,-2-4 0,4-8 1,-2 2-1,1-3 0,-1-2 1,0-2-1,-2-3 0,-1-4 1,-3-4-1,-2-3 0,-3-2 1,0-3 204,0-1 0,-4 0 0,0-4 0,-2 2 0,-2-2 0,-2-1 0,-2-1 0,-6 0 0,-3 3 0,-1 2 0,-1 3 0,1 2-268,0 2 1,-2 8 0,-2 3 0,-1 5 0,0 5 0,0 6 0,-1 5-1,3 5 93,1 1 0,1 9 0,1 6 0</inkml:trace>
  <inkml:trace contextRef="#ctx0" brushRef="#br0" timeOffset="11">16243 10978 7838,'-10'-14'0,"0"-1"246,-1 1 0,3 0 1,0-1-1,2 4 1,3 6-1,3 12 0,3 7 1,2 7-1,-2 0-404,-2-1 1,4 6-1,0-2 1,0 3-1,0 0 1,-1-1 0,1-2-1,0 1 1,1 1-1,2-2 1,2-5 0,0-3 374,-1-1 0,1-6 0,4-1 0,0-1 0,1-6 0,1-4 0,1-8 0,3-5 0,-3-5 0,-1-1 0,-1-4-64,-1-1 0,5-2 0,0 2 0,-3 1 0,-3 4 0,-3 1 1,-1 4-1,-1 1 0,-1 1-256,-1 1 0,-6 7 0,2 7 0,-6 8 0,0 5 0,-1 3 0,-2 2 0,1 3 0,0-1 0,2 3 0,3-2 0,1-1-10,0-2 0,5-2 1,1-2-1,2 1 1,3-1-1,2-1 1,1-4-1,1-4 1,1-3-1,1-2 1,3 0-1,-3 0 205,-1 0 1,3-7-1,1-2 1,-3-6-1,-1-2 1,-2-2 0,1-1-1,-1 1 1,1 0-1,-3 2 1,0 1 0,-4 1 7,-2 1 1,4-1 0,-4 3 0,0 4 0,2 6 0,-1 7 0,1 3-319,0 3 1,-3 3 0,4 4 0,1 1-1,-1-1 1,1-2 0,1 0 217,2 3 0,8-3 0,1 5 0</inkml:trace>
  <inkml:trace contextRef="#ctx0" brushRef="#br0" timeOffset="12">17509 11036 7188,'-5'-10'269,"0"1"0,-1-1 0,2-4 0,0-1 0,-1 1 0,0-1 0,0 1 0,0 0 0,1-1 0,-3 1 828,-1-1-1134,-1 7 0,-1 2 1,0 6-1,1 2 1,-1 2-1,1 6 1,-2 3-1,-2 3 1,-3 3-1,-2 5 1,-1 3-1,1 2 1,4 0-1,3-2 1,3-1-1,1-4 1,4-1-1,2-4 1,1-1-1,1-3 1,4-3-1,5-6 1,2-2-30,3-2 0,1-2 1,1-1-1,3-5 1,-1-3-1,0-5 0,0 0 1,-1 0-1,-2 2 1,-2-1-1,0 1 0,1 0 158,-1-1 0,1 1 0,-1 1 0,-1 5 0,-4 8 0,-4 10 1,-5 6-249,-5 3 1,4 2-1,-6-4 1,3 4 0,-1 0-1,2 1 1,1-1 0,2 0-1,0-4 1,0-1 155,0-1 0,0-1 0,0 0 0</inkml:trace>
  <inkml:trace contextRef="#ctx0" brushRef="#br0" timeOffset="13">17739 10676 7493,'17'-43'379,"-2"0"1,-4 6-1,-9 5 1,1 6-1,2 10 1,-2 10 0,-2 11-1,-1 8 1605,0 6-2559,0 3 0,-1 7 575,-4 0 0,3 0 0,-4-1 0</inkml:trace>
  <inkml:trace contextRef="#ctx0" brushRef="#br0" timeOffset="14">18214 10978 7825,'12'-1'192,"-2"-4"1,-5-5 0,-4-3 0,-2-1-1,-4 1-56,-5 4 0,2-3 0,-1 6 0,-2 0 0,-2-1 0,-2 4 0,1 3 0,0 5 0,1 4 0,2 4 0,1 3 0,-1 2 1,0 3-1,-1 1 0,4 4-342,2 1 1,0 2 0,2-1 0,0 1 0,0 0 0,4-2-1,5-3 1,5-5 0,3-4 0,3-6 0,1-4 0,4-3 312,1-2 0,-2-2 1,4-3-1,1-6 0,1-5 1,-1-5-1,-1-1 1,0-4-1,0-1 0,-1-2 1,-3 2-1,-2 2 29,-2 1 1,3 0 0,0-4 0,-1 3 0,-2 2 0,0 3 0,1 2 0,3 2 0,-3 3-1,-1 4 1,-1 4 0,-1 3-66,0 2 1,1 0 0,-1 2-1,1 3 1,-1 4 0,-1 4 0,-2 1-1,-3 2 1,0 2 0,-2 1-1,1 0-229,-4 2 0,-2-3 0,-1 4 0,0-1 0,0-3 0,0-2 0,0-2 0,-1 0 208,-4 1 1,0-9-1,0-6 1,9-8-1,4-5 1,1-1-1,2 0 1,4-1-1,2-1-146,3-3 0,-1 3 0,-5-3 0,1 3 1,-1 1-1,0 3 0,1 0 0,-1 4 1,0 0-1,1 2 0,-1 0 204,1 2 0,-6 3 0,-1 2 0,0 4 1,-1 5-1,-1 3 0,-3 1 0,0-1 0,1-2-60,0-1 1,8-1-1,-3 6 1,4-3-1,1-2 1,1-5 0,-1-4-13,1-1 1,-3-1-1,0-2 1,-3-4 0,1-1-1,-1-3 1,1 0 0,-1 0-1,1 1 1,0-1-188,1-2 0,2 0 1,-1 5-1,-2 8 1,-5 8-1,-4 5 38,-1 1 1,5 1 0,0-1 0,-2 1 0,0-1 0,1 0 0,0 1 0,1-1 0,0 1 0,1-3 0,2 0 164,4-3 0,0-4 1,3 3-1,-1-2 1,0-4-1,1-5 0,-2-7 1,-2-3-1,-3-1 1,-2 0-23,-3-1 0,-1 1 0,-2-1 1,0 1-1,0-2 0,0-2 0,0-1 1,0 0-1,0 0 0,0 0 1,0 1-1,0 2-103,0 2 1,0-1-1,0 1 1,0 0 0,2 1-1,1 2 1,3 3-1,2 1 73,3 4 1,-3 1-1,2 2 1,3-1-1,3-2 1,3-2-1,0 2 1,0 1-1,2 2 1,0 0 0,1 0-1,-1 0 77,0 0 1,4 2 0,-2 2-1,-1 4 1,-3 2 0,-3 0 0,-1 1-1,-3 2 1,0 1 0,-4 2-1,-2 2 1,-4 2 6,-6 3 1,-4-1-1,-8 4 1,-1-4-1,-4 0 1,-1-1 0,-4 2-1,1-3 1,1 1-1,4-3 1,4-4 0,2-3-1572,0-1 0,4-5 1487,0 4 0,7-6 0,-3 4 0</inkml:trace>
  <inkml:trace contextRef="#ctx0" brushRef="#br0" timeOffset="15">20314 10172 7858,'13'-1'966,"-4"-4"1,4-3 0,-5-6-1,0 4 1,-3 9-459,-3 10 0,-7 13-648,0 2 0,-6 4 1,1 2-1,-3 2 0,-1 3 1,0 2-1,-1 3 1,1 1-1,-1 1 0,1-2 1,0-3-1,-1 0 1,1-2-1,1 0 0,2-3 1,3-2-1,0-1 1,2-2-1,-1-1 0,2-5 1,1-4-1,-1-4-2920,2 0 3264,1-7 1,0 0-1,-2-6 1,-4-1 0,0-4-1,1-3 1,2-1 0,1-3-1,0-2 1,3-4 0,1 1-1,0 1 1,0 1 0,0 1-1,0 0 1,0-1 0,1 1-1,4-1-209,5 1 1,-4 4-1,1 2 1,-1 0 0,4 2-1,2 0 1,1 1-1,-2 0 1,-1 0 140,1 2 1,2 2-1,1 1 1,1 1-1,-1 2 1,0 4-1,1-1 1,-1 0-1,1-1 1,-1 0-1,0 0 1,1 0-153,-1 1 1,1-4-1,1 2 1,1-2-1,2 0 1,-1 1-1,-2 2 1,-2-1-1,1 3-158,-1 2 0,-4 4 0,-2 2 0,-2-1 0,-3 0 0,-1 1 0,-2-1 1,0 1-1,1-1-550,4 0 0,-3-4 1,4 0 723,1 1 0,-6-5 0,6 0 0</inkml:trace>
  <inkml:trace contextRef="#ctx0" brushRef="#br0" timeOffset="16">20889 10331 7819,'-6'-10'1822,"-2"1"1,-1-1-1823,-1 2 0,7 2 0,-4 6 0</inkml:trace>
  <inkml:trace contextRef="#ctx0" brushRef="#br0" timeOffset="17">2517 13741 7611,'7'0'2542,"-7"0"0,-5-2-2365,-5-3 0,4 2 1,8-5-1,2 2 1,6 1-1,3 0 1,3 0-333,3 2 1,3 2 0,9 1-1,1 0 1,3 0 0,2 0 0,3 0-1,1-2 1,1-1 0,-2-2 0,-3 2-1,-2 0-1037,-3-2 982,-2 3 1,-3-4 0,-3 6-1,-5-2 1,-1-1 209,1-2 0,3-6 0,7 3 0</inkml:trace>
  <inkml:trace contextRef="#ctx0" brushRef="#br0" timeOffset="18">4575 13036 7369,'9'-13'0,"-1"2"127,-1 1 1,-2 1 0,-4-6-1,2 1 1,2-1 0,-2 1-1,-1 0 1,-2-1 69,0 1 1,0-1-1,0 1 1,0 0-1,-2 1 1,-1 5-1,-3 9 1,-2 12-1,-2 10 1,1 5-1,-1 6 1,-1 6-1,-2 6-1560,-1 7 1330,-1 3 1,1 2 0,-1 1 0,3 3 0,0 5 0,5 2 0,0-2 0,4-5 0,1-4 0,4-7 0,3-8 0,4-9 0,4-10 0,1-10 0,2-9 0,2-8 0,1-8 0,-1-5 0,-1-5 0,1-3 0,1-5 0,-1-4 0,-1-3 162,3 1 0,-9 2 0,3 4 1,-3 0-1,-1 0 0,-1 2 0,1 3 1,-2 5-1,-2 5 0,-1 2-200,0 3 0,0 12 0,-5 2 0,0 8 1,0 4-1,0 4 0,0 1 0,0 4 0,0 1 1,0 0-1,1-1 0,3-2-34,0 1 1,8 3-1,-1 0 1,5 0 0,5-4-1,-1-5 1,3-3-1,-1-3 1,2-4 0,0-4-1,0-5 1,0-5 240,-2-4 1,4-4 0,-7-3 0,-1-3 0,-4-5 0,-3-4 0,-1 1-1,-1 2 1,-1 1 0,-3-2 0,-3 1 0,-2-1-64,0 2 1,-2 2-1,-3-4 1,-4 4-1,-5 1 1,-4 3-1,-3 4 1,0 4-1,1 5 1,0 4-1,0 2 1,-3 4-811,1 5 0,-4 9 1,7 5-1,2 3 736,1 2 0,-5 6 0,-2 2 0</inkml:trace>
  <inkml:trace contextRef="#ctx0" brushRef="#br0" timeOffset="19">6114 13870 7987,'-6'13'228,"-4"-3"0,2-4 1,-1-6-1,-1-2 1,2-2-1,3-6-46,4-3 0,1-1 0,0-2 0,1-3 0,4-5 0,5-3 1,2-2-1,4 0 0,4-1 0,2-2 0,2-2 0,0 2 1,1 2-1,3 3 0,0 1 0,3 4-360,2 1 0,-5 8 0,2 8 0,-1 5 0,-4 5 0,1 6 0,-4 7 0,-3 6 0,-3 5 0,-1 2 0,-2 3 0,-4-2 347,-4-2 0,-3-1 0,-2-2 1,0-3-1,0-4 0,0-4 0,-2-4 1,-1-4-127,-2-8 1,0-6 0,5-10 0,0-2 0,0-2 0,2-3 0,1-1 0,3 0 0,1 0 0,1-1-1,-2-1 1,2 0-82,0 3 0,0 5 0,3-1 0,-1 3 0,1 1 1,2 3-1,1 2 0,1 5 0,-1 4 0,0 2 35,1 4 0,-2 3 0,-2 6 1,-3 1-1,0-1 0,-2 2 0,2 2 1,-1 1-1,1 0 0,-2 0 1,2 0-1,-2-1-123,1-2 0,2-2 1,-2 1-1,1-2 0,1-2 1,1-3-1,-1-2 1,3-3-1,0-1 0,3-4 250,-1-2 0,1-4 0,-3-8 0,0-2 0,-3-1 0,1 1 0,-2 2 0,-2 2 0,-1-1 0,1 1 0,1 0 0,-1-1 14,-3 1 1,4 0 0,-2-1 0,-2 1-1,-2-1 200,-1 1-439,0 6 662,0 2-605,0 6 0,0 1 0,-1 2 0,-2 4-51,-2 1 1,-2-5 0,4 3 0,-2 1 164,2 2 1,2 4 0,1 2 0,0-1 0,0 2 0,0 1 0,1 3 0,4-3 0,5-1-1,1 0-139,-2 3 1,9-3 0,-4 4 0,2-4 0,0-2 0,0-1 0,2-4 0,1-4 0,-1-3 0,-2-2 0,-2 0-1,0 0 116,1 0 0,-1-8 0,1-5 0,-1-5 0,-1-1 1,-2-2-1,-3-1 0,0-2 0,-2 0 0,1 0 0,-4 0 1,-2 0-120,-1-1 0,0 2 0,0 1 0,0 1 0,-1 2 0,-4 0 0,-5 1 0,-1 4 0,0 4-223,2 4 0,1 2 0,-2 9 0,5 5 0,5 3 0,5-1 312,5-2 0,-2-4 0,1-6 1,2 0-1,2 0 0,3 0 1,2 0-1,1 0 0,0 0 1,0 2-1,2 1 0,0 2-91,0-2 0,3 4 0,-4-1 1,1 2-1,0 2 0,-4-1 0,-1 1 1,-1 1-1,-2 2 0,-4 1 0,-4 1 1,-3-1 141,-2 0 1,0-4 0,0-1-1,-2 1 1,-1 0 0,-4-2-1,-1-2 1,-3-3 0,-2-1-1,-1-2-153,0 0 1,-1-2 0,1-1-1,1-3 1,3-2 93,6-4 1,2 8 0,4 4 0,1 8 0,3 3 0,1 0 0,1-1 0,0 1 0,3 0 90,2-1 1,-4 1 0,1-6-1,1-1 1,2 1 0,1 0-1,1-2 1,-1-1 0,0-4-1,1-1 1,1-3 0,1-2-12,2-4 1,1-2 0,-4-4-1,1-1 1,2 2 0,-1 1-1,0 1 1,-1 1 0,2 0 0,1 1-1,-1 2 1,2 3-127,1 1 0,-5 2 0,3 5 0,-4 2 0,0 3 0,1 4 0,1 4 0,-4 2 0,-4 1 0,-2 1 0,-2 4 0,1 0-96,-4-1 1,3 4 0,-1-4 0,-2-3 0,-1-1 0,-4-1 0,-1-1 0,-3-1 130,-2-4 1,4-4-1,0-10 1,2-4-1,2-6 1,0-2-1,0-2 1,0-1-1,0 0 1,0-3-1,2-1 1,1 2-164,2 1 1,6-3 0,-3 5 0,1 1 0,1 1 0,1-1 0,2 1 0,1 2 0,1 6 0,1 1 0,1 0 0,4-2 223,1 2 0,-2-3 1,4 4-1,1-1 1,2-3-1,2-2 1,0-1-1,0 0 1,-1-2-1,1-2 1,2-3-1,1-1 94,1-4 1,-1-1 0,-6-2 0,-4 1-1,0-1 1,-1 0 0,-2 0 0,-4 1 0,-4-1-1,-1-2 1,-2-1 0,-2-1-246,0 1 0,-4 8 0,1 5 0,-4 3 0,-6 3 1,-2 3-1,-6 7 0,-4 8 0,-2 9 0,-1 9 0,-1 4 1,-2 3 110,-2 4 0,-2 3 0,2 6 0,1-2 0,2 1 0,0-1 0,2 4 0,3 0 0,4 0 0,4-2 0,3 2 0,2-1-593,2 0 0,6 0 1,6-10-1,8-4 574,5-4 0,9 1 0,7-5 0</inkml:trace>
  <inkml:trace contextRef="#ctx0" brushRef="#br0" timeOffset="20">9035 13323 7987,'0'-22'397,"0"1"1,0 7 0,0 0 0,-2-2-1,-1-2 1,-3 0 0,-1 4 0,-1 4-1,0 4 1,-3 3-427,-2 1 0,-1 9 0,-1 2 1,1 6-1,0 4 0,-1 3 1,1 2-1,1 0 0,2 2 1,3 1-1,0 2 0,1-1 24,1 1 1,1-2-1,5-1 1,0-4-1,2-1 1,1-3-1,3-4 1,2-3-1,4-3 1,0-1-1,3-4 1,1-3 130,3-5 0,-6-3 1,3-6-1,0-1 0,-3 1 1,3 0-1,-4-1 0,3 1 1,-4-1-1,2 1 0,-2 0 1,0-1-384,-1 1 0,-1 6 0,4 5 0,-3 6 1,-6 6-1,-2 4 0,-2 2 0,0 1-135,0 3 1,0-3 0,0 3-1,0-3 1,2-2 0,1 1-1,2-1 392,-2 0 0,5 1 0,0-1 0</inkml:trace>
  <inkml:trace contextRef="#ctx0" brushRef="#br0" timeOffset="21">9351 13021 7953,'0'-28'0,"-1"0"423,-4 4 0,3 8 0,-4 8 0,1 5 0,0 8 0,2 9 0,0 7 0,0 5 0,-2 1 0,2 2-1289,1 0 0,2 1 0,0 2 866,0 1 0,-6 7 0,-2-3 0</inkml:trace>
  <inkml:trace contextRef="#ctx0" brushRef="#br0" timeOffset="22">10085 13511 8016,'-18'-20'0,"2"0"397,4-3 1,0 6-1,-2-4 1,0 0-1,-1-1 1,1-2-1,-1 1 1,1 1-410,0 0 0,-1 4 1,1-1-1,0 3 1,-1 3-1,1 3 1,-1 6-1,1 4 0,0 6 1,-1 8-1,1 9 1,-1 4-1,3 3 1,0 4-1,4 3-20,2-1 1,-4 6 0,6-5 0,1 1-1,3-3 1,3-3 0,3-6 0,2-4 0,5-6-1,3-5 1,5-6 0,1-5 148,4-5 1,-1-9-1,1-10 1,-2-5-1,1-3 1,2-3 0,1 0-1,-3-2 1,-2 0-1,-1-3 1,0-3 0,2-3-89,-1-2 0,-2 0 0,-7 3 0,2-1 0,1-2 0,3 3 0,-4 5 0,-4 8 0,-4 7 0,0 5-58,0 4 0,-4 20 0,-1 7 1,-5 10-1,-4 9 0,-2 7 0,-3 4 1,-1 3-1,1-1 0,2 1 0,-3 3 1,1 1-232,2-2 0,2-1 0,7-2 0,0 0 0,0 0 0,0-1 0,2-4 1,4-6-1,7-5 0,6-4 0,4-4 0,2-6 201,2-7 0,2-4 1,2-4-1,0-3 1,3-6-1,-2-5 0,-2-5 1,-2-1-1,-3-2 1,-2 0-1,-3 0 0,-2-1 289,-2-3 1,-3 4 0,-2 0-1,-3-1 1,0-1 0,-2 1-1,1 2 1,-4 3 0,-2 0-1,-1 1 1,-1 0 38,-4 1 1,-3 7 0,-6 3 0,-1 2-1,1 4 1,0 5 0,1 7 0,2 3-1,1 3 1,-1 1 0,0 4-404,1 2 1,-3-4-1,5 5 1,-1 1-1,1 1 1,1-1-1,4-2 1,1-1 0,2-1-1,0 1 1,0-1-1,2 0 197,3-4 1,3-7 0,6-5-1,1-4 1,-1-1 0,2 0-1,2-1 1,2-6 0,1-5 0,0-7-1,-2-4 1,0-2-84,0-3 1,1 1 0,-6 2-1,0 2 1,1 2 0,-2 4 0,-2 1-138,-2 1 1,-5 14 0,0 6 0,-2 7-1,-2 6 1,0 3 0,0 0 0,2-1-1,1 0 1,2-1 0,-1 2 0,1-1-532,0 1 1,1-2-1,-1-4 1,3-1-1,2 0 688,-1 1 0,1-1 0,4 1 0</inkml:trace>
  <inkml:trace contextRef="#ctx0" brushRef="#br0" timeOffset="23">11049 12978 7977,'0'-27'0,"0"1"437,0 2 0,-5 7 1,0-2-1,4 6 1,2 8-1,4 10 0,0 8-1041,1 6 0,-3-3 0,5 5 0,0-1 604,0 4 0,2 4 0,4 0 0</inkml:trace>
  <inkml:trace contextRef="#ctx0" brushRef="#br0" timeOffset="24">11308 13252 8796,'-5'-15'807,"0"1"0,0 4 1,4 2-1,-2 0 0,-2 0 1,2 0-967,1 5 0,2 5 1,0 14-1,0 1 0,0 4 1,0 1-1,0 4 1,0 0-1,2-1 0,1-1 1,3 0-1,1 0 82,-1 0 1,4-6 0,-4 1-1,2-5 1,3-3 0,2-3 0,1-1-1,1-4 1,-1-1 0,1-4-1,-1-3 1,0-4 370,1-4 0,-1-6 0,0-2 0,1 0 0,-1-1 0,1 1 0,-3-2 0,0 3 0,-3-1 0,2 3-434,2 2 1,-5 10 0,-3 6 0,-3 8 0,-2 5 0,0 1 0,0 0 0,0 1-1,0-1 35,0 1 0,0 4 0,0 0 0,0-1 0,1-4 1,2-3-1,2-1 0,0 1 0,1 0 0,2 0 1,2-3 135,0-1 0,-6-2 0,6-5 1,1-2-1,2-3 0,1-4 1,1-4-1,-1-2 0,0 1 0,1-2 1,-1-2-60,1-1 0,-1 0 0,-1 5 0,-2-1 0,-3 1 0,0-1 0,0 3 0,2 1 0,-1 3 297,1 1 0,-7 4 0,2 8 1,-2 4-1,0 4 0,2 1 0,-2 1-306,-1-1 1,3-4 0,-1-1 0,1 3 0,1 0 0,4 3 0,3-2-1,0-2 1,-2-3 36,-2-2 0,7-1 0,7-5 0</inkml:trace>
  <inkml:trace contextRef="#ctx0" brushRef="#br0" timeOffset="25">13567 13626 7968,'-15'-7'275,"1"4"1,1-7 0,2 1 0,3-1 0,1-1 0,4-3 0,2-4-57,1 1 0,0-6 0,1 1 0,6-2 0,5 1 0,8 1 0,2 0 0,4-2 0,1 0 0,2 1 0,-1 3 0,1 2 0,0 4 0,0 2 0,-1 4 0,1 2-434,0 3 0,-5 8 1,-2 6-1,-1 5 1,-3 5-1,-4 1 1,-3 3-1,-3 3 1,-1 0-1,-4 0 1,0-4-1,0-5 340,2-3 1,0-2 0,-5-3-1,0-6 1,0-10 0,0-6 0,0-3-1,0-2-37,0-3 1,0 1 0,1-4 0,4-1-1,5 2 1,3-1 0,-1 1 0,0 1 0,-3 2-1,2 4 1,2 2 0,2 4-364,-1 2 1,0-4 0,1 6-1,-1 0 1,0 3 0,1 2-1,-1 3 1,2 2 0,2 2-1,1 2 275,-1-2 0,4 4 0,0-4 0</inkml:trace>
  <inkml:trace contextRef="#ctx0" brushRef="#br0" timeOffset="26">14890 13323 7924,'-14'-14'598,"-1"0"1,1-2 0,0-2-1,1-1 1,3 1 0,4 2-1,1 5 1,2 5-708,4 6 1,-1 9 0,5 1 0,-3 4 0,-2 4 0,0 3 0,0 0 0,0 1 0,1-1 0,3 1-1,2-1 1,2 1 35,3 1 1,0-6 0,1 2 0,-1-3 0,3-1 0,5-2 0,2-4 0,2-4 0,-1-3 0,5-4 0,5-4-1,5-9 199,0-7 1,4-12-1,-4-4 1,1-4-1,1-2 1,-1-3-1,-1-2 1,-4-1-1,-2-1 1,-4 0-1,-2-4 1,-2-1-75,-2-1 0,-4 6 0,-6 3 0,-1 5 0,0 3 0,-2 4 0,-5 9 1,-6 16-10,-7 17 1,-8 14 0,-2 10 0,-1 2 0,-2 5-1,3 1 1,-3 4 0,3-2 0,-1 1 0,3-1 0,1 2-1,1-2-263,1 0 1,-1 0 0,10-8 0,-1 1 0,1-1 0,3-3 0,3-7 0,5-7 270,4-9 0,2-11 0,1-4 0,-3-4 0,2-1 1,1-1-1,-1 1 0,-3-1 0,0 1 0,0 0 5,3-1 1,-3 7-1,0 5 1,-2 6 0,-1 7-1,0 3 1,1 1 0,1 0-1,1 1 1,0-1 0,3 1-66,2-1 0,1 0 0,0-1 0,2-2 1,2-3-1,3-1 0,0-4 0,1-2 0,-1-1 1,-1-1-1,0-2 0,-1-5 106,0-5 0,5 2 1,-5-8-1,-1 1 0,-2 0 1,-3-1-1,-4 2 0,-2 1 1,-3 1-176,1 1 1,-6 6 0,-9 3 0,-3 5 0,-1 5 0,1 4-1,2 4 1,1 2 0,1-1 0,1 2 0,1 2-155,1 1 1,4 0-1,-3-5 1,5 1 0,5-1-1,5-1 1,3-4 0,1-4-1,2-5 477,3-5 0,-3-3 0,3-6 0,-1 0 0,0-1 0,1 1 0,0 0 0,0-1 0,2 1 0,0-1 0,1 1 1,-1 0-69,0-1 0,-2 6 0,-3 1 0,1 1 0,2 4 0,-1 1 0,-2 2 0,-2 0 1,1 0-1,-1 2 0,-1 3-463,-3 4 0,-4 4 0,-6 2 0,0-1 0,-2 0 1,-2 1-1,-6-1 0,-1 1 0,0-1 0,1-1 0,0-2 1,1-3 179,-1-2 1,9-2-1,1-9 1,8-5-1,4-3 1,3-3-1,-1-1 247,1-2 0,-1-1 1,0 6-1,1 0 1,1-1-1,1 1 1,3-1-1,-3 3 1,-1 0-1,-2 3 1,1-1-1,-1 1-163,1-1 1,1 5 0,1-3 0,2 0 0,1 2-1,-1-2 1,2 2 0,-1-2 0,1 1 0,-3-1-1,-2 2 1,-2-1 283,0 4 1,1-5-1,-2-1 1,-5-3-194,-8 3 1,-7 9 0,-7 9-1,-1 4 1,-1 2 0,-1 1 0,-2 1-1,0 4 1,-1 0 0,1 1 0,2-1-1,1 1-217,1 1 0,1-4 0,1 3 0,3-1 0,4-2 0,1 0 0,0 1 0,4-3 0,4-2 114,7-6 0,2-4 0,3-8 0,1-4 0,1-2 0,3-6 0,-1-2 0,0-2 0,0-1 0,0 0 1,0-1-1,1 0 265,-3 3 1,-1 2-1,-1 2 1,-1 1-1,0 2 1,1 3-1,-1 2-363,1 2 1,-7 9 0,-4 5 0,-2 3-1,-2 1 1,0 0 0,0 1 0,-2-1 0,-1 2-1,-2 2 1,1 1 0,-1-1-1190,0-2 1,0 3 0,5 0-1,0-1 1321,0-3 0,-6-7 0,-2-1 0</inkml:trace>
  <inkml:trace contextRef="#ctx0" brushRef="#br0" timeOffset="27">16947 12690 7877,'20'-60'435,"-1"1"0,-2 6 0,-1 5 0,-3 9 0,-2 9 1,-3 11-1,-1 9-154,-4 9 1,-1 4 0,-2 11 0,0 2-1,-2 2 1,-1 3 0,-2 1 0,0 4-282,-1 1 0,-2 2 0,-7-1 0</inkml:trace>
  <inkml:trace contextRef="#ctx0" brushRef="#br0" timeOffset="28">17206 13252 7924,'-4'-15'0,"-1"-1"326,2-3 1,1 3-1,2-3 1,2 1-1,2 1 1,6-3 0,4 1-1,6-2-200,4-2 1,3 2 0,2 2 0,-1 3-1,3 3 1,-1 2 0,0 3 0,-2 1 0,-3 4-1,-2 3 1,-4 5 0,-3 4 0,-3 6-1,-4 2 1,-2 4 0,-3 2-2730,1 2 2651,0 2 0,-10-3 0,-1-1 1,-1-1-1,-1-1 0,2 0 1,-2-4-1,0-1 0,-2-5 1,2-6-1,5-11 0,6-9 1,7-5-1,3-1 0,3-2 1,1 1-1,2-2 15,-1 2 0,3-6 1,0 6-1,-1 0 0,1 3 1,-2 3-1,1 1 0,-1 2 1,-2 4 34,-1 4 0,-8 5 0,-3 5 0,-2 4 1,1 4-1,2 2 0,0-1 0,2 0 0,0 1-98,3-1 0,-3 1 0,2-3 0,1-1 0,2-1 1,1 0-1,1-1 0,-1-1 0,1-1 0,-1-4 83,0-2 1,1-1-1,-1-1 1,1-4 0,0-5-1,3-2 1,1-4-1,-1-2 1,-1-1 0,1 0-1,1 0 1,-3-1-155,-5 3 0,2 1 0,-3 1 0,1 4 113,-1 6 1,-9 2 0,-6 13 0,2 1 0,2 2 0,1 1-1,0 1 1,0-1 0,0 0 0,1-1 0,2-2-304,2-1 1,6 0 0,-1 4 0,3 0 0,1-1 0,0-2 0,1-1 0,-1-1-2650,1-1 2910,-1-1 0,0-1 0,1 2 0</inkml:trace>
  <inkml:trace contextRef="#ctx0" brushRef="#br0" timeOffset="29">18688 12359 7860,'0'-28'575,"0"4"1,0 1-1,0 3 1,0 2-1,0 5 1,0 10-1,0 13 923,0 10-2207,0 8 0,-1 2 1,-2 2-1,-4 3 709,-1 2 0,-8 1 0,-6 5 0</inkml:trace>
  <inkml:trace contextRef="#ctx0" brushRef="#br0" timeOffset="30">19206 13151 7866,'0'-15'104,"0"-4"0,2 0 0,3 1 0,3 3 0,1-1 0,1-2 0,3-3 152,4-1 1,1 4 0,6-3 0,1 2 0,2 0 0,1 1 0,-3 4 0,-1 3 0,0 3 0,0 1 0,-1 4 0,-3 2 0,-4 2 0,-4 4-377,-8 5 0,-2 2 0,-2 3 0,0-1 0,0 1 0,0-1 1,0 0-1,0 1 0,0-1 0,0 1 0,0-1 147,0 0 1,2-6-1,2-3 1,6-3 0,3-2-1,1 0 1,0-2 0,1-3-1,-1-4 1,2-4 0,2-1 137,1-1 0,2-4 1,-4 0-1,3 0 0,-1-1 1,0 1-1,0 2 1,-3 1-1,-3 1 0,-4 3-304,3 2 0,-6 5 0,-1 10 0,-4 5 0,-2 2 1,-2 3-1,-2-1 0,2 0 0,1 1 0,2-1-1,0 1 1,5-1-1,1 0 1,1 1-1,1-2 1,0-2-1,3-3 1,2-2-1,1-3 1,0-1 0,1-2-1,1 0 229,3 0 1,-3-6-1,3-4 1,-3-4 0,-2-4-1,2-3 1,0 0-1,0-1 1,-3 0 0,-2-4-1,-1-1 1,-2-2-63,-2 0 0,-1 1 1,-5-1-1,0 2 0,-1 3 1,-3 3-1,-2 3 1,-2 4-1,-5 6 0,-3 5 1,-5 4-1,-1 4-362,-4 5 1,-1 7 0,0 4-1,2 1 1,2 4 0,1 1-1,1 2 1,0 0 334,4 0 0,1-1 0,1 1 0</inkml:trace>
  <inkml:trace contextRef="#ctx0" brushRef="#br0" timeOffset="31">20559 12791 7943,'-8'-22'387,"-4"-4"0,8 7 0,0 1 1,3 2-1,1 2 0,0 0 0,0-1 1,0 1-1,1-1 0,4 3 1,3 0 229,0 3 0,0 4-804,-3-4 0,-5 5 0,0 1 0,-8 6 0,-6 7 0,-4 4 0,-3 4 0,-1 3 0,-4 1 0,1 4 0,-1 1 0,4 0 0,1-1 0,3-2 0,2 1 0,4 1 0,2-2 0,5-5 0,4-3 233,1-2 1,6-1 0,4-3 0,4-6-1,5-4 1,5-6 0,3-7 0,4-6 0,1-3-1,1-4 1,-1-1 0,-1-2 108,-3 0 1,3-6-1,1-2 1,1-1-1,-1 0 1,-1-4 0,-3-3-1,1-4 1,-2-1-1,-1 1 1,-4 4-1,-1 5-152,-3 6 1,-7 6 0,-5 5 0,-3 10 0,-7 12 0,-6 10-1,-6 9 1,-2 6 0,-1 5-108,0 4 1,-5-1-1,5 7 1,0-1-1,0 0 1,-1 1-1,3 1 1,1 1-1,1 1 1,1-2-1,1-3 1,4-1 107,4 1 1,3-5 0,2 0-1,0-6 1,2-9 0,3-4-1,4-5 1,6-2 0,2-2-1,4-4 1,0-5 0,1-5 112,1-3 1,1-7 0,4-3 0,1-1 0,-2 0 0,-1-1 0,-2-1 0,1 1 0,1 2-1,0 1 1,-4 1 0,-3 0-68,-6 4 1,1 5-1,-6 6 1,0 4-1,-3 9 1,-3 4-1,-4 3 1,-1 2 0,-4 2-279,0 1 0,3 7 1,0-4-1,0 1 0,1-3 1,-2 0-1,2-1 0,2 0 1,1 0-1,0 0 0,1-3 1,2-3-1371,2-3 1,2-6 1597,-3 6 0,4-7 0,7 4 0</inkml:trace>
  <inkml:trace contextRef="#ctx0" brushRef="#br0" timeOffset="32">21364 12288 9597,'-13'-7'0,"1"-2"524,-3-4 0,9 0 0,-8 2 0,2 4 1,6 6-1,4 7 0,7 4-1548,3-1 0,-3 4 1,3-3-1,0 1 1,-2 0 1023,1-1 0,4-1 0,-3 6 0</inkml:trace>
  <inkml:trace contextRef="#ctx0" brushRef="#br0" timeOffset="33">21436 12547 8016,'-8'-2'1006,"5"-1"0,6-2 0,7 0-622,3-1 0,-4 4-526,1-3 0,-5 4 0,3-1 0,0-1 0,-2 0 1,-1 3-1,-7 5 0,-4 3 0,-4 3 0,1 3 0,-3 4 1,0 2-1,-3 1 0,1 2-454,-1-1 622,1-4 0,4 7-1,1-4 1,-1 0 0,2 0 0,3-4 0,4-1 0,1-1 0,0-1 0,1-1 0,4-4 0,5-4 0,3-3 0,1-2 0,0 0 0,1 0 0,-1-2 0,2-3 0,2-3 0,1-1 0,0-1 0,0 1-565,0 1 1,1-5-1,-6 5 1,0-2 538,1 1 0,-1-1 0,1-4 0</inkml:trace>
  <inkml:trace contextRef="#ctx0" brushRef="#br0" timeOffset="34">21796 12144 7919,'-15'0'1142,"1"0"0,12 0 0,7 0-1266,6 0 0,4 4 1,-1 3-1,1-1 1,-1 1-1,2-4 1,2-2-1,1-1 1,-2 0-1,-1 0 1,-1 0-1,-1 0 1,1 0-1,-1 0 124,0 0 0,7 0 0,1 0 0</inkml:trace>
  <inkml:trace contextRef="#ctx0" brushRef="#br0" timeOffset="35">22343 12460 9734,'6'-9'156,"5"1"1,5 1 0,5 4 0,1 1 0,4 1 0,1-2 0,2-2 0,0 2 0,-1 1 0,0 2 0,-3 0 0,-2 0-157,-3 0 0,-1 0 0,-4 0 0</inkml:trace>
  <inkml:trace contextRef="#ctx0" brushRef="#br0" timeOffset="36">23522 12618 7940,'0'-14'89,"2"-2"0,1-1 0,2-4 0,-2 0 1,-1 0-1,-1 2 53,4-2 1,-3 4-1,2-6 1,-2 2-1,-4 4 1,-1 1-1,-3 3 1,-2 2-1,-3 3 1,-2 1-1,-1 4 1,-2 3 0,-2 5-1,-3 5 1,-1 4-1,-4 5-261,-1 5 1,-2 3 0,2 4 0,2 1 0,1 1 0,1-1 0,4-1-1,5-3 1,2 1 0,4-2 0,4-1 0,2-4 162,2-1 0,6-8 0,6-8 0,5-4 1,9-2-1,4-6 0,5-5 0,0-8 0,2-2 1,0-5-1,3-4 0,2-4 116,1-1 0,0 2 1,0-4-1,0-4 1,0-3-1,-1-3 0,-4 2 1,-4 1-1,-4 2 1,-3 0-1,-1 1 0,-4 4-296,-1 4 0,-10 14 1,-11 10-1,-9 15 1,-9 11-1,-6 9 0,-3 7 1,-2 7 102,0 2 1,1-1 0,-1 2 0,2 3-1,1-1 1,2 1 0,0-2 0,3 0 0,5 1-1,7-1 1,2-2 0,4-2 87,2-6 1,2-9 0,6-6 0,5-7-1,8-6 1,2-4 0,2-2 0,0-4 0,0-5-1,0-2 1,0-4 0,0-2-111,1-1 1,1-5-1,0 3 1,-2 0 0,1-1-1,1 0 1,-2-2 0,-5 1-1,-3 4 1,-2 5 0,1 2 12,-1 3 1,-4 6-1,-4 1 1,-3 8-1,-6 10 1,-3 4-1,-4 2 1,0 0-1,2 4 1,0-1-261,0-1 1,5 4 0,-2-6 0,2 0 0,0-1 0,-2-2 301,2 1 0,-5-1 0,0-5 0</inkml:trace>
  <inkml:trace contextRef="#ctx0" brushRef="#br0" timeOffset="37">24285 12144 8448,'0'-20'505,"0"1"0,-2-5 1,-1 5-1,-3 3 0,-1 7 1,1 9-1,3 8 1,1 4-1,2 4-218,0 3-841,0 4 0,0 1 1,0 0-1,2 1 0,1 1 1,2 0 553,-2-2 0,5-7 0,0 4 0</inkml:trace>
  <inkml:trace contextRef="#ctx0" brushRef="#br0" timeOffset="38">24803 11957 7920,'8'-21'721,"5"3"1,-6-4-1,1 1 1,-1 3-1,-4 6 1,-1 7-592,-4 10 1,-8 7 0,2 8 0,-1 4 0,-1 3 0,-1 2 0,-2 1 0,-1 2 0,-2 3 0,-2 2 0,-1 1 0,2 1-822,1-1 0,1-4 0,-1 4 0,-1 2 0,-3 1 0,3 3 691,1-1 0,-5 6 0,-1 3 0</inkml:trace>
  <inkml:trace contextRef="#ctx0" brushRef="#br0" timeOffset="39">24486 12561 7887,'-14'-19'883,"-1"0"1,1 1 0,0 2-1,1 5-766,3 6 1,5 5 0,10 11-1,5-1 1,3-1 0,1 1-1,0 0 1,1-1 0,-1-1 0,2-1-1,2-3 1,3 1-396,1-2 1,-3-1 0,4-2-1,-1 0 1,-1 0 0,1 0 0,0 0-1,4 0 1,0-2 0,-1-2 0,-1-6-1,2-1 412,1 1 1,2-3-1,-2 4 1,-3-4 0,-3-1-1,-2-1 1,0-1-1,-1 0 1,-4 0 0,-3 3-1,-1 1 105,1-1 0,-5 3 0,-3 2 0,-4 3 0,-4 7 0,0 4 0,1 4 1,-1 0-647,2 1 0,1-3 1,2 1-1,0 3 1,0 0-1,0 3 1,2-1-1,2-1 340,6-3 0,-2-4 1,1-6-1,3 0 1,0 0-1,3 0 1,-1-2-1,1-2 1,-1-6-1,0-3 1,1-1-1,-1-1 32,1 1 1,4-5 0,0-2 0,-1 0 0,-3 0 0,0 2-1,-1-1 1,-1-3 0,-2 1 0,-3 1 0,-1 2-51,-4 0 0,-3 1 0,-5 8 0,-5 6 0,-2 4 0,-3 4 0,1 6 0,-1 3 0,1 1 31,0 1 1,1-1 0,2 0 0,1 1-1,1-1 1,-1 2 0,2 2 0,0 1 0,2-2-1,-1-1 1,4-1 53,1-1 0,2 1 0,0-1 0</inkml:trace>
  <inkml:trace contextRef="#ctx0" brushRef="#br0" timeOffset="40">25249 11813 7864,'0'-10'367,"0"1"1,1-1 0,4 2 0,5 5 0,2 4 0,3 6 0,-1 1 834,1 3-1383,-1 2 0,2-4 0,2-1 0,2-1 0,1-2 0,2-1 0,-3 1 0,3-2 0,-1-1 181,4-2 0,1-7 0,2 0 0</inkml:trace>
  <inkml:trace contextRef="#ctx0" brushRef="#br0" timeOffset="41">24573 12172 8053,'-15'0'2554,"6"0"-2432,-1 0 1,8 0 0,2 0-1,8 0 1,5 0 0,2 0 0,1 0-1,3 0 1,5 0 0,3 0-123,2 0 0,-1 0 0,1 0 0</inkml:trace>
  <inkml:trace contextRef="#ctx0" brushRef="#br0" timeOffset="42">25249 12331 7846,'8'-10'330,"-4"1"1,-2-3-19,-2 0 1,0-3-1,-1 2 1,-4 4-1,-5 6-112,-3 6 1,4 0 0,-1 7-1,-1 1 1,0 2 0,0 1-1,3 0 1,0 1 0,1-1 0,-1 0-25,0 1 0,5-1 0,-3 1 1,1-1-1,0 0 0,2 2 0,3 2 1,5 1-1,4-1 0,4-4 0,1-4-275,1-5 1,6-4-1,3-1 1,3 0-1,3-1 1,4-4-1,2-5 1,3-3-1,-2-1 1,-2 0-1,-3-1 99,-2 1 0,5-7 0,2-1 0</inkml:trace>
  <inkml:trace contextRef="#ctx0" brushRef="#br0" timeOffset="43">2848 15856 8118,'-14'-5'420,"0"-1"0,1-2 0,3-4 0,7 1 0,6 2 1706,7 4-2118,9 3 0,3 2 1,9 0-1,2 0 0,6 2 1,2 1-1,2 3 0,2 2 1,3 2-1,5 0 0,3-1 1,1 2-9,1 2 0,-1 2 0,1-1 0</inkml:trace>
  <inkml:trace contextRef="#ctx0" brushRef="#br0" timeOffset="44">4402 15395 8044,'-6'-32'0,"-4"4"492,-3 0 1,1 8-1,0 0 356,3 5 0,4 7-864,-5 3 1,7 11-1,-2 9 1,4 7-1,1 7 1,0 4-1,0 7 1,0 5-1,0 5 1,0 2-1,0 6 1,1 6-1,4 6 1,3 8-1,-3-36 1,0 0-1,0 1 1,-1 0-159,2 0 0,0 0 1,-1 3-1,1-1 1,-1 1-1,1 0 1,-1-2-1,0-1 1,6 37-1,0-12 1,-1-16-1,-6-12 1,-2-9-1,-4-9 1,-2-4 470,-6-6 1,-3-7 0,-1-2 0,-1-4 0,-1-6 0,-1-2 0,-4-7 0,0-5 0,-1-5 0,1-2 0,0-8 0,2-3-422,-2-5 1,5 0-1,-3-4 1,3-4-1,3 1 1,2 3-1,3 4 1,2 2-1,3 2 1,1 3-1,4 2 1,2 5-43,6 4 0,4 7 1,4 9-1,3 6 0,1 2 1,2 2-1,2 2 0,1 1 1,3 3-1,2 2 0,2 2 1,1-1-25,2 1 0,6-7 0,6 2 1,1-3-1,1-4 0,-1-3 0,-1-4 1,-2-6-1,-3-2 0,-2-4 1,-4-2-1,-6-2 538,-6-2 0,-5-2 0,-7 0 0,-1 2 0,-4 3 0,-4 5 0,-3 3 0,-4 1 0,-3 1 0,-4 1 0,-4 4 0,-3 4-266,-3 3 0,1 2 1,-6 2-1,0 3 0,0 4 1,2 4-1,1 1 0,2 1 1,0-1-1,0 1 1,1-1-1,2 2-112,2 3 1,4-3 0,2 3-1,2-3 1,2-1 0,3-1 0,2 0-1,4 1 1,5-1 0,3-1 0,1-3-1,2-6 148,3-2 1,-3-2-1,3 0 1,-3 0-1,-1 0 1,-1 0-1,1-2 1,-1-2-1,-1-6 1,-2-3-1,-2-1 1,3 1-243,0 3 1,-2-2 0,-2 2-1,0-1 1,-2 0 0,2 3 0,0 3-1,2 6 1,-2 7-24,-3 5 1,-4 3 0,-1 3 0,0 5 0,2 4 0,1-1 0,4-2 0,-1-1 0,2 2 0,0-1 146,3-1 0,8-3 0,4-6 0</inkml:trace>
  <inkml:trace contextRef="#ctx0" brushRef="#br0" timeOffset="45">5395 15424 8032,'-7'-37'490,"4"-7"1,-5 5 0,2 4-1,3 3 1,1 5 0,2 3-388,0 5 0,0 16 1,0 7-1,0 8 1,0 4-1,-2 1 1,-1 4-1,-2 0 1,2 1-1,2 0 1,1 2-1,0 0-314,0 0 1,0 0 0,0 4 0,0-3 0,0-1 0,0 2 0,0 1 0,0 0 0,0-1-1,1-4 1,4 0 0,3-1 262,0 0 0,10-2 0,-4-4 1,2-3-1,0-2 0,-2-5 0,1-4 1,-1-1-1,1 0 0,-3-1 98,-2-4 1,-4 2 0,-7-5 0,-4 1 0,-5 4 0,-2 2 0,-4 2 0,-4 2-209,-4 2 1,5 2 0,3-4-1,5 2 1,0-1 0,-2 1 0,-1 2-1,1 1 1,3 3 68,6 1 0,2 3 0,4-1 0,2-1 0,6-2 0,4-3 1,4-1-1,3-3 0,1 1 0,4 0-251,1-2 1,2-1 0,-1-2 0,3 0-1,1 0 1,3 0 0,2-2 0,1-1-1,0-2 1,-1 0 0,-2 1 0,-1-3 105,1-1 0,-5 3 0,4-4 0,-5-2 1,-4-1-1,-2 1 0,-3 0 0,-2-3 0,-4-4 1,-4 1-1,-5 1 0,-4 1 754,-1 1 1,0-1 0,0 1 0,0 0 0,-1-1 0,-4 1 0,-3-1 0,-2 3 0,1 0 0,-2 4-1,-2 2-630,-2 3 1,1 1-1,0 2 1,-1 2-1,3 3 1,0 4-1,3 4 1,-2 1-1,-1 1 1,1-1-1,3 2 1,2 2-201,3 1 0,1 2 0,2-4 1,0 3-1,0-3 0,2-1 1,2-2-1,8 1 0,4-2 1,3-2-1,0-3 0,2-2 268,3-3 1,-2-1-1,0-4 1,1-2 0,-2-8-1,1-4 1,-1-3-1,0 0 1,-4 0 0,-1 0-1,-3 1 1,-3 2-31,-6 2 1,1 1 0,-5 5 0,-5 8 0,-3 8-1,0 5-292,2 1 1,1 1 0,5-1 0,0 0 0,0 1 0,2-1 0,3 0 0,4 1 0,2-1 263,-1 1 0,9-1 0,-3 0 0</inkml:trace>
  <inkml:trace contextRef="#ctx0" brushRef="#br0" timeOffset="46">6431 15136 8024,'-13'-28'548,"5"-1"0,-8 2 0,6 3 1,4 8-1,3 9 0,1 12 1,4 8-758,3 6-253,-4-3 0,7 11 0,-3-3 0,3 5 462,0 5 0,5-4 0,-5 5 0</inkml:trace>
  <inkml:trace contextRef="#ctx0" brushRef="#br0" timeOffset="47">8071 15827 7956,'-15'-2'0,"1"-4"338,0-8 1,6-1-1,3-4 1,3 3-1,2 0 1,2-3-1,3-5 1,4-2-324,4 2 1,3-3-1,2 5 1,1-2 0,-2 1-1,-1 4 1,-3 5-1,-2 4 1,-3 6 0,-1 5-1,-4 9 1,-1 7 0,-4 7-64,-3 3 0,4 1 0,-4-3 0,3-1 1,2 2-1,0 1 0,0 0 0,2-3 1,3-5-1,3-3 0,1-1 0,1-3 148,1-2 1,6-4 0,4-6 0,0 0-1,1-1 1,1-6 0,1-5 0,-2-8 0,-1 0-1,-2-3 1,0 3 0,-3-3 111,-5 1 0,2 4 0,-5-3 0,0 2 1,-3 0-1,-3 1-307,-2 2 0,0 10 0,0 6 1,0 8-1,1 5 0,2 1 1,4 1 40,1-1 0,1-1 0,6-2 0,-1-3 0,1 0 0,-1-2 0,0 1 0,1-4 0,-1-1 0,1-2 0,-1-2 0,0-3 206,1-4 1,-3-4 0,0 0 0,-4 0 0,0 0 0,-2-3 0,0 0 0,-2 0 0,-3 2 0,-1-2 0,0-2 0,-1-1-272,-4 2 1,2-4 0,-5 2 0,1 1 0,2 2 0,1 2 0,-3 1 0,1 2-87,-1 1 1,4 7 0,8-2 0,6 5 0,5 3 0,3 2-1,1 0 1,-1 0 0,2 1 189,1 2 1,2-3 0,5 3-1,-1 0 1,1 0 0,0 3-1,-2 2 1,-1 1 0,-4 1-1,-1 1 1,-3 1 0,-3 4 41,0 1 0,-7 1 0,-5 2 0,-6-1 0,-7 2 0,-4 1 0,-5 2 0,-4-2 0,-1-3 0,0-5 0,0-4 0,0-4 16,0-2 1,7-5 0,-2 0 0,3-2 0,3-4 0,2-2 0,3-6 0,1-3 0,4-1 0,2-1 0,1 1 0,0 0-43,0-1 1,0 1 0,1 1-1,4 4 1,3 2 0,2 2-1,-1 1 1,2 0 0,2 4-1,1 4 1,1 2 13,-1 2 0,1 2 1,-1 4-1,0-1 0,2-2 1,2-1-1,3-1 0,0 1 1,1-2-1,-1-2 0,-1-3 1,0-1 115,0-2 1,-4-2-1,4-3 1,-4-4 0,-2-4-1,0-3 1,1-1 0,-1-3-1,-1 1 1,-2 0-1,-3 0 1,0 0 82,0-2 1,-3 5-1,3-5 1,0 2-1,-2 0 1,2 1-1,0 4 1,2 3-1,-1 3 1,1 1-1,1 4-387,2 1 1,-3 4-1,-1 4 1,1 7 0,-1 5-1,-1 1 1,0 2-1,0 3 1,2 1 0,0 1-1,-2-2 1,0 1-33,0 3 0,0-1 1,1-2-1,-3-2 0,-1-3 1,0 0-1,0-3 0,0-1 1,-1-6 403,0-7 1,-3-1 0,-1-12 0,0-3 0,0-4 0,0-6 0,0-1 0,0 0 0,2-1 0,1-1 0,3 1 0,1 2-161,-1 2 1,4-3-1,-4 7 1,1 2-1,1 4 1,0 2-1,3 1 1,2 3 0,1 5-1,0 5-239,1 4 1,-1 4 0,1 1-1,-1 1 1,0 1 0,2 1-1,3 3 1,4-3 0,1-1-1,0 0 1,1 2 0,4 1-5501,5-2 5700,2-7 0,8 3 0,-1-5 0</inkml:trace>
  <inkml:trace contextRef="#ctx0" brushRef="#br0" timeOffset="48">10689 15712 8369,'-13'-2'295,"4"-2"1,-4-4 0,5-8 0,0-2 0,2-3 0,1 0 0,-2-1-210,-1 0 0,4-1 0,-6-1 0,1 3 0,-1 2 0,0 2 0,-1 4 0,-2 7 0,-1 4 0,0 2 0,-1 0 0,2 3 0,2 5 0,2 8 0,-3 5 0,0 4-196,-3 3 1,7 0-1,3 1 1,4 0-1,1 0 1,0-2 0,0-1-1,1-4 1,4-1-1,5-4 1,3-2 0,1-4 188,0-2 0,1-5 0,-1 0 0,1-2 0,-1-4 0,0-2 0,1-6 0,-1-3 0,1-1 1,-3-2-1,-1-2 0,-1-1-172,1 2 0,0-4 0,1 2 0,-4 1 0,-2 2 0,-1 3 0,0 2 1,-1 5-5,0 4 1,-3 10 0,-1 11 0,0 0 0,2 1 0,1 0 0,3 1 0,1 0 0,1-2 0,0 0 0,3 0 0,0-1-2544,-1-2 2640,3-2 0,1-6 0,8-1 0</inkml:trace>
  <inkml:trace contextRef="#ctx0" brushRef="#br0" timeOffset="49">10934 15252 8180,'-16'-23'0,"-2"4"626,-1 3 1,5 3 0,6 5-1,3 8 1,5 8 0,5 5-1180,3 1 0,3 2 0,6 2 0,3 3 0,-3-1 553,-1 1 0,5 5 0,1-4 0</inkml:trace>
  <inkml:trace contextRef="#ctx0" brushRef="#br0" timeOffset="50">11236 15741 8318,'-14'-2'297,"-1"-3"0,2 1 1,2-9-1,2-3 1,-1-2-1,2-3 1,3-3-1,4-3 0,1 0 1,0 0-1,1 1 1,4-1-170,5 2 1,2 5 0,4 1 0,4 3-1,2 2 1,2 1 0,0 3 0,1 4 0,3 1-1,2 0 1,2 4 0,2 4-456,-2 7 1,-2 7 0,-3 4 0,-1 0 0,-4 1-1,0 1 1,-2 2 0,-3 1 0,-6-1 0,-3-1 0,-4 0-1,-3-1 381,-1-4 1,0-3-1,-1-2 1,-4 1-1,-5-3 1,-3-2-1,-1-5 1,0-4-1,1-2 1,2-4-1,3-5 57,1-2 1,-2-3 0,4 1 0,2-2-1,1-2 1,2-1 0,0 1 0,0 2-1,2 2 1,2 0 0,4-1 0,2 2-238,0 4 1,-1-2 0,6 4-1,1 1 1,1-2 0,4 2 0,0-1-1,1 2 1,0 1 0,2-1-1,2 2 1,0 1 132,-1 2 1,6 0 0,-9 0 0,2-2 0,0-1 0,0-2 0,-2 2 0,-3 2 0,-3 1 0,-1-2 0,-1-1 503,1-2 1,-3-6 0,-2 1 0,-5-3 0,-5 1 0,-5 0-576,-5 3 1,-2 6-1,-3-2 1,1 3-1,-1 4 1,1 3-1,0 4 1,-1 6-1,1 2 1,-1 2-1,1 1-42,0 0 0,-1-2 0,3 4 0,0 1 0,4-1 0,2 2 0,3 0 0,1-2 0,2-1 0,2-2 0,3 1 0,4-3 122,4-4 0,1-5 0,1-8 0,-1 0 0,2 0 0,2-2 0,1-4 0,-2-7 0,-1-6 0,-1-2 0,-1-1 0,1-1-42,-1-2 0,0 2 0,1 1 1,-2 1-1,-2 2 0,-2 0 0,1 0-157,-2 1 0,-2 15 0,-6 8 0,0 6 0,2 3 0,1 2 0,2 2 1,0 1-1,-1 0 0,3 0 0,-1 1 0,2-1-1895,0 2 2078,-5-5 0,17 4 0,-4-5 0</inkml:trace>
  <inkml:trace contextRef="#ctx0" brushRef="#br0" timeOffset="51">12372 14993 7886,'-19'-10'525,"0"0"0,2 1 1,2-1-1,4 2 1,3 3-1,2 7 1,4 6-897,5 5 1,0 6 0,7 2 0,0 1-1,-1 4 1,1 1 0,1 2 0,0-1 370,-1 1 0,9 6 0,-3 2 0</inkml:trace>
  <inkml:trace contextRef="#ctx0" brushRef="#br0" timeOffset="52">12574 15381 7886,'-11'-14'883,"-4"-1"0,-1 2 0,2 2 1,3 3-1,3 0-647,1 0 0,3 11 1,5 2-1,2 6 0,4 4 1,-1 1-1,2 3 0,-1 3 1,1 2-1,0-1 0,3-1 1,0 1-572,-2 2 0,4-3 0,-3 1 0,3-2 0,1-4 0,0-1 0,1-1 0,-1-3 0,1 0 0,-1-4 0,0-2 0,-1-4 485,-3-6 1,3-4-1,-4-8 1,2-1-1,1-4 1,-3-1-1,1-4 1,-1 0 0,-1 1-1,-1 3 1,-3 1-1,1 3-11,0 2 1,1 3 0,-2 2 0,2 3 0,0 3-1,1 7 1,-2 6-354,1 5 1,-4 1-1,4 1 1,-1 1-1,1 1 1,1 2-1,1 0 1,-2 1-1,2-1 1,0-2-1,2-1 1,-1-1 247,1-1 1,-5 4 0,3-2-1,-2-3 1,-1-2 0,1-3 0,2-5-1,0-6 165,-3-7 1,3-7 0,0-3-1,1 1 1,-1 0 0,0 0-1,0 0 1,2-1 0,0 1 0,-1 2-1,2 1 1,2 3-339,2 3 0,-1-1 0,-1 5 1,-2-1-1,-1 1 0,1 3 1,2 1-1,1 2 0,-1 2 1,-2 1-1,-2 3-762,3 2 0,-4 0 0,1 4 901,2-3 0,2 7 0,2 6 0</inkml:trace>
  <inkml:trace contextRef="#ctx0" brushRef="#br0" timeOffset="53">15523 15367 7839,'-14'-8'0,"-1"-5"724,1-5 0,0-1 1,-1 5-1,1 1-624,-1 3 0,7 12 0,2 12 0,1 10 0,1 8 1,0 7-1,3 4 0,1 5 0,0 3 0,1 2 0,3-1 1,2 3-1,0-1 0,2-1 0,0-5 0,3-3-881,2-2 1,-3-3-1,-1-5 1,1-8-1,0-6 1,-2-7 780,-2-3 0,5-14 0,-3 2 0</inkml:trace>
  <inkml:trace contextRef="#ctx0" brushRef="#br0" timeOffset="54">15307 15554 7807,'-28'-24'164,"-1"0"0,5 0 0,0-5 0,0 2 0,2 3 0,4 5 0,7 3 0,6 1 0,3 1 1,2-1-1,0 1 0,4 0 75,5-1 0,2 1 0,13-2 0,3-2 0,4-1 0,4 2 1,2 1-1,3 1 0,1 1 0,2-1 0,1 3 0,-3 0-329,-2 3 0,2 6 0,-4-1 0,0 6 1,-4 6-1,-4 3 0,-5 5 0,-6 2 1,-6 1-1,-4 2 0,-3 0 0,-6 1 21,-7 0 1,-12-3-1,-4 5 1,-3 0-1,-2-1 1,1-4-1,-1-3 1,2-2-1,1 1 1,2-1 0,0-1-1,0-3-478,0-6 0,7-2 1,-3-2-1,6-2 547,4-2 0,10-11 0,8-7 0</inkml:trace>
  <inkml:trace contextRef="#ctx0" brushRef="#br0" timeOffset="55">15825 15352 7871,'-8'-6'277,"-3"-2"1,6-7-1,2 1 1,2 0-1,1-1 1,1-1-1,4-1 1,6-4-1,7-1 1,6-2-1,3 1 2006,2 4-2376,-1-3 1,1 6-1,0-4 1,0 6-1,0 4 1,-1 6-1,-1 2 1,-1 2-1,-5 2 1,-4 2-1,-4 8 1,-2 4-1,-3 4 1,-3 3-1,-3 1 1,-2 0-1,0-2 1,0-1-1,1-2 1,3 0-1,0 0 1,0-1-1,-1-2-2334,2-2 0,-2 1 2427,6-1 0,1 1 0,4-1 0</inkml:trace>
  <inkml:trace contextRef="#ctx0" brushRef="#br0" timeOffset="56">16674 15093 7871,'-14'-22'307,"-1"-1"1,1 6 0,0-1 0,-1 4 0,1 4 0,-1 4 0,1 3 0,0 1 0,-1 2 0,1 2-258,0 3 1,6 3 0,1 8-1,2 1 1,1 2 0,0 0 0,3 1-1,1 0 1,0 1 0,1 2-1,3-3 1,2 1-289,2-3 0,2-2 0,4-2 0,0 1 0,1-1 0,-1-1 0,0-2 0,1-3 0,-1-2 0,1-3 0,-1-1 0,0-2 289,1 0 0,-1 0 0,-1-2 0,-2-1 0,-3-3 1,-1-2-1,-4-3 129,-2-2 0,-1 3 0,0 1 1,0-2-1,0-2 0,2-2 0,3 1-101,4 0 1,-1 4 0,2 0 0,1-1 0,2 0 0,1 0 0,1 3 0,-1 0 0,2 1-1,2 1 1,1 3-48,-2 1 1,1-3 0,0 1 0,2 0 0,3 3-1,1 1 1,0 1 0,-2 4 0,0 3 0,-1 2 0,0-1-1,-3 3-50,-2 0 0,-4 3 0,-2-1 0,-4 2 0,-1 2 0,0 1 0,-4-1 0,-4-2 0,-5-2 0,-1-1-56,-1-4 0,1-2 0,-4-9 0,3-3 0,5-4 1,5-4-1,5-1-85,5-1 1,-2 1 0,1 1 0,3 2 0,-1 1 0,0 1 0,-2-1 0,3 2 0,0 0 0,3 2 0,-1-2 0,1 1 204,-1 1 0,5-4 0,0 4 0,1-2 0,0-2 0,3 1 1,1-1-1,-2 0 0,0 1 0,-1-1 0,0 1 0,-3 1 70,-2 3 1,-2 3 0,-1 4-1,-4 3 1,-4 6 0,-3 5-1,-2 5 1,-2-1 0,-1 3 0,-3-2-1,-1 1-154,1 0 1,1-4-1,5 3 1,0-2-1,0 0 1,0-1-1,0-2 38,0-2 0,13 0 0,3 1 0</inkml:trace>
  <inkml:trace contextRef="#ctx0" brushRef="#br0" timeOffset="57">17782 14748 7892,'-21'-14'579,"-1"-1"1,-1 1-1,4 1 1,3 3 0,5 7-1,6 6-297,10 7-282,6 3 0,4 8 0,-1 1 0</inkml:trace>
  <inkml:trace contextRef="#ctx0" brushRef="#br0" timeOffset="58">18501 15136 7970,'-1'-12'135,"-3"0"0,0 1 0,-1-3 0,0-4 0,0 1 0,2 1 35,2 1 0,-1-1 0,-1-1 0,-2-2 1,2 1-1,1 2 0,1 3 0,-3 2 1,-2 3-1,-2 2 0,-3 2 0,-2 4 1,-1 7-1,-1 6 0,-1 6-338,-3 3 1,3 7 0,-5 5-1,2-1 1,0 2 0,3 2-1,3 0 1,5-4 0,2-4 0,1-3-1,0-4 1,0-1 160,2-4 0,8-7 0,6-5 0,5-4 0,5-2 0,1-6 0,4-7 0,1-8 0,2-5 0,0-4 0,-1-1 0,1-3 203,0-2 1,0 4 0,-1-7-1,3-3 1,1-5 0,1-2-1,-1 0 1,-3 4 0,-3 1 0,-4 4-1,-1 2 1,-5 7-154,-5 7 1,-6 10 0,-10 14-1,-6 7 1,-5 10 0,-3 5-1,-1 6 1,1 4 0,2 2-183,4-1 1,-1 3 0,6 0-1,0 2 1,3 2 0,3-1-1,2 0 1,0 2 0,0 2-1,3-1 1,5-2 0,7-6 92,1-2 1,6-9-1,2-4 1,3-7-1,2-6 1,0-5-1,0-7 1,-1-7 0,1-8-1,1-7 1,1-5-1,-1-4 224,-3-4 1,-1-1 0,3 0-1,0-2 1,-2-1 0,-2-2 0,-2 1-1,-3 3 1,-2-1 0,-2-1 0,-2-2-1,-1 1-148,-3 2 0,1 9 0,-6 4 1,-2 5-1,-3 6 0,-5 5 1,-4 9-1,-4 11 0,-3 10 1,-2 8-1,-3 6-36,-1 0 1,-2 6 0,-3 1 0,1 2 0,2 3 0,0 1 0,2 3-1,3-1 1,3 0 0,1 2 0,3 1 0,2 2-649,5-2 0,5-1 0,5-2 0,6 0 1,5-1-1,5-4 654,1-4 0,9-4 0,6-1 0</inkml:trace>
  <inkml:trace contextRef="#ctx0" brushRef="#br0" timeOffset="59">19523 15165 7792,'8'-22'457,"-3"3"0,-4-4 1,1-1-1,1-3 1,2 0-1,-2 1 0,-1 2 1,-2 0-1,0 2 1,0 1-1,0 2-319,0 0 1,-7 6 0,-2 10-1,-4 8 1,-3 7 0,-2 8-1,-1 2 1,1 4 0,1 1-1,1 2 1,0-1-375,3 1 1,3 0 0,-1 0 0,3-1 0,2 0 0,3-3-1,1-2 1,2-3 0,2-2 0,2-2 0,6-3 0,3-2 439,1-2 1,2-5 0,2 0-1,3-4 1,-1-4 0,3-6 0,-2-3-1,1-3 1,-1-1 0,-1-4 0,0 0-1,-1-1-45,0-1 0,0 6 0,-6-2 1,-2 3-1,-3 1 0,0 1-318,0-1 0,-5 14 0,2 6 1,-3 6-1,-1 3 0,3 1 0,0-1 1,1 2-1,2 2 0,1 1 1,1-2-1,1-1-572,1-1 0,3 2 0,4-1 0,3-1 1,-1-1-1,3 0 731,-1-1 0,2-2 0,5 4 0</inkml:trace>
  <inkml:trace contextRef="#ctx0" brushRef="#br0" timeOffset="60">20357 15266 8582,'-14'0'1196,"-1"-2"1,1-1 0,0-2 0,-1 2 0,1 2-1197,-1 1 0,7 6 0,2 2 0</inkml:trace>
  <inkml:trace contextRef="#ctx0" brushRef="#br1" timeOffset="61">28313 11151 24575,'0'0'0</inkml:trace>
  <inkml:trace contextRef="#ctx0" brushRef="#br1" timeOffset="62">19264 4806 7927,'-15'8'243,"1"-4"1,4-2 0,1-2 0,-2 0 0,-2 0-62,-2 0 0,7-6 0,4-4 1,2-3-1,2-1 0,2 0 1,1-2-1,3-4 0,2-2 1,5-2-1,3 0 0,3-2 1,0-1-1,1-2 0,0 1-17,3-1 0,-4 0 1,3 2-1,1 3 0,-3 5 1,1 3-1,-3 1 0,-2 3 1,-2 2-1,1 5 1,-1 5-291,0 5 1,-6 5 0,-1 7-1,-2 4 1,-1 1 0,0 6-1,-3 2 1,-1 3 0,0-1-1,-1-1 1,-3-4 0,0-1 1,0-2 1,3-7-1,1 2 1,0-3-1,0-4 1,1-8-1,3-10 72,0-10 1,6-2 0,-4-4 0,2 0-1,4-1 1,-1-2 0,0-1 0,-2 0 0,3 2-1,0-1 1,4-1 0,2 2 95,1 5 0,0 0 1,-4 3-1,-2 3 1,-2 2-1,-2 3 0,3 3 1,-1 5-1,-2 5 1,-2 5-33,-1 2 1,-4 3-1,2 1 1,0 1 0,-1 3-1,3-1 1,1 0 0,1 0-1,-2-1 1,2-2 0,0-2-37,3 0 1,2 1 0,1-2 0,1-4-1,-1-4 1,1-3 0,-1-2 0,-1-2 0,-2-1-1,-1-4 1,1-1 5,2-3 1,-4-2 0,-1-3 0,-2-1 0,-1-2-1,0 1 1,0 2 0,-2 2 0,-1-1 0,-2 1 0,0 0-1,0-1 63,0 1 0,-2 1 0,-3 2 0,-4 3 1,-4 1-1,-1 6 0,1 4 0,3 7 1,4 2-65,-1 3 0,6 1 1,-4 1-1,3 4 0,2 2 1,0 2-1,0 2 0,2 2 1,1 0-1,4 0 1,1-2-1,3-2-95,2-1 1,2-6-1,3 1 1,3-4-1,0-4 1,-1-3-1,-2-2 1,-2-4-1,-2-6 1,1-7-1,-1-5 1,1-4 197,-1-3 1,-4 1 0,-2-4 0,0 2 0,-2-1 0,2-3 0,-2 1 0,2 2 0,-1 2 0,1 1 0,-2 1 0,2 0 75,0 4 0,-3 6 0,4 1 0,3 0 0,0 2 0,3 4 1,-1 2-1,1 4 0,-1 2 0,0 6-207,1 3 1,-6 1 0,1 1 0,1 1 0,0 1 0,0 4 0,-3 0 0,-1 1 0,-4-1 0,0 0 0,0-4 0,2 1-13,-2 1 0,-1-8 0,-2 4 0,0-6 0,0-6 1,0-7 7,0-8 0,0-4 0,2-1 0,1-4 0,2-1 1,-1-2-1,1 1 0,0 4 0,-2 3 0,-1 2 1,-2-1-1,1 3 18,4 2 0,-2 0 0,5 10-93,-1 7 0,4 4 0,-3 3 0,2 1 0,-1-1 0,2 1 0,1-1 0,-1-1 0,-3-2 0,0-2 42,0 3 0,-3-4 0,3 1 0,-1 1 1,0-1 291,-1 1 1,1-7 0,-4 4-1,2-1 1,-1 2 0,1 2 0,2-1-221,1 2 1,-4 4 0,4 4 0,0 5 0,-1 3 0,-1 3-1,-1 4 1,0 4 0,0 4 0,-2 3 0,-2 1 0,-1 4-17,0 1 1,-6-10 0,-2 1 0,-2-5 0,1-5 0,-1-4 0,1-4-1,-1-4 1,-1-4 0,-2-4 95,-1-2 0,1-10 1,3-10-1,4-4 0,1-4 1,0-2-1,2-3 1,2-2-1,1-4 0,1-3 1,2-3-204,2-2 1,6 3-1,-1-4 1,3-2 0,-1-1-1,0-3 1,-3 3-1,2 1 1,4 3 0,2 0-1,3 4 1,-3 1 224,-1 5 1,0 7-1,2 1 1,3 5-1,-1 3 1,1 3 0,-2 0-1,0 1 1,1-1-1,-1 2 1,0-2 0,2 1 7,1 1 1,-4-4-1,1 6 1,-3 0 0,-2 3-1,1 1 1,-3 1-1,-2 4 1,-5 5 0,-4 3-1,-1 1-109,0 0 0,0 6 0,0-1 0,0 0 0,0 0 0,0 0 0,-1-1 0,-2-2 0,-2-2 0,0 1-168,-1-1 0,4-3 0,-3-6 0,4-10 0,1-6 1,1-3-1,2-1 0,4 1 183,1 0 1,-3-1-1,3 1 1,0-1-1,0 1 1,3 0 0,2 1-1,1 3 11,0 5 0,1 2 1,-1 0-1,1-2 0,-1 2 1,0 1-1,1 4 1,1 1-1,1 4 0,2-1-22,-1 0 0,-2-1 0,-2-5 1,1 0-1,-1 0 0,1-1 1,-1-4-1,0-5 0,-1-3 1,-3-1-9,-5 0 1,-2 1 0,0 2 0,2 1 0,-2-1 0,-1-2 0,-4 0 0,-3 4-1,-4 6 55,-4 6 1,0 5 0,2 6 0,3 1 0,0 0 0,1 5-1,1 2 1,3 2 0,1-2 0,2 1 0,0-1 0,0 2-312,0-1 0,7-3 0,2-5 0,4 1 0,1 0 1,2-2-1,2-6 270,1-5 0,0 4 0,-4 1 0</inkml:trace>
  <inkml:trace contextRef="#ctx0" brushRef="#br1" timeOffset="63">21508 4288 7878,'-22'-5'466,"3"0"1,3 0 0,3 7-1,3 3 1,7 3 0,6 1-1,8 1 1,5 1-803,4 2 1,0-4 0,0 1-1,2 1 1,2 0 0,0-1 335,1-5 0,3 3 0,0 0 0</inkml:trace>
  <inkml:trace contextRef="#ctx0" brushRef="#br1" timeOffset="64">22069 4072 7878,'0'-15'517,"-5"1"0,-1 1 0,0 2 0,-2 3 0,1 3 0,1 9-376,3 8 1,-4 4 0,2 8 0,2 2 0,2 3-1,1 4 1,-2 6 0,-1 1 0,-2 0 0,2-2 0,1 2-1,2 3-724,0 5 0,0-8 0,0 3 0,0-3 1,0-3-1,0-4 0,0-4 0,-1-5 1,-3-5 560,0-3 1,-1-9-1,5-7 1,-2-8-1,-1-5 1,-2-1-1,2-1 1,0-1 0,0-1-1,-2-3 1,0 3-1,0 1 831,1 1 1,-6 1 0,4 0 0,-1-1 0,-1 2 0,2 2 0,-2 3-625,0 2 0,6 1 0,2 5 0,8 0 0,5 0 0,1 0 1,1 0-1,1 0 0,1 0 0,4 0-289,1 0 1,-2 0 0,2 0 0,0 0 0,-1 0 0,2 0 0,-3 0 0,1 0 0,-3 2 0,-2 1 0,-2 3 0,0 1 222,1-1 1,-6 4-1,-1-4 1,-1 2-1,-4 3 1,-1 2 0,-2 1-1,-2-1 1,-1-2-1,-2-1-34,2 1 1,-4-3 0,3 2-1,0 1 1,3 2 0,2 0 0,3-2-1,2-3-453,2-2 0,2 4 0,4-4 0,0 1 1,1-1-1,-1-3 0,1-1 0,-1-2 1,0 0-1,1 0 368,-1 0 0,7-7 0,1-1 0</inkml:trace>
  <inkml:trace contextRef="#ctx0" brushRef="#br1" timeOffset="65">22875 4561 7792,'9'-6'373,"-1"-4"0,-1-3 1,-4-1-149,-1 0 0,-2 4 1,-2 0-1,-1-1 1,-4 0-1,-1 0 1,-3 3-1,-2 1 1,-1 4-1,0 2 1,-2 1-1,-2 0 1,-3 0-1,1 1 1,-1 4-73,3 5 0,-3 2 1,2 4-1,2 2 0,1 3 1,3 1-1,2 2 0,3 0 1,1-2-1,4 1 0,2-2 1,1-1-306,0-2 1,6-2 0,4-3 0,2-4 0,4-4 0,2-3 0,3-4 0,-1-3 0,1-4 0,-2-6 0,1-2 0,-1-2-19,-2 1 1,-1 0 0,-3 1 0,-2-2 0,-3 1 0,0 4 0,-1 2 0,-1 3 180,-3-2 1,-1 11 0,-4 3 0,-1 5-1,-2 1 1,2 3 0,1 2 0,2 4 0,0 1-1,0-2 1,0-1 0,0-1-10,0-1 0,0 1 0,0-1 1,0 0-1,2 1 0,3-2 0,4-4 1,4-4 268,2-3 0,-3-9 0,0-2 0,-3-4 0,2-3 0,2-2 0,2-1 0,-1 1 0,0 1 0,1-1 0,-2-1 0,-2 3-68,-2 5 0,1-2 0,4 3 0,1-1 0,-1 2 0,0 5 0,-1 8-399,-3 5 1,-4-1 0,-6 2 0,0 1 0,0 2-1,0 3 1,0 1 0,0 3 0,0-3 0,0-1-1,0-1-14,0-1 0,0-4 1,2-4-1,1-4 167,2-9 1,6-4 0,-1-3 0,1-1-1,0 2 1,-1 2 0,-1 2 0,1-3 0,-2 0-1,0-1 1,0 2 219,3 1 0,2 0 0,1-2 0,-1 0 1,-2 4-1,-1 2-239,1 3 1,-3 3 0,1 5-1,3 4 1,-1 4 0,0 0 0,-3-2-19,-2-1 0,1-6 0,-4 6 0,3 0 0,1-1 0,1-1-41,0-1 1,-3-3 0,4-4 0,2 0 0,2 0 0,2 0-5,-1 0 0,0 0 0,1 0 0,-1 0 0,0 0 1,-1 2 244,-3 3 0,1 3 0,-5 6 0,1 1 0,-1 1 0,-3 1 0,-1 4 0,-2 0 1,0 1-1,0 0 0,0 2 97,0-1 1,0 9 0,0-5-1,-2 0 1,-1-1 0,-3-1-1,-2 2 1,-2 2 0,1-2-1,-1-1 1,0-4 0,1-1-609,-1-3 0,1-2 0,-6-3 1,1-4-1,0-4 0,1-7 1,3-6-1,5-8 391,4-4 0,-6-4 0,-1-5 0</inkml:trace>
  <inkml:trace contextRef="#ctx0" brushRef="#br1" timeOffset="66">23781 4158 7779,'8'-22'0,"-3"3"600,-3 3 1,-2 1 0,-2 2 0,-1 5 0,-4 8 0,-1 8 0,-1 7-1,-1 4-384,1 5 0,-1 3 1,-3 2-1,2 1 1,2 2-217,-3 2 0,0 6 0,-3-3 0</inkml:trace>
  <inkml:trace contextRef="#ctx0" brushRef="#br1" timeOffset="67">24472 4748 7981,'-15'0'540,"1"0"0,4 0 1,2-1-1,2-4-342,3-5 0,1-7 1,2-3-1,2 3 1,3-1-1,4 1 0,6-4 1,2 0-1,2 0 1,1 4-1,-1 1 0,0 1 1,0 1-1,0 1 1,1 4-1,-3 4-227,-1 3 0,-2 2 0,1 0 0,-1 2 1,1 3-1,-3 4 0,-2 4 0,-4 1 0,-1 1 1,2-1-195,1 0 0,-5 1 1,3-2-1,-1-5 1,0-8-1,-2-8 206,-1-5 0,-2-3 0,0-2 0,0-1 0,0 0 0,0 0 0,0 0 0,0 1 0,0 2 0,0 2 0,0-1 0,0 1 74,0-1 1,0 6 0,1 1 0,2 0 0,4 1 0,1 1 0,3 3 0,2 1 0,1 2 0,0 0-145,1 0 0,-1 0 0,1 0 0,1 0 0,1 0 0,2 0 1,-1 2-1,-2 1 0,-2 3 0,1 1 0,-1 1 0,1-2 27,-1 1 0,-5 4 0,-1-2 0,-1 4 1,-4 2-1,-1-1 0,-2 0 0,0 1 0,-2-1 1,-3 2-1,-6 2 188,-6 1 0,1 0 1,-4-5-1,4-1 1,2-3-1,0-4 0,-1-1 1,1 0-1,-1-2 1,1-1 64,0-2 1,6-2 0,3-3-1,3-4 1,4-3 0,3 1-1,4 3-263,4 2 0,1 1 1,1 5-1,-1 0 1,1 0-1,-1 0 1,2 0-1,2 0 1,1 2-1,0 1 1,0 3-1,2 1-334,1-1 1,-3 0-1,5-2 1,2 0 0,0 0-1,-1-3 1,-1-1-1,0 0 1,0 0 0,-2 0-1,-1 0 1,-3-1 477,-2-4 1,-2-3 0,1-7 0,-3 1-1,-2 0 1,-4-1 0,-1-1 0,0-1 0,-2-4-1,-1 0 1,-2-1 0,0 1 381,0 0 0,-2 2 0,-3 5 0,-3-1 1,-1 2-1,-1 2 0,-3 3 0,-3 2 0,-3 3 1,2 3-1,-1 4 0,0 6-369,-1 3 0,0 3 0,5 1 0,1 4 0,2 2 0,1 1 0,1 0 0,1 0 0,3 1 1,3 1-1,2-1 0,2-2-266,3-3 0,4 0 1,9-8-1,3-2 1,1-5-1,3-4 1,3-2-1,0-6 1,1-7-1,0-8 1,-2-6-1,-1 0 242,-2-1 0,-2-6 1,4-4-1,-4-2 0,-1-2 1,-4-1-1,-2 1 0,-4 0 1,-3 0-1,0 1 0,-2 4 1,1 6 74,-4 6 0,-1 6 0,-4 7 0,-3 3 0,-3 7 1,-1 8-1,1 8 0,0 6 0,1 3 0,-1 4-195,0 1 0,3 3 0,-3 2 0,2 4 0,3-1 0,1 1 0,2 0 1,0-1-1,0-2 0,0 1 0,2 0 0,3-2-63,4-2 0,9-8 0,1-3 0,0-3 0,0-3 0,2-3 0,0-5 0,0-5 0,-2-5 1,0-6-1,0-5 0,-1-5 232,-2-2 0,-3 4 0,-2-5 0,-2-1 0,3-2 1,-1-2-1,0 2 0,-3 3 0,-2 3 0,-2 2 0,-1-1 77,2 3 1,-4 6 0,2 3 0,-6 3 0,-5 7 0,0 7-1,2 7 1,1 5 0,0 0 0,2 1-303,1 0 1,2 1 0,0 2 0,2-1 0,1 0 0,4 0 0,1-1 0,3-3 0,2-2 0,1-2 0,0-2 22,1 1 0,4-7 0,0-3 0,-1-4 0,-2-1 0,-2-1 0,0-4 1,1-5-1,-1-4 0,1-4 0,-1-3 0,0 1 61,1-1 1,-1-3 0,0 3 0,1 0 0,-2 1 0,-4 2 0,-2 2 0,-3 2 0,1-1 152,-2 1 1,-1 7-1,-4 7 1,-1 8 0,-2 5-1,2 2 1,2 1-1,1 1 1,0 4 0,0 0-1,0 1-454,0 1 1,4-6 0,3 4 0,1-2 0,3 0 0,2 0 0,1-1 0,1-2 0,-1-3 0,2 0 0,2-2 329,1-2 0,6 4 0,-2-5 0</inkml:trace>
  <inkml:trace contextRef="#ctx0" brushRef="#br1" timeOffset="68">26702 4403 7817,'0'-15'512,"0"1"1,-5 4-1,-1 1 1,-2-1-1,-4 1 1,0 1-1,-3 3 1,1 5-1,-1 5-331,1 3 0,4 3 0,2 6 0,2 4 0,1 0 1,1 1-1,-1 1 0,2 1 0,1 0 0,2 0 0,0 0 1,2-2-315,2-3 0,0-1 0,5-2 0,2 0 0,2-3 1,1-2-1,1-3 0,1-3 0,1-4 0,4-1 0,2-3 1,2-5-45,2-6 0,-3-10 0,0 0 0,2-4 0,-1-2 0,1-3 0,-4-4 0,-1-2 0,-3 1 0,-1-4 0,-1-2 0,0-4 297,-3 1 1,-3 9-1,-1 4 1,-4 4-1,-3 3 1,-2 3-1,-2 6 1,-3 7-1,-4 8 1,-4 6 162,-1 7 0,-1 2 1,1 4-1,-1 4 0,1 4 1,0 1-1,-1 2 1,1 1-1,-1 2 0,1 2 1,0 3-1,-1 2-288,1 0 1,-1 3 0,3-5-1,1 0 1,3 0 0,1-5-1,4-2 1,1-6 0,2-1-1,0-4-119,0-1 1,7-8 0,1-4 0,1-6-1,1-4 1,3-2 0,1-4 0,2 0 0,-3-3-1,0 1 1,-1 1 0,3 2 121,-1 1 0,-4 2 0,-1-3 0,3 3 0,0 2 0,1 4 155,-3 5 0,3 5 1,-5 7-1,1-3 1,-1 0-1,0-4 0,-2 0 1,2 0-1,0 3 1,2 2-518,-2 1 1,3-4-1,-4-2 1,1 0 0,3-2-1,0 2 1,0-2 0,-1 2-1,1-1 364,2-1 0,8 5 0,1-3 0</inkml:trace>
  <inkml:trace contextRef="#ctx0" brushRef="#br1" timeOffset="69">27421 4619 7770,'-9'0'1238,"-1"0"1,-1 0-1,-2 0 1,0 1 0,2 2-1,3 4 1,0 1-937,0 3 1,3 3 0,-3 4 0,0 3 0,2 1 0,-2 4 0,1 1 0,-1 2 0,2 1 0,-2 2 0,2 2-303,-1-2 0,-4 4 0,3 1 0</inkml:trace>
  <inkml:trace contextRef="#ctx0" brushRef="#br1" timeOffset="70">28299 4417 7832,'-8'-22'210,"-5"-4"0,3 7 0,-2 1-30,-3 2 0,-1 7 0,-1 1 0,-3 1 1,3 3-1,1-1 0,1 0 0,1 2 0,0 1 1,-1 4-1,3 3 0,2 4 0,5 4 1,4 1-176,1 1 0,0-1 0,0 1 0,0 1 1,0 1-1,0 2 0,1 1 0,4-1 1,3 2-1,2-1 0,-1 1 0,2-2-101,2 2 1,1-5-1,-1 5 1,-2-2 0,-1 2-1,0 0 1,-2-1 0,-2-2-1,-1-2 1,0-2-1,-2 1 304,-2-1 0,-7-4 1,-5-2-1,-5-2 1,-5-3-1,0-1 0,-1-2 1,0-2-1,-4-1 1,-1-3-1,0-2 1,3-3-411,4-2 0,4-2 1,2 1-1,0 1 1,1 2-1,3 1 1,4-1-1,1-2 1,0-1-1,2 0 202,2-1 0,1 1 0,0-1 0</inkml:trace>
  <inkml:trace contextRef="#ctx0" brushRef="#br1" timeOffset="71">28126 4129 7832,'-10'-6'369,"1"-4"1,6-2 0,-4-1-1,3 2 1,-1 1 0,3 0-1,5 2-219,7 4 1,3 2 0,1 2 0,0 0 0,2 0 0,2 2 0,3 1 0,0 2 0,-1-1 0,-2 1 0,-2 2 0,0-1-1173,3 0 1,-3 4 0,3-4 0,-3 1 1021,-1-1 0,5-1 0,3-5 0</inkml:trace>
  <inkml:trace contextRef="#ctx0" brushRef="#br1" timeOffset="72">28486 4460 7833,'14'-6'147,"-4"0"0,-2-6 0,-2 3 0,-1-2 0,1-2 0,2-2 1,2 1-1,-2 0 0,0 1 0,0 2 0,1 1 2594,-1-1-2682,5 4 0,-11 4 0,1 11 0,-6 10 0,-8 6 0,-5 8 0,-5 3 1,-1 5-1,-4 2 0,-1 1 0,-2 1 0,0 3 0,0 2 0,1 1 1,-1-1-1,2-2 0,3-4 0,6-5 0,5-4-126,4-4 0,6-7 1,-1-6-1,6-7 0,4-10 1,2-8-1,4-6 0,2-6 1,4-5-39,1-7 1,1 0 0,-2-7 0,1-1-1,0 0 1,2-1 0,2 1 0,-1-2-1,-3 4 1,-3 1 0,-1 5 0,-1 2 131,0 1 0,-1 12 0,-2 4 0,-3 6 0,-1 11 0,-4 7 0,-2 6 0,1 3 0,1-1-6,2 0 1,1 0 0,-1-3 0,5 2 0,3 1-1,1-2 1,0-2 0,1-6 0,-1-4 0,1-3-1,-1-2-13,0 0 1,2 0 0,2-2 0,1-4-1,-1-7 1,-2-5 0,-2-1 0,0 0-1,1-2 1,-2 0 0,-2-1 0,-2 1 20,3 1 1,-4-4 0,0 4 0,-2 3 0,-3 4 0,-1 8 0,-2 10-120,0 6 1,0 4 0,0 1 0,0 1 0,0 4-1,0 0 1,0 1 0,0-1 0,0 0 0,1-4-1,3-1 1,2-3-1193,2-3 0,2 1 1,4-6 1281,0-2 0,7-8 0,1-3 0</inkml:trace>
  <inkml:trace contextRef="#ctx0" brushRef="#br1" timeOffset="73">29219 4144 7833,'10'-24'245,"0"0"1,-7 6 0,2-1 0,-5 3 0,-5 3 0,-3 5 0,0 8-289,3 8 1,-1 5 0,1 1 0,2 2 0,1 4 0,2 2 0,0 2 0,0 0 0,0 2 42,0 1 0,6 2 0,2-1 0</inkml:trace>
  <inkml:trace contextRef="#ctx0" brushRef="#br1" timeOffset="74">29277 4662 9096,'-5'-10'265,"0"1"1,1-1-1,5-4 1,2-2-1,4-2 1,-1-3-1,2-1 1,0-2 0,3 0-1,4 0 1,2 0-1,3 2-153,-3 2 0,-1 4 0,-1 2 1,-1 1-1,0 4 0,1 4 1,-1 3-1,0 4 0,-1 3 1,-2 4-1,-3 6-242,-1 4 0,-1-3 0,-3 5 1,2-2-1,-2 2 0,-1-1 1,-2 1-1,0-2 0,0 0 0,0 1 1,0-3 184,0-1 0,0-9 0,2-7 1,1-8-1,2-5 0,-2-3 45,-2-3 1,4 1 0,2-6 0,1 0 0,1 0-1,1 2 1,-1-1 0,3 3 0,0-1 0,1 3-1,-2 2 1,-1 2-228,1-1 0,2 7 0,0 5 0,-2 6 0,-3 7 1,-2 3-1,-3 3 0,-1 3 0,-2 3-367,0 1 0,0 4 0,0-5 1,0 2-1,2-1 0,2-1 1,4-1-1,2 0 0,0-4 494,1-1 0,8-1 0,3-1 0</inkml:trace>
  <inkml:trace contextRef="#ctx0" brushRef="#br1" timeOffset="75">29982 4518 7833,'6'-14'80,"4"-1"0,3-1 0,0-1 0,-2-4 1,-2 0-1,1-1 0,0-1 0,-2-1 1,0 0-1,-2 2 316,0 1 0,-1 2 0,-5 5 0,0-1 0,-2 2 1,-2 4-1,-6 4 0,-3 5 0,-1 3 0,0 4-251,-1 1 0,6 3 0,-1 6 1,-1 4-1,0 0 0,-1 1 1,4-1-1,2 1 0,3-1 1,1 2-1,2-3 0,0 1-317,0-3 1,0-2 0,0-2 0,0 1 0,2-3 0,3-2 0,4-5 0,4-4 0,3-1 0,2-1 0,1-4 41,-2-5 0,-1-7 0,-1-2 0,-1-1 0,0 1 0,1 0 0,-2 1 0,-2 2 0,-2 2 0,3 0 182,0-1 0,1 4 0,-3 6 0,-5 12 0,-2 7 1,0 5-1,2-1-290,-2-2 0,-1 3 0,-1 2 0,2 0 0,4-1 0,-1 0 0,2-1 0,0 0 1,2 0-1,-1 0 0,1 0 238,1-1 0,8-2 0,4-2 0</inkml:trace>
  <inkml:trace contextRef="#ctx0" brushRef="#br1" timeOffset="76">30601 4532 8990,'8'-6'619,"-4"6"0,-7 0 1,-3 8-1,-1 5 0,-1 3-999,0 3 1,-1 5 0,-6 8 379,1 1 0,0 14 0,-1-2 0</inkml:trace>
  <inkml:trace contextRef="#ctx0" brushRef="#br1" timeOffset="77">18947 5971 8112,'8'0'-701,"-1"-1"824,-7-4 1,0 2-1,0-7 1,0-1 0,0-2-1,0-1 1,0-1 0,1 1-1,4-1 1,3-1 0,2-1-1,-1-4 1,2 0 13,2 0 1,2-3 0,-1 5 0,0 0-1,1 0 1,-2 0 0,-2 1 103,-2 2-220,-12 15 1,3 9 0,-9 14 0,2 2 0,2 0 0,1 0 0,0 0 0,3 0 0,1 0 0,1 0 0,3-2 0,2-1 0,2-3 0,3-2 0,2-2 0,1 0 0,1-1 0,-1-3 0,0-5 0,1-4 0,1-1 0,1-1-57,3-4 1,-3-3-1,-6-7 1,-1 1 0,1 0-1,0-1 1,-1 1 0,-4-1-1,-1 1 1,0 0-60,-2-1 0,-1 6 179,-2-1 1,1 7-1,3 0 1,2 6 0,0 6-1,2 4 61,0 2 0,-5-6 0,4 1 0,-2 1-68,-1 2 0,3-5 0,-2-3 0,3-5 0,1-4-197,1 0 0,-5-6 1,4 5 167,2 2 0,-4 8 0,-2 4 0,-4 4 0,1 0 127,3-3 1,-2 2-127,6-2 0,-4-4 0,5-1-67,1-3 0,-5-9 0,1-1 80,-1 0 1,-4 0 0,4 5 44,1-2 0,-6-1 0,6 3-164,-1-2 0,0-1 1,5 2-1,-3-2 1,0 0-1,0-2 1,4 0-1,0-4 1,3 0-1,-1-4 17,1-4 1,-1 3 0,0-6 0,1 1 0,-1 0 0,1-4 0,-1-1 0,0-2 0,1 0 0,-1 1 0,0-1 0,-1 0 68,-3 0 1,1 2-1,-6 2 1,-2 2 0,-1 2-1,-2 2 1,0 0 0,0 0-1,-2 3 1,-3 3 46,-4 3 1,1 7 0,-2 0 0,-1 6 0,0 7 0,0 3-1,1 1 1,0 0-52,2 1 0,-4 4 1,4 2-1,-2 1 1,2 4-1,0 1 1,0 2-1,-2-1 1,1 3-1,1 1 1,1 1-1,3 1 19,-3 1 0,6 0 0,-4 4 0,5-6 1,5-2-1,3-3 0,3 0 0,2-4 0,3-5 1,1-3-1,2-3 0,2-4-80,2-4 0,0 1 0,5-1 0,-3-3 1,-1-4-1,2-4 0,-1-2 0,1-3 1,-4-2-1,1-2 0,-3-1 0,1-1-41,-3-2 0,-2-2 0,-2 3 1,1-3-1,-3 1 0,0-3 1,-3 2-1,1-1 0,-2 1 1,-3 1-1,-4 2 0,-1 2 114,0 2 1,0-1 0,-1 2 0,-4 2 0,-5 3 0,-3 2-1,-1 3 1,0 1 0,-1 2 0,1 0 0,1 2 37,3 2 0,-2 3 0,4 4 0,-2-1 1,2 1-1,2 2 0,2 1 0,1 2 1,0 2-1,-2 1 0,2 0 0,2 0-83,1 0 0,4 5 1,3-5-1,1-1 1,3-2-1,2-2 0,1 1 1,0-2-1,1-4 1,1-4-1,1-3 0,4-2-66,2 0 1,-4-7 0,5-2-1,0-6 1,0-4 0,0-5-1,0-3 1,0-2 0,-2 0-1,-1 1 1,-4-1 0,-1 0 34,-1 0 1,-2 7-1,-4 3 1,-4 6-1,-5 8 1,-5 10 0,-4 8-1,-4 4 111,-2 2 1,1 7 0,0 0 0,-1 4 0,1 5-1,-1 2 1,1 3 0,0 1 0,-1 3 0,1-1-1,1 0 1,2 2-105,1 3 0,2-8 0,-1 1 1,4-6-1,3-8 0,2-6 0,0-5 1,2-5-44,3-6 1,-4-11 0,4-15 0,-2 0 0,0-1 0,2 0 0,-2-4-1,-1-1 1,0-2 0,1 0 0,2 0 0,-1-1 7,3-4 1,-4 9 0,5-2 0,0 4 0,-2 6 0,2 1 0,0 1 0,4 3 0,0 2-1,3 5 1,-1 4 0,1 1 91,-1 0 1,0 1 0,1 2-1,-1 4 1,1 1 0,-1 1 0,2 1-1,1-2 1,3 0 0,-3-2 0,-1 1-1,-1-4 16,-1-1 1,0-2 0,1 0 0,-1 0 0,1-2 0,1-3 0,1-4-1,2-4 1,-1-2 0,-2-1 0,-3-1 0,-2-4-48,-2-1 1,-1 2 0,4-2-1,-4 0 1,-2 1 0,-3 0-1,-1 4 1,-2 1 0,-2 3 28,-3 3 0,2 4 0,-5 7 0,0 6 0,2 7 1,-1 7-1,3 1 0,-1-1 0,0 0-45,2 3 0,1-2 1,2 1-1,0-1 1,0-1-1,0 1 1,0-1-1,2 0 1,1-4-1,3-2 0,2-4 39,4-1 0,0-7 0,3 2 1,-1-5-1,1-5 0,1-5 0,1-4 1,2-4-1,-1-3 0,-2 1 0,-2-1 1,1 2 59,-1-2 0,0 5 0,1-3 1,-1 4-1,1 4 0,-1 3 0,0 2 1,1 2-1,-1 3-74,1 1 0,-6 6 0,-1 4 0,0 3 0,-2 1 0,1 0 0,-4 1 0,-1-1 0,-2 1 11,0-1 0,0 0 0,1-1 0,2-5 1,4-6-1,-1-7-76,1-3 0,4-2 1,-2-4-1,3 0 1,-1 1-1,-3 2 1,0 3-1,-2 0 1,2 1 51,0 1 0,2 1 1,4 7-1,1 2 0,-1 6 1,-1 3-1,-2 0 0,-1-2 1,1-2 63,1 3 0,-2-1 1,0 0-1,1-3 0,2-2 1,1-2-1,0-3 0,1-1 1,-1 0-1,1-1 0,-1-4-86,0-5 0,-1-3 1,-2-3-1,-1-1 1,1-4-1,0 0 1,0-1-1,-1 1 0,0-1 1,-1 1-1,-1 0 1,0 4-189,0 1 1,-5 1 0,2 4 0,-3 6 0,-2 10 0,0 6 0,0 4 193,0-1 1,0 0 0,0 2 0,0 2 0,0 1 0,0-1 0,0-2 0,0-2 0,0 0 0,0 1 0,0-1 0,1 1-348,4-1 0,-2-1 0,5-2 0,0-3 1,0-2-1,4-2 0,0-3 0,3-2 372,-1-4 0,1-10 0,-1-7 0</inkml:trace>
  <inkml:trace contextRef="#ctx0" brushRef="#br1" timeOffset="78">21839 5511 8043,'2'-42'129,"1"2"0,3 2 1,1-1-1,-1 3 1,-1 2-1,0 5 1,-1 5-1,0 5 184,-3 3 1,1 8 0,1 5 0,2 6 0,-2 8 0,-1 5 0,-2 5-1,0 1 1,-2 4-314,-3 1 0,-3 8 0,-6 2 0</inkml:trace>
  <inkml:trace contextRef="#ctx0" brushRef="#br1" timeOffset="79">22760 5640 7033,'14'-22'-36,"1"3"1,-1 3 0,-1 1 0,-2 1 286,-1-1 0,-7 9 0,0 6 0,-6 8 0,-5 6 0,-2 6 0,-1 4 0,-3 4 0,-4 6 0,0 4 0,1 2 0,-1 0 0,-1-1 0,1 1 0,2 1 0,2 2-198,0 0 1,-1-1-1,3-4 1,0-4 0,4-5-1,2-5 1,3-5 0,3-5-1,3-6-161,2-8 0,6-12 0,0-12 0,5-4 0,3-2 0,0-4 0,1-2 1,0-3-1,1 1 0,2-2 0,-3 0 0,3 0 11,-1 2 0,-4 6 0,1-2 0,-3 5 0,-2 5 0,-1 8 1,-3 10 176,-6 11 0,-2 6 1,-2 3-1,0 2 0,0 2 1,0 3-1,2-1 0,1 1 1,2-3-1,-1-1 0,3 1 1,1 1-13,0-1 0,3-7 0,-5-3 1,2 0-1,4-2 0,0 1 0,3-4 1,-1-3-1,1-5 0,-1-4 0,0-6 23,1-4 0,-1 1 0,-1-4 0,-2 0 0,-3 1 1,0 0-1,-2 3 0,1 3 0,-4 0 0,-1 1 1,-2-1-146,0 1 1,0 8 0,0 6 0,0 8 13,0 4 1,4 3 0,3-1 0,-1 1-1,2-1 1,0-1 0,2-2 0,-1-2-1,1 3 1,1-1 0,2 0 0,1-3 33,1-2 1,-1 4-1,0-5 1,1-2 0,-1-1-1,1-4 1,-1-3-1,0-4 1,1-4 0,-1-2-1,-1 1 1,-3-2-6,-6-3 0,3 1 1,-2-4-1,-4 0 0,-2 1 1,-6 0-1,-1 2 0,-5 0 1,-3 1-1,-3 4 0,0 4 1,0 4-144,0 2 1,-5 3 0,5 1 0,3 1 0,3 4-1,5 5 1,0 3 0,1 3 0,1 1 0,4 2-1,6 1 1,5-1-3191,4 0 3344,8 7 0,1-10 0,7 4 0</inkml:trace>
  <inkml:trace contextRef="#ctx0" brushRef="#br1" timeOffset="80">23738 5784 7962,'5'-10'162,"1"1"1,1-2-1,1-2 1,-2-1-1,0-1 1,-2 1-1,-3-2 1,-1-2-1,0-1 1,0 1 151,0 2 1,0 0 0,0-1 0,-1-1 0,-4 4 0,-3 3 0,-2 1 0,1 2-1,-3 3 1,0 4-330,-3 1 1,1 6-1,0 5 1,1 5 0,2 5-1,1 0 1,0 1 0,2-1-1,2 1 1,1 1 0,0 1-1,2 0-72,2 0 1,1-7 0,0 2-1,1-3 1,4-3 0,5-3 0,2-5-1,3-4 1,-1-1 0,2-1-1,2-6 1,1-6 92,-2-4 1,4-9-1,0 1 1,0-6-1,0-2 1,-4 1-1,-1 1 1,-1 1-1,-1-2 1,-1-2-1,-2 4 1,-3 3-61,-2 3 0,-1 6 0,-6 1 0,-3 7 0,-2 10 0,-2 8 0,-3 5 0,0 3 0,-1 2 0,3 2 77,-2 3 0,-1 1 1,1 4-1,3 1 1,0 0-1,2-2 1,-1-1-1,4-2 0,2 1 1,1 1-1,0-2 1,1-5-12,4-3 1,0-2-1,8-1 1,3-3-1,1-5 1,2-5-1,2-5 1,2-6-1,2-5 1,2-7-1,2-2 1,0-6-3,0 1 1,-1-7-1,1-1 1,-2-4-1,-1 1 1,-4 1-1,1 1 1,-3-1-1,1 0 1,-5 0-1,-3 4 1,-5 2 23,-2 7 0,-1 5 0,-5 7 0,-1 2 0,-4 4 1,-5 6-1,-3 7 0,-3 9 0,-1 6 0,-2 4-76,1 2 0,2 2 0,0 4 1,-1 1-1,-3 3 0,4 0 0,4 2 1,2-2-1,0 2 0,1 0 1,1 3-1,1 0-277,4-2 0,8-3 0,5-5 0,4 1 0,5-2 0,5-7 0,3-4 0,2-6 0,1-2 0,2-5 0,2-4 0,-2-2 282,-2-4 0,-1-3 0,0-6 0,-2-1 0,-3-1 0,-5-1 0,-3-4 1,-1-2-1,-1 0 0,-1-1 0,-2 1 0,-3 1 460,-2-1 1,-1 6 0,-5-4 0,0 2 0,0 0 0,-1 1 0,-4 4 0,-5 4 0,-3 5 0,-1 4-187,0 1 0,-1 1 0,1 4 0,-1 5 0,1 4 0,1 4 0,2 1 0,1 0 1,1 0-1,-1 0 0,2 1 0,2-1-354,3 0 0,1 0 0,2-3 0,2 2 0,3 1 0,4-3 0,4-5 0,3-6 0,1-4 0,3-1 0,-3-1-115,-1-4 0,-1-3 0,-1-6 0,0-2 0,-1-2 0,-2 1 0,-3 2 0,0 4 0,-1 0 0,-1-2 120,-3-1 1,-1 2 0,-2 8 0,0 8 0,0 9 0,2 5 137,2 1 1,-2 0 0,4-3-1,-1 2 1,1 1 0,1-2 0,1-1-1,0-3 1,3-2 0,2-3-1,1-1 1,1-4 3,-1-1 1,0-7-1,2-3 1,2-3-1,3-7 1,0-3 0,1-4-1,-1-4 1,1-5-1,-1-2 1,0-3-1,-4 1-101,-1-2 1,-1-2 0,-1-1-1,-1 0 1,-2 1 0,-3 4 0,-2 4-1,-2 6 1,-3 4 0,-2 6 181,-4 7 0,-2 11 1,-4 11-1,2 5 0,-3 5 1,0 1-1,-3 4 0,2 1 1,2 2-1,2 0 1,-1-1-1,0 1-71,1 0 1,4 4 0,-3 1-1,0-2 1,2 0 0,-1-2 0,4 1-1,1-4 1,2-1 0,0-4 0,0-3-8,0-3 1,2-8 0,3-3-1,4-4 1,4-2 0,2-4-1,-1-5 1,0-2 0,-1-3-177,-3 1 1,1 0-1,-5 1 1,1 2-1,1 1 1,-2-1 307,1-2 1,-1 5 0,-3 5 0,4 4 0,-1 6 0,2-1 0,-2 2-148,1 0 0,4 2 0,-1 3 0,2-2 0,3-3 0,-1-2 1,0-3-1,1-1 0,-1-2-97,1 0 0,-3-2 0,0-2 0,-3-6 1,2-3-1,1-1 0,-1-1 0,-3 1-375,-2 0 0,-1 7 0,-5 7 328,0 8 1,0 0 0,0 2 0,0 1 0,2 0 0,1 0 0,3-3 0,1 0 0,1-1 31,0-1 1,0 0-1,3-2 1,-2 2 0,2 0-1,1 2 1,-1 0-1,-3 4 93,-2 0 1,1 1 0,-4-2-1,2-1 1,-1 1 0,1 4-1,0 2 1,-2 2 0,0 1-1,1 0 1,0 3 0,0 1 81,-3 0 0,-1 0 1,0 4-1,0 1 1,0 0-1,0-2 1,0-1-1,0-4 1,-1 1-1,-4-3 150,-5 1 1,-3-3-1,-1-9 1,0-4-1,1-5 1,2-5 0,1-4-1,-1-4 1,0-3-1,0-2 1,1-2-350,-1-3 1,3 1 0,0-4 0,1 4 0,4-1 0,2 3 0,1-1 0,0 3 0,0 2 0,0 2 0,1-1-813,4 1 1,3 6-1,6 3 930,1 4 0,5-6 0,3-1 0</inkml:trace>
  <inkml:trace contextRef="#ctx0" brushRef="#br1" timeOffset="81">25867 5770 7962,'0'-15'564,"0"4"0,-1 6 0,-2 12 0,-4 7 0,1 7 0,-2 3 2034,0 6-2603,-2-1 1,-4 11 0,-1-5 0,3 0 0,0 2 0,3-2-1,-1 0 1,2-3 0,2-1 0,1-2 0,0-2 4,2-3 0,1 3 0,2-5 0</inkml:trace>
  <inkml:trace contextRef="#ctx0" brushRef="#br1" timeOffset="82">26414 5827 7799,'-2'-9'394,"-1"-1"1,-2-1-1,2-2 1,2-1-210,1-1 0,0 1 0,1 0 0,4-2 1,5-2-1,4-1 0,4 1 0,2 2 0,1 2 1,2-1-1,-3 1 0,3 1 0,-2 4 0,-1 4 1,-2 3-1,-4 4-203,-4 3 1,1 3-1,-6 8 1,-2 3 0,-1 5-1,-2 3 1,-2 2 0,-1 0-1,-2-2 1,0-3 0,0-5-1,1-3-105,0-2 1,3 1 0,1-4-1,0-6 1,0-10 0,1-8 0,4-5 109,5-1 1,-2 0 0,0 5 0,0-1-1,-2 1 1,2 0 0,0-1 0,3 2-1,1 2 1,-1 3-2,-2 2 1,-4 3-1,5 7 1,1 6-1,0 3 1,0 1-1,-1 1 1,-1-1-1,1 0 1,0 1-1,1-1 7,2 0 0,1 1 0,0-2 0,1-4 1,-1-4-1,1-3 0,-1-2 0,0-2 1,-1-3-1,-2-6 0,-1-5-45,1-3 1,-3-2-1,0 3 1,-1-2-1,-3-1 1,1-1-1,0 1 1,-2 0-1,-1 3 1,-2 2 0,0 2 32,0 0 1,0 2 0,0 8 0,0 8-1,0 8 1,0 2 12,0 0 0,0 2 1,0 2-1,0 1 0,1-1 1,2-1-1,2 1 0,-2 1 1,-1-1-1,0-2 1,1-2-1,3 0 20,2 1 1,-3-7 0,5-3 0,1-4 0,2-1 0,1 0 0,0-1 0,2-6 0,2-6 0,1-4 0,-1-2-45,-2-2 1,3 3 0,0-4-1,-1 1 1,-2 4 0,-4 1-1,0 3 1,-4 2 0,0 3 0,-2 3 177,0 6 1,-7 6 0,-9 9 0,-3 1-1,-1 6 1,0 2 0,-1 6 0,1 1 0,-1 3-1,1 3 1,-2 4 0,-1 1-129,-3 0 0,0 5 0,2 0 1,-1-2-1,3-2 0,3-6 0,5-4 1,2-6-1,2-4-108,3-5 1,1-11 0,0-8 0,0-9 0,0-7 0,0-5 0,1-1 0,3-2 0,2 0 0,0 0 0,2-2 102,0-1 1,-3 1 0,5-1-1,1-2 1,2 2 0,1 2 0,1-1-1,-1-1 1,0 0 0,2 1-1,2 4 1,1 1 92,-1 3 0,-2 7 0,-2 3 0,0 2 0,-1 1 0,-2 0 0,-1 0 0,1 2 0,0 3 0,1 3 0,-4 4 6,-2 1 1,5-5 0,-3 3 0,2-1-1,-1 0 1,3-2 188,0-1 1,-2-2 0,-2-2-1,-2-3 1,-3-4-213,-1-4 0,-2 3 0,0 4-321,0 4 0,5 1 1,0 10-1,-1 3 1,1 0-1,2 3 1,-1-1-1,2 1 1,0-1 42,3 0 1,2-1 0,1-3 0,1-5 0,-1-4 0,-1-2 0,-3-4 0,-4-5 0,-1-3 173,0-1 0,-1-2 0,-4-2 1,0-1-1,0 0 0,0 0 1,0-2-1,0 0 0,0 1 1,0 2-1,0 2 227,0 2 1,0-1 0,2 2 0,3 4-1,4 4 1,4 3-155,1 2 0,1 2 1,-1 1-1,-1 4 0,-2 1 1,-1 1-1,1 1 0,2-1 1,1 1-1,1 0 0,-1-1 1,0 1-125,1-2 1,-2 5 0,-2-5 0,-2 1 0,1 1 0,-1 1 0,-1 2 0,0 1 31,0 0 0,-4 1 1,0-1-1,-2 1 1,0-3-1,2-2-418,6-5 0,3-4 1,1-1-1,1 0 0,-1 0 1,0-1 449,1-4 0,6-3 0,1-6 0</inkml:trace>
  <inkml:trace contextRef="#ctx0" brushRef="#br1" timeOffset="83">27982 5396 7799,'-14'-13'601,"1"2"1,2 3 0,1 0 0,2 3 936,5 3-1717,5-1 0,14 16 1,1-4-1,2 6 0,1 2 1,-1 4-1,0 0 0,0 1 1,0 1 178,1 2 0,5 2 0,-3 2 0</inkml:trace>
  <inkml:trace contextRef="#ctx0" brushRef="#br1" timeOffset="84">28414 5712 7799,'5'-19'283,"-1"0"1,1-5 0,-5 5-1,0-1 1,0 1 0,-1 0-1,-3 1 1,-2 2 0,0 2 0,-2 1-1,1 2 1,-1 3-38,0 2 1,-1 1 0,-6 5-1,1 2 1,-1 2 0,1 7-1,0 7 1,-1 4 0,3 2 0,0 0-1,3 4 1,-1 2-410,2 4 1,2-1 0,6-6 0,0-1 0,0-4 0,0 1-1,0-3 1,1 1 0,4-5 0,5-5 0,3-6 71,1-3 1,0-4 0,1-3-1,-1-4 1,-1-4 0,-2-1-1,-1-2 1,1-2 0,0-3 0,0 0-1,-3 1 1,0 2 77,0 2 0,-5 2 0,4 1 0,-2 2 0,-1 1 1,1 1-1,0 2 0,0 7 0,-2 8-96,-1 5 0,-2 1 1,0 1-1,0-1 1,0 2-1,0 2 0,0 1 1,0 0-1,0 0 1,0 0-1,0-1 0,1-2-1620,4-2 1,-2-1 1728,7-3 0,-1 3 0,6-5 0</inkml:trace>
  <inkml:trace contextRef="#ctx0" brushRef="#br1" timeOffset="85">28702 5453 8147,'0'-14'0,"-2"1"159,-3 3 0,2-1 0,-5 5 0,2 1 0,2 3 0,3 9 0,1 4 0,0 3-955,0 1 0,0 6 1,0 3 795,0 3 0,13 1 0,3 1 0</inkml:trace>
  <inkml:trace contextRef="#ctx0" brushRef="#br1" timeOffset="86">28831 5683 7799,'14'-6'138,"-4"3"0,-2-7 1,0 1-1,-2-1 1,1 0-1,-4-1 0,-1-2 1,-1-1-1,2 0 248,2-1 1,0 1 0,-7 1-1,-2 3 1,-6 6 0,-3 2 0,-1 4-1,-1 4 1,3 7 0,0 6-422,3 3 1,1 1-1,-3 2 1,3-1-1,1 2 1,2 1 0,1 0-1,-1-3 1,2-5-1,3-3 1,3-1-1,3-1-75,2 1 0,2-7 1,4-4-1,1-4 0,-1-6 1,2-7-1,2-6 1,2-5-1,1-5 0,2-4 1,-1-4-1,2-1 36,-2 1 1,1-5-1,-6 4 1,2-4 0,-1-1-1,-2 2 1,-3 4 0,-4 6-1,-2 7 1,-2 4 179,-1 2 0,0 10 0,-8 8 0,-2 8 0,-2 6 0,-3 6 0,0 4 0,-1 3 0,3 2 0,-1-1 0,1 3 0,1 1-152,1 1 1,2 1 0,5-5 0,0-1 0,0 3 0,0-1 0,0 1 0,2-6 0,3-1 0,4-3 0,4 0 0,2-5-95,-1-5 0,5-5 0,0-6 0,1 0 0,-1-1 1,0-4-1,-2-5 0,-1-3 0,-1-3 0,-1-1 0,1-4 1,-1-1 130,0-4 1,-4 4 0,-2-1 0,0 1 0,-2 0 0,1-2-1,-4 1 1,0 6 0,0 4 90,2 3 0,-6 7 0,-7 0 0,-2 6 0,2 8 0,2 5 0,1 5 0,0 0 0,0 1 0,2 1 0,1 1-53,2-2 1,0 4 0,0-6 0,0 1-1,2 1 1,1-1 0,4 0 0,1-3 0,1-2-1,1-2 1,-1-1 0,3-4-932,0-4 1,8-3-1,-1-2 902,-2 0 0,6-13 0,-1-3 0</inkml:trace>
  <inkml:trace contextRef="#ctx0" brushRef="#br1" timeOffset="87">29809 5194 10083,'-9'-5'218,"-1"1"1,5-1 0,-4 5-1,-1 1 1,1 4 0,-1 6-1,-1 7 1,-2 4 0,0 4 0,2 1-1,1 5 1,-1 2-266,-2 1 1,4 3-1,1-3 1,2 0-1,1 1 1,0-4-1,0-2 1,2-3-1,1-3 1,4-6-1,1-5 1,4-5-4347,1-2 4393,1-1 0,12-12 0,1-1 0</inkml:trace>
  <inkml:trace contextRef="#ctx0" brushRef="#br1" timeOffset="88">29867 5539 9126,'-14'2'367,"-1"3"1,1-4 0,-1 6 0,1-1-1,0 2 1,-1 2 0,1-1 0,-1 3 0,1 0-1,0 3 1,1-1 0,2 2-310,1 3 1,7-3 0,-2 4 0,3-4 0,2-2 0,0 0-1,2 1 1,3-1 0,4-1 0,4-2 0,2-3 0,-1 0-337,0 0 1,6-5-1,-1 2 1,-2-3-1,1-2 1,0 0 0,1 0-1,-2 0 1,-1 0-1,-1 0 1,-1 0 0,0-2-3332,1-3 3609,-1 4 0,1-6 0,-1 7 0</inkml:trace>
  <inkml:trace contextRef="#ctx0" brushRef="#br1" timeOffset="89">30284 5856 7719,'15'0'1283,"-6"0"1,-3 2 0,-2 2 0,-8 8 1502,-2 5-2938,3-1 1,-10 7 0,5-4-1,-1 3 1,1 2 0,0 0 0,0 2-1,-2-1 152,2-1 0,-5 3 0,5-4 0</inkml:trace>
  <inkml:trace contextRef="#ctx0" brushRef="#br2" timeOffset="90">17768 7525 7996,'9'-2'34,"-1"-2"62,-1-6 0,-3-3 1,-2-1-1,1-1-43,2 1 1,1-2 0,-1-1-1,5-4 1,4-2 0,4-1 0,2 0-1,3 0 265,2-1 1,3-1-330,0 2 0,0 2 0,-3 4 0,-1 1 0,0 2 0,-2 6 0,-2 2 0,-4 4 0,-4 3 0,0 5 0,-4 6 0,-2 5 0,-3 5 0,-1 1 0,-4 4 0,-1 1 0,-3 2 0,-1 0 0,1-2 0,1-2 0,0-2 0,0-2 0,2-4 0,2-1-13,1-2 0,1-1 0,4-5 1,3-8-1,2-8 0,-1-6 0,2-4 1,2-2-1,2-3 66,-1-2 0,0 2 0,1-1 1,-1-1-1,0-3 0,1 1 1,-1 2-1,1 2 0,-1 1 1,2 1-1,2 0 0,1 4 30,-2 1 1,-1 1-1,0 3 1,2 0-1,1 4 1,0 2 0,0 3-1,1 1 1,-3 2-1,-1 0 1,-3 2 0,-2 3-50,-1 4 1,-5 4-1,3 1 1,-2 2-1,-3 2 1,-1 1 0,-2 0-1,0 1 1,0-1-1,0-2 1,-2 1-1,-1-1-193,-2 3 1,-4-1-1,2-5 1,1 1-1,-2-3 1,0 0-1,-2-3 1,1 1 0,-1-1-1,-1-1 170,-2-1 0,-1 4 0,-1-3 0</inkml:trace>
  <inkml:trace contextRef="#ctx0" brushRef="#br2" timeOffset="91">18415 6978 7996,'0'-19'360,"0"0"0,-2 1 0,-1 2 1,-2 2-1,4 1-363,4 4 1,5 2 0,6 7 0,1 0-1,-1 0 1,2 0 0,2 2 0,2 1 0,1 3-1,0 1 1,-2 1 0,0 0-3272,1 3 3274,5 2 0,-9 1 0,5 1 0</inkml:trace>
  <inkml:trace contextRef="#ctx0" brushRef="#br2" timeOffset="92">18674 7266 8423,'-2'14'0,"-1"1"0,-2-1 0,2 1 0,3-3 0,5-2 0,5-5 0,2-4 151,3-1 1,-1-1-1,0-4 1,2-5-1,2-2 1,1-4 0,0-2-1,1-3 1,-1-1-1,-2-2 1,-1 0 0,-1 0-166,-1-2 0,0 1 0,-1-1 0,-2 4 0,-3 1 0,-1 3 0,-4 2 0,-3 4 1,-3 0-1,-4 4 0,-1 2 0,-3 3 45,-2 1 1,-1 9-1,0 2 1,-1 4-1,3 3 1,0 2-1,4 2 1,0 1-1,2 2 1,0-3-1,2 3 1,3-2-179,1-1 0,1 4 0,4-3 0,5 0 1,4 0-1,4-4 0,3-2 0,1-4 1,3-2-1,3 1 0,2-2 0,2-3 147,2-4 0,6-7 0,-4-2 0</inkml:trace>
  <inkml:trace contextRef="#ctx0" brushRef="#br2" timeOffset="93">19667 7036 7996,'8'-15'474,"-2"6"0,-4-1 0,1 2 0,2 5 0,-4 8-329,-4 6 0,0 11 1,-8 7-1,-4 10 1,-4 7-1,-3 8 1,-4 7-1,-3 6 1,-3 5-1,16-34 1,-1 1-1,0 1 1,0 1-1,1 1 1,0 0-175,2-1 1,-1-1 0,-15 30-1,11-12 1,1-10 0,2-8 0,4-8-1,2-7 1,5-9-57,4-9 0,2-9 0,4-14 0,5-3 0,4-5 0,4-5 0,2-4 0,1-4 0,1-3 0,1-2 0,2-4 0,3-2-67,0-1 1,1-1 0,0 4 0,0-2 0,-1 1 0,0 4 0,-3 5 0,-2 6-1,-3 6 1,-2 9 0,-2 5 274,-2 8 0,-6 4 0,-3 4 0,-3 6 1,-2 4-1,0 6 0,0 2 0,0 2 1,0 0-1,0 2 0,1-1 0,3 1-31,0-2 1,7-7 0,-1 2-1,1-3 1,2-3 0,0-3-1,3-5 1,0-4 0,0-1-1,0 0 1,1-3 0,3-5-52,-3-6 0,1-6 0,-1 1 1,2-5-1,-1-3 0,-4 0 0,-2 1 1,-4 2-1,0 0 0,-2 0 0,2 2 1,-2 0-129,1-1 0,-2 6 0,-4-1 0,2 8 0,2 10 0,-2 8 38,-1 5 1,3 2-1,1-1 1,1 0-1,1 1 1,0 1-1,1 1 1,1 3-1,-1-4 1,3-4-1,0-2 1,3 1 63,-1 2 0,0-5 1,1-3-1,-1-4 0,1-1 1,1 0-1,1-1 0,2-4 1,-3-5-1,-3-4 1,-3-4-1,-1-2 18,-1-3 1,4 4 0,-8-5-1,0 0 1,-3 0 0,-2 0-1,-3 0 1,-2 2 0,-4 1-1,-4 2 1,-5 1 0,-4 4-259,-2 3 0,2 7 1,-1 0-1,-1 4 1,-2 4-1,-2 6 0,2 3 1,1 3-1,4 3 1,3 5-1,4 3 0,6 2-2628,2 0 2853,2 6 0,5 2 0,0 6 0</inkml:trace>
  <inkml:trace contextRef="#ctx0" brushRef="#br2" timeOffset="94">20774 7367 7975,'7'-15'127,"-6"-4"0,4-2 0,-3 1 0,-2-1 1,0 2-1,-2-1 0,-1 1 0,-3 0 0,-2 0 1,-4 0 77,0 1 0,2 4 1,0 4-1,-1 5 0,0 5 1,0 5-1,1 5 0,-1 4 1,-2 5-1,-1 5 0,0 5-259,-1 5 1,6-2 0,-1 4 0,0 1-1,2-2 1,4 1 0,0-5 0,1 0-1,-2-4 1,4-3 0,4-5 0,7-4 38,2-6 0,8-2 1,0-9-1,3-3 1,2-4-1,2-6 0,2-4 1,0-7-1,-2-4 1,-1-5-1,-2-2 0,1-3 94,2-1 1,2-7 0,0-2 0,-2 1 0,-1-3 0,-2 3 0,0-2 0,-2 1 0,-3 1 0,-3 4 0,-1 5 0,-3 8 12,-2 6 0,-5 9 1,-10 13-1,-6 12 1,-5 10-1,-3 4 1,1 6-1,1 4-88,-3 6 1,4 4 0,-3 1 0,3 0 0,2 0-1,-1 0 1,3 2 0,0 0 0,4-1 0,2-2 0,4-2-1,6-3-61,5-4 0,9-4 0,3-5 0,1-6 0,4-7 0,2-6 0,4-4 1,2-2-1,-1-6 0,1-7 0,0-9 0,-1-4 28,2-1 0,-3-6 1,5-1-1,-2-2 1,-3-3-1,-1-2 0,-3-2 1,1-3-1,-2-1 1,-1 2-1,-4 1 1,1 1 157,-1-4 1,-4 3 0,-1-2 0,-6 9 0,-6 8 0,-3 6 0,-4 5 0,-3 7 0,-6 11-122,-6 9 0,1 11 0,-5 5 0,2 3 0,-2 2 0,-2 1 0,0 4 0,-1 4 0,1 4 0,1 1 0,1 0 1,0 0-56,4 0 0,2 5 1,6 0-1,4-1 1,3-4-1,2-5 1,2-3-1,3-1 1,4-2-1,6-5 1,2-6-1,4-7-57,1-4 1,1 1-1,2-6 1,-1-4-1,0-4 1,0-6-1,0-4 1,0-3-1,-1-2 1,-3-2-1,0-3 1,-1-2-41,-2-3 0,-2 0 1,-4-1-1,-3 0 0,0 0 1,-2 2-1,1 2 0,-4 2 1,-2 2-1,-1 4 0,-1 1 271,-4 1 0,2 7 1,-7 5-1,-1 6 0,-2 7 1,-1 3-1,0 1 1,-1 2-1,1 3 0,1 4 1,3 1-1,4 0-23,0 1 1,4-2 0,-3 1 0,4 1 0,2 1-1,2-1 1,4-2 0,1-1 0,5-1 0,3 0 0,3-4-1,0-1-2687,2-1 2583,1-1 0,7 7 0,0 1 0</inkml:trace>
  <inkml:trace contextRef="#ctx0" brushRef="#br2" timeOffset="95">22846 7410 7915,'0'-14'156,"0"-1"0,0-1 1,0-1-1,-1-3 1,-3 3-1,-2 1 1,0 1-1,-2 3 441,0 2-544,-2-3 0,-6 12 0,-2-4 0,-1 5 0,2 5 0,-1 6 0,0 6 0,-2 7 0,-1 4 1,0 2-1,4 2 0,2 3 0,4 0 0,3 0 0,2-4 0,2-4 0,3-5 0,1-1 1,1-5-1,6-3 0,6-5 0,6-2 0,3-4 0,4-7 0,1-8 0,2-6-10,-1-3 1,6-7 0,1-6 0,0-2 0,2-3 0,-2-1 0,0-4 0,-1-3 0,0-5 0,-1-3 0,-1 0 0,-3 2-95,-5 1 1,-5 8-1,-8 2 1,-3 8-1,-1 6 1,-4 5 0,-3 7-1,-5 7 1,-5 10-1,-1 8 63,2 5 0,-4 8 0,3 3 0,-3 4 0,-1 4 0,0 3 0,-1 2 0,3 3 0,0 2 0,4 1 0,2 0 0,3-1 17,1-4 0,2 2 0,2-6 0,3-1 0,6-1 0,6-3 0,7-7 0,3-6 0,2-6 0,2-5 0,1-5 0,0-5-78,-5-5 1,1-4-1,-5-5 1,-1-5 0,-3-3-1,-3-2 1,-1 0-1,-1 0 1,-1 2 0,-2 1-1,-3 2 1,-1 0-98,-4 2 0,3 1 0,-1 7 1,-2 0-1,-1 2 0,-2 8 0,-2 8 139,-3 8 0,4 7 0,-6 2 0,3 1 0,-1 3 0,2 3 1,1 0-1,2 1 0,0-2 0,0-1 0,0-2 0,0 0-631,0-2 0,0 4 0,2-7 0,2-1 638,6-2 0,3-2 0,1 0 0</inkml:trace>
  <inkml:trace contextRef="#ctx0" brushRef="#br2" timeOffset="96">23709 6820 8118,'-1'-16'0,"-2"-2"285,-2-1 1,-5 5 0,4 6 0,-2 1 0,-3 6-1,-1 4 1,3 7 0,4 4 0,3 4-372,2 1 0,0 2 0,0-4 1,0 2-1,0 1 0,2-3 1,1-1-1,5-3 0,3-2 1,5-1 85,0-1 0,13-5 0,1 2 0</inkml:trace>
  <inkml:trace contextRef="#ctx0" brushRef="#br2" timeOffset="97">24170 6604 8018,'9'-19'0,"-1"0"232,-1 1 0,2 2 0,-4 2 1,-3 1-1,-6 3 0,-5 6 1,-4 2-1,-1 4 0,-1 2 1,1 6-1,0 3-209,-1 1 1,1 7-1,-1 3 1,1 5-1,0 3 1,-1 3 0,1 2-1,-1 4 1,3 4-1,0 5 1,3 1 0,-1 3-1469,2 2 1,2 0-1,6-3 1445,0-5 0,0 3 0,0 0 0</inkml:trace>
  <inkml:trace contextRef="#ctx0" brushRef="#br2" timeOffset="98">23954 7367 7795,'0'-15'0,"0"1"0,0 0 0,0-1 0,0 1 0,0-1 0,0 1 0,0 0 0,0-1 0,0 1 587,0-1 1,0 6 0,0-1 0,1 1 0,4 1 0,5 3 0,3 5-468,1 5 1,0 1-1,2 5 1,4-3 0,2 0-1,2-1 1,0-1 0,2-1-1,1 0 1,1-1 0,1 0-1,-2-3-246,-3-1 0,4-6 0,-6-4 1,2-3-1,-2-1 0,-3 0 1,-4-1-1,-4-1 0,-1-1 0,-2-2 1,-4 1-1,-2 2 47,-2 2 0,0 4 1,-2 2-1,-2 2 0,-6 2 1,-3 4-1,-1 4 0,1 4 1,2 3-1,1 5 16,-1 0 0,3 6 1,0 1-1,2 1 1,3 0-1,1-1 1,2 1-1,0 0 0,0 0 1,2-1-1,2-2 1,6-2-497,3 0 1,-2-5 0,2-6 0,3-1 0,0-4 558,0-1 0,-2-9 0,0-1 0</inkml:trace>
  <inkml:trace contextRef="#ctx0" brushRef="#br2" timeOffset="99">24414 6791 7915,'-14'0'187,"0"0"1,-1 0-1,1 0 1,1 2 0,3 3-1,7 3 1,5 1-209,3 1 0,11-1 0,0 6 1,4-2-1,6-2 0,1-3 0,2 0 1,0-2-1,-1 1 0,3-4 0,1-2 21,1-1 0,7 0 0,-3 0 0</inkml:trace>
  <inkml:trace contextRef="#ctx0" brushRef="#br2" timeOffset="100">24961 6662 7915,'0'-15'373,"0"1"0,0 0 0,0-1 0,-2 2 0,-2 4-153,-6 4 0,-3 10 0,0 4 0,2 6 0,2 2 0,-3 4 0,1 3 1,0 5-1,3 4 0,0 4 0,0 3 0,-2 2-468,3 1 0,-5 0 0,8 2 1,-1 1-1,0 2 0,0-1 0,2-4 1,1-3-1,2-4 0,0 0 0,0-6 1,0-4-32,0-7 0,0-8 0,0-5 0,0-4 0,0-8 0,0-6 1,0-2-1,0 0 612,0-1 1,-4-4 0,-1 0 0,0 0 0,0-1 0,0 1 0,2 2 0,0 2 0,0 4-1,-2 2 1,2-3 16,1 0 0,2 2 1,2 2-1,3 2 1,4 2-1,6 4 0,2 5 1,2 3-1,-1 2-447,-2-1 1,3-1-1,2 4 1,1-3-1,2 1 1,0-1-1,0-1 1,2-1-1,-1-4 1,1-2-1,-2-1 1,0 0 39,-2 0 1,1-1 0,-6-4 0,2-4 0,-3-4 0,-3-2 0,-5 1 0,-1 0-1,-4-1 1,-2 1 0,-1-2 46,0-3 1,-6 3-1,-4-2 1,-2 7 0,-1 4-1,2 3 1,1-1-1,-1 2 1,0 3 0,-1 3-1,3 3 1,-1 2-25,2 3 1,0 2-1,5 2 1,-2 1-1,2 1 1,1 4-1,2 0 1,0 0 0,0-2-1,2 0 1,1 2-1,4-1-121,1 1 1,1 0 0,6-5-1,1 2 1,1-4 0,2 0-1,1-4 1,-1-2 0,0-5-1,0-1 1,0-2 0,0-2-2855,-1-3 3009,-8 4 0,2-18 0,-4 3 0</inkml:trace>
  <inkml:trace contextRef="#ctx0" brushRef="#br2" timeOffset="101">25652 7137 7652,'-10'0'545,"2"1"0,2 4 0,1 3 0,0 2-423,0-1 1,-4 6 0,4 4 0,0 0 0,0 2 0,-1 3-1,-1 4 1,1 4 0,1 2 0,0-2 0,-1-2 0,0-3-1,-2-1 1,1-4 0,-1-1 0,0-3-4837,-3-2 4714,5-2 0,-13 1 0,3-1 0</inkml:trace>
  <inkml:trace contextRef="#ctx0" brushRef="#br2" timeOffset="102">24630 6791 7215,'2'8'1175,"2"-3"-913,6-3 0,3-2 1,3 0-1,1 0 0,4 0 1,2 0-1,2 0 0,2 0 1,4 0-1,1 0 0,1 0 1,-2 0-1,-4 1 0,-3 2-262,1 2 0,3 6 0,0-3 0</inkml:trace>
  <inkml:trace contextRef="#ctx0" brushRef="#br2" timeOffset="103">23940 6719 7969,'0'8'5380,"0"-1"-5296,0-7 1,6 0 0,3 0-1,4 0 1,2 0 0,1 0-1,3 0 1,3 0 0,2 0-85,0 0 0,0 6 0,5 2 0</inkml:trace>
  <inkml:trace contextRef="#ctx0" brushRef="#br2" timeOffset="104">26428 7137 7774,'23'-15'0,"-6"1"224,-5-1 0,-4-4 0,-5-2 0,2 1-52,-2-1 0,-2 2 1,-2 6-1,-4 2 1,-5 1-1,-2 1 1,-3 1-1,1 3-83,-1 3 0,1 2 1,-2 0-1,-2 2 0,-1 3 1,0 4-1,0 4 1,-2 3-1,0 3 0,1 5 1,2 3-1,2 2 0,2 0 1,-1 1-1,2 2 1,4 0-182,4-5 1,3 0 0,6-6-1,4 0 1,6-2 0,4-6 0,2-7-1,4-4 1,4-4 0,0-2 0,1-6-1,-2-3-40,-3-1 0,2-5 1,-7-2-1,-1-2 0,-4-2 1,-4-1-1,-4 1 0,-1 2 1,0 1-1,-2 1 0,-2 0 1,-2 4 486,-4 1 1,3 1 0,-4 1 0,1 0 0,2 1 0,5 3 0,6 5-340,4 4 1,3 1-1,1 0 1,1 1-1,3 3 1,-1 0-1,0 1 1,2 0-1,-1 0 1,1-2 0,-3 0-1,-2 0-259,-2 2 1,1 0 0,-1-5 871,0 0-558,-6 0 0,-3 2 1,-10 2-1,-4 4 1,-2 2-1,-1 0 0,4 1-25,2 2 0,-5-2 0,3 2 0,-2 3 0,2 0 0,0 0 0,2-2 0,-1 0 0,4 1 0,2 1 0,1 1 0,0 2-107,0-1 0,0-7 0,1-1 1,4-1-1,5-1 0,2-3 1,3-5-1,1-5 0,0-4 0,1-4 15,1-1 0,-5-7 0,6-3 1,-3-3-1,-2-2 0,1 0 1,-3 0-1,0 1 0,-3-3 0,2-2 1,1-4-1,-1 0 106,-2 4 1,-4 2 0,3 2-1,0 1 1,-1-1 0,-1 2 0,-3 3-1,-1 5 23,-2 3 1,0 9-1,0 7 1,0 10-1,-2 6 1,-1 3-1,-3 0 1,-2 2-1,-2 3 1,0 3-70,1 2 0,1 0 0,-3 1 0,3 2 0,0 1 1,1-1-1,1-1 0,3-2 0,1-1 0,4 1 0,2-2 1,6-3-129,3-4 1,6-11-1,2-4 1,1-4-1,4-1 1,1-1-1,2-4 1,-1-6-1,1-5 1,0-5-1,0-1 1,-2-4 44,-3-1 0,2-7 1,-7 1-1,0-1 1,0 1-1,0-2 1,-1-1-1,-2 0 1,-2 0-1,-1-2 0,-2 0 1,-3-2 307,-1 5 0,-1 4 0,-3 6 0,2 2 1,-2 2-1,-3 5 0,-5 5 0,-4 6 0,-4 5-137,-1 5 1,-1 3-1,1 8 1,-1 2 0,1 3-1,0 1 1,-1 5 0,1 4-1,-1 4 1,1 1 0,1 3-1,2-2-200,2-4 0,4 2 0,-3 1 0,1-1 0,4 0 0,2-5 0,1-4 0,1-7 0,4-5 0,5-4 25,2-5 1,3-5-1,-1-7 1,2-5-1,2-6 1,1-1 0,-2 0-1,-1-2 1,0-2-1,2-2 1,1-1-1,-1 1 18,-2 1 1,-2 6-1,1-1 1,-1 3-1,0 2 1,1 1-1,-3 5 1,-2 8 134,-5 8 1,-4 5 0,-2 3 0,-4 1 0,-6 4 0,-5 1-1,-3 2 1,1 0 0,1-1 0,-1-1 0,-3-1 0,0 0-140,1-4 1,-4 2 0,4-3 0,3-3 0,1 0 0,1-2 0,3-3 0,2-8-13,5-8 1,10-5 0,5-1 0,2 0-1,3-1 1,-1 2 0,1 2 0,-1 3 0,0 0-1,1 2 1,-1-1 139,1 4 1,-1-3 0,0 1 0,1 2 0,-1 3-1,1 5 1,-1 4 0,0 4 0,1 0 0,-1-2-1,0-1-110,1 1 1,-1 2 0,1-1-1,-1 0 1,0-4 0,1-2-1,-1-3 1,2-1 0,2-2-1,1-2 1,-2-3 0,-1-4 13,-1-4 0,-1-6 0,1-2 0,1-1 0,0-4 1,0-3-1,-4-3 0,1-1 0,0-1 0,0-1 1,-2-3-1,-3-2 172,-2 1 1,4 3 0,-5 5 0,-2 1 0,-1 4 0,-4 4 0,-3 6-1,-3 3 1,-1 5 0,-1 2 0,-1 4 0,-2 5-147,-1 7 0,-1 3 1,1 3-1,-1 3 0,1 3 1,0 2-1,1 2 0,2 3 1,3 4-1,0 4 0,1 1 1,1 1-515,3-1 0,1 0 0,5 6 0,5-1 0,8-2 0,5-2 0,5-6 0,2-4 0,4-5 0,4-5 0,-1-4 0,0-6 584,-3-4 1,-2-5-1,-3-5 1,-1-4-1,-4-4 1,-1-3-1,-3-2 1,-4-3-1,-3 1 1,-1-3 0,-1 2-1,-1 1 422,-3 2 0,-2-3 0,1 0 0,0 1 0,0-1 0,-3 3 0,-1 2 0,0 2 0,-1 0 0,-4 1 0,-5 3-339,-3 5 0,-1 4 1,0 1-1,-1 1 1,1 6-1,0 6 1,-1 6-1,1 2 0,-1 1 1,1 0-1,1 4 1,2-1-315,1-1 1,7 4 0,-2-6 0,4 2 0,2-2 0,4-2 0,5-6 0,3-4 0,1-4 0,2-3 0,2-1 0,2-2 40,3 0 0,-6-7 0,2-2 0,-3-4 1,-1-3-1,-1-2 0,-1-1 0,-2 2 1,-3 1-1,0 0 0,-1-2 164,-1-1 0,-1 4 0,-5 9 1,0 4-1,0 9 0,0 4 1,0 5-229,0 3 0,0-3 0,0 5 1,0-2-1,0 2 0,0 0 1,0 0-1,1-4 0,4-1 1,3-2-1,2 1 0,-1-2-3186,3-4 3371,-6-2 0,7-1 0,-5 2 0</inkml:trace>
  <inkml:trace contextRef="#ctx0" brushRef="#br2" timeOffset="105">28486 6849 7774,'8'-21'323,"3"-1"0,-6-6 0,-2 4 0,-1 5 0,-2 3-206,0 2 1,0 8-1,1 6 1,2 9-1,4 7 1,-1 5-1,2 1 1,0 2-118,3-1 0,2 10 0,1-2 0</inkml:trace>
  <inkml:trace contextRef="#ctx0" brushRef="#br2" timeOffset="106">28745 7108 7909,'9'-2'390,"-1"-3"1,0-4 0,-1-4 0,-1-1 0,-1-2 0,1-2 0,2-3-187,0-1 1,0-1 0,-5-2-1,2 1 1,-2 0 0,-1 2 0,-2 2-1,0 4 1,-2 4 0,-2 2-1,-6 5-254,-3 4 1,-1 2 0,-1 6-1,0 7 1,-3 8 0,-1 6 0,1 0-1,2 1 1,3 1 0,2 2 0,3 4-1,2-3-132,3-2 1,1 1 0,2-10 0,2 0-1,4-2 1,7-6 0,4-5 0,3-5 0,-1-8-1,2-5 1,-1-5 262,1-6 1,3-2 0,-5-7 0,0-1 0,2-2 0,2-3 0,-1-2 0,-1-1 0,-2-1 0,0 1 0,-1-2 0,-2 0 120,-2 1 0,0 4 1,-1 8-1,-3 3 1,-5 5-1,-4 6 1,-2 10-1,-4 11 0,-5 10-419,-3 4 1,1 4 0,0 5-1,3 5 1,-2 0 0,0 4-1,-1 2 1,4 0 0,2-3-1,3 0 1,1 1 0,2 0-794,0-2 0,11-3 0,4-7 0,2-5 1010,4-3 0,1 2 0,7 0 0</inkml:trace>
  <inkml:trace contextRef="#ctx0" brushRef="#br2" timeOffset="107">29306 7122 7764,'14'-14'127,"1"-5"0,-1-2 0,-1 0 1,-2-1-1,-3-1 0,-2-1 1,-2 2-1,-3 1 0,-1 2 1,0 0 409,0 1 1,-1 9-1,-3 2 1,-2 2 0,-2 1-1,-3 2 1,-2 5 0,-1 7-1,-1 3 1,1 3-1,-1 1-584,1 2 1,1 5 0,2-3 0,3 0 0,0 0 0,2-2 0,-1 0 0,4 0 0,1 0 0,2 1 0,0-1-203,0-2 1,7-2 0,2-6 0,4-4 0,2-3-1,1-4 1,1-1 0,2-5 0,-1-3 0,-2-5 0,-3 0 195,-4 0 0,7-3 0,-4-1 0,-1 3 0,0 1 0,-2 3 62,1 3 1,-7 10 0,2 10 0,-3 4 0,-2 4 0,0 3 0,0 0 0,0-1 0,0 0 0,0-1 0,0 0-881,0-1 0,0-3 0,1-2 0,4-3 871,5-5 0,9-10 0,3-3 0</inkml:trace>
  <inkml:trace contextRef="#ctx0" brushRef="#br2" timeOffset="108">29665 6705 7755,'13'-10'493,"-3"1"0,-2 4 0,-5-5 0,0 1 0,-3 2 0,-3 7-529,0 8 1,-4 7 0,3 4 0,0 5 0,3 3 0,1 3 0,0 2 0,0 4 35,0 0 0,0 3 0,0 4 0</inkml:trace>
  <inkml:trace contextRef="#ctx0" brushRef="#br2" timeOffset="109">29723 7194 7754,'10'8'264,"-1"-5"0,1-6 1,-2-6-1,-2-4 1,1-3 231,2-3 0,2 1 0,1-4 0,-3 1 1,2 3-1,2 1 0,2-1 0,-1 0 1,0 4-1,-1 3 0,-2 1 0,-1 1-422,1-1 0,-3 7 0,0 0 0,0 6 0,-2 8 0,1 5 1,-4 5-1,-1 0 0,-4 1-476,-3 0 1,4-2 0,-4 2-1,2-1 1,-1-2 0,0 0 0,0 0-1,1-1 350,-2-2 0,5-8 1,-1-5-1,6-6 1,3-8-1,1-5 1,1-3-1,-1-1 1,3 1-1,0 0 1,3 0 184,-1-2 1,1 5 0,-1-3 0,-1 3 0,-2 3 0,-3 2 0,0 3 0,0 0 0,3 1-118,2 1 1,-4 1 0,-1 7 0,0 3 0,-1 4 0,-1 4 0,-1 1 0,0 1 0,1-1 0,1 1-44,-1-1 0,-1-4 0,-4-1 1,3 2-1,2 1 0,0-1 1,2-3-1,0 0 0,4-2 34,0 1 0,3-3 1,-1-5-1,1-4 0,-3-5 1,-1-2-1,-1-1 0,0 2 1,-1 1-1,1-1-138,1-2 0,-3-1 0,2-1 0,-1 1 1,1 1 88,-1 3 1,-1 6 0,2 8 0,-5 6 0,-4 3-1,-1 1 1,0 1-346,0-1 0,5 0 0,0 1 0,-2-1 0,0-1 0,1-2 387,0-1 0,8-1 0,-4 6 0</inkml:trace>
  <inkml:trace contextRef="#ctx0" brushRef="#br2" timeOffset="110">30744 6590 7728,'-9'1'451,"-1"3"0,-1 0 0,-2 0 0,-1-3 1,1 1-1,4 3 1795,4 4-2440,3 4 0,2 1 0,0 1 1,0 1-1,0 3 0,0 5 0,0 3 1,0 2-1,2 0 194,3-1 0,3 1 0,6 0 0</inkml:trace>
  <inkml:trace contextRef="#ctx0" brushRef="#br2" timeOffset="111">31478 6647 7728,'8'-9'635,"-1"-1"0,-3-1 0,1-2 1,0-1-1,0-1 4078,0 1-4710,-1 6 1,-4 3 0,0 10-1,-1 5 1,-2 4 0,-4 5 0,-1 5-1,-3 5 1,-2 5 0,-1 2-1,-1 3 1,1-3 0,0 1 0,-1 0-1,3 3 1,0 0 0,3 0 0,-1-3-1,1-2 1,1-3 0,1-2-1,4-3 1,1-3-3987,2-4 1,2-11 3982,3-4 0,9-4 0,9-1 0</inkml:trace>
  <inkml:trace contextRef="#ctx0" brushRef="#br2" timeOffset="112">31708 6863 7728,'7'-3'572,"-7"1"1,-8 6 0,-5 2-1,-3 5 1,-2 2 0,-2 3-311,-3 3 1,4-3 0,-3 5 0,-1-2-1,3 2 1,-1 0 0,3-1 0,2-2-1,2-2 1,1-2 0,2 2-350,1 4 0,7-4 0,-2 3 0,5-5 0,5-4 0,5-5 0,2-4 0,3-1 0,1 0 1,1 0-1,4 0-167,2 0 1,-6 0-1,4 0 1,-2 0 0,2 0-1,0 0 1,-1 0 0,0-1-1,-1-3 1,0 0 0,0 0 253,2 3 0,-5 1 0,5 0 0</inkml:trace>
  <inkml:trace contextRef="#ctx0" brushRef="#br2" timeOffset="113">17753 8331 7846,'15'-5'150,"-3"-1"0,-2-2 0,-5-4 173,-4 0 1,-1 5-1,-1 7 1,-2 10-1,-2 6 1,0 5-1,0 1 1,0 4-1,2 1 1,2 1 0,1 3-1,0 1-523,0 1 1,0 1-1,0-4 1,1 2 0,2 2-1,4-4 1,1-4 0,1-7-1,-1-3 1,-1-2-3997,-1 1 4196,-4-7 0,4-8 0,-6-8 0</inkml:trace>
  <inkml:trace contextRef="#ctx0" brushRef="#br2" timeOffset="114">17624 8561 7599,'0'-10'793,"0"1"1,0-2-675,0-2 0,6 6 0,4 6 1,4 6-1,5 3 0,5 3 0,3 2 1,4 1-1,2-1 0,4-2 1,1-1-1,1-1-152,1-1 0,-3-1 0,-1-7 0,-1 0 1,-3 0-1,-3-2 0,-5-1 0,-5-4 0,-4-1 1,-6-3-1,-4-2 0,-3-1 240,-2 0 0,-7-1 0,-2 1 1,-6-1-1,-2 3 0,-2 2 0,-1 5 1,1 4-1,0 1 0,1 0 0,3 1 1,0 4-144,1 5 1,1-2 0,2 1-1,3 2 1,1 2 0,4 2 0,2-1-1,1 0 1,1 1 0,4-1 0,5 1-1,2-1-128,3 0 0,-1-1 1,1-2-1,-1-3 1,0-1-1,2-4 1,3-2-1,4-1 1,-1 0-1,-4-1-56,-7-4 0,0-3 1,-4-6-1,-1-1 1,0 1-1,-2 0 1,-1-1-1,0 1 28,2-1 1,-2 7-1,-8 5 1,-3 6-1,0 7 1,3 4-1,4 6 1,1 2 116,0 0 0,5-1 0,1-8 0,2-2 0,3-3 0,4-2 0,2-2 0,4-4 0,0-5 0,1-6 0,-1-5 1,1-5 20,1-1 0,-1-4 1,4-6-1,-4-3 1,-1 0-1,-4-2 1,-1 0-1,-1-3 1,-3-1-1,-2-1 1,-5 4-1,-4 4 41,-1 4 1,0 7 0,-1 6 0,-4 6-1,-3 7 1,-2 8 0,1 7 0,-1 6-1,1 9 1,1 4-102,1 4 0,3 6 0,4-2 0,0 4 0,0 1 0,0-2 0,0-1 0,0 0 0,1 2 0,2 1 0,4-3 0,1-3-143,3-5 1,2-8 0,1-5-1,0-5 1,1-4 0,-1-7-1,-1-6 1,-2-8 0,-3-5-1,-1-5 133,-4-1 1,-2-1-1,1-2 1,1 1-1,2 0 1,-2 1 0,-1 4-1,-1 2 1,3-1-1,0-1 192,0 1 0,-1 7 0,2 3 0,4 2 0,2 4 0,1 4 0,-3 4 1,2 0-1,0 2-59,-1 0 1,4-4 0,-1 0 0,5-2 0,-1-2 0,1 0-1,0 0 1,2-2 0,1-2 0,2-6 0,-3-3 0,1-3 8,-3-3 1,2 0 0,1-8 0,0-4 0,0 1 0,-4-2-1,-1-2 1,-1-4 0,-2-4 0,-2 1 0,-3 3 0,-2 4-134,-3 4 0,-1 2 0,-2 4 1,-2 7-1,-2 6 0,-6 7 0,-4 8 1,-4 5-1,-3 6 0,0 2 1,-1 6 61,0 4 0,4-2 0,-3 11 0,4-1 1,1 1-1,3 3 0,0-1 0,2 2 1,1 2-1,6 1 0,2 0 0,2 0-141,0 0 0,6 1 1,4-3-1,3-3 1,3-4-1,1-5 1,4-5-1,1-5 0,2-5 1,0-4-1,0-5 1,0-4-73,-1-1 1,4-3 0,-5-5 0,2-8 0,-1-3 0,-3-3 0,-2-1 0,0-2 0,-2-3 0,0 0 0,-5 1 0,-2 1 282,-1 2 0,-4 0 0,0-3 1,-2 3-1,-2 3 0,0 2 1,0 0-1,-2 3 0,-2 5 1,-6 6 20,-3 3 0,-1 9 0,1 2 0,3 5 0,4 4 0,1 1 1,0 0-1,2 1 0,2 0 0,1 1 0,0 2-269,0-1 1,1 0-1,4 4 1,5-4-1,2-1 1,3-2-1,-1 0 1,2 1-1,2-4 1,3-4 0,1-4-1,2-1-606,-2-4 0,5-1 1,-3-4-1,4-3 0,-1-4 1,-2-6-1,-1-4 737,2-5 0,1-3 0,2-2 0</inkml:trace>
  <inkml:trace contextRef="#ctx0" brushRef="#br2" timeOffset="115">19839 8244 7816,'23'-35'384,"-7"0"0,-8-3 0,0 4 0,-2 5 0,0 5 0,-2 5 0,-3 3 81,-1 2 0,-5 7 1,-1 7-1,0 8 0,-2 7 1,1 2-1,1 4 0,1 3 1,0 5-1,0 3 0,2 2-632,2 1 1,-4 1-1,0 8 1,2-3-1,1-1 1,2-1-1,0 0 1,0 3-1,0 0 1,0-2-1,0-4 1,0 1-224,0 0 0,5-12 0,0-1 0,0-6 0,-1-4 0,1-2 1,-2-8-1,-1-8 0,-2-8 0,0-2 383,0 0 0,0-6 0,-2 0 1,-2-3-1,-4-2 0,-2-1 1,0 1-1,1 2 0,-1 1 0,2 1 1,0 0-1,0 4 610,-3 1 1,3 1 0,-1 2-1,-1 5 1,2 8 0,5 7-527,6 1 0,3 5 0,6-4 1,-3 4-1,2 1 0,2 1 1,1-1-1,1-1 0,-1-2 1,1-3-1,-1 0 0,0-1-23,1-1 0,-1-1 0,2-5 0,2 0 0,1 0 0,0-2 0,0-3 0,0-4 0,-1-4 0,-2-1 1,-2-1-1,1 1 190,-1-1 0,-1 1 1,-2 0-1,-3-1 1,-1 1-1,-6 1 0,-2 5-282,-4 8 1,-5 6-1,4 9 1,-1-1-1,1 1 1,3-1-1,1 0 1,2 2-1,0 2 1,0 1-1,0-1 1,0-2-136,0-2 0,5 1 0,1-3 1,2 0-1,4-4 0,0-2 1,3-3-1,-1-1 0,1-2 0,-1-2 1,0-3 170,1-4 1,-1-4 0,0-3-1,1-2 1,-1-2 0,1-1 0,-3 0-1,0 2 1,-4 0 0,0-1 0,-2 3-1,2 2 77,0 6 0,-5-4 0,4 5 0,-3 2 1,1 6-23,-2 8 0,-1 4 1,-2 4-1,2 2 0,1 1 1,3-1-1,1-1 0,1 1 1,0 1-1,1-1 1,1-2-1,-1-2-647,2 1 1,2-1 0,2 0 0,-1-1 0,2-2-1,2-3 1,2 0 593,3 0 0,1-5 0,5 4 0</inkml:trace>
  <inkml:trace contextRef="#ctx0" brushRef="#br2" timeOffset="116">20861 8604 7143,'9'5'632,"1"0"0,-5 1 0,3-1 0,-2 5 0,-3 2 0,-1 3 0,-2-1-384,0 0 1,0 7 0,-2 3 0,-1 3 0,-2 2 0,0 0 0,1 0 0,-3 0 0,1-1-1,0-1 1,1-1-249,-2-2 0,6 0 0,-6 5 0</inkml:trace>
  <inkml:trace contextRef="#ctx0" brushRef="#br2" timeOffset="117">21348 8799 7682,'0'-14'282,"0"0"1,0 0-155,0 0 1,0-2-1,0-1 1,0-2-1,0 2 1,0 1 0,0 2-1,0 0 1,0 0 253,0 0 158,-6 6 1,4-1 0,-2 9 0,4 4-247,4 3 0,-1-1 0,5-8 1,0-2-1,-2-6 0,2-4 1,0-3-1,3-2 0,2 0-319,1-1 0,4 3 0,1-5 0,0 0 0,0 1 0,1 1 0,1 3 0,-1 1 0,-1 2 0,0 0 0,-1 1 0,0 2-399,-3 2 398,-1 6 1,0-3 0,1 6 0,-3 1-1,-3 4 1,-4 4 0,-3 4 0,-2 2 0,0 3-1,0 1 1,0-2 0,0-2 0,0 1 0,0 1-1,0 2 1,0-2 0,0-1 0,0-2-1,0 0-61,0 0 1,6-1 0,3-2 0,4-3 0,1-2 0,0-3 0,2-3 0,1-5-1,2-4 1,0-4 0,-1-1 0,1-1 0,-2-3 0,-1-2 0,-2 0 0,0-1 137,0 4 0,-1-3 0,-2 1 0,-3 2 0,-2 1 0,-1 2 0,-1 0 0,1 0 0,-2 0 0,-3-1 0,-3 1-5,-2 0 1,-1 6-1,3 2 1,-3 1-1,-2 1 1,-3 2-1,0 5-101,2 7 1,-2 2-1,6 2 1,2 2-1,1 1 1,2 4-1,0-1 1,0 2 0,0 0-1,0 1 1,0 1-1,2-2-734,3-2 783,-4-1 1,13 0-1,-1 0 1,6-4-1,1-4 1,2-6-1,-2-3 1,2-2 0,0 0-1,2-4 1,-3-3-1,-2-8 1,-3-2-1,-4-3 1,-2-2-1,-4-2 1,-1 1 0,0-1-1,-2 1 1,-2 1-1,-1 0 1,0 2-1,0-1 2281,0 4-2254,0 1 0,0 2 1,0 0-1,2 2 1,3 2-1,2 7 0,3 5 1,-1 4-1,2 2 1,2 3-1,1 3 0,0 3 1,2 2-1,-1 0 1,1 0-1,-4 1 0,1 2 1,-2 1-1,0-1 1,-3-1-156,-2-1 1,-1-4-1,-5 2 1,-2-2 0,-3-3-1,-4-2 1,-4-4 0,-1 0-1,0-4 1,0-2 0,0-1-1,0-1 1,1-4-321,4-4 1,3 1-1,6-1 1,1-2-1,4-2 1,4-1-1,6 1 1,2 2-1,3 2 1,2-4 0,2-2 492,-2-4 0,4 0 0,-4 5 0,2 0 0,-2 0 0,-2 1 0,-3 2 0,-1 2 0,-2-2 0,0-2 769,0-1 1,-6 8 0,-5 6-1,-5 8 1,-4 6 0,-2 5 0,-1 4-694,1 4 0,-4 1 0,4 2 0,-2 3 0,1 4 0,-2 4 0,-2 2 1,-1-1-1,2 0 0,1 0 0,1 1 0,1-2-1196,1-4 1050,2-9 1,1-7 0,1-7 0,0-3-1,3-7 1,1-10 0,0-9 0,1-9-1,3-3 1,2-1 0,2-2 0,3-1-1,1-3 1,1-1 0,-2 1 0,-2 2-1,2 3 1,2 0 0,-1 1-741,-2 0 787,2 6 0,-4 3 0,6 8 0,0 3 0,-1 4 0,-2 5 0,-4 7 0,1 3 0,0 0 0,3-2 0,2 2 0,1 0 0,0-1 0,0-4 0,0-1 1,0-1-1,0 0 0,0-3 0,0-2 0,2-4 0,1-5 15,2-2 0,-2-2 0,-6-2 0,-1-1 0,-1-3 0,1-1 0,-3-1 0,0 2 0,-4-2 0,-2 2 0,-1-1 0,0 4 0,0 1 0,-1 4-25,-4 2 1,-3 7 0,-4 11 0,2 8 0,6 3 0,0 2 0,1 1 0,-1 2 0,0-1 0,3 1-303,1 1 1,5 0 0,-1 0 0,1-3 0,1 0 0,4-2-1,2 1 1,2-6 0,2-4 0,1-6 0,4-3 0,-1-2-3082,0 0 3377,5-7 0,-3-13 0,7-10 0</inkml:trace>
  <inkml:trace contextRef="#ctx0" brushRef="#br2" timeOffset="118">23209 8165 8854,'15'-29'0,"-1"1"0,-2 0 0,-1 0 0,-3 0 0,-2 1 0,-3 4 2328,-1 4-2243,-2 9 1,-6 6 0,-2 8 0,-2 6-1,3 2 1,-1 2 0,0 2 0,-1 3 0,-1 4-1,2 4 1,0 1 0,2 0 0,0 1 0,1-1-1,1 0 1,-1 0 0,2 0 0,1 2-1,2 0 1,0 0 0,0-5 0,0-3 0,0-5-273,0-1 0,2-7 1,2-1-1,6-2 0,2-4 1,2-5-1,1-7 1,-1-2-1,0-2 0,0-1 1,0 1-1,-2 0 1,-1 0-1,-3 0 0,-1 0 302,-4 0 1,-2 4-1,-2 3 1,-4 2 0,-4 6-1,-4 7 1,-1 5 0,1 1-25,4 0 0,-2 5 0,5 0 0,-1-2 0,1 0 0,3 0 0,2 2 0,1-2 0,0 1 0,0-1 0,1 2 0,4-2-139,4-1 1,1-7 0,2-1 0,4 0 0,-1-2 0,1 0 0,0-3 0,1-3 0,2-4 0,-2-6-1,-1-2 1,-2-2 41,0-1 0,0 6 0,0 0 0,-1-2 0,-2 0 0,-4 0 0,1 3 0,-1 0 0,0 0-1167,1-3 1,2 5 1172,4 1 0,-6 10 0,-2 3 0</inkml:trace>
  <inkml:trace contextRef="#ctx0" brushRef="#br2" timeOffset="119">23858 8010 6860,'6'-13'257,"4"4"1,-2 1 0,-1 3 0,0-4 97,-4-4 1,-3 5 0,-5 4 0,-4 4 0,-4 6-1,-1 8 1,2 8 0,1 6 0,1 3 0,-1 5-1,-1 4 1,-2 4 0,-1 1 0,1 4-370,0 2 1,0 3-1,2-3 1,2-4 0,4-3-1,1-3 1,1-5-1,0-8 1,3-8 0,2-5-1099,4-6 1,-2-6-1,5-11 1,-2-6 0,-3-3 1111,-1-3 0,-2-2 0,0-7 0</inkml:trace>
  <inkml:trace contextRef="#ctx0" brushRef="#br2" timeOffset="120">23703 8376 7665,'-8'-15'113,"3"-4"0,-1 3 1,0-3-1,0 4 0,-2 2 1,2 2-1,-2 3 0,0 2 392,-3 3 1,6 3 0,5 3-1,6 3 1,5 2 0,2 1 0,3 1-1,1-2 1,2 0-754,-1-1 1,8-2 0,-5 5 0,3-1-1,-2 0 1,0-1 0,0 0 0,1-2-1,1 1 1,-2-3 0,-2 1 0,-3 0 247,-1-2 0,-2-2 0,0-1 0</inkml:trace>
  <inkml:trace contextRef="#ctx0" brushRef="#br2" timeOffset="121">24055 8348 7665,'15'0'300,"-1"0"0,0 0 1,0 0-1,0 0 1,0-2-146,0-2 0,0 2 1,2-3-1,1 4 0,2 1 1,-2 0-1,-1 0 0,-2 0 1,0 0-1,0 0 1,0 0-1,0 0-155,0 0 0,1 6 0,-1 2 0</inkml:trace>
  <inkml:trace contextRef="#ctx0" brushRef="#br2" timeOffset="122">25057 8362 7664,'-2'-14'340,"-3"1"0,-4 3 0,-4 0 0,-1 1 1,0 1-1,0 3 923,0 4-1244,0 1 1,-5 1 0,0 4 0,2 4 0,3 4-1,3 2 1,2 3 0,-1 2 0,2 2 0,4 3-1,2 0 1,2 0 0,2-1 0,1-1 0,3 1-1,3-4 1,6-3 0,2-4 0,2-2 0,-1-3-1,3-4 1,-1-2 0,1-2 0,-3-2 0,1-2 0,0-6-1,-3-4-158,-5-5 1,0 2-1,-7-5 1,1 0-1,0 2 1,-1 0-1,-1 1 1,-1 0-1,-2 0 1,0 2-1,0 1 1,-2 2 337,-2 0 0,2 0 1,-1 1-150,6 4 1,5 3 0,6 6 0,0 0 0,0 0-1,2 0 1,1 0 0,2-2 0,0-3 0,1-4-1,4-4 1,2-1 33,3 0 0,-6-5 1,1-1-1,1-2 1,0-3-1,-2-2 0,-4-1 1,-3 0-1,-4 1 1,-1 2-1,-3 2 1,-2-2 0,-3 6 1,-6 3-1,-3 7 0,-2 3 1,-4 4-1,-4 5 1,-3 8-1,2 5 0,0 4 1,-1 2-1,0 5-178,0 4 1,3 0-1,2 6 1,2-1-1,3 0 1,2 1 0,3 1-1,1-1 1,2 1-1,2 0 1,4-2-1,7-2-105,4-3 0,3-7 1,-2-5-1,2-5 0,0-5 1,1-4-1,-2-5 0,-2-5 1,-2-4-1,-2-5 0,-2-3 1,-2-4 282,1-1 1,-7 0 0,2-1 0,-4 2 0,-1 3 0,0-1 0,0 2 0,0 1 0,0 2-1,0 0 1,0 0 451,0-1 0,0 9 1,2 5-1,2 5-577,6 4 0,2-3 0,4 3 0,1 0 0,2-2 0,-2 0 1,1-3-1,-1-1 0,2-2 0,-1 0 0,1 0 0,0 0 153,-2 0 1,-1-6 0,-2-2 0,0-2 0,-1 1 0,-2-1 0,-4 1 0,0 0-1,-4-2 0,-8 4 1,-4 3-1,-4 4 1,1 4-1,1 6 1,1 2-1,1 4 1,-1 1-1,3 2 1,0-2-1,4 1-320,2 0 0,1-2 1,0 3-1,0-2 0,1 0 1,4 1-1,4-4 0,4-3 1,1-2-1,0-1 0,0-3 1,2-4 127,3-1 0,-4-1 0,6-4 0,-3-5 0,1-2 0,-2-4 0,-1-1 0,-3-3 0,-2-1 1,-3-1-1,-1 2 0,0 0 475,-1 2 1,-1 3-1,-5 1 1,0-1-1,-2 1 1,-3 2-362,-4 2 1,3 6 0,1 8-1,3 6 1,2 2 0,0 2-1,0 1 1,2-1 0,1 0-291,2 0 0,6 0 0,-2 0 0,4 0 0,1 0 0,0-1 0,-2-2 1,-1-3 234,-1-2 1,-6 0 0,6-3-1,1 2 374,1-2 0,2-1 0,-1-4 54,-4-3 0,-2 2 0,-7-6 255,0-2-462,0 5 1,0-7-314,0 4 0,0 1 0,0-1 138,0-2 0,0 3 1,1 0 259,4 2 1,-3-1 253,2 3 0,-1 2-61,2-3-88,-3 4 101,4 1-221,-6 0-6,0 0 1,0 6-364,0 3 1,0-1 0,0 2 0,0 1 0,0 1 0,1 2 0,3 0 0,2-1 0,2-4-51,3-4 1,-4 1 0,3-1 0,1-2 0,1-1 0,2-2 0,-1-2 0,-2-1 0,-3-3 284,-2-2 1,-1 3-1,-5-4 1,0-2-1,1-2 1,2-1-1,2 0-84,-2 0 1,0 1 0,1 3 0,2 0 0,2 1 0,3 1 0,0 2 0,0 1-71,-2 0 1,0 0-1,5 5 1,1 0 0,-1 0-1,0 0 1,0 0 0,0 0-1,0 0 1,2 0 0,1 2-1,2 1-32,-2 2 0,-3 6 1,-3-2-1,-1 2 1,-1 0-1,-1-1 0,-4 1 1,-2 1-1,-2 2 1,-2 0-1,-2-1 1,-6-2 48,-2-2 1,-2-1-1,-2 3 1,-1-3-1,-2-2 1,2-1-1,1 0 1,2-1-1,0-1 1,0-1-958,0-2 1,6-2 0,5-2 0,6-6-1,6-2 1,5-2 0,5-2 0,5-1 956,2-2 0,2-6 0,1 3 0</inkml:trace>
  <inkml:trace contextRef="#ctx0" brushRef="#br2" timeOffset="123">26749 8193 7664,'20'-28'136,"-4"1"1,3 2 0,-4 1 0,-1-1 0,0-1 0,-1-1 0,-2 2 0,-3 3 0,-2 2-1,-1 3 1764,1 1 0,-6 5 1,2 6-1,-7 10-1771,-3 6 0,3 5 1,-3 2-1,2 6 1,2 2-1,-1 3 1,0-1-1,0 0 0,1 0 1,-1 2-1,2 1 1,0 2-663,-2-1 0,3-3 0,-2 0 1,2-3-1,2-1 0,0-3 1,0-1-1,0-4 0,0-1 448,0-2 1,0-8 0,0-6-1,0-10 1,0-5 0,0-4-1,0 2 1,0 0 0,0-1-1,0 0 1,0 0 550,0 3 1,0 0-1,0 1 1,0 0 0,0 0-1,-1 2 1,-2 1-213,-2 1 1,2 7 0,7-2 0,6 4 0,2 1 0,2 0 0,1 0-318,-1 0 0,0 0 0,0 0 1,0 0-1,0 1 0,2 3 0,1 2 1,2 0-1,-2 2 0,-1-2 27,-2 0 1,-2 1-1,-1-3 1,-1 6-1,-1 2 1,0 2-1,-1 1 1,-1-1-1,-4 0-261,-2 0 0,-1 0 1,0 0-1,0 0 1,2-1-1,1-2 1,2-2-1,-2 2 1,0 0-1,2 0-2265,4-2 0,4-5 2562,1 0 0,6-2 0,2-2 0</inkml:trace>
  <inkml:trace contextRef="#ctx0" brushRef="#br2" timeOffset="124">27397 8277 9676,'0'-14'0,"2"0"0,1 0 0,2 0 0,-2 0 0,-2 0 0,-1 0 0,0 0 641,0 0 1,-1 1 0,-4 4 0,-4 4-1,-4 3 1,-1 2 0,0 2 0,0 3-1,0 4 1,0 4 0,0 1-580,0 0 1,-1 6 0,1 2-1,2 2 1,1-1 0,3 1 0,2-1-1,3-1 1,1-2 0,2-2-1,0-3 1,0-1-317,0 1 0,6-8 0,4-2 0,4-3 0,3-4 0,2-3 0,-2-4 0,-1-4 0,-2-1 0,-2-1 0,-1-3 327,-1 0 0,-1-6 0,4 5 1,-2 2-1,-4 1 0,1 2 1,-1 0-1,0 0-61,1 0 1,-5 8 0,4 6 0,-3 8 0,1 4 0,-2 2 0,-1 0 0,-2 0 0,0 2 0,0 1 0,0 2 0,0-2 23,0-1 0,0-2 0,0 0 0,1-1 0,2-2 1,2-2-1,0 1 0,1-3 291,4-2 1,0-5 0,1-5 0,-1-4-1,-1-4 1,1-1 0,-1 0 0,2-1 0,2-3-1,1 0 1,0 0 0,0 3-230,0 0 0,-5 1 0,1 0 1,1 2-1,1 1 0,2 3 1,0 2-1,1 3 0,-3 3-221,-3 4 1,2 4-1,-6 6 1,-2 0 0,-1 0-1,-2 0 1,0 1-1,0-1 1,-2 0 0,-1 0-1,-2 0 1,1 0-42,-3 0 1,6-4-1,-5-1 1,1-1 0,0-5 237,2-8 1,6-1 0,4-3-1,0-2 1,4-2 0,0-1 0,0 0-1,-1 0 1,1 0 0,0 0 0,0 1-1,-4 2-39,0 2 0,4 4 1,-2-3-1,4 2 0,1 3 1,-2 3-164,-2 4 0,-3 3 1,-3 4-1,0-2 0,-1 2 1,1 0-1,-1 0 0,3-3 185,2-2 1,-4-1-1,6-5 1,1 0 0,0-2-1,0-1 1,-2-3-1,1-2 1,-1-3 269,0-2 1,-4-1 0,4 0 0,2 0 0,0 0 0,0 0 0,-1 0 0,-1 0 0,1 1-239,-1 4 1,-4 3-1,4 6 1,2 0-1,0 1 1,0 4 0,-3 4-300,-2 4 0,-1-4 0,-5 1 1,0 1-1,0 1 0,0 2 1,0 0-1,0 0 0,0 0 11,0 1 0,1-4 428,4-7 0,-2-5 1,5-13-1,0-1 0,-2 1 1,2 2-1,-2 1 0,2 1 1,0 0-1,3-3-99,1-1 0,1 4 0,-2 3 1,-3-1-1,0 2 0,-1-1 1,4 4-1,0 0 0,0 0-164,-1-2 1,-7 2 0,2 8 0,-2 3 0,0 1 0,1 0 0,0 2-337,-3 2 0,1-1 0,1-1 0,3-3 0,2-2 287,3-2 0,0-4 0,0-4 0,-3-2 0,0-2 1,-2-3-1,2 0 0,-2 0-415,0 2 1,0 1 0,-2 0 563,0 8 1,1 2-1,-3 7 1,2 1 0,4-1-1,2-1 1,-3 0 0,1-2-101,0 0 1,-3-1 0,4-5-1,1 2 1,-1 1 0,0 3 0,2 2-1,0 3 64,-1 1 0,-3 1 0,-3-2 0,0-2 1,-1 2-1,-1 2 0,-2 1 0,0 0 1,0 2-1,0 1 0,0 2 0,0-2 15,0-1 1,-5 2 0,1 1 0,0 0 0,1 0 0,0 0 0,-1-1-1,-1 1 1,0 0 0,-1 0 0,0 0 0,-2-1-130,0 0 0,0-3 0,-3-1 1,2 1-1,-2-1 0,-2 0 1,-1-2-1,0-1 0,0-1 0,0-1 1,0-1-1,0-3-560,-1-4 1,1-1-1,0 0 1,0 0-1,2-1 1,2-4-1,6-4 1,2-6-1,2-2 1,2-3 643,2-2 0,4-8 0,6-6 0</inkml:trace>
  <inkml:trace contextRef="#ctx0" brushRef="#br2" timeOffset="125">28709 7854 7386,'12'-14'0,"-1"0"849,-1 0 1,-7 5-1,3 1 1,-1 0-524,-1 0 0,1 11 1,-5 2-1,0 6 0,0 3 1,0 0-1,0 2 0,0 1 1,0 4-1,0-1 0,2 2-2161,2 0 1,-2-3 0,4 4 1834,0 2 0,2 2 0,6 1 0</inkml:trace>
  <inkml:trace contextRef="#ctx0" brushRef="#br2" timeOffset="126">29005 8221 10390,'9'0'1178,"-1"2"0,-2 2 1,-3 6-1,1 1 0,-1 0-885,1-2 1,1 0 0,-5 7-1,0 1 1,0 2 0,0 0 0,0 0-1,-1 1 1,-3 1 0,0 0-1,-1 0 1,0-1-882,1-3 1,-1 4-1,5-2 1,-2-2-1,-1-1 1,-1-2 0,0 0 587,3 0 0,1 0 0,0 0 0</inkml:trace>
  <inkml:trace contextRef="#ctx0" brushRef="#br2" timeOffset="127">18091 9575 7939,'-8'-14'155,"2"0"0,1 0 1,0-1-1,1 1 551,-3 0 1,4 0-660,-6 0 0,6 5 1,-2-1-1,2 1 1,-2 1-1,-3 2 1,-1 1-1,0 2 0,-2 3 1,0 5-1,0 2 1,1 6-1,-1 3 1,-1 4-1,-1 2 1,2 3-1,2 2 0,-1 1 1,3 0-1,2 2 1,3 1-1,2 2 1,0-2-550,0-1 495,0-2 0,0 1 1,2-1-1,3-2 1,4 0-1,4-3 1,1 1-1,-2-3 1,-1-2-1,-1-3 0,-3-4 1,-3-4-1,-9-8 1,-5-8-1,-2-4 85,-2-2 0,3 0 1,-8-2-1,3-1 1,4-4-1,1 0 1,1-3-1,1 1 1,0 1-1,1 0 1,2 1-1,2-1-33,3 0 0,1 5 0,0-2 1,0 4-1,1 1 0,4-1 1,4 1-1,6 2 0,2 1 1,3 3-1,1 2 0,1 3-40,-1 1 1,1-3 0,3 1 0,-3 1 0,0 1 0,0 2 0,3 0 0,0 0 0,0 0-1,-3 0 1,-1 0 0,-4 0-32,-1 0 0,-2 0 0,0 2 0,0 2 0,0 6 0,-1 2 0,-4 2 0,-4 0 0,-4 0 0,-1 1 62,0-1 0,-1 0 0,-2 0 0,-4 0-37,-1 0 1,5-8 0,-1-6 0,2-7 0,2-6 0,2-1 0,2 0 0,4 0 34,0 0 0,5 4 1,-6 1-1,3-1 1,-1 1-1,2 1 0,2 0 1,1 2-1,0 0 1,0 1-1,2 0 1,1 1-38,2 1 0,-1-1 0,-3 1 0,-1-1 0,0 0 0,0 3 0,0 1 0,0 0 0,-1 1 0,-2 3 215,-2 0 1,-6 7 0,2-1 0,-5 2-181,-5 2 1,2-1 0,-5-2 0,2-2 0,3 2 0,0 0-1,-1 0 1,0-1 0,1 0 0,1 3 0,2 1-140,0 0 0,6 0 1,4-1-1,2-4 1,2-4-1,0-3 1,1-2-1,-1 0 0,0 0 1,0-2 31,0-3 0,-1-3 0,-4-6 0,-3 0 0,-1 0 0,0 0 0,-2 0 0,-2-2 0,-1-1 0,0-2 0,-1 2 0,-2 1 202,-2 2 0,-5 0 1,4 2-1,0 1 1,-2 1-1,2-1 1,0-1-150,2-2 0,4 4 0,5 2 0,5 2 0,2 3 1,4 1-1,1 2 0,2 0 0,-2 0 0,-1 0 1,-1-1-13,4-4 1,-2 2 0,5-5 0,-1 0 0,-3 0 0,1-2 0,2-3 0,-1-1 0,0-2 0,-2-1 0,-3-3 0,-1-1 21,0 1 0,1-5 0,-3 3 0,-1 0 0,-3 3 0,-2 3 0,-3 2 0,-3 2 0,-4 2 0,-6 7 5,-2 6 1,-7 7-1,0 7 1,2 3-1,1 2 1,2 3-1,2 2 1,1 3-1,3 1 1,1 2 0,4 0-1,2 0-120,1 0 1,0 1 0,0-2 0,1 0-1,4-2 1,6-5 0,5-6 0,2-3 0,1-4-1,0-2 1,0-6 0,-2-2 98,-1-2 1,-2-6 0,-2-4 0,-1-2 0,-3-2 0,-1 0 0,-4-2 0,0-1 0,0-2 0,2 2 0,-2 1-1,-2 2 525,-1 0 0,-4 4 0,-3 1-467,0-2 0,5 6 0,2 5 0,8 7 0,3 2 0,0 0 0,-2 1 0,2-1 0,0 1 1,0-1-2,-2-1 1,1 3 0,4-5 0,0 0-1,0 2 1,0-2 0,0 2 0,0-1 0,1-1-1,-1-3 55,0-2 1,0-2 0,0-4 0,0-4 0,-1-4 0,-2-1 0,-4 0 0,1 2 0,-2 1 0,1 1 96,-4-1 1,3-1 0,-1-2 0,-2-1-1,-1 1 206,-2 0 1,0 5-1,0 3 985,0 4-758,0 5-675,0 5 1,0 0-1823,0-3 1883,0-4 0,-7 12 0,-1-6 0</inkml:trace>
  <inkml:trace contextRef="#ctx0" brushRef="#br2" timeOffset="128">16089 10012 7885,'-15'0'188,"8"-6"1,2-4 0,6-2 0,7-2 0,8-2 0,6-3-41,8-4 1,-1-5 0,7-4 0,1-2 0,-1-1 0,1-1 0,1 0 0,-1-5 0,1-1 0,-2-2 0,-5 4 0,-4 0 0,-5 3 0,-3 1 0,-7 3 0,-6 6-253,-4 7 0,-2 4 0,-2 4 0,-2 2 1,-7 6-1,-5 4 0,-3 4 0,2 6 0,1 2 1,2 4-1,0 3 78,0 4 1,-5 5 0,2 4-1,3 2 1,3 2 0,2 2-1,1-1 1,3 1 0,4 1-1,1 2 1,0 0 0,1-4-23,4-4 0,7-5 1,9-4-1,1-4 0,3-3 1,0-2-1,0-8 0,-3-3 1,-2-6-1,-1-3 0,-2-4 1,-1-4 50,-4-1 1,-2-5 0,-1-1 0,-4 0 0,-4-1-1,-1 3 1,0-1 0,0 0 0,0 2 0,0 1-1,-1 3 182,-4 4 0,5-2 0,0 8-174,8 5 1,5 2 0,1 7 0,1-3 0,3 0-1,0-2 1,1 2 0,0-2 0,0 1 0,0-4 0,-1-2-1,3-1-16,1 0 1,-5 0-1,2 0 1,-4-1-1,-1-2 1,1-4-1,-3-1 1,-1-3-1,-3-1 1,-2-2-1,-3 0 1,-1 0-11,-2-1 0,0 1 0,-2 2 0,-2 2 0,-6 6 0,-2 2 0,-2 4 0,-1 2 0,1 7 25,0 7 0,2-3 1,1 6-1,3-2 1,0 1-1,2 0 1,0 2-1,2-1 0,3 0 1,1 0-1,1-1 1,4-1-7,5 1 1,2-9-1,2 3 1,2-3 0,1-3-1,2-3 1,0-3 0,-1-2-1,1-2 1,-1-3 0,-4-6-1,-3-4 30,-2-4 0,-6 0 0,2 3 0,-4-1 0,-1-2 0,0 1 0,0-1 0,-1 0 0,-2 2 0,-4 1 0,1 2 0,0 0 55,3 0 1,-4 0-1,3-1 1,2 3-1,5 3 1,7 4-107,2 3 0,7 2 0,1 2 1,2 3-1,2 2 0,-1 3 0,-1-1 1,0 2-1,-1 0 0,1 2 1,-2-2-1,0 3 30,-2 1 0,-7-2 0,-4 6 0,1-4 0,-2 0 0,1-1 0,-6 0 0,-4 1 0,-6 1 0,-5 1 0,-4-3 1,-2 1 52,-2-5 0,3-3 1,-3 1-1,0-2 1,2-3-1,0-1 1,2-2-1,4-2-96,5-3 1,3-3 0,7-6 0,4 2 0,4 1 0,4 3 0,1 0 0,0 2 0,0 0 0,2 2 0,1 1 0,2 0-52,-2-1 0,-1-1 0,-1 5 1,4 0-1,3 1 0,2 3 0,-2 2 1,0 0-1,0 2 0,3 0 1,1 1 80,2-1 0,7 11 0,1-4 0</inkml:trace>
  <inkml:trace contextRef="#ctx0" brushRef="#br2" timeOffset="129">19811 9547 7882,'0'-14'253,"0"-1"1,-1 3 0,-3 1 0,-2 2 0,-2-2-96,-3-2 1,-1-1-1,-4 0 1,-1 0 0,-2 1-1,0 2 1,1 3-1,-1 2 1,0 3 0,0 1-1,-1 2 1,-1 2-1,1 4 1,3 7 0,1 6-1,2 3-157,0 3 1,6 1 0,3 4 0,4 1 0,1 2 0,0-3-1,3-3 1,5-5 0,7 0 0,4-4 0,3-2 0,0-8-129,3-5 1,2-3 0,1 0 0,-1-2 0,-2-2-1,-3-6 1,-2-4 0,-3-3 0,-1-3 0,-4-1-1,-2-1 1,-4 2 148,0 0 0,-4 1 0,3 3 0,-4-1 1,-1-2-1,-1 2 0,-2 1 0,-2 2-3,2 0 0,3 6 1,4 3-1,6 4 1,2 1-1,2 0 0,2 0 1,1 0-1,4 1 1,-1 3-1,2 0-49,0-1 1,1 1 0,4-1-1,-2 1 1,-3 1 0,0 0-1,-2-1 1,1 0 0,-4-1 0,-1 0-1,-2 2 244,0-2 1,-8-2 0,-6-1 0,-8 0-128,-4 0 0,-2 0 0,0 0 1,-1 2-1,1 1 0,0 3 1,-1 2-1,-3 3 0,0 2 0,0 1 1,4 0-1,3 0-86,2 0 0,1 0 0,-1 2 0,4 1 0,3 2 0,2-2 0,2-3 0,1-3 0,3-3 0,4-2 0,4-3 0,3-1-23,0-2 0,4-6 1,-1-4-1,0-4 1,2-3-1,0-3 0,2-4 1,-1-4-1,1-4 1,-1 0-1,-1-1 1,-3 0 71,-3 1 0,-2 1 0,-2 0 0,-2-1 0,-4 4 0,-1 5 0,-2 2 1,-5 6-1,-6 4-61,-4 6 0,-1 10 1,2 6-1,4 4 1,-1 6-1,1 1 0,0 1 1,0 1-1,1 1 1,3 3-1,1 3 0,2 1-92,0-3 1,0-5 0,0-1 0,2 2 0,3 1 0,4-3 0,4-4 0,2-4 0,2 0 0,4-3 0,1-2 0,1-6 46,-1-2 1,3-8 0,-6-4 0,-2-2 0,-1-3 0,-2 1 0,-1 0 0,-2 0 0,-4 0 0,0 0 0,-4 0 151,-2 0 0,-7 6 0,-2 2 0,-1 1 0,-1 0 0,0 2 0,-3 2 0,-1 1-68,0 0 0,6 1 1,3 4-1,5 3 0,3 1 1,4 0-1,0 2 1,4 2-1,2 1 0,3 0 1,1 0-161,2 0 1,4 0 0,-2 2 0,0 1 0,3 4 0,-1-1 0,-1 2 0,0 0 0,-1 3 0,-1 0 0,-4-1 0,-4-4 190,-2 0 1,-7-4-1,2 4 1,-5-1-1,-5 0 1,-5-3-1,-2-4 1,-4-4-1,-1 0 1,-3-2-1,-2 0 96,-3-2 1,3-3 0,-2-1-1,1 0 1,-1 0 0,2-1 0,2-4-1,3-5 1,1-2 0,3-2 0,2 0-1,4-2-318,0-3 1,3 4 0,4-4 0,1 3 0,4 2 0,4 1 0,4 3 0,1 0 0,0 1 0,2 1 0,1 3 0,3 2-1404,2-2 0,2 4 1566,4-4 0,6 4 0,2 1 0</inkml:trace>
  <inkml:trace contextRef="#ctx0" brushRef="#br2" timeOffset="130">21334 9603 7863,'6'-14'327,"-4"-5"0,4 0 0,-1 2 1,1 3-1,0 3 0,2 3 1,-2 0-1,2 2-148,0 0 0,-5 3 0,2 7 0,-3 6 0,-2 4 0,-2 3 0,-1 4 0,-3 0 0,-2 6 0,-3 3 0,-2 4 0,1 1-218,2-1 1,-5 5 0,4-2 0,0-1 0,-2-2 0,2-1 0,0 0 0,3-2 0,1-3-1,0-4 1,1-5-7,3-4 0,1-4 0,2-8 1,0-10-1,2-11 0,1-4 1,3-3-1,2-1 0,2-2 1,-1-1 61,0 1 1,-1 0 0,3 1-1,-1 2 1,-1 3 0,0 2 0,1 1-1,-1 0 1,1 2 0,-1 3 0,2 3-6,1 0 0,3 5 1,-1 1-1,0 3 0,0 4 1,0 1-1,0 3 1,0 2-1,0 2 0,0-1 1,-1 1-1,-2-1 24,-2-1 0,1 4 0,4-4 0,0 2 0,0-3 1,0 1-1,0-2 0,0 1 143,0-4 0,0-3 0,1-5 0,-3-4 0,-1-4 0,-2-1 0,1 0 0,-1 0 0,1 0 0,-1 0 0,0 0-82,1-1 1,-5 3 0,2 1 0,1 3 0,0 2 0,1 4 0,1 4-136,-1 3 0,-4 6 0,4-2 0,2 3 0,0 3 1,0-3-1,-1-1 0,1-1 0,1 0 0,2 3 0,0 0 1,0-4 65,1-4 0,-1 1 0,0-1 0,0-2 0,0-2 1,-2-2-1,-1-2 0,-1-4 0,-1 0 0,1-4 0,-1-2-29,2-1 0,-3 1 0,0 2 0,0 2 0,-2-2 0,2 0 0,-2 0 1,2 3-77,0 2 0,1 3 0,5 8 1,-1 4-1,-2 2 0,-4 0 0,1-2 1,0 1-1,1-1 31,-1 1 1,5-3-1,-4 4 1,4-3-1,1 0 1,0-2 0,0 1-1,0-4 1,0-2-1,0-1 1,0 0-1,1-1 46,-1-4 0,0-3 0,0-6 1,0 0-1,-1 0 0,-3-2 0,-2-1 1,0-3-1,-2-1 0,1 1 1,-4 1-1,-3 0-51,-5 0 1,-3-4 0,-6 4 0,0 2 0,-2 3 0,-1 4 0,-3 4 0,-1 1 0,0 1 0,0 2 0,1 5 0,1 5-521,-1 0 0,2 6 0,-4-1 1,2 5-1,3 4 571,1 3 0,2 2 0,0 1 0</inkml:trace>
  <inkml:trace contextRef="#ctx0" brushRef="#br2" timeOffset="131">23040 9688 7862,'14'-14'110,"-4"-1"0,-1 1 1,2 0-1,2-1 1,1-3-1,0 0 1,-2-1 1367,-2-2-1394,2 6 1,-5-7 0,2 5 0,-4-4 0,-4 1 0,-1-1 0,-1 4 0,-4 3 0,-4 3 0,-4 3 0,-1 2 0,-2 3 0,-3 3 0,-2 5 0,-3 4 0,1 5 0,-3 5 0,1 4 0,0 4-1,3 3 1,2 1 0,3 4 0,1-1 0,4 2 0,2-1 0,5-1 0,4-3-186,1-1 1,6-8 0,5-5 0,6-6 0,7-6 0,4-3 0,3-4 0,2-4 0,0-7-1,2-7 1,1-5 0,1-7 102,1-2 0,-5-4 0,3-4 0,-2 0 0,-4-1 0,-3 0 0,-5-3 0,-2 1 0,-4 4 0,-5 7 0,-7 5 0,-2 6 102,-2 4 0,-2 5 0,-2 4 0,-6 7 0,-2 6 1,-2 8-1,0 7 0,-1 5 0,1 2 0,2 2 0,1 0-73,1 2 1,6 7 0,-4-1 0,2-1 0,2 2 0,3 0 0,1 2 0,1-2-1,4-3 1,6-3 0,6-4 0,5-2-77,0-5 0,5-5 0,-4-5 1,4-4-1,1-4 0,0-2 0,1-5 1,-3-7-1,-2-6 0,-5-1 0,-4-2 1,-1 0-4,0-3 1,-1 3-1,-2 0 1,-3 2-1,-2 2 1,-1 3 0,-1 1-1,1 0 24,-2-1 0,-1 9 0,-2 6 0,0 8 0,0 6 0,0 3 0,1 2 1,3 0-1,0 0 0,1 1 0,1 2-278,4 3 1,-3-4-1,3-1 1,-1-1-1,1 0 1,-1-2 0,0-2-1,1-2 1,-1-4 301,2-4 0,2 3 0,1 0 0</inkml:trace>
  <inkml:trace contextRef="#ctx0" brushRef="#br2" timeOffset="132">23900 9265 8329,'-4'-14'249,"-1"-1"0,-6 6 0,2 1 0,-4 2 1,1 4-1,2 5 0,5 7 0,4 2-344,1 3 0,0-1 0,0 1 0,1 3 0,4 0 0,5 0 1,2-3-1,2-1 0,0 0 0,0 1 0,0-3 0,2-3 95,3-4 0,3-3 0,6-2 0</inkml:trace>
  <inkml:trace contextRef="#ctx0" brushRef="#br2" timeOffset="133">24281 9194 7862,'14'-14'221,"-1"0"0,-2 0 1,-3 0-1,-2 0 0,-3 0 1,-3 1-1,-5 4 1,-4 4-36,-4 3 0,-1 9 0,0 2 0,2 4 0,1 1 0,1 0 0,1 1 0,1 4 1,2 3-1,1 2 0,0 1 0,2 3-489,2 3 0,1 7 1,-2-4-1,-1 2 0,-2 5 1,2 5-1,1 4 0,2 0 1,0-3-1,0-3 0,0-4 1,0-2 302,0-5 0,0-5 0,0-4 0,-1-7 0,-4-6 0,-3-8 0,1-6 0,2-7 0,3-4-115,2-4 0,0 0 0,0-4 1,0 0-1,0 2 0,0-2 0,0 0 1,0-1-1,0 1 0,0 3 1,0 3-1,2 2 703,3 0 0,-4 0 0,5 1 0,1 4 0,2 4 0,2 5 1,0 5-1,-2 4-416,2 4 0,-1 1 0,2 0 1,4 0-1,0-1 0,1-2 0,0-2 1,3 1-1,2-3 0,2-2 0,-1-3 1,1-2-225,1 0 1,-3-2 0,0-3-1,0-4 1,-2-4 0,2-2-1,-3-2 1,-2-4 0,-4 1-1,-1-2 1,-1 0 0,0-2-51,-2 3 1,-5-5 0,0 8 0,-2 0 0,-2 3 0,0 1 0,-2 1 0,-1 5 108,-2 8 0,-4 7 0,3 7 0,0 0 0,-1 0 1,3 2-1,-1 1 0,0 2 0,2-1 0,1 1 0,2 2 1,0-1-91,0 0 1,0-1-1,0-3 1,0 1 0,2 2-1,3-2 1,4-3 0,4-3-1,1-3 1,0-2-1,0-3 1,0-1-414,0-2 0,0 0 0,-1-2 1,-2-1 495,-2-1 0,1-14 0,4 3 0</inkml:trace>
  <inkml:trace contextRef="#ctx0" brushRef="#br2" timeOffset="134">24704 9166 8108,'-14'0'433,"0"0"1,4-5 0,3 2 0,0 5-1,6 4 1,4 3 0,6 1 0,4-1-561,1-1 1,5 3-1,0-5 1,-2 0 0,-1 1-1,-2-3 1,0 1 126,0 0 0,0 6 0,0-3 0</inkml:trace>
  <inkml:trace contextRef="#ctx0" brushRef="#br2" timeOffset="135">24182 9448 7862,'-12'-2'299,"1"-2"0,3-6 0,3-2 0,7-1 1,6 4-1,4 3 0,2 1 0,0 0-52,1 2 0,-1 0 1,1 0-1,3-2 0,2 2 1,0 1-1,1 2 0,-3 0 1,1 0-1,2 0 1,-1 2-1,2 3-2052,0 4 0,-3-1 1805,4 1 0,1 1 0,4 4 0</inkml:trace>
  <inkml:trace contextRef="#ctx0" brushRef="#br2" timeOffset="136">25057 9631 8481,'0'14'559,"0"0"1,0 1 0,0 0 0,0 4-1,0 5 1,-2 2 0,-1 2 0,-2 2-1,1 2 1714,-3 0-2483,6 1 0,-7 0 1,5 0-1,-4-2 0,0 1 210,-4 1 0,-2-4 0,-1 6 0</inkml:trace>
  <inkml:trace contextRef="#ctx0" brushRef="#br2" timeOffset="137">26383 9363 7792,'5'-28'0,"1"-2"66,2-3 1,-4 10-1,4-2 1,-2 5 331,-2 1 0,2 5 1,-1 4-1,-4 2 0,-2 5 1,-6 10-1,-2 8 0,-5 10-250,-3 7 0,-4 5 0,2 10 0,-4 6 0,-4 5 0,-1 5 0,0 1 0,0 4 0,-1-1 0,1-1 0,2-5 0,2-3-1105,5-2 914,4-12 0,2 0 1,4-16-1,4-9 1,5-11-1,5-14 1,3-10-1,1-7 0,2-6 1,3-4-1,3-3 1,0-1-1,-1-2 1,-2-4-1,2-2 1,1-1-1,2 3 0,-2 0 1,-3 3 44,-4 2 0,2-1 1,-4 6-1,0 3 1,-3 8-1,-4 13 1,-2 13-1,-3 11 0,-2 7 1,0 3-1,0 4 1,3 1 94,1 0 1,2-2 0,0 0-1,0-1 1,2-2 0,1-3 0,3-2-1,2-2 1,3-4 0,1-3 0,2-4-1,2 0-109,3-4 0,-3-8 1,2-4-1,-2-4 0,-2-2 1,0-3-1,0-2 0,0-2 1,0-3-1,1-2 0,-3 1 1,-1 1-22,-2 1 1,-1 5 0,3-3-1,-1 0 1,-1 2 0,0 1 0,1 5-1,-1 3 1,1 2 0,-1-1 0,2 3 9,2 0 1,1 3 0,0 4-1,0 0 1,-2 1 0,-1 2-1,-3 4 1,0-1 0,-2 2 54,1-1 0,4 3 0,-2 2 1,3-2-1,3-5 0,-1-4 1,0-1 163,0 0-184,-6 0 1,3-6-1,-5-4 1,2-2-1,1-2 1,-1 0 0,-3 0-1,-4-1 1,-1 1-1,-1 2 1,-4 2-1,-4 6 1,-4 2 0,-1 4-1,1 2 1,2 6-1,4 2 168,0 2-282,3 7 1,4-6 0,0 6 0,1-2 0,2 1 0,4 0 0,0 2 0,4-1 0,2-1 0,3-3 0,1 1 0,2-3-1,-1 1 1,1-5 0,0-2 0,-2-2 0,-1-1 0,-2-3 0,0-3 0,-1-5 101,-4-4 0,4-4 0,-5-1 0</inkml:trace>
  <inkml:trace contextRef="#ctx0" brushRef="#br2" timeOffset="138">26665 9053 7792,'-22'-14'493,"3"8"0,11 6 0,8 8 0,8 3 0,5 0 0,2-2-810,4 2 0,-3 1 1,3 3-1,-2-1 1,0 0-1,2 1 1,-2 3 316,-1 0 0,-2 7 0,0-3 0</inkml:trace>
  <inkml:trace contextRef="#ctx0" brushRef="#br2" timeOffset="139">27102 9504 7843,'13'-14'0,"-2"0"216,-2 0 1,0-2-1,5-1 1,1-3 0,-1-4-1,0-4 1,0-5 0,1-3-1,3-5 1,1-2 0,-2-6-1,-2 0 107,0 1 0,-1 1 0,-2 4 1,-1 4-1,-3 5 0,-2 7 0,-3 5 1,-1 8-331,-2 8 0,0 18 1,-2 18-1,-1 3 1,-3 3-1,0 0 1,-2 3-1,0 4 0,-3 2 1,0 4-1,0-1 1,3 1-1,0-4 1,2 1-1,-2-1-74,1 2 0,2-6 0,-3-8 1,2-5-1,3-3 0,-1-5 1,1-5-1,-1-12 0,0-10 84,3-5 0,1-8 1,0-2-1,0-2 1,1 1-1,3-1 1,0 2-1,1 3 1,0 4-1,1 1 1,0-1-1,2 3-59,0 3 0,-3 2 1,4 7-1,2 2 1,0 4-1,0 7 1,-3 4-1,0 2 1,-1-1 15,4 1 0,-3 2 0,2-4 0,-1 3 0,0 1 0,1-1 0,1-3 0,1-1 0,2-4 0,1-1 0,-1-3 0,0-2 165,0-2 0,-5-3 0,1-2 0,-1-4 1,0-4-1,-1-4 0,0-1 0,-2 0 1,1-2-1,-3-1 0,1-2 0,0 2 146,-2 1 0,0 2 1,0 0-1,2 0 1,0 0-1,1 1 1,2 2-1,1 3 1,0 2-1,2 3-313,2 1 1,-4 2 0,1 0 0,1 2 0,1 3-1,2 4 1,0 4 0,1 1 0,-3 0 0,-1 0-1,-2-1-641,2-4 747,-4 3 1,1-4 0,-5 6 0,1 0 0,-1 1-1,-1-1 1,-2 0 0,0-3 0,0-7 0,0-8 0,2-7-250,2-3 190,-2 0 1,6 4-1,-4 2 1,4 1-1,2-1 1,-1-2 0,2 1-1,2-1 1,1 1-1,0 1 1,0 2 0,0 1-1,0-1 1,0 0-1,0-1 1,0 4 0,0 2-1,1 1 1,-1 0-1,0 0 1,0 0 1353,0 0-1420,-6 0 0,-2 1 0,-4 4 0,1 4 0,1 4 0,0 1 0,-3 0 0,-1 0 0,0 0 0,0 0 0,0 1 0,0-1 0,2-2 0,1-1 0,3-1 0,2 1-7515,3 1 7576,1-4 0,3 4 0,-1-4 0</inkml:trace>
  <inkml:trace contextRef="#ctx0" brushRef="#br2" timeOffset="140">28456 9533 7702,'9'-15'293,"0"1"0,-5 0 0,2 0 0,-1 0 0,-1 0 0,-1-2 1,1-1-1,-1-2 0,1 2 0,0 1 0,-3 2 178,-1 0 1,0 0 0,-1 0 0,-4 0 0,-5 1 0,-2 4 0,-2 4 0,0 4 0,0 1 0,-1 1-306,1 4 0,0 3 0,-1 7 0,-3 3 0,0 2 1,0 2-1,3 1 0,1 1 0,1-1 0,2 3 0,3 0 1,2 1-310,3-4 1,1 2 0,2-4 0,0-1-1,2 0 1,3-4 0,4-5 0,3-6 0,3-4-1,-1-2 1,1-4 31,4-4 1,-3-4 0,3-1 0,-4-2 0,-1-1 0,0-2 0,1 1 0,-1-1 0,0 0 0,0 2 0,0 1-140,0 2 0,-5 1 0,-1 6 1,-1 7-1,-4 7 0,-2 6 1,-1 1 8,0 0 260,0 0 1,-4 2-1,-1 1 1,2 2-1,1-2 1,2-1-1,0-2 1,0 0-1,2 0 1,1 0-1,3-1 1,2-4 0,3-4-1,1-5 1,1-5-1,-2-4 1,-2-4-1,2-2 1,2-3 2351,1 0-2344,0-7 0,0 7 0,0-4 0,2 2 0,1 3 0,2 1 0,-2 2 0,-1 0 0,-2 1 0,0 2 0,0 4 1,0 0-1,0 6 0,-1 4 0,-4 8 0,-4 4 0,-3 4 0,-2-1 0,0-1 0,0 0-47,0 2 1,0 1 0,-2-3-1,-1 2 1,-2-2 0,2-1 0,0-2-1,0 0 1,-2-3-25,2-6 0,11-11 1,3-13-1,0 2 0,1-1 1,1 1-1,1-2 1,0 2-1,0 1 0,0 2 1,0 0-148,0 0 0,1 2 0,-1 1 0,0 3 1,0 2-1,0 2 0,0 3 0,-1 2 1,-2 4-1,-4 5 0,1 2-220,0 2 0,-3-3 1,3 2-1,-1 2 0,1 1 1,3 0-1,2-2 1,1 0-1,0-2 0,2-1 1,1-3 410,2-2 0,-1-1 0,-3-5 0</inkml:trace>
  <inkml:trace contextRef="#ctx0" brushRef="#br2" timeOffset="141">29358 9561 7957,'6'-10'0,"4"1"0,2-2 0,1-3 0,-2-3 361,-2-2 1,-1 0-1,1 5 1,-2-2 0,-3-1-1,3-3 1,-1-1 0,0 1-1,-3 3 1,-1 1 0,-2 2-36,0 0 1,-6 6 0,-4 3 0,-2 5-1,-2 5 1,-2 4 0,-1 4 0,-2 3 0,2 2-1,1 4 1,2 2-442,0-1 0,0-1 1,0 3-1,1-3 1,4 0-1,2-1 0,3-1 1,-1-3-1,2-1 1,1-2-1,4-1-4,3-4 0,2-3 1,9-6-1,1-1 1,2-4-1,-2-4 1,-1-4-1,-2-3 1,0-1-1,0-3 1,2-1-1,1 1-46,2 3 0,-2 0 1,-6 1-1,-1 0 0,-1 4 1,0 1-1,-1 4 0,-1 7 146,-4 8 0,-2 5 1,-1 2-1,0 3 1,-1 2-1,-2 0 1,-2 1-1,2-4 1,1-1-1,2-2 1,0 0-408,0 0 0,2-1 0,2-4 0,6-4 0,1-5 0,0-5 0,-2-4 426,2-4 0,2-7 0,1-2 0</inkml:trace>
  <inkml:trace contextRef="#ctx0" brushRef="#br2" timeOffset="142">29866 8954 7768,'8'-14'311,"-2"0"1,-1 0 0,-1 0 0,-2 1 0,-4 6 0,-4 7-77,-2 7 0,-1 8 0,-5 3 0,0 4 0,-1 2 1,1-1-1,0 4 0,0 3-235,0 3 0,0 0 0,0-5 0</inkml:trace>
  <inkml:trace contextRef="#ctx0" brushRef="#br2" timeOffset="143">30204 9617 7809,'-9'0'245,"-1"-1"0,-1-3 1,0-2 1622,2-2-1761,3-1 1,6-5 0,0 0 0,1 0 0,4-2-1,4-1 1,4-4 0,3-1 0,2-1 0,6-1-1,3 1 1,1-1 0,0 1 0,0 1 0,0 2 0,1 2-1,-1 4 1,0 3 0,0 4 0,0 0 0,-1 4-1,-3 3 1,-6 5 0,-2 4 0,-3 4 0,-4 2-1,-4 4-152,-4 5 1,-1 2-1,0 1 1,0-2 0,-1-1-1,-4-1 1,-4-1-1,-4-2 1,-1-2 0,0-1-1,0-3 1,0 0-255,-1-3 1,1-6-1,0-1 1,0-2 0,0-2-1,0 0 1,1-2-1,2-4 1,4-6 0,0-6 298,4 1 0,2-11 0,1-2 0</inkml:trace>
  <inkml:trace contextRef="#ctx0" brushRef="#br2" timeOffset="144">30895 8743 7809,'0'-14'582,"0"0"0,0 0 1,0-1-1,0 1 0,-1 0 1,-4 2 2101,-5 2-2636,-2 10 1,4 3-1,2 8 1,1 4-1,-1 3 1,0 4 0,-2 3-1,0 4 1,-1 3-1,-1 6 1,2 1 0,0 0-1,2-1 1,0 3-1,1 3 1,1 3 0,-1-2-1,0-1 1,0-3-1,1-2 1,1-3 0,1-2-1,2-4-1599,0-5 1,0-4 0,0-7-1,0-3 1551,0-7 0,-6-12 0,-2-13 0</inkml:trace>
  <inkml:trace contextRef="#ctx0" brushRef="#br2" timeOffset="145">30655 9138 7809,'-4'-10'567,"-1"1"0,3 0 1,6 1-463,5 3 0,-1 3 1,1 4-1,4 1 0,2 2 1,4 0-1,-2-1 0,1 2 1,-1 1-1,2 1 0,0-2 1,-1 2-167,1 0 1,5-5 0,-4 1 0,0-2 0,1-2 0,-4 0-1,-1 0 1,-2 0 0,0-2 0,-2-2 485,-2-6 1,-4-2 0,-8-2 0,-2 1 0,-6 4 0,-2 4 0,-2 3 0,0 4 0,0 1-300,-1 2 0,3 6 1,1-2-1,2 4 0,-1 1 1,1 1-1,1 3 1,2 1-1,2-1 0,3 1 1,1 2-1,0-1-435,0 0 0,0 1 1,0-4-1,1 2 0,3-2 1,2-3-1,2-5 0,3-4 288,1-3 0,1-4 0,-4-3 0,-4-4 0,-4-4 1,-1-1-1,0 0 0,2 2 93,3 2 1,-4-2 0,4 2 0,-2-1 0,0 0 0,3 4 0,1-1 0,1 2 0,-2-2 218,0 0 0,5 5 1,-2-2-1,4 3 0,0 1 1,-2-2-1,-2-2 0,2 2 1,1 1-146,3 2 0,-6 2 0,0 1 0,1 3 1,-1 1-1,-1 0 0,-2 1 0,-1 3 0,0 2-360,-1 1 1,1-5-1,-5 1 1,0 1 0,0 1-1,0 2 1,0 0 0,0 0-1,0 1-55,0-1 0,0-5 0,2-1 0,2-2 0,6-3 0,2-3 0,2-3 314,0-2 1,-4-6 0,-1 2 0,2-3-1,0-3 1,0 3 0,-1 1 0,-1 2 0,0-2-1,-1-2 424,-2-1 1,1 5 0,-4-1-1,3 1-480,2 1 1,-5 3-1,0 8 1,-4 4 0,-4 0-1,2 4 1,1 2-124,2 1 0,0 0 0,0 0 1,0 0-1,0 0 0,0 1 0,2-3 1,1-1-1,3-2-50,2 2 1,1 0-1,6-1 1,-3-4-1,-1-1 1,-2-1 0,2 0-1,2-3 1,1-1-1,0-1 1,0-3-1,0-2 164,0-2 0,1-1 0,-3-5 1,-1 0-1,-3 0 0,-2 0 1,-3-1-1,-1 1 0,-2-1 1,0-3-1,0 0 0,-2 0-104,-2 3 1,-4 1 0,-6 0 0,-2 1-1,-1 2 1,-4 3 0,1 2 0,0 3-1,1 1 1,0 2 0,0 0 0,2 2-1191,1 2 0,2 4 0,2 6 1314,2 1 0,-2 5 0,4 2 0</inkml:trace>
  <inkml:trace contextRef="#ctx0" brushRef="#br2" timeOffset="146">31614 9321 7887,'-1'-9'555,"-2"-1"0,-2-1 0,2-1 0,1-2 0,4 0 0,2-1 0,6 3 0,2 1 0,4 2-152,3-2 0,-2-2 0,5 0 1,0 3-1,-2 0 0,2 1 0,-1 1 1,-1 3-1,-3 4 0,-1 1 0,-2 0 1,0 1-569,0 4 1,-4 3 0,-3 6 0,0 1-1,-4 3 1,-2 2 0,-2 2 0,-2 2 0,-4-1-1,0-1 1,-4-2 0,-2-2-119,-1-3 0,0 2 0,0-1 1,0-3-1,0-2 0,-1-2 1,1-1-1,0-2 0,0-3 1,0-1-654,0-2 1,6-6 0,3-5 0,5-5-1,5-4 936,5-2 0,2-2 0,2-4 0</inkml:trace>
  <inkml:trace contextRef="#ctx0" brushRef="#br2" timeOffset="147">32206 8785 7779,'10'-23'396,"-2"1"0,0 1 0,-2 4 0,0 1 0,-3 2 0,-1 0 222,-2 0 0,-2 6 0,-2 5 1,-4 8-1,-2 7 0,2 7 1,2 2-1,1 1 0,1-1 0,-2 6 1,-1 3-753,1 3 0,-3 4 0,2-4 0,1 0 0,0 2 0,1 2 0,0 2 0,1 1 0,1-4 0,1-2 1,2-3-1,0 1-1227,0 1 0,0-10 1,0 1-1,0-7 1,0-6 1342,0-6 0,-5-7 0,1-12 0,-1 0 0,0 0 0,0 0 0,1 0 0,-1-1 0,-1 1 0,0 0 405,-1 0 1,-2 5 0,3 1-1,-1 0 154,1 0 0,3 5 1,8-2-1,4 4 0,4 1 1,1 0-1,0 0 1,0-2-1,2-1-447,2-2 1,0-6 0,5 2 0,1-3 0,-1-4 0,1-1 0,1-4 0,1-1 0,2-3 0,1-3 0,-3-3 0,-1-4-332,-1-1 0,-7 0 0,2-1 1,-3 4-1,-4 3 0,-2 2 1,-6 1-1,-2 4 0,-4 7 231,-2 10 1,-9 7 0,-6 15 0,2 3 0,0 4 0,-2 4 0,-3 1 0,-2 2-1,3 1 1,0 4 0,4-1 0,1 2 16,2 0 1,-5 0-1,2 3 1,3-3-1,5-1 1,2-4-1,4-1 1,2-2-1,2-1 1,4-5-1,3-7 1,1-5-66,1-4 1,-1-1-1,7-5 1,1 0 0,2-2-1,-2-3 1,-1-4-1,-2-3 1,0-3 0,0 1-1,0 0 1,0 0-102,0 0 0,-1 0 0,-2 0 1,-3 0-1,-1 1 0,0 5 126,-1 8 1,-1 7 0,-5 7 0,0 0-1,0 0 1,0 2 0,0 1 0,0 3 0,0 1-1,0-1 1,0-1 0,0 0-1058,0-1 1,0 1 0,0-5 0,0 0 1085,0 0 0,6-6 0,2-1 0</inkml:trace>
  <inkml:trace contextRef="#ctx0" brushRef="#br2" timeOffset="148">32644 8954 7975,'0'-14'464,"0"0"0,0 0 1,0 0-1,-2 1-584,-3 4 1,4 4 0,-4 10 0,4 4 0,1 6 0,0 2 119,0 2 0,0 6 0,0-3 0</inkml:trace>
  <inkml:trace contextRef="#ctx0" brushRef="#br2" timeOffset="149">32615 9392 7525,'-9'-5'219,"0"0"1,5-6 0,0 2 0,2-4-1,2-1 1,0 0 0,0 0 0,2 0 0,2-2-1,6-1 153,2-2 1,3-4 0,-1 4 0,0 2 0,0 1 0,0 2 0,0 1-1,0 2 1,0 3 0,0 2-450,0 3 0,1 3 1,-3 5-1,-3 4 1,-4 4-1,-3 1 1,-2 0-1,0 0 1,0 2-1,0 1 1,0 2-210,0-2 1,0-1 0,0-2 0,0 0 0,0 0 0,1-2 270,4-2 1,-2-5 0,7-10 0,-1-5 0,-1-2 0,-2-2-1,-1 0 1,1 0 0,0 0 115,1-1 1,2 6-1,-3 0 1,2-2 0,3 0-1,0 0 1,0 3 0,-2 2-1,2 2 19,2 3 0,-4 1 0,1 0 0,1 0 0,1 0 0,1 1 0,-2 3 0,-2 2-83,2 2 1,-3-4 0,0 6-1,-2 1 1,-3 1 0,-1 2-1,-2 1-483,0-1 0,4 0 1,3 0-1,0 0 405,4 0 0,0-8 1,-1-6-1,-4-6 1,-1-3-1,-1-1 1,0-1-1,-3-1 1,-1-2 285,0 0 0,0 4 0,0 1 0,0-2 0,0-2 0,-1 1 0,-3 1 0,0 1 4,1-1 1,1 4-1,4-1 1,2 1-1,6 4-300,2 2 0,2 1 0,0 0 1,1 1-1,-1 2 0,-2 4 1,-1-1-1,-1 2 0,1-2 1,-1 2-1,1 0 0,-1 1-31,1-1 1,-5 4 0,-1-2 0,-2 2 0,0 3 0,2-1 0,-4-2-1,-2-1 1,-6-3 0,0-2 0,-4-1-414,-2 1 1,-1-4-1,0 2 1,0-2 0,0-2 494,0 0 0,0 0 0,-1 0 0</inkml:trace>
  <inkml:trace contextRef="#ctx0" brushRef="#br2" timeOffset="150">33518 8729 7779,'0'-14'989,"0"0"1,0-1 0,0 1 0,-2 2 4190,-2 2-5097,2 4 0,-9 12 0,6 4 0,2 4 0,0 3 0,0 4 0,-2 0 1,1 5-1,-1 2 0,-1 3 0,-1 2 0,-1 0 0,2 0 0,-2 1 0,2 1 1,0-1-1,1-1 0,0 0 0,1 0 0,-1-2 0,0-1 0,1-3 0,1-2-2263,1-2 1,2-6-1,0 2 1,-2-5 2179,-2-4 0,2-10 0,-4-8 0</inkml:trace>
  <inkml:trace contextRef="#ctx0" brushRef="#br2" timeOffset="151">33349 8940 7779,'-8'-6'1297,"0"4"0,3-2 0,-1 2-935,3 2 0,4 6 0,14 4 0,-1 1 0,0 0 0,0-2 0,0 1 0,0-1 1,0 0-1,0 2 0,2 2-1164,3 1 0,-4 0 0,4 0 1,-3 0-1,-2-1 802,0-4 0,0 10 0,0-3 0</inkml:trace>
  <inkml:trace contextRef="#ctx0" brushRef="#br2" timeOffset="152">33546 9392 7796,'22'0'1061,"-5"-2"0,-7-1 0,-10 0 0,-7 4 1,-2 7-500,0 5 0,1 5 0,-2 1 0,4-1 0,1-1 0,1 0 1,-1 3-1,0 1 0,1 1 0,-1 0 0,0 1 0,-1 1-1771,-2-1 0,5-6 0,-3 4 0,1-2 0,-1-1 1209,-2 0 0,-2-3 0,-4-1 0</inkml:trace>
  <inkml:trace contextRef="#ctx0" brushRef="#br2" timeOffset="153">22082 10477 7756,'0'-14'1718,"0"0"-1512,6 0 0,-4 3 0,1 6 0,-4 10 1,-6 8-1,1 4 0,-2 3 0,0 2 1,-3 3-130,-1 2 0,2 1 0,3 0 0,-1-1 0,2-2 0,-2-1 0,1-1 0,1 1 1,3-3-1,0 0 0,0-4-134,-2-1 1,2-8-1,8-4 1,4-4-1,5-4 1,3-6-1,4-4 1,-1-3-1,2-4 1,-2 1-1,2-2 85,0 0 0,-3 5 0,3-2 0,-2 5 0,-4 3 0,-3 3 0,-4 2 0,2 3 0,0 3 0,0 5 0,-3 4-7,-2 4 1,-1 7 0,-5 3-1,0 4 1,0 1 0,0 0-1,-2 2 1,-3 2 0,-4 0-1,-4 0 1,-2-2 0,-2-2-10,-2 0 1,-5-1-1,5-2 1,1-3-1,-3-4 1,-1-3 0,-1-6-1,1-3 1,2-3-1,2-1 1,3-2-1,1-2-313,-1-2 1,3-4-1,3-6 1,4-2-1,3-1 1,2-4 0,0 1-1,0-2 1,2 2-1,3-1 301,4 4 0,3 1 0,3 2 0</inkml:trace>
  <inkml:trace contextRef="#ctx0" brushRef="#br2" timeOffset="154">22632 10759 7798,'8'-14'442,"-3"0"0,-4 0 1,-1 0-1,0 0 1,0 0 1124,0 0-1652,0 6 1,-1 3-1,-3 10 1,0 4 0,1 4-1,1 3 1,2 1-1,0 3 1,0 0 0,0 1-1,0-4 1,0-1-1,0-1 1,0 3 0,0 0-1,0 0 1,2-4-1,2-5 85,6-4 0,2-16 0,2-5 0</inkml:trace>
  <inkml:trace contextRef="#ctx0" brushRef="#br2" timeOffset="155">22787 10548 7798,'0'-14'444,"0"0"1,0 0 0,-1 1-1,-3 2 1,-2 2 0,-2-1-602,-3 2 1,5 4 0,1 8 0,4 6 0,2 2 0,4 3 0,5-1 0,2 0 0,2 0 0,0 1-1,0 1 157,0-2 0,7 10 0,1-9 0</inkml:trace>
  <inkml:trace contextRef="#ctx0" brushRef="#br2" timeOffset="156">23013 10633 7798,'14'0'384,"-5"-5"1,-1-1 0,-3-1 0,-5-1 0,-5 2 0,-3 0-169,-3 3 1,0 3 0,0 3 0,4 3 0,-1 2 0,1 3 0,1 2 0,1 1 0,1 1 0,-1 3 0,2 2 0,1 0-365,2 1 0,5 2 0,1-2 0,2-1 0,3 0 0,2-1 0,2-2 0,3-1 0,0-5 0,1-3 1,0-5-1,1-2 84,2-1 0,-4-1 1,0-5-1,-2-7 0,-2-6 1,-1-1-1,-4-2 0,-4 0 1,-4-1-1,-2-1 1,-4 1-1,-4-1 194,-4 2 0,-7 2 1,-4 4-1,-2 0 0,-3 1 1,3 4-1,1 1 0,1 4 1,1 0-1,-1 3 1,2 3-1,2 4-408,3 6 1,3 4 0,4 3 0,5 4 0,4-1 0,1 2 277,0 0 0,6 1 0,2 5 0</inkml:trace>
  <inkml:trace contextRef="#ctx0" brushRef="#br2" timeOffset="157">23746 10858 7768,'0'-14'233,"0"-5"0,0 0 0,0 2 1,0 2-1,0 0 0,0 1 1,2 0-1,1 0 0,3 0 1,0 0-1,2 0 296,0 0 1,1 0 0,5 1 0,1 4 0,-1 4-1,0 3 1,0 4 0,0 3-392,0 4 0,-5 4-245,1 1 1,-7 1-1,3 3 1,-1 0 0,0 0-1,-1-3 1,1-1 0,1 1-1,1-1 1,0-2 0,1-1-1,3-1 1,2-1-1,1-1 1,0-3 0,0-4-1,0-1 1,0-1 0,-1-4-1,-2-5 270,-2-2 1,-4-2 0,3 0 0,0 0 0,-2-1 0,0 1 0,-3 0 0,0 2 0,0 1 0,2 1-112,-2-1 0,-1 7 1,-1 4-1,3 8 1,0 4-1,1 2 0,0 0 1,1 0-258,2 0 0,-4 1 1,6-1-1,-1 0 1,1 0-1,-1 0 0,2-1 1,2-3-1,1-2 1,0-1-1,0-4 0,0-2 180,0-1 0,-5 0 0,1 0 0,1-1 1,0-4-1,0-4 0,-3-4 0,-2-1 0,-1 0 1,-1-2-1,1-1 0,-2-2 108,-1 2 1,-7-3-1,-1 1 1,-2 2-1,-5 1 1,-2 3-1,-6 2 1,1 4 0,-2 0-1,2 4 1,-1 2-1,2 2-397,-1 4 1,4 3 0,-1 6 0,5 1 0,4 3 0,2 2-1,2 2 1,3 1 0,1 1 0,1-2 313,4-2 0,3 5 0,6-3 0</inkml:trace>
  <inkml:trace contextRef="#ctx0" brushRef="#br2" timeOffset="158">24564 10872 7941,'5'-14'0,"1"0"267,2 0 0,-4 0 1,4 0-1,-2-2 0,-1-1 1,0-2-1,0 2 1,-2 0-1,0-1 0,0 0 1,2 0-1,-2 3 59,-2 1 1,-1-1 0,-1 3 0,-4 3 0,-4 4 0,-4 3 0,-1 4-1,0 4 1,0 7-400,0 4 1,1 6 0,2-2 0,2 1 0,-2 3 0,0 0 0,0 0 0,3-2 0,2 1 0,3-1 0,1-1 0,2-1-136,0-4 0,0-1 0,2-2 0,2-2 0,6-2 1,2-6-1,4-2 0,1-4 0,4-2 0,-1-7 0,2-5 1,-2-4 307,1-2 1,-1-2 0,-3-6 0,2-1-1,0-3 1,0-1 0,-1-1 0,0 2 0,-3-2-1,-2 1 1,-2-1 0,-3 3 153,-2 3 1,-1 1 0,-7 11-1,-1 7 1,-3 11 0,-2 13 0,-2 9-1,1 5-369,0 1 0,1 0 0,-2 2 1,4 1-1,1 4 0,1-1 0,1 0 1,1-1-1,2 0 0,0-1 1,0-4-1,2-3-151,2 0 1,4-5-1,6-2 1,0-6 0,0-4-1,1-2 1,0-3 0,2-3-1,2-4 1,-1-6 0,-1-4-1,0-3 324,2-2 1,0-4 0,-5 2-1,0 1 1,0-2 0,0 2 0,0-1-1,0 2 1,0 1 0,0-1 72,1 2 0,-6 7 0,-1 7 0,-2 6 0,-3 7 0,0 2 0,0 2 0,2 0 0,-2 0-371,-1 0 0,-1 1 0,3-1 0,0 0 1,1 0-1,0 0 0,-1 0 0,-1 0 0,1-1 240,0-4 0,4 4 0,6-6 0</inkml:trace>
  <inkml:trace contextRef="#ctx0" brushRef="#br2" timeOffset="159">25269 10548 7766,'0'-14'647,"0"0"0,0 0 0,-2 0 0,-1-1 0,-3 1-571,-2 0 0,5 8 1,-2 6-1,4 8 0,1 4 1,1 2-1,4 1 1,3 0-1,1 2 0,1 2 1,1 0-77,1 1 0,2 2 0,0 7 0</inkml:trace>
  <inkml:trace contextRef="#ctx0" brushRef="#br2" timeOffset="160">25579 10717 7766,'10'-5'592,"-3"-1"0,0-2 1,-4-3-1,0 0 0,0 0 1,2 2-1,-2-2 100,-2-1 0,-7-3 0,-3 3 0,-4 3 0,-1 4 0,0 3 0,0 2 0,0 2 0,0 3-727,0 4 0,0 2 1,-1 1-1,1 1 1,0 3-1,2-1 0,1 3 1,3-1-1,0 3 1,2 0-1,0 1 0,2-2-227,3 1 0,1-4 1,1 3-1,4-4 1,4-1-1,4 0 1,1-1-1,0-4 1,2-2-1,1-3 1,2 1-1,-2-2-123,-1-1 1,-1-7 0,3-1 0,1-1 0,-2 0 0,-2-1-1,-2-3 1,-2-2 0,-2-2 0,1-3 0,-2 0 384,-4 0 0,4-4 0,0 0 0</inkml:trace>
  <inkml:trace contextRef="#ctx0" brushRef="#br2" timeOffset="161">25607 10322 7766,'-14'-1'580,"0"-4"1,0 3 0,0-2 0,0 2 0,1 4-1,4 2 1,4 6-549,4 2 0,7 3 0,3-1 1,5 0-1,4 0 0,2 0 1,0 0-1,2 0 0,0-1 1,2-2-1,-1-2 0,1 2-32,1 2 0,1 1 0,3 0 0</inkml:trace>
  <inkml:trace contextRef="#ctx0" brushRef="#br2" timeOffset="162">26087 10759 7766,'6'8'773,"-4"0"1,4-3 0,-1 4 0,-1 4 0,-1 1 0,-1 2-458,-2 2 1,0-2 0,-2 3 0,-1-2-1,-1 0 1,-1 4 0,0-1 0,-1 2-1,0-2 1,-1 1 0,3-2 0,-1-1-6481,0 1 6164,1 0 0,-3 1 0,-1 2 0</inkml:trace>
  <inkml:trace contextRef="#ctx0" brushRef="#br3" timeOffset="163">21236 15216 8214,'-14'0'502,"5"0"0,-1 0 0,-1 0 0,-1 0 0,-1-2-414,4-3 1,-2 2 0,6-6-1,0-2 1,1-3 0,-1-5 0,2-3-1,1-3 1,2-2 0,0-2 0,0-3-1,0-1 1,0 0 0,0 2 0,0 3-161,0 4 1,0-1 0,2 7-1,3 0 1,4 3 0,5 1-1,3 1 1,2 4 0,-2 4-1,1 3-47,0 2 1,0 0 0,4 0 0,-1 0 0,0 2 0,-1 3 0,-1 4 0,0 4 0,0 1 0,-4 1 0,-2 3 0,-5 0 62,-2 0 1,-1 2 0,-5-1 0,0-2 0,0 0 0,0 0 0,-2 2 0,-3-1 0,-4-4 0,-4-3 0,-1-4 0,2 1 165,2 0 1,-2-5 0,2 2 0,-2-4 0,-2-1 0,0 0 0,1-1 0,2-4 14,2-4 0,6-4 0,0 1 0,4 1 0,5 3 1,2 2-1,3 3 0,2 1-244,1 2 0,5 2 0,-1 1 1,1 3-1,2 2 0,1 1 0,1 1 1,1-1-1,1 2 0,1 1 0,4 3 1,1-3-169,2-2 1,0 1-1,-5-5 1,1 0-1,-1 0 1,0-3-1,0-1 1,-1-2-1,-2-2 1,-2-1-1,1-3 1,-1-2 374,1-3 1,-7-3-1,2-3 1,-5-3-1,-3-1 1,-3-1-1,-2 0 1,-3-1-1,-1-1 1,-2 1-1,0-1 1,0 1 290,0-1 1,-7 5 0,-2-2 0,-2 0-1,-1 5 1,-1 4 0,-3 4 0,1 2-1,-3 3 1,0 1 0,-4 4 0,-2 2-294,1 6 1,4 7-1,-5 3 1,1 2 0,1 3-1,3 4 1,5 2 0,3 3-1,3 1 1,2 1-1,3-2 1,1-1-259,2-6 1,7 0 0,4-9 0,6 0 0,5-4 0,1-5 0,1-4 0,-1-4 0,1-2 0,-1-4 0,1-4 0,-1-5 137,1-5 1,-7 2-1,2-7 1,-4-1 0,0-2-1,-1 1 1,-2 1-1,-1 3 1,-3 0 0,-2 1-1,-1 1 53,1 3 1,-4 6 0,1 3 0,-5 3 0,-2 7 0,1 6 0,1 6 0,0 3 0,-1 3-157,-1 2 0,-1-3 0,5 5 0,0-1 1,0 1-1,1-2 0,3 0 0,2-2 0,2 2 1,1-2-1,0 1 0,1-6-781,1-4 1,1 0 0,2-6 917,1-2 0,-1-8 0,0-2 0</inkml:trace>
  <inkml:trace contextRef="#ctx0" brushRef="#br3" timeOffset="164">22153 14595 7706,'0'-36'284,"-2"2"0,-1 4 0,-2 0 0,1 2 0,-1 6 0,-1 6-288,-2 7 1,5 9 0,-2 9 0,5 4-1,3 1 1,2 0 0,-1 2 0,1 1 0,1 2-1,1-2 4,-1-1 0,11-2 0,-1 0 0</inkml:trace>
  <inkml:trace contextRef="#ctx0" brushRef="#br3" timeOffset="165">22519 14355 7881,'0'-14'341,"0"5"0,-1 1 0,-2 3 1,-4 7-1,-1 7 0,-3 7-363,-1 3 0,-2 6 0,0 0 0,1 5 1,2 4-1,3 1 0,1 1 0,0 0 1,-1 1-1,2 1 0,0-2 0,3-1-234,1-4 1,4-6 0,3-3-1,4-3 1,5-7 0,3-6-1,4-4 1,-1-4 0,2-2-1,0-7 1,3-6 0,2-5 341,1 0 0,-5-5 0,-1 5 0,-1 0 0,-4 3 1,-3 4-1,-3 2 0,-3 2 258,-2 2 0,-8 12 1,-7 2-1,-5 7 1,-3 5-1,-2 2 0,0 0 1,0 1-1,0 2 1,2 2-1,2-2 0,0 0-454,1 0 1,2-4 0,1 4 0,3 0 0,2-1 0,3-1 0,1-3 0,4-3-156,2-4 0,4-4 1,6-6-1,0 0 1,-1-1-1,-2-3 1,-2 0-1,2 1 353,2 1 0,-4 2 0,1 0 0,1 0 0,1 2 0,2 1 0,0 1 0,0 0 0,0-3 0,1-1-102,-1 0 0,4 0 0,3-1 0,1-4 0,1-5 0,1-4 0,-1-4 0,1-6 0,1-3 0,0-2 0,2-4 0,-2-5 93,1-3 0,-5-3 0,-1-1 0,-1-4 0,-2 1 0,-3 1 0,-4 5 0,-4 4 0,-3 5 0,-2 6 0,-2 7 0,-4 6 58,-4 5 0,-5 2 0,-4 9 0,0 4 0,-1 7 0,0 5 0,-1 4 0,-1 3 0,1 4 0,3 4 0,1 4 0,2 4-521,0 1 1,6 2 0,2 3 0,1 5 0,0 1-1,5 0 1,7-1 0,8-2 0,6-3 383,4-4 0,8-4 0,3 3 0</inkml:trace>
  <inkml:trace contextRef="#ctx0" brushRef="#br3" timeOffset="166">23182 15061 7705,'14'-16'109,"0"-3"0,-1 2 0,-2-5 0,-3 0 1,-1 0-1,0-3 0,-1-2 0,-3-1 0,-1 0 1,-2 0-1,0 0 0,0-1 125,0 1 1,-5 6 0,-1 5 0,-1 4 0,0 6 0,-1 2 0,-3 6 0,0 9 0,0 6 0,3 4 0,2 2-422,3 3 0,-4 2 1,3 1-1,0 0 1,3 0-1,1-1 0,1-2 1,3-3-1,0-2 1,1-3-1,1-1 0,2-2 174,0 0 1,4-6 0,-2-3 0,2-4 0,3-1 0,-1-1-1,0-4 1,0-4 0,-2-5 0,-1-4 0,-1 0 0,-1 0 313,-1 3 0,3 1 0,-5-1 0,2 3 0,1 4 0,1 8 0,-2 8-896,-2 4 1,3 7 0,-2 0 0,0 0 0,4 0 594,2-1 0,1 8 0,0-5 0</inkml:trace>
  <inkml:trace contextRef="#ctx0" brushRef="#br3" timeOffset="167">23873 14750 7693,'5'-28'226,"-1"0"1,1 0-1,-5 0 1,0 1-1,0 3 1,-2 6 0,-2 3-1,-6 6 1,-2 6-1,-4 6-12,-3 6 1,4 6 0,-6 3 0,3 6-1,-3 3 1,1 2 0,-1 4 0,4 5 0,0 3-1,1 1 1,1-1 0,4-2-412,3-2 0,3-5 1,5 2-1,0-2 0,0-4 1,2-6-1,2-7 0,7-5 1,5-6-1,4-2 1,1-4-1,-1-4 158,-3-8 0,5-6 0,0-10 0,2-1 0,-2-4 1,0-1-1,-2-3 0,2-3 0,0-5 0,1-4 1,1 0-1,-1-1 165,2-1 1,-4 3 0,-1-1 0,-3 4-1,-1 8 1,-5 10 0,-2 8 0,-2 9 0,-1 8-87,-3 14 1,-8 4-1,-4 11 1,-4 5 0,-1 4-1,0 4 1,0 0 0,2 1-1,1 1 1,1 3 0,-1-1-1,0-1-420,2-4 0,1 3 1,5-6-1,-2 1 1,2-3-1,2-3 380,1-4 0,12-2 0,4 5 0</inkml:trace>
  <inkml:trace contextRef="#ctx0" brushRef="#br3" timeOffset="168">25114 14934 7744,'5'-14'186,"-1"-1"0,1 0 1,0-2-1,-1-2 0,1 0 1,0 0-30,-1 0 1,1 1 0,-5 2 0,0-1 0,0-2 0,0 0 0,0 0 0,-1 0 0,-3 2 0,-2 2 0,-2 0 0,-3 1 0,-1 2 0,-2 2 0,0 6 0,0 2-107,-1 2 1,1 0 0,0 2-1,2 2 1,1 6 0,1 2-1,1 4 1,1 3 0,2 4-1,1 4 1,0 1 0,2 0-138,2 1 0,5-1 1,3 0-1,0 2 1,4 1-1,2 2 0,3 0 1,1 0-1,2 0 1,0-4-1,-1-2 1,3-3 67,1 1 0,-5-5 1,0-1-1,-4-3 1,-6-2-1,-2-3 1,-8-5-32,-10-6 0,-1-10 0,-6 3 0,1-3 0,-1 1 0,-2-2 0,-2-2 0,2-2 0,2-1 1,1 0-1,0 4 0,2-1 87,2 1 1,0 2 0,1 2-1,2 4 1,2 5 25,6 7 1,8 3 0,4 0 0,2-1 0,-1 0 0,4 1 0,2 0 0,4-3 0,0-1 0,0-4 0,1-2 0,2-1 15,3 0 0,2-6 0,1-5 0,0-6 0,0-7 0,2-4 0,1-5 0,2-4 0,-1-4 0,-3-2 0,0 0 0,-1-4-50,0-5 0,-4-1 0,-3-1 1,0 4-1,-6 2 0,-2 2 1,-5 4-1,-2 4 0,-3 7 1,-1 6-1,-2 6 0,-2 3-17,-2 2 1,0 6 0,-5 5-1,-2 6 1,-1 7 0,-1 2 0,2 4-1,2 3 1,-2 4 0,0 6 0,0 3-52,1 6 0,2 3 1,-1 3-1,3 1 1,1 2-1,0 0 0,2 2 1,2 1-1,1 0 1,1-5-1,6-4 0,5-5 0,5-1 1,4-4-1,-3-7 1,4-7-1,2-6 1,-1-7-1,1-2 1,-1-4-1,-1-2 1,0-6-1,-1-4 1,-1-5 75,-3-4 0,-1-4 0,-2-1 1,0 1-1,0 2 0,-1 2 1,-2-1-1,-3 2 0,-2 4 1,-3 2-1,-1 2 0,-2 0 63,0 0 0,-2 6 0,-1 5 1,-2 6-1,0 6 0,1 5 1,-1 4-1,2 0-122,1 0 1,2 2 0,0 0-1,0 1 1,2-1 0,3-1-1,4 0 1,2-1 0,0-2-1,-2-3 1,2-5 0,3-1 40,5 1 0,-3-5 1,3 2-1,-4-5 1,-1-3-1,1-3 1,-1-4-1,0-4 1,-2-3-1,-1-2 0,-1 0 1,-1 0-87,-1 2 1,0-3-1,-5 1 1,2 2-1,-2 1 1,0 2 10,2 0 0,-4 8 1,4 6-1,-4 8 1,-1 4-1,0 4 1,0 1-1,2 3 1,1 2-1,2 2 1,-1-1-1,3 1 13,2 1 1,-1 1 0,1 1 0,2-2 0,0-3 0,0-1 0,-1-4 0,1-2 0,1-2 0,2-4 0,0-4 154,0-3 0,-1-4 1,-2-4-1,-2-7 1,1-6-1,-1-2 1,1-5-1,1 0 1,1-2-1,2-1 1,0 1-1,0 0-13,0 0 1,1 4 0,-1 2-1,1 2 1,3 1 0,2 0 0,0 1-1,1 2 1,-3 3 0,1 6-1,0 0 1,-2 4-188,-1 2 0,-2 1 1,-1 1-1,-2 2 1,-4 4-1,0 0 0,-4 6 1,-2 3-1,-1 4 1,0 0-1,-1 1 0,-4-3-151,-4 3 0,-4-4 0,-1 5 0,0-2 0,0-2 0,0-3 1,0-2-1,0-2 0,-1-3 0,1-2 0,0-3 0,0-1 238,0-2 0,-6 0 0,-2 0 0</inkml:trace>
  <inkml:trace contextRef="#ctx0" brushRef="#br3" timeOffset="169">26397 14497 7741,'0'-15'269,"0"1"1,0 0 0,2 2 0,1 1 0,3 3 0,2 2 0,3 2-273,1 3 1,2 1-1,0 0 1,1 1-1,-1 3 1,1 2-1,3 2 1,0 3-1,0 1 1,-4 2-1,-3 2 3,-2 3 0,7 3 0,6 6 0</inkml:trace>
  <inkml:trace contextRef="#ctx0" brushRef="#br3" timeOffset="170">26721 14948 7899,'10'0'349,"-2"-2"0,-2-2 0,-2-7 1,1-5-1,1-4 0,2-1 0,3-1 14,2 0 1,1 3-1,0-2 1,0-1-1,0 1 1,0 1-1,-1 3 1,-2 3-1,-2 3 1,2 3-373,2 1 0,-4 3 1,-1 5-1,-2 4 1,-3 4-1,-1 4 1,-2 1-1,0 2 1,0 1-1,0 2 1,0-2-1,0 0-258,0 2 0,1-5 0,3 2 0,0-5 0,-1 0 0,-1 1 0,0 1 0,2-4 225,6-4 0,-2-4 0,1-1 0,0-1 0,1-2 0,-1-3 0,1-2 0,-1-2 181,0 2 0,-1 1 0,3 3 0,-1 0 0,-1 2 0,0 4 0,1 4 0,1 0 0,1 2 0,2-2-154,0 1 1,1 2-1,-1-4 1,0-1 0,1 1-1,3 0 1,2-2 0,0-1-1,2-2 1,-1-2-1,-1-3 1,-1-4-20,1-4 1,-4-1 0,3-1-1,-4-3 1,-1-2 0,1 0-1,-1-2 1,-2 1 0,-2-1-1,-4 2 1,-1-2 0,-1 2-78,-1-1 1,-1 3 0,-4 5 0,-2 4 0,-6 4 0,-2 3 0,-1 4 0,2 3 0,2 4-24,-2 4 0,3 5 0,-1 3 0,-1-1 0,1 2 0,1 0 0,2 3 0,3 0 0,1 0 0,2-1 0,0-1 0,0 1-633,0-1 0,0-6 0,2 2 0,1-3 767,1-2 0,7 0 0,-3 0 0</inkml:trace>
  <inkml:trace contextRef="#ctx0" brushRef="#br3" timeOffset="171">27652 14257 7726,'0'-19'453,"0"0"1,0 2 0,0 1 0,-2 4 0,-1 4-427,-1 8 0,-6 6 1,5 10-1,1 1 0,-1 2 1,0 0-1,2 1 0,2 2 1,1 1-1,0 1 0,0 1-3469,0 2 3442,0 1 0,6 6 0,2 2 0</inkml:trace>
  <inkml:trace contextRef="#ctx0" brushRef="#br3" timeOffset="172">28089 14271 7719,'8'-28'98,"3"4"0,-5 2 0,0 0 1,1 2-1,-4 0 0,-2 2 0,-1 3 1923,0 1-1678,0 6 0,-1 1 0,-2 9 0,-4 3 0,1 4 0,0 4 0,3 1 0,1 0 317,2 0 1,0-5-1,0 1 1,-1-1-532,-4-1 1,3 0 875,-2-3-908,2-4 0,2 12 1,0-4-1,0 4 0,0 2 1,-2 4-1,-2 5 0,-7 4 1,-5 5-1,-4 6-116,-2 6 1,5 1 0,-2 4 0,3-2 0,2-2 0,0-4 0,1-4 0,4-7 0,4-6 0,4-6-61,1-3 0,1-10 1,4-6-1,4-8 0,4-6 1,1-3-1,-1-2 1,-2 0-1,-2 0 0,2 1 100,1 0 1,1 3 0,-2 1 0,-2-1-1,1 1 1,-1 2 9,1 2 1,-7 6 0,1 8 0,-2 7 0,-2 5 0,0 3 0,2 0 0,1-1 0,1 1-1,1-2 1,1-1 0,2-2-96,0 0 1,5 0-1,-4-1 1,3-4-1,3-4 1,-1-3 0,0-2-1,0-2 1,0-3-1,0-4 1,-1-4 138,-4-1 1,4 0 0,-6 0 0,1 0 0,-2-2-1,-1-1 1,1-2 0,1 2 0,-1 1-113,-3 2 0,-1 8 0,-2 6 0,0 9 1,1 7-1,2 3 0,4-2-123,0-1 0,-2 3 0,5-1 1,-1 1-1,0 0 0,1 0 1,1-2-1,1-1 0,2-4 1,0-1-1,1-3 0,-1-2 2,0-3 0,0-1 0,0-4 0,0-2 0,0-6 0,0-4 0,-1-3 0,-2-3 0,-3-2 0,-2-3 0,-3-2 0,-1 0-39,-2 4 1,-4-2-1,-3 4 1,-9 1-1,-3 0 1,-3 4 0,-1 5-1,-5 6 1,-4 4-1,-1 4 1,-1 5-1,-2 7 197,0 6 0,-5 2 0,5 6 0</inkml:trace>
  <inkml:trace contextRef="#ctx0" brushRef="#br3" timeOffset="173">29217 14779 7691,'8'-15'157,"-2"1"0,-6-1 0,0-3 1,0 0-1,0 0 0,0 1 1,-1 0 762,-4-2-823,3 0 1,-5 5-1,3 0 1,-2 0 0,-2 1-1,-3 4 1,-1 4 0,-2 5-1,0 7 1,0 5 0,1 7-1,2 3 1,2 5 0,-1 2-1,1 6 1,1-1 0,2 2-1,3-1 1,1 1 0,2-2-1,0-1 1,0-5 0,2-4-1,2-4-200,6-2 0,4-9 0,3-4 0,3-5 0,2-5 0,3-6 0,4-6 1,2-8-1,2-7 0,-2-5 0,-1-6 0,-2-2 116,0-2 0,-1-6 0,-4 3 0,-2-2 0,-4 0 0,-1-1 0,-4 0 1,-1 1-1,-3 6 0,-3 7 0,-4 8 0,-1 6 174,0 6 1,-1 10 0,-4 6-1,-3 6 1,-1 6 0,-1 5-1,1 5 1,0 4 0,-1 6-1,-1 4-178,-1 4 1,-2 4-1,0 1 1,1 1 0,2-1-1,2 0 1,-1 0 0,2 1-1,2-3 1,1-2 0,1-5-1,1-5-16,1-4 1,2-4 0,2-7 0,1-6 0,3-7 0,0-9 0,2-7-87,0-2 1,-3-1 0,2 5 0,1 0 0,-1-1-1,-1 1 1,-1 2 0,-1 1 80,1 1 0,1 7 0,-3 0 0,4 5 1,-1 4-1,2 2 0,-2 3 0,2 0 0,0 0 1,1-2 86,-1 2 1,4 2 0,-2-1-1,1-1 1,0-3 0,-2 0 0,2-2-1,2 0 1,1-3 0,0-1 81,0-2 1,0-5 0,0-1 0,-1-2 0,-2-3 0,-4-1-1,0-2 1,-3 0 0,1-1 0,0 1 0,-2 0-337,-1 0 1,-2 3-1,0 6 1,-2 10 0,-1 6-1,-2 5-42,2 3 0,0 1 0,0 5 1,-2-3-1,2 0 0,1-2 1,2 1-1,0-4 0,0-1 0,0-2 1,2 0 270,3 0 0,-2-6 1,6-4-1,1-4 0,-1-4 1,-1-7-1,-2-5 0,-1-4 1,-1-1-1,3-1 177,1 0 0,-5 1 0,3-5 0,-1 5 0,-1-1 0,1 1 0,0 1 0,-1 3 0,1 1 0,1 2-228,4 0 1,-2 6 0,1 3 0,2 4 0,2 1 0,1 0 0,1 1 0,3 2 0,0 4 0,0-1-1,-3 2-16,-1 0 0,0 1 0,1 5 1,-1 0-1,-2 0 0,-1-1 1,-1-1-1,-1 1 0,-1 3 1,-3-1 209,-4 1 0,-1-2 0,0 0 0,-1-1-299,-4-4 1,3-9 0,-2-9-1,2-4 1,2-1 0,0 0-1,2 0 1,1 0 0,3-2-1,2-1 1,3-2 0,0 2 78,-2 1 0,4 2 0,-4 1 1,4 2-1,2 2 0,2 0 0,2-1 1,-1 1-1,-1-1 0,0 3 0,2 2 1,0 3 118,1 2 1,-4 0 0,2 0-1,-2 0 1,-2 0 0,0 2-1,0 1 1,0 3 0,1 1-1,-3 0-66,-2 1 0,0-3 0,-3 3 1,1-4-4,3-5 1,-5-5 0,-1-8 0,-5 1 0,-4 2 0,-2 3 0,-2 2 0,-3 3 0,-1 1 26,-2 2 1,-2 2 0,-1 1 0,-2 3-1,2 2 1,1 5 0,2 2 0,1 4 0,2-2-1,2 1 1,0-1-161,1 2 0,2 4 1,6-3-1,0 1 1,0-1-1,0-3 1,1-1-1,4-3 0,4-2 1,4-4-1,1 0 142,0-4 1,0-3-1,0-5 1,0-4 0,0-4-1,-1-1 1,-2 0-1,-2-2 1,2-1 0,2-2-1,-1 2 1,-1 1-74,-1 2 1,-6 2-1,4 1 1,0 3-1,-2 0 1,1 3-1,-3 4-233,3 7 1,-6 5 0,4 3-1,-4 0 1,1 0 0,1 0-1,3 1 1,1-1 0,-1 0-1,-1 0-1463,1 0 0,-3-2 1737,6-2 0,-5-4 0,2-6 0</inkml:trace>
  <inkml:trace contextRef="#ctx0" brushRef="#br3" timeOffset="174">30698 14271 7691,'0'-14'736,"0"0"1,0 0-666,0-1 0,-5 14 0,-1 6 0,-1 7 0,1 5 0,1 4 0,1 1 1,-1 3-1,2 1 0,0 4-71,-2 3 0,4 3 0,-6 6 0</inkml:trace>
  <inkml:trace contextRef="#ctx0" brushRef="#br3" timeOffset="175">30712 14849 7691,'-10'-2'330,"3"-2"0,0-6 1,4-2-1,3-2 1,5-2-5,4-3 0,5 4 1,4-6-1,0 2 1,1 1-1,0-1 1,1 0-1,1 0 1,-1 4-1,-3 2 1,-1 4-1,-2-1-269,0 2 0,0 2 0,-1 8 0,-2 2 1,-3 6-1,-2 2 0,-3 4 0,-1 1 0,-2 2 1,0 0-213,0 1 1,0-4-1,0 3 1,-2-4-1,-1-1 1,-2 1-1,2-1 1,2 0 64,1 0 1,1-6 0,2-5-1,3-6 1,2-7 0,3-2-1,0-2 1,0-2 0,-1-1-1,1-2 1,1 2 191,2 1 1,-4 0 0,-1 1 0,2-1 0,0 4 0,0 1 0,-3 1 0,0 2-101,-1 2 1,-2 3-1,3 8 1,-2 4 0,-1 4-1,0 1 1,-1 0 0,1 0-1,0 0 1,1 0-9,2 0 0,-3-1 0,2-2 0,1-4 0,-2 1 0,2-1 0,0-1 1,3-1-1,2-1 0,1 1 0,0-3 139,0-6 1,-5-2 0,1-5 0,1 2-1,0-2 1,0-2 0,-2-1 0,0 0 0,1 0-1,-1 0 1,2 0-169,2 0 1,-4 1 0,-1 2 0,0 3 0,0 0 0,3 2 0,0 1-189,-2 7 0,2 4 0,-6 8 0,-1 1 0,1-1 0,0 0 0,-1-2 0,1 1 0,1-2 0,1 1 0,-1-1 1,-1 2-952,1-1 1,-3-2-1,5-1 1174,-2 2 0,5-5 0,-3 1 0</inkml:trace>
  <inkml:trace contextRef="#ctx0" brushRef="#br3" timeOffset="176">31868 14017 7691,'-9'5'0,"1"1"249,2 2 0,-1-5 1,3 3-1,-6 1 1,-1 2-1,0 3 0,3 3 1,2-1-1,1 1 1,1 3-453,-1 0 0,0 7 0,5-1 0,0 4 0,0 3 0,0 2 1,0 0-1,0 0 203,0 0 0,13 6 0,3-3 0</inkml:trace>
  <inkml:trace contextRef="#ctx0" brushRef="#br3" timeOffset="177">32094 14835 7645,'0'9'556,"0"1"0,0 1 0,-2 1 1,-1 2-1,-2 0 2213,2 1 1,-3 5-2720,1 3 1,-6 4-1,3 1 1,-1 0 0,1 2-1,0 2 1,2 1 0,-2-2-1,2-1-50,0-2 0,-5 6 0,3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5:30:22.877"/>
    </inkml:context>
    <inkml:brush xml:id="br0">
      <inkml:brushProperty name="height" value="0.053" units="cm"/>
      <inkml:brushProperty name="color" value="#FF0000"/>
    </inkml:brush>
  </inkml:definitions>
  <inkml:trace contextRef="#ctx0" brushRef="#br0">18127 4950 7747,'-14'0'233,"6"-7"0,-5 4-84,3-7 0,-2 2 0,-1-3 1,2 3-1,3 0 0,0 0 1,1-3-1,-1-2 0,2-1 1,-2-1-1,2 1 0,-2 0-39,0-1 1,-2 1 0,-4 0 0,-2-1 0,-2 2 0,-1 4 0,1 4 0,1 3 0,-1 4 0,-1 4 0,0 9 0,-2 7 0,-1 7 0,-1 3 0,4 3-76,3 2 1,3 1-1,4 5 1,4-1-1,3-4 1,2-6-1,2-6 1,3-7-1,4-5 1,6-4 0,4-5-1,3-5-115,1-5 1,9-9-1,-4-12 1,3-6-1,-1-6 1,-1-4-1,0-1 1,-1-2-1,1-1 1,0-4-1,-2-1 1,-3-2 73,-5 2 0,2-5 0,-3 5 1,-6 2-1,-4 5 0,-3 11 0,0 7 1,-2 7-1,-3 5 0,-5 4 0,-4 7 60,-4 6 1,-1 7-1,-1 9 1,1 6-1,-1 7 1,1 7-1,1 4 1,2 5-1,1 5 1,1 1-1,1 0 1,3-1-79,4 1 0,1 2 0,1 2 1,4-2-1,6-5 0,7-8 0,6-9 1,3-7-1,2-6 0,1-5 0,2-8 1,2-5-20,-3-3 1,0-6 0,-2-4 0,-2-4 0,-2-6 0,-2-4 0,-2-3 0,-2-2 0,0 1 0,-2-1 0,-2 0-1,-6 0 0,-2 1 0,2 4 1,-4 0-1,-2 0 1,-1 1-1,-2 4 1,0 3-1,-2 3 1,-2 4 36,-6 4 0,-1 10 0,0 4 0,3 6 0,0 2 0,1 4 0,1 1 0,3 4 0,1 3 0,2 3 1,0 1-1,2-1-94,3-1 1,3-1-1,7 0 1,3 1-1,3-4 1,0-1-1,1-4 1,0-4-1,4-6 1,0-4-1,-1-1 1,-2-6-546,-3-4 0,-1-5 0,-4-6 1,-2-2 644,-4-3 0,-2-4 0,-7-6 0</inkml:trace>
  <inkml:trace contextRef="#ctx0" brushRef="#br0" timeOffset="1">18588 4662 7747,'-15'-7'0,"1"-1"243,-1 0 1,-1-3 0,-1 6 0,-2 4 0,3 4 0,5 8 0,6 5 0,3 3 0,2-1 0,2-2-425,3-2 1,3 6-1,6-1 1,0-2-1,2-2 1,2-4-1,3-3 1,1-2-1,4-3 1,1-3-1,2-4 1,1-6 126,3-3 1,-1-8-1,5-4 1,-2-5 0,-3-6-1,0 0 1,-1-4 0,1-4-1,-4 0 1,0-1-1,-6 3 1,-3 2 508,-4 4 1,2 5 0,-9 9 0,0 1 0,-3 4 0,-5 2 0,-3 7-304,-2 8 0,-5 8 0,6 10 0,-1 2 0,0 3 1,0 2-1,0 3 0,1 2 0,-1 2 0,0 3 0,0 2 1,-1 1-567,-2-1 0,5 6 0,-2-1 0,2 3 0,-1-2 0,0-3 0,0-2 0,3-1 0,1-4 0,0-4 0,0-5 1,0-5 260,0-3 0,0-9 0,1-6 0,3-5 0,0-4 0,1-2 0,0 0 0,0 1 874,-2-2 0,3 3 0,-1-2 0,0 0-557,1 2 0,2 8 0,7 10 0,-1 3 0,1 0 0,-1-4 0,0-4 0,1-3 0,-1-2-117,0 0 1,1 0-1,-1 0 1,1 0 0,-1-2-1,0-1 1,1-4 0,-1-1-1,1-3 1,-1-2 0,0-1-1,-1 0 144,-3-1 0,2 1 0,-4-1 0,2 1 0,-2 0 0,0-1 0,0 1 0,2 0 0,-1 1-220,1 3 1,-5 4-1,4 6 1,2 0-237,2 0 1,-5 6-1386,-3 4 0,-3 3 1650,-2 1 0,0-6 0,0-2 0</inkml:trace>
  <inkml:trace contextRef="#ctx0" brushRef="#br0" timeOffset="2">19436 4748 7757,'0'8'2832,"2"-1"-2603,3-7 0,-2 0 0,7 0 0,-1 1 1,1 2-1,-2 4 0,-2 1-241,-3 3 1,-1 2 0,-2 1 0,-2 0 0,-2 1 0,-4-1-1,-2 1 1,2-1 0,0-1 0,0-2 0,-3-3-434,-2-2 1,3 4 0,1-5 0,-2-2 0,-2-1 0,-2-2 444,1 0 0,0 0 0,-1 0 0</inkml:trace>
  <inkml:trace contextRef="#ctx0" brushRef="#br0" timeOffset="3">18990 4604 7823,'-14'-1'0,"0"-3"339,-1 0 0,1-6 0,1 4 1,2-1-1,3-1 0,2 0 1,4-1 1390,5 1-1927,5-5 0,6 11 0,1-3 0,-1 4 1,2 1-1,2 0 0,3 0 0,-1 0 1,3 0-1,-1 0 0,2 0 0,2 0 197,2 0 0,-2 0 0,9 0 0</inkml:trace>
  <inkml:trace contextRef="#ctx0" brushRef="#br0" timeOffset="4">19623 4316 6923,'13'-14'365,"-3"0"1,1 4-1,-6 1 1,0-1 0,-1 4-1,1 6 1,-2 9-129,-1 9 1,-2-1 0,0 7 0,0 3 0,0 4 0,0 4 0,0 0 0,0 2 0,0 0 0,0 3 0,0 3 0,0 2-445,0-2 0,5 3 0,0-9 1,-1 0-1,1-4 0,2-4 0,-1-5 1,0-5-1,-1-4 0,0-4 92,0-2 0,0-7 1,-5-2-1,0-8 0,-2-5 1,-1-1-1,-2-1 1,0 1-1,0 0 253,1-1 1,-1 1 0,5-1 0,-2 1-1,-1 0 1,-2-1 0,2 1 0,3 1 0,3 2-97,2 1 1,1 6 0,-1-4 0,5 1 0,3 2 0,1 1 0,2-1 0,3 2 0,3 1 0,2 2 0,0 0 0,2 0-14,1 0 0,0 5 0,-1 1 0,-4 2 0,1 3 0,-3 2 0,0 2 1,-6-1-1,-4 0 0,-2 1 0,-2-1-122,0 0 1,-1 1 0,-5-1 0,-1 1 0,-4-3 34,-5-2 1,4-10 0,1-10 0,3-2 0,2-3 0,0 1-1,2-1 1,3 1 0,4 0 102,4-1 0,2 1 0,-3 0 1,0 1-1,-1 2 0,3 1 1,4-1-1,-1-2 0,-1 0 1,-1 2-1,-1 1 0,0 1 239,1 1 1,-1 0 0,1 5-1,-1-2 1,-1 3 0,-2 5-1,-3 7-266,-2 3 0,-1 1 0,-5 1 1,0-1-1,2-1 0,1-2 0,2-1 1,0 1-1,1 2-981,4 1 1,-2-6 0,1-3 0,2-4 0,2-1 962,2 0 0,-1-13 0,0-2 0</inkml:trace>
  <inkml:trace contextRef="#ctx0" brushRef="#br0" timeOffset="5">20645 4331 7762,'0'-21'461,"0"5"1,0-3 0,0 3 0,0 2 0,-2 2-364,-2 8 1,0 0-1,-4 14 1,0 3-1,2 3 1,-2 4-1,2 1 1,-2 2-1,0-3 1,-2 3 0,0-1-99,1 4 0,-7 1 0,-7 2 0</inkml:trace>
  <inkml:trace contextRef="#ctx0" brushRef="#br0" timeOffset="6">19652 4432 7747,'0'-10'163,"-1"2"0,-3 0 0,0 0 0,2-2 0,5 2 0,7 2 0,3 1 1,1 0-1,2 2 0,2 2 0,2 1-206,3 0 0,-1 0 0,4 0 1,-2 1-1,3 4 0,3 5 43,4 2 0,12 9 0,-1 2 0</inkml:trace>
  <inkml:trace contextRef="#ctx0" brushRef="#br0" timeOffset="7">20760 4691 7747,'-14'4'337,"1"3"1,2-1 0,1 2 0,-1 0 0,-2 3 0,-1 4 0,1 2 0,2 4-1,3 1 1,1 2-251,4-1 0,2 4 0,1-3 0,0 3 0,0 2 1,0 0-88,0-1 0,6 8 0,2 0 0</inkml:trace>
  <inkml:trace contextRef="#ctx0" brushRef="#br0" timeOffset="8">21997 4302 7873,'-6'-21'420,"-4"-3"1,-2 4 0,-1 0 0,3 4 0,4 4-133,-1 2 0,6 5 0,-6 12 0,3 5 0,-1 9 0,0 5 1,0 6-1,-1 3 0,-1 6 0,-1 4 0,2 5 0,-2-1 1,2 2-1,-1 1 0,2 2-676,-1 2 1,4-6-1,-2-6 1,2-5-1,2-6 1,2-4-1,2-7 1,8-6-1,4-8 1,4-6-1,3-7 1,4-6 314,5-7 0,-2-4 0,4-8 0,-4-2 0,-1-2 0,0 2 0,0 2 0,-2 3 0,-3 3 0,-7 4 0,-6 4 0,-4 4 276,-1 2 1,-6-1 0,-1 6-1,-11 2 1,-7 3 0,-3 5 0,-4 3-1,-1 1 1,-2 1 0,1 1-1,-1 0 73,0-1 1,5 3-1,2-5 1,-1 1 0,3 1-1,-1 1 1,3 0 0,4 0-1,3-1 1,3 1-1,1 2 1,4 1-498,1 1 0,4-6 0,4 1 1,7 1-1,6 2 0,4 1 0,2 1 1,4-3-1,3 0 0,3-3 0,2 1 1,3-1-180,2 1 0,1-5 0,0 3 1,0-2-1,0-3 0,0-3 1,-1-4-1,-4-6 0,-4-3 1,-4-1-1,-3-2 0,-3-2 567,-4-1 0,-6-5 1,-4 3-1,-6-1 0,-2-2 1,-2 0-1,0 0 1,-2-2-1,-2-1 0,-6 0 1,-3 3-1,-1 3 196,-1 0 1,1 10 0,0-2 0,-1 5 0,1 5 0,-1 2 0,1 4-1,0 5 1,-1 8 0,2 5 0,2 4-413,2 2 0,4 2 1,-3 2-1,0 1 1,2 3-1,-1 1 1,4 3-1,1-2 1,4-5-1,3-5 0,4-5 1,4-1 32,2-3 0,0-9 0,3-4 1,3-5-1,0-5 0,1-6 0,0-8 1,2-8-1,0-7 0,-1-3 1,-1-4-1,-1-4 65,0-3 0,3-5 0,-5 4 0,0-3 0,0 0 0,0-1 0,-1 2 0,-4 3 0,-4 8 0,-4 9 0,-1 11 8,0 4 1,-2 8 0,-6 4 0,-3 9 0,-1 8 0,-1 6 0,0 4-1,-1 2 1,-1 2 0,0 4 0,1 1-50,1 1 0,-3 6 0,6-4 0,0 2 0,0 3 0,0 1 0,2 1 0,2-2 0,2-4 0,4 0 0,5-4 0,4-2-128,5-1 1,4-2-1,5-5 1,1-7-1,0-9 1,0-4-1,-1-2 1,1-2-1,-2-4 1,-3-7-1,-3-6 1,-2-5 23,1-7 1,-1 6 0,-7-7-1,-2 0 1,-4 1 0,-1 1 0,0 1-1,-2 1 1,-1-1 0,-2 2-1,-2 3 1,-1 3 164,-2 0 1,-6 11-1,1 1 1,-2 6-1,-3 4 1,1 4 0,1 6-1,4 5 1,2 5-1,2 1 1,1 4-68,0 1 0,3 2 0,1 0 0,0 0 0,0-1 0,1 3 0,4 1 0,5 1 0,4-2 0,5-4 0,7-3-2,6 1 0,5 9 0,6 3 0</inkml:trace>
  <inkml:trace contextRef="#ctx0" brushRef="#br0" timeOffset="9">24673 4763 7782,'-1'-29'0,"-3"2"521,0 3 1,-6-2-1,5 7 1,4 3-244,4 5 1,-2 6-1,4 10 1,-3 4-1,-4 6 1,-1 4 0,-3 5-1,-1 3 1,-1 3-1,2 4 1,-1 6-1,3 5 1,-1 4-171,0 2 0,0 4 1,4 5-1,-2 3 1,-2-2-1,2-2 0,1-3 1,0-2-1,-1-3 1,-2-1-1,1-6 1,-1-4-102,0-6 1,-1-10 0,1-5 0,-3-3 0,-2-3-1,1-3 1,-3-6 0,0-2 0,-3-2 0,2-2-1,2-2 1,2-6-137,-3-3 1,0-3-1,-1-3 1,3-7 0,4-4-1,1-5 1,0-2 0,2-3-1,2 0 1,1 2-1,0 3 1,1 1-369,4 0 0,-2 6 0,5 5 0,0 3 0,2 2 0,4 4 0,4 2 0,-1 3 497,-1-2 0,5-2 0,1-2 0</inkml:trace>
  <inkml:trace contextRef="#ctx0" brushRef="#br0" timeOffset="10">24846 4504 7969,'-2'-15'441,"-3"1"1,-3-1 0,-1 1 0,-1 0 0,-1 1 636,-2 3-1499,5-3 0,4 12 1,8-2-1,6 4 1,3 6 420,1 1 0,0 1 0,1 6 0</inkml:trace>
  <inkml:trace contextRef="#ctx0" brushRef="#br0" timeOffset="11">25206 4489 10749,'-15'0'416,"6"0"1,-1 0 0,-1 0 0,-2 2 0,0 3 0,4 4 0,4 4-336,3 1 1,2 7 0,0 3-1,0 5 1,0 4 0,0 6-1,2 1 1,1 0 0,3-2 0,1 2-1,-1 0 1,-1-3-74,1-8 1,-4-2 0,3-8-1,-4-1 1,-1-3 0,-1-2 0,-4-3-1,-5-5 1,-2-4 0,-3-1 0,-1-1 0,-3-4 1,3-3 0,-3-7-1,3 0 1,0-3 0,0-1 0,0 0-1,3-1 1,2 1 0,3 0-1,3 0 1,4 0-103,1 1 0,0 2 0,0 2 0,1-1 0,4 1 1,5 0-1,2 1 0,4 2 0,4 1 0,2-1 0,2 0 1,0-1 62,1 3 1,1 4 0,0-3 0,-2 0 0,1 0 0,2-2-1,2 2 1,0 2 0,0 1 0,-1 0 0,0 2-1,-3 2 126,-1 1 0,-6 0 1,1 1-1,-3 4 0,-2 5 1,-1 2-1,-3 3 0,-4-1 1,-1 2-1,0 2 0,-2 1 1,-2 0 3,-1 2 0,-1-5 1,-4 3-1,-3-3 1,-2-2-1,1-1 0,-2-2 1,-2-3-159,-1-1 0,6-4 0,3-8 0,3-4 1,2-4-1,0-3 0,2-2 0,3-1 0,4 0 1,2 0-1,0 0 37,-1 1 1,0 2 0,4 2 0,0-1 0,1 2 0,-1 2 0,1 3 0,-1 2 0,0 3-1,1 1 1,-1 2 0,1 2 63,-1 2 1,-4 1 0,-2 8-1,0 3 1,-2 0 0,0 2-1,-3-1 1,1 4 0,-1 0 0,2 1-1,-2-1 1,-2 0-115,-1-4 0,0-1 0,0-1 0,0-1 0,0-3-53,0-6 1,0-11-1,0-14 1,0 3-1,2-1 1,1 1 0,4-3-1,-1 3 1,2 2-1,0 4 1,2 2 59,-2-2 0,4 3 0,-2 0 0,3 1 0,1 4 0,-1 3 0,-2 3 1,-1 4-1,-1 1 160,-1 3 0,4 2 1,-6-1-1,2-1 0,3-3 1,0 0-1,0-1 1,-1 1-1,1-2 0,2 1 1,1-4-1,1-2-117,-1-1 1,1-1-1,-3-4 1,0-5-1,-3-2 1,2-3-1,2 1 1,0-2-1,-2-2 1,-3-2-1,-1-1 1,-4 0-231,-2 3 1,-1 2 0,0 2 0,0 0 0,0-1 0,-1 2 0,-4 4-1,-5 6 1,-1 6 0,0 8 242,1 7 1,2-1-1,-3 6 1,3-1-1,2-1 1,3 1-1,1-1 1,2 1-1,0-1 1,0 1-1,3-1 1,5 2-2353,7-1 2360,2-4 0,10 2 0,4-5 0</inkml:trace>
  <inkml:trace contextRef="#ctx0" brushRef="#br0" timeOffset="12">27191 4834 8523,'0'-14'201,"0"0"0,0 4 0,0 0 0,0-1 0,0-1 0,0-3-23,0 1 0,5-1 1,1 1-1,1-2 1,1-2-1,0-1 1,3 0-1,1 0 1,3-2-1,-1 0 1,2 0-1,2 4 0,3 1 1,-1 3-1,1 4 1,-2 2-84,2 1 0,-5 4 0,3-3 0,-3 5 1,-1 5-1,-1 5 0,-1 4 0,-2 4 1,-3 2-1,0 1 0,-2 2 0,1-3-263,-4 1 1,-1 0 0,-1-3 0,2 1 0,2-2 0,-2-1 0,-1-1 55,-2-1 0,0-7 0,0-7 0,2-8 0,1-5 0,2-2 0,-2 1 0,-2-2 0,1-2 0,1-1 0,2 2 5,-2 1 0,-1 1 0,-1 1 1,3-1-1,0 1 0,0 0 141,-3-1 0,6 7 1,2 5-1,4 5 0,1 4 1,1 0-1,-1 2 1,0-1-1,1 1 0,-1 0-48,1 3 0,-1-3 0,0 0 0,1 0 1,-1 0-1,1 3 0,-3 2 0,0 1 0,-4 1 1,0-1 60,0 1 0,-5-6 0,3 1 0,-1 1 0,0 2 0,-2 1 0,0-1 0,0-2 1,2-1-1,-2 1 0,0 2 10,2 1 0,-3 0 1,3 2-1,-4 2 1,-1 3-1,0 0 0,0 1 1,-1 0-1,-3 4 1,-2 1-1,0 3 1,-2 2-18,0 2 1,0-2-1,-3-6 1,1-2-1,0 0 1,1-2 0,-1-3-1,-1-3 1,0-2-1,0 1 1,1-2-152,-1-4 0,-2-2 0,0-9 1,4-3-1,2-4 0,2-4 0,1-2 1,0-1-1,3-3 0,1-5 0,1-3-20,4-2 0,-2 1 1,7-3-1,0-1 0,-1-1 1,1 1-1,1 3 1,0 3-1,0 2 0,-1-1 1,3-1-1,3 1 259,3 1 0,0 6 0,-3-1 0,2 3 0,2 2 0,1-1 1,0 1-1,-2-1 0,0 1 0,1 0 0,-3 1 0,1 2 54,1 1 0,-3 5 0,5-4 0,-2-1 1,0 0-1,-1 2 0,-2 2 0,-2 1 0,2 0 1,2 1-1,1 0-81,-2 3 0,-5 1 0,-3 1 0,1 4 0,-1 5 0,-1 3 0,-1 1 0,-4 0 1,-2 1-138,-1-1 1,0 1-1,0-1 1,0 2-1,0 2 1,0 1-1,0-2 1,0-1-1,2-1 38,3-1 1,-2-4-1,7-2 1,1-2 0,2-4-1,1-4 1,0-6-1,1-3 1,-1-5 0,1 0-1,-1-2 107,0-1 1,1 2 0,-1-6-1,1 2 1,-3 4 0,0 1 0,-4 1-1,-1 1 1,0 0-66,-1-1 0,-1 9 1,-5 6-1,0 8 1,0 5-1,0 1 1,2 2-1,1 2 1,2 1-1,-2-2-39,-2-1 0,4-1 1,2-1-1,-1 1 1,2-1-1,0-1 0,2-2 1,-1-3-1,1-2 1,1-3-1,2-1 1,1-2-4,1 0 1,-1-6-1,0-4 1,1-4-1,-1-4 1,0-1-1,1 0 1,-2 0-1,-2-1 1,-2 3 0,3 1-1,-1 1-238,-2 1 0,-1 1 0,-4 2 0,2 3 0,0 3 0,2 5 0,-1 5 0,-1 3 1,-1 3-52,1 2 1,-4 3-1,4 2 1,-1 1 0,0-2-1,0-1 1,0-1-1,-1-1 1,0 1 0,-1-1-3604,2 0 3890,-4-6 0,-1 5 0,-8-5 0</inkml:trace>
  <inkml:trace contextRef="#ctx0" brushRef="#br0" timeOffset="13">28759 4129 7745,'-14'0'-127,"-1"0"1,3 2 0,2 3 0,5 4-1243,4 4 1369,7-5 0,2 5 0,6-5 0</inkml:trace>
  <inkml:trace contextRef="#ctx0" brushRef="#br0" timeOffset="14">28874 4230 7745,'-5'-9'271,"-1"-1"1,0-1 0,-1-2 0,2 0 0,1 2 0,-1 1 0,0 1 0,0-1 352,0 1 0,-1 1 0,3-4 0,-4 4 0,1 0 0,-2 2 0,0 0-446,-3 2 0,0 4 0,0 4 1,3 2-1,1 2 0,4 3 1,1 2-1,2 1 0,0 1 0,0-1 1,0 1-319,0-1 0,2 5 0,1 0 1,4-1-1,1-2 0,3-2 1,0 1-1,0-3 0,-1 0 1,1-4-1,2-2 21,1-3 0,0-1 0,1-4 0,-2-3 0,-4-6 0,-4-5 0,-3-5 0,-2 1 1,0-3-1,0 3 0,0-3 59,0 1 1,-7 4 0,-2-1 0,-3 3 0,1 2 0,2 1 0,-3 3 0,0 5 0,-3 4 0,1 1-1,-1 0 1,3 1-273,2 4 1,-1 8 0,5 8-1,-1 0 1,1 1 0,3 0 0,1 4-1,2 1 1,0 0 0,2-1 331,2-2 0,11 6 0,7 7 0</inkml:trace>
  <inkml:trace contextRef="#ctx0" brushRef="#br0" timeOffset="15">28961 4791 7820,'0'-9'396,"1"-1"1,2-1 0,4-2-1,1-1 1,3-1 0,2-1-1,1-1 1,0-4 0,2-1 0,2-4-1,3 0 1,1 1 0,2 2-89,-1 3 1,-1 1 0,-4 4 0,1 1 0,-2 1 0,-1 3 0,-1 6 0,-1 4-1,0 4 1,1 6 0,-2 4-435,-4 6 1,2 0 0,-6 6 0,-2-4 0,-1 1 0,-2-3 0,0 1 0,-2-2 0,-2 1 0,-6-1 0,-3-2 0,-1-2 35,-1-6 1,1 3 0,-2-8-1,-2 1 1,-1 0 0,2 0 0,1-2-1,1-1 1,1-2 0,1-2 0,2-3-1,3-4-795,2-4 1,1-2 0,5 1 0,1-2 0,4-3 884,5-5 0,9-3 0,3-2 0</inkml:trace>
  <inkml:trace contextRef="#ctx0" brushRef="#br0" timeOffset="16">29723 3928 7961,'6'-14'586,"-4"-1"1,3 1 0,-5 1 0,-5 5 0,-5 10-305,-2 10 1,-3 9 0,2 8 0,2 1 0,2 2 0,-3 4 0,1 0 0,0 4 0,2 2-1,-1 1 1,2 2 0,2 3-581,-1 4 1,6 0 0,-4-1-1,3-3 1,2-5 0,0-5 0,0-3-1,0-4 1,0-6 0,0-5-475,0-4 0,-1-8 0,-3-5 1,-2-6-1,-2-7 0,-2-3 772,2-1 0,-11-7 0,3-1 0</inkml:trace>
  <inkml:trace contextRef="#ctx0" brushRef="#br0" timeOffset="17">29478 4475 7815,'-1'-23'178,"-4"4"1,3 3 0,-2 2-1,0 1 1,1 2 0,0 3-1,5 1 70,6 4 0,0 2 0,1 2 0,2 4 0,4 3 1,2 2-1,3-2 0,-1 0 0,2-2 0,3 2 0,3-2 1,1 2-158,1 0 0,0-4 0,0 0 0,-2-2 0,-1-2 1,-4-2-1,-1-1 0,-2-3 0,-2-2 0,-1-2 1,-4 1-1,-4-1-112,-5-1 1,-2 3-1,-2-2 1,-4 1 0,-5 1-1,-4 3 1,-4 5-1,-1 5 1,2 4 0,-1 6-1,1 2-76,-3 2 0,1 5 0,6-3 1,2 0-1,3 1 0,2-1 1,3 0-1,1-2 0,2 0 1,0 0-1,2-1 233,2-2 0,4-8 1,8-3-1,2-5 1,1-5-1,-1-5 1,-2-2-1,-2-4 1,1-4-1,-1-2 1,0-2-97,1 0 0,-1 2 1,0-2-1,-1 5 1,-3 3-1,-4 1-59,1 1 1,-6 7-1,4 7 1,-3 8 0,-4 7-1,-1 2 1,-2 3 0,2-1-1,1 0 1,2 0-1,0-1 1,0-2 14,0-2 1,7 0 0,2-1-1,4-3 1,3-5 0,2-4-1,2-2 1,3-4 0,1-5-1,0-4 1,0-5-30,1-5 0,4-10 1,3-3-1,2-1 1,-4-2-1,-3-3 1,-3-5-1,2-3 1,1-4-1,0-1 1,-1-1-1,-4-1-121,-1 1 0,-2 4 0,-5 3 0,-1 6 1,-3 9-1,-6 7 0,-4 11 0,-4 7 1,-6 10-1,-4 8 356,-5 5 0,1 5 1,-4 4-1,-1 7 1,2 3-1,-1 3 0,1 3 1,-1 5-1,1 4 1,-1 1-1,1-2 0,0 0-62,4 2 0,5-1 0,4 4 1,2-2-1,3-4 0,1-5 0,4-6 1,3-4-1,4-3 0,4-4 0,3-7 1,2-7-286,1-2 0,1-3 0,-2-5 0,3-4 0,0-6 0,1-5 0,-1-5 0,1-1 0,-1-4 0,0-1 0,-2 0 0,0 1-7,0 2 0,0 7 1,-6-3-1,-2 4 0,-1 2 1,1 1-1,0 5 145,-1 8 0,1 8 1,-6 10-1,-2 1 1,-1 0-1,-1 0 0,3 2 1,0 0-1,0 1 1,-1-1-1,0 2 1,2-3-659,-2 1 1,0 0-1,0-4 1,2 3-1,-2-3 665,-1-1 0,4-1 0,2-1 0</inkml:trace>
  <inkml:trace contextRef="#ctx0" brushRef="#br0" timeOffset="18">30831 4057 7811,'-8'-6'536,"-5"-2"0,5-6 0,-2-1 1,1 3-1,-1 0 0,1 4 1,1 4-1,1 5 780,4 7-1573,1 5 0,4 1 1,1 2-1,4 2 1,1 3-1,3 1 1,0 4-1,0-1 1,-1 1 256,1-2 0,2 0 0,1 5 0</inkml:trace>
  <inkml:trace contextRef="#ctx0" brushRef="#br0" timeOffset="19">31162 4446 11616,'0'14'0,"0"1"0,0-1 0,0 1 577,0-1 0,-7 7 0,-1 1 0,-1 4 0,-1 1 0,-1 3 0,-2 2 0,-3 3 0,-1 4 0,-3 1 0,3 0 0,1-2-577,1 2 0,1 8 0,0 3 0</inkml:trace>
  <inkml:trace contextRef="#ctx0" brushRef="#br0" timeOffset="20">16602 6734 7905,'0'-19'0,"0"-1"-13,0 3 1,-5 1 0,1 1-1,0 1 784,3 0 0,1-1 1,0 4-670,0 6 1,0 18 0,0 17 0,0 6 0,0 5-1,0 5 1,0 7 0,0 3 0,0 2 0,0-1-1,0 2 1,0 1 0,0-1 0,0-5 0,1-3 0,3-4-1,0-4 1,0-6 0,-3-9-306,-1-7 1,-1-7 0,-4-6-1,-5-9 1,-3-12 0,-1-9 0,0-5-1,-1-2 1,1-2 181,0-2 1,-1-2 0,1-5 0,-1 0 0,3-2 0,0-1 0,4 3 0,0 3 0,2 5 0,0 2 0,2 3 0,3 3 38,1 5 1,1 11-1,4 6 1,3 7 0,2 3-1,-1 3 1,3 2 0,0 1-1,3 1-3300,-1-1 3282,1 0 0,-1 1 0,0-1 0</inkml:trace>
  <inkml:trace contextRef="#ctx0" brushRef="#br0" timeOffset="21">16847 6503 7969,'-13'-6'70,"3"-4"1,-2-1-1,2 0 1,-3 3-1,2 3-535,6 7 1,13 4-1,15 9 1,-1-3 464,-3-2 0,4 3 0,-1-5 0</inkml:trace>
  <inkml:trace contextRef="#ctx0" brushRef="#br0" timeOffset="22">17178 6575 7969,'14'0'294,"-4"0"0,-2-1 0,-4-4 0,-5-3 1,-7 0-1,-5 3-92,-1 4 0,-2 1 0,-2 1 0,-1 4 0,1 5 0,1 2 0,-1 3 0,1-1 0,2 1 0,4 1 0,1 1 0,2 2-279,4-1 0,2-2 0,2-2 0,2 1 0,4-3 0,7-2 0,4-5 0,3-4 0,0-1 0,3-1 0,1-4 0,-2-5-64,-1-2 0,0-3 0,-5 1 0,0 0 0,-4-1 0,0 1 0,-3-1 0,-1 1 196,-1 0 0,-7 7 1,-7 9-1,1 9 0,-2 7 1,1 1-1,1 0 0,3 2 1,1-1-1,2 1 0,0-2 1,0 1-457,0-1 0,2 0 1,3-6-1,4-4 1,4-4-1,1-3 401,1-2 0,-1 0 0,1 0 0</inkml:trace>
  <inkml:trace contextRef="#ctx0" brushRef="#br0" timeOffset="23">17624 6216 7969,'-7'-13'0,"-1"2"258,0 1 0,-4 7 0,2 0 0,-3 6 0,0 7 0,2 4 0,3 4 0,0 2 0,0 3 0,-1 2 0,-1 2-180,0 2 1,7 2 0,-2 1 0,2 3 0,0 1 0,-2 3 0,2-2 0,1-4 0,4-2 0,1-3 0,4-2 0,1-5-454,3-7 1,3-9 0,4 0 0,1-4 0,0-2 0,0-6 0,0-5 0,-1-6 0,-2 0 0,-2 1 0,1-1-1,-1-1 506,1 1 1,-6 4 0,-1 3 0,-3 3 0,-7 1 0,-6 6 0,-4 4-1,-4 7 1,-2 2 263,-1 3 0,-5-1 0,5 1 0,0 1 1,-1 1-1,1 2 0,2 1 0,1-1 0,3 0 1,2 0-1,3 0 0,1 0-405,4-1 0,1-2 0,4-3 0,3-2 0,4-3 0,6 0 1,2-2-1,4 1 0,0-4 0,1-1 0,-1-2 0,1 0-103,1 0 1,-4 0-1,3-2 1,-1-1 0,-2-4-1,1-1 1,-1-3 0,-2 0-1,-1-2 1,-1 0 0,-3-3-1,0 0 80,-3 0 1,-4 2 0,3 0-1,-2-1 1,-2 1 0,-3 0 0,-1-1-1,0 1 1,-1 1 176,-4 3 1,-3 4-1,-5 8 1,3 2 0,6 6-1,2 3 1,2 1-183,0 1 1,0-1 0,0 0 0,2 2 0,1 2 0,3 1 0,1-1 0,1-2 0,0-2 0,3 0 0,2 1 0,1-2-273,0-4 1,1 2 0,-1-4 0,1-1 0,-1 1 0,0-4 0,1-3 0,-2-5 0,-2-5 0,-2-4 309,2-5 0,-4-4 0,-1-5 0</inkml:trace>
  <inkml:trace contextRef="#ctx0" brushRef="#br0" timeOffset="24">18084 6288 7969,'-10'-13'252,"2"2"1,0 3-1,0 1 1,-3 4-1,0 3 1,0 5 0,3 4-1,2 4-152,2 2 0,3 5 0,1 3 0,1 1 0,4 0 0,5 0 0,3 0 0,1 0 0,0 0 0,2-2 0,3-3 1,5-1-4256,4 1 4155,0-9 0,1 9 0,0-11 0</inkml:trace>
  <inkml:trace contextRef="#ctx0" brushRef="#br0" timeOffset="25">18731 6201 8249,'0'-14'338,"0"0"0,-1 4 0,-4 2 0,-5 2 0,-1 4 1,0 5-1,3 8 0,2 5-199,3 4 0,1 5 1,2-1-1,0 3 1,0 4-1,0 2 0,0 6 1,2 2-1,1 2 1,2 0-1,-1 2 1,1 3-538,0 5 1,4-3 0,-4-4 0,0-5 0,0-4 0,1-2 0,1-4 0,-1-6 420,-3-5 0,-1-14 0,-4-9 0,-1-10 0,-3-3 0,-2-2 0,-4 1 0,0-4 0,-3 0 1,3 0-1,0 4 0,3-1 538,-2-1 0,3 5 0,0-2 0,1 5 0,2 1 0,1 0 0,0 2 0,6 2-517,6 3 1,5 8-1,3 4 1,1 4-1,3 1 1,-1 1-1,1-3 1,3 0-1,1-3 1,-2 2-1,1 1 1,-1-1-151,4-2 0,-6-5 0,1 0 0,-2-2 0,0-4 0,-1-1 0,-4-3 0,-2-2 0,-4-3 0,-2-4 0,-3-2 0,-1-3 281,-2 3 0,0-4 0,0 2 0,0 1 0,-2 4 1,-1 3-1,-2 1 0,0 1-233,-1 1 0,4 3 0,-2 10 0,2 4 1,2 4-1,0 3 0,2 2 0,1 2 0,3 1 1,2 1-1,2-1 0,-1 2-67,1-1 0,1-4 1,7 1-1,1-5 1,-1-3-1,-1-3 0,1-1 1,1-4-1,-2-1 1,-2-4-1,-4-3 0,-3-6 200,-2-7 0,-1 2 0,-5-4 0,0-1 0,-1-2 0,-4-1 0,-5 2 0,-3 0 0,-1 1 0,0 0 0,-1 4 0,1-1-605,0-1 0,-1 8 0,1-4 1,-1 4-1,1 3 530,0 3 0,-7-3 0,-2 0 0</inkml:trace>
  <inkml:trace contextRef="#ctx0" brushRef="#br0" timeOffset="26">18588 6489 7903,'-15'-14'396,"1"-1"0,1 6 0,3-1 1,6-1-1,4 0 0,3 0 0,3 3 1,4 1-1,4 4 3596,4 1-4109,1 2 1,-3 0 0,2 0 0,1 0 0,0 0-1,0 0 1,0 0 0,0 0 0,1 0 0,0 2 116,3 3 0,1 3 0,5 6 0</inkml:trace>
  <inkml:trace contextRef="#ctx0" brushRef="#br0" timeOffset="27">20055 6705 7882,'8'-14'224,"-3"-1"1,-2-4 0,0-2 0,4 0 0,1-1-1,1 0 1,2-4 0,2-3-35,3-4 0,2 1 1,-5-7-1,-2 1 1,-2 0-1,1-1 1,-2-1-1,-3 0 1,-4 2-1,-1 6 1,0 6-1,-1 9 1,-4 6-1,-5 7 1,-2 8-162,-3 5 1,2 12-1,2 6 1,2 7 0,-1 3-1,2 2 1,3 3 0,4 1-1,1 0 1,0 1 0,1-1-1,4 0-208,5 0 0,2-5 0,4-1 1,2-2-1,3-4 0,3-6 1,4-6-1,4-4 0,0-6 1,-3-4-1,-5-5 0,-5-5 99,-3-4 0,-6-6 0,-2-2 1,-2-2-1,-2 1 0,-4 2 1,-4 2-1,-2 1 0,-2 2 1,-2 1-1,1 1 288,-1 1 0,4-2 0,1 8-200,10 4 1,6 8 0,3-2 0,2 1 0,2 1-1,3 1 1,-1 2 0,3 1 0,-2 1 0,1-1-1,-1 0 1,0 2-19,-4 3 0,-1-1 1,-1 6-1,-3 0 0,0 0 1,-4 0-1,-2 2 1,-3-1-1,-1 2 0,-2-1 1,0 1-1,0-3 40,0-2 1,0-1 0,-2-3 0,-1 1-1,-3-3 1,-2-5 0,-4-6 0,0-3 0,-3-2-1,1 0-77,-1 0 0,3-7 1,0-2-1,4-4 0,0-3 1,2-2-1,0-3 0,2-1 1,3-4-1,1-1 0,1-1 1,4-1-32,5 0 0,3 0 0,1 0 0,2 1 0,2-1 0,2 0 0,3 0 1,2 1-1,2-1 0,2 0 0,0 0 0,0-1 286,0-4 0,-1 4 0,3-5 0,-1 0 0,0-2 0,-2-2 0,-3 1 0,-2 0 0,-4-1 0,-5 1 1,-4 0-1,-5 2-23,-4 8 0,-1 5 0,-1 9 0,-4 1 0,-5 3 0,-3 6 0,-1 4 1,0 4-1,-2 8 0,-2 5 0,-1 7 0,0 3-168,-2 2 1,5 5-1,-5 2 1,4 4 0,1 5-1,3 0 1,2 1-1,3 1 1,3 2 0,5 2-1,5 2 1,6-2-268,6-3 1,6-5-1,7-4 1,4-6 0,2-5-1,3-9 1,-2-10 0,-2-5-1,-3-6 1,-4-4-1,-4-7 1,-4-6 369,-4-4 1,-8-1 0,-2-6 0,-1-1 0,0 1 0,-2 3 0,-2 0 0,-1 1-1,0 1 1,-1 2 0,-2 2 503,-2 4 1,-5 4-1,5 8 1,4 10 0,4 6-1,5 4-789,0-1 1,5 0 0,-4 2 0,4 2-1,2 1 1,-3-1 0,0-2 0,-3-2-1,2 1 1,2-3 0,1 0 0,1-5 42,-1 0 0,1-2 0,-1-5 0,0-2 1,-1-4-1,-2-7 0,-3-5 0,-1-1 1,-4 0-1,-1-2 0,-2 0 80,0 1 0,-2-4 0,-3 3 0,-4 0 0,-4 0 1,-3 4-1,-2 2 0,-3 6 0,-1 4 0,-3 3 0,-1 2 1,0 2-579,2 3 1,2 4 0,-4 10-1,4 5 620,1 4 0,2 7 0,5 2 0</inkml:trace>
  <inkml:trace contextRef="#ctx0" brushRef="#br0" timeOffset="28">22285 6734 7876,'5'-10'263,"0"1"1,-1 4-1,-2-5 1,1-1 0,4 0-1,-1-2 1,2 0 0,0-3 128,3 0 1,2-6 0,1-1 0,1-1 0,-1-1 0,1-4 0,-1-3-1,0 2 1,1 3 0,-3 4 0,-2 2 0,-5 4 0,-5 4-261,-5 8 0,-3 12 1,-6 13-1,1 4 0,2 5 1,3 5-1,1 1 0,4 2 1,2-1-1,1 4 0,0 0 1,0-1-262,0-6 0,6-2 0,3-3 1,4 0-1,3-4 0,2-7 0,3-6 1,-1-6-1,3-3 0,-2-4 1,-1-3-1,-2-6-24,-2-6 0,-2-6 0,1-6 0,-3 1 1,0 1-1,-4 1 0,-2 4 0,-3-1 1,0 2-1,1 1 0,0 2 173,0 2 1,-3 6-1,-2 4 1,-3 4 0,0 9-1,0 6 1,3 4 0,1 2-1,0 1 1,0-1-178,0 0 0,1 5 1,4-5-1,5 0 0,3 0 1,1 1-1,2-3 0,3-1 1,5-1-1,3-1 0,2 0 1,0-1 156,0-3 0,6 3 0,2-5 0</inkml:trace>
  <inkml:trace contextRef="#ctx0" brushRef="#br0" timeOffset="29">23824 6892 7848,'2'-14'111,"1"-1"1,2 1 0,0 1 0,0 2 163,-1 1 0,8 1 0,-4-6 1,1 1-1,-1-1 0,0 1 0,0 0 1,3-1-1,2 1 0,2 0 0,0-1 1,3 2-1,1 2 0,0 2-168,2-3 0,-3 6 0,4 1 0,1 4 0,-3 2 0,1 4 0,-5 5 0,-3 4 0,-4 5 0,1 5 0,-2 3 0,-3 0-236,-4-3 1,-1 2 0,0-5 0,0 0-1,0-1 1,0-2 0,-1-4 0,-2-2 0,-4-4 47,-1-2 1,3-8 0,-2-7-1,0-4 1,4-3 0,1-2-1,2-2 1,2-3 0,3-1-1,4 0 1,4 2 0,1 1-4,1 4 0,4-4 1,2 2-1,1 3 1,2 3-1,0 5 1,0 1-1,2 4 1,1 0-1,2 0 1,-1-2-1,1 2 121,0 1 1,-2 2 0,-1 0 0,-2 0-1,0 0 1,-2 0 0,-3 0 0,-4-1 0,-4-3-1,-3-2 1,-2-2 276,-3-3 0,-7 4 0,-6 1 0,-3 1 0,-1 0 0,-2 2 0,-2 2 0,-2 1 0,-1 0 1,-2 0-1,3 1 0,-1 4-223,3 5 1,-3-1 0,2 4-1,3 3 1,3 0 0,5 2-1,0-1 1,2 4 0,0 0 0,2 1-1,4-1 1,5 0-162,5-4 1,3-2 0,1-4 0,2-3 0,2-2 0,1-3 0,-2-1 0,-1-2 0,-1-2 0,-1-2 0,1-6 0,-1-3 11,0-1 1,1-2-1,-3-2 1,0-1-1,-4 2 1,0 1-1,-2 1 1,2 1 23,0-1 1,-5 9 0,0 6-1,-4 8 1,-4 6 0,2 4-1,1 1 1,2-1 0,0-2-1,0-2 1,0 0-748,0 1 1,5-1-1,1-1 1,2-2-1,4-3 1,0-1 780,3-4 0,-1-8 0,1-3 0</inkml:trace>
  <inkml:trace contextRef="#ctx0" brushRef="#br0" timeOffset="30">25004 6216 7848,'-5'-15'448,"-1"1"0,0 0 0,-2-1 1,0 2-1,-4 4 0,0 6 0,-1 6-407,3 6 0,-1 4 0,6 3 1,2 2-1,1 3 0,2 1 0,0 5 1,2 3-1,1 4 0,4 0 0,-1-1 1,0 4-453,-2 5 0,2-7 0,0 8 0,1-2 0,-1 1 0,-1 0 1,0-2-1,1-5 0,1-3 0,-1-5 0,-3-2 0,0-2 704,2-4 1,-3-8-1,4-3 1,-1-3 0,0-7-1,-2-6 1,-1-4 0,-1-3 174,4 1 1,-2-5-1,7-2 1,1-2 0,2-2-1,1-2 1,0-2-1,2 0 1,2 0 0,1 2-1,0 2 1,2 1-236,3-2 0,-1 5 0,-1 2 0,0 5 0,-1 4 0,1 5 0,-1 4 0,0 1 0,-2 1 1,0 6-1,1 5 0,-3 8-306,-1 2 1,-1 2 0,-3 3 0,-1-1 0,-3-4 0,-1 1 0,-4-1 0,-1 2 0,-4-2 0,-3-3 0,-4-4 0,-4-4-120,-1-1 1,-6-7 0,0 2 0,-1-4 0,0-1 0,2 0 0,0 0-1,-1 0 1,3-1 0,2-4 0,4-3 0,3-2-4170,2 1 4361,-5-1 0,9-4 0,-4-1 0</inkml:trace>
  <inkml:trace contextRef="#ctx0" brushRef="#br0" timeOffset="31">26285 6719 8129,'8'-27'0,"-4"3"291,-2 5 0,3-2 0,0 2 1,-2 0-1,-2 0 0,-1-1 1,0 1-1,0 0-85,0 0 0,-1-7 1,-4 4-1,-6 0 1,-5 2-1,-5 4 1,-1 4-1,-4 2 1,-1 5-1,0 4 1,1 4-1,2 6 1,-1 11-1,-1 5 1,2 4-1,5 1-375,3 4 1,8-2 0,3 5 0,3-1-1,2 0 1,2-3 0,3-4 0,6-5 0,5-3-1,6-5 1,4-5 0,4-6-247,1-4 0,-1-4 0,-1-5 0,0-8 0,-2-5 0,-2-4 0,-2-2 0,-2-4 0,-2-2 0,0-6 0,0-2 0,-1-3 565,-2 1 0,-4-1 1,0-3-1,-3-2 1,1-1-1,-1 2 1,-1 7-1,-1 5 1,-4 8-1,-1 4 431,-2 4 1,0 12 0,-2 8 0,-3 10 0,-4 6 0,-4 6-1,-2 4 1,1 4 0,1 2 0,2 3 0,1 4 0,-1 2-490,-1 3 0,2-1 0,2-2 0,2 1 0,2-1 0,3 4 1,1-2-1,1-3 0,6-6 0,6-4 0,6-3 0,1-4-378,1-9 0,5-1 0,-4-8 1,2-4-1,-1-5 0,-3-9 0,-2-6 1,-2-4-1,-2-2 0,1-4 1,-3-3-1,-2-2 143,-5 2 1,1 4 0,-1 2 0,-2 2-1,-1 0 1,-2 2 0,0 3 204,0 3 1,0 14 0,0 7 0,0 6-1,0 5 1,0 1 0,0 4 0,0 2 0,1 1-1,3 0 1,2 0 0,0 0-167,1-2 0,2 4 1,-2-6-1,1 1 0,3 0 1,2-4-1,1-1 0,1-3 1,-1-3-1,0-5 0,1-4 1,-1-2 41,0-4 1,1-5 0,-1-7 0,1-4 0,-3-1 0,-2-4 0,-5-1 0,-4-2 0,-1 0 0,-1 0 0,-2 1 0,-4 0 125,-1 4 0,-1-1 0,-7 6 1,-2 0-1,-1 1 0,1 4 0,2 6 1,0 4-1,-1 4 0,-2 2 0,1 4 1,4 7-474,4 5 0,-1 7 0,6-1 0,0 3 0,0 4 1,1 1 408,0 1 0,3 1 0,1-5 0</inkml:trace>
  <inkml:trace contextRef="#ctx0" brushRef="#br0" timeOffset="32">27090 6604 7812,'8'-21'0,"-3"-1"763,-3 0 0,-2-4 0,0 7 0,0 1 0,0 2 0,0 2-477,0 0 0,0 12 0,0 7 0,1 6 0,2 5 0,2 1 0,-2 4 0,-1 2 0,-2 2 0,2 2 0,1 2 0,2-2-412,-2-3 0,5 2 0,0-5 0,1-1 0,1 1 0,1-3 0,2-2 0,1-3 1,1-4-1,1-4 0,1-3 0,4-4 206,1-3 1,-4-8 0,1-7 0,-3-4-1,-1-3 1,-1-4 0,0 1 0,-1-2 0,-3 1-1,-4 1 1,-1 3 0,0 3 233,-2 5 1,-1 3 0,-2 1 0,-2 3-1,-1 4 1,-4 8 0,1 8 0,0 4-398,2 3 0,3 4 0,1 2 1,0-1-1,0 3 0,0-2 1,0 1-1,0-1 0,0 0 0,1-2 1,3 0-1,2 0-87,2-1 1,-3-7 0,4-3 0,3-2 0,0-3 0,3-1 0,-1-4 0,0-2 0,1-6 0,-1-4 0,1-4 177,-1-1 0,0-7 0,-1 4 1,-2 0-1,-1 1 0,0 2 1,-1-1-1,1 3 0,-1 1 0,1 3 69,0 3 1,-6 4-1,4 8 1,0 2-1,-1 6 1,1 3-1,-2 1 1,2 1-1,0-1 1,3 0-1,2 1-493,1-1 1,1 1-1,-1-1 1,2-1-1,2-2 1,1-1-1,0 1 1,0 0-1,0 0 1,1-1-1,-1-1 1,2-1-1236,1-3 1,-4-3-1,2-2 1651,1 0 0,2 0 0,5 0 0</inkml:trace>
  <inkml:trace contextRef="#ctx0" brushRef="#br0" timeOffset="33">28140 6662 7162,'15'-7'0,"-2"-2"238,-4-4 1,4-1 0,-3-1 0,1-1 0,0-1 0,-1-3 0,1 1-1,2 0 1,-1-2 0,0 1 0,-4-1 0,-2 3 269,-3 2 0,4 2 1,-4 1-1,-5 2 0,-7 3 1,-7 1-1,-5 6 0,-2 4 1,-2 7-1,-2 2 0,-2 4-284,0 4 1,5-3 0,2 7 0,1 0 0,3 0 0,2-2 0,4 1 0,2-1-1,4 2 1,1-1 0,0-3 0,2 0-454,1-1 0,9-5 1,2-6-1,4-1 1,3-4-1,2-2 1,2-2-1,3-4 1,1-5-1,0-4 0,-2-4 1,0-1 102,1 2 1,-6-4 0,3 0-1,-4 0 1,-2 0 0,-1 4 0,-2 1-1,-3 1 234,-2 1 1,4 8 0,-5 6 0,-2 8-1,0 4 1,0 3 0,2-1 0,-2 1 0,0 1-1,1 1 1,2 2-417,2-1 1,-5 0 0,4-1 0,-3 2-1,3-1 1,1-2 0,1-2 0,1 1-1,0-1 1,1 0 0,2 1 0,1-2-2216,0-4 0,1-1 2523,-1-3 0,7-3 0,1 4 0</inkml:trace>
  <inkml:trace contextRef="#ctx0" brushRef="#br0" timeOffset="34">28946 6633 8186,'15'0'1025,"-7"-2"0,-2-1 1,0-2-1,2 4 0,0 4 1,-3 7-1,-3 2-510,-2 3 1,0 1 0,-2 1 0,-1 4 0,-4 1 0,1 4 0,-2 1 0,0 4 0,-1 1 0,-1 3 0,0 2 0,1 2-4077,1 3 3561,-5 1 0,5 0 0,-6 1 0</inkml:trace>
  <inkml:trace contextRef="#ctx0" brushRef="#br0" timeOffset="35">15739 8000 7966,'0'-15'19,"0"1"1,0 4 0,0 1 0,-2-1 1150,-2 2-1131,2 2 1,-4 9-1,6 5 1,-2 8 0,-1 6-1,-2 7 1,2 5 0,0 4-1,-1 5 1,0 5 0,-1 2-1,0 1 1,-1 0 0,-1 2-1,1 0 1,3-4-1,-1-2 1,1-6 0,-2-1-1,2-5 1,2-6 0,2-10-1,4-9 1,5-10-3910,2-8 3870,3-11 0,6-10 0,1-8 0</inkml:trace>
  <inkml:trace contextRef="#ctx0" brushRef="#br0" timeOffset="36">16041 8216 8424,'0'-15'0,"-3"4"0,-5 8 0,-8 11 0,-3 9 165,-2 6 1,-5 2 0,1 7 0,-6 2 0,-2 0-1,1-1 1,2 1 0,1-2 0,2-2 0,1-1 0,4-2-1,2-1-128,8-2 0,-1-7 0,8 2 1,3-4-1,6-6 0,7-4 1,5-3-1,3-2 0,-1 0-37,-2 0 1,3 0 0,2 0 0,-1 0 0,3 1 0,-2 3 0,1 0 0,-1-1 0,-1-1-1,-2-2 1,0 0 0,-1 0 47,2 0 0,1 0 1,-6 0-1,-1-2 1,-2-1-1,-1-1 0,-1-1 1,1 0-1,-2-1 1,0-2-1,0-4 17,3 0 1,-3-4 0,0-2 0,-2-1 0,-1 0-1,0-1 1,0 1 0,-1 2 0,1 1 0,0 1-1,-2 1-52,-1-1 0,-4 3 0,-3 2 0,-3 7 0,-1 8 1,1 8-1,1 4 0,4 2 0,2 0-42,1 1 0,1 5 1,4-1-1,5 2 1,2-1-1,3-1 1,1 0-1,3-1 1,5-3-1,3 0 1,4-1-1,0-3-530,3-5 1,6 0 0,-2-6 0,4-2 0,1-1 0,0-4 558,0-3 0,-6-3 0,-2-6 0</inkml:trace>
  <inkml:trace contextRef="#ctx0" brushRef="#br0" timeOffset="37">17293 8043 8004,'0'-24'246,"1"-2"0,3 2 0,0 2 0,0 5 0,-3 1 0,-2 3 0,-4 3 922,-5 5 0,-3 10-1191,-1 5 0,0 7 0,1 4 0,2 3 0,1 6 0,-1 7 0,-2 5 0,-1 3 0,-1 1 0,1 3 1,0 3-1,1 0 0,2 0 0,3-4 0,1-5 0,4-5 0,1-3 0,2-3 0,2-3 0,3-8 1,4-8-1,6-9-395,4-2 1,2-4 0,4-2-1,-1-8 1,0-4 0,0-4 0,0-3-1,0-2 1,-1-3 0,-4 1 0,-3 2-1,-2 2 553,0 3 1,-1-4 0,-3 4-1,-7 4 1,-6 5 0,-7 6 0,-3 4-1,-1 2 1,-2 4 259,-3 5 1,3 3 0,-3 1 0,3 0 0,1 2-1,3 2 1,0 3 0,4 1 0,0 2 0,2 0-1,0 0 1,4 0-408,5-2 0,0 6 0,9-4 0,4 1 0,4-1 0,4-5 0,0-4 0,2-4 0,1-3 0,2-2 0,0-4 0,-2-4-51,-3-3 1,1-7 0,-5-1 0,-3-5-1,-2-1 1,-6 0 0,-2-2 0,-3 0-1,1 1 1,-2 2 0,-3 2 185,-4 2 1,0 1-1,-4 2 1,0 3-1,2 3 1,0 6-1,2 7 1,3 5-195,1 2 0,1 1 0,4 1 1,5 2-1,3 1 0,-1-1 1,1 2-1,0 1 0,3 2 1,1-2-1,3-3 0,0-3 12,3-1 1,1-1 0,3-1 0,-1-3 0,-4-6 0,0-4 0,-1-4 0,0-8 0,-4-4 0,-2-4 0,-6-1 0,-2-2 103,-1 1 0,-4-2 1,1-5-1,-6 1 1,-7-1-1,-3 2 0,-1-1 1,-2 3-1,-2-1 1,-2 4-1,-1 3 1,-1 3-269,-1 3 1,6 3 0,-4 1 0,2 4 0,-1 5 0,3 5 0,1 6 0,3 7 0,3 5 0,6 5 0,2 0 222,2 1 0,0 0 0,0 0 0</inkml:trace>
  <inkml:trace contextRef="#ctx0" brushRef="#br0" timeOffset="38">18185 8503 7985,'0'-28'404,"0"0"0,-2 3 0,-1 3 1,-2 1-1,0 5 0,1 3 2346,-1 3-2765,0 7 1,5 3 0,-2 11 0,-1 5-1,-2 5 1,2 0 0,2 1 0,1 1-1,1 2 1,2 2 0,4 2 0,-1 0-1,2 0 1,0-2 0,3-1 0,2-4 0,2-1-1,-1-4 1,0-1 0,2-3 0,3-3-1,5-6 1,2-4 73,-2-4 1,3-4 0,-4-8-1,-1-4 1,-3-4 0,-3-3-1,-2-1 1,-1 0 0,-2 3-1,-3 1 1,-1 0 0,-4 1 32,-1 4 1,-2 3-1,-2 5 1,-1 6-1,-2 10 1,2 8-1,1 4-178,2 3 1,0 4-1,0-4 1,2 1-1,1 2 1,3-3 0,2 1-1,4-3 1,-1-2-1,2-2 1,-1-1-1,4-4 131,0-4 0,0 2 1,0-3-1,2-2 0,1-5 1,-1-7-1,-2-4 1,-2-4-1,0-2 0,1-3 1,-1-1-1,1 0 57,-1 0 0,-4 2 0,-2-2 1,0 5-1,-2 3 0,0 1 1,-2 1-1,-3 3-180,-1 6 0,0 11 0,0 13 0,0 1 0,2-1 0,1 2 0,2-1 1,-2 3-1,0-2 0,0 1 0,4-1 130,1 0 0,-3 3 0,4-7 0,1-3 0,-1-2 1,1-3-1,1-1 0,2-3 0,1-3 0,1-4 1,-1-1-1,2-5-10,3-5 1,-3 0 0,3-9 0,-3 0 0,-1-1 0,-1-1 0,1 0 0,-3 2 0,0 1 0,-5 2 0,1 0 0,-1-1-522,-1 3 0,4 6 1,-5 4-1,-2 6 0,-2 7 659,-1 5 1,0 4 0,0-1-1,0 0 1,0 1-1,0-1 1,2 1 0,1-1-1,4 0 1,-1 1 0,2-1 14,0 1 1,2-3-1,4 0 1,0-4-1,1-2 1,-1-3-1,1-1 1,1-4-1,1-1 1,2-3 0,0-2-1,1-4-423,-1 0 0,2-3 1,-4 1-1,2-1 0,-1 3 1,-4 0-1,-2 4 1,-3 2-1,2 3 0,2 1 228,2 2 0,-7 7 0,-2 1 0</inkml:trace>
  <inkml:trace contextRef="#ctx0" brushRef="#br0" timeOffset="39">20602 8475 6420,'0'-21'0,"0"-2"770,0 1 1,0 1 0,0 7 0,-2 1-626,-3 4 1,-1 4 0,-5 11 0,3 7-1,1 6 1,4 4 0,2 2 0,1 2-1,0 2 1,0 0 0,1 0 0,4-1-1,5 1 1,2 0 0,3-2-102,-1-3 0,1-3 0,1-7 1,1-1-1,4-3 0,1-6 1,4-4-1,-1-4 0,1-8 0,-2-5 1,0-7-1,-2-3-50,-2-2 0,-9 0 0,-3 0 0,0 1 0,-2 0 0,0 4 0,-2 5 0,-4 3 0,-4 2 0,-2-1 0,-2 3 77,-3 2 0,0 5 0,0 10 0,3 5 0,1 4 1,4 4-1,1 2 0,4 3 0,3 2 0,3 1 0,1 0-5,1-2 1,1-5 0,7 3-1,2-1 1,1-4 0,2-1 0,-1-3-1,4-3 1,-1-5 0,1-4 0,-2-2-1,0-4-18,-2-5 1,-1-3 0,-7-3 0,1-3 0,-1-5 0,-1-3 0,-2 0 0,-3 1 0,-2 2 0,-1-1 0,0-1 0,0 2-179,-2 5 0,-1 3 0,-2 2 0,0 3 0,0 7 0,1 12-188,4 8 0,-3 5 1,4-3-1,0 2 0,2 1 1,2 2-1,0-1 1,1 4-1,1 1 0,4 2 1,2-2-1,3-2 20,1-1 1,2-5 0,5 4 0,1-4 0,2-5-1,2-4 1,-1-4 0,1-4 0,-2-5 0,-3-7-1,-5-3 1,-3-3 506,-4-3 0,-3 2 1,-4-7-1,-4-2 0,-1-1 1,0-2-1,-2 0 0,-1 1 1,-2 0-1,-2 3 0,-3 1 1,-4 0 196,-4 2 1,-1 1 0,-2 6 0,-2 3 0,-3 2 0,1 5 0,-1 4 0,2 2 0,-1 4 0,0 5 0,-1 2 0,0 4-352,4 4 1,1-3 0,3 7 0,2 2 0,3 1 0,1 2-1,4-1 1,1 1 0,2 0 0,2-2 0,1-1 0,5-4-153,5-1 1,-2-7 0,10-6 0,-2-1 0,2-4 0,0-2-1,-1-2 1,0-4 0,-1-5 0,0-2 0,-1-4 0,-2-4-45,-2-4 0,0 2 0,-1-2 1,-2 0-1,-3 2 0,-1 1 1,-3 2-1,1 0 0,0 1 63,-2 2 1,-3 10 0,-3 6 0,-3 8-1,-1 4 1,1 4 0,3 2 0,-1 3 0,1 1-1,-1 2 1,0 0-218,3 0 1,1-5-1,0 4 1,0-1 0,1-1-1,3 0 1,2-5 0,2-4 294,3-2 0,2 0 0,1 4 0</inkml:trace>
  <inkml:trace contextRef="#ctx0" brushRef="#br0" timeOffset="40">21954 8057 8075,'0'-14'201,"0"0"1,-6-1 0,-4 1 0,-3 1 0,1 5 0,2 8 0,5 8-1,4 5 1,1 1 1080,0 1-1494,0 5 0,0-2 0,0 6 0,1 0 0,4-2 1,5-1-1,2-3 0,4-2 0,2-4 212,1 1 0,7 0 0,-4 1 0</inkml:trace>
  <inkml:trace contextRef="#ctx0" brushRef="#br0" timeOffset="41">22429 7942 9216,'0'-14'0,"0"0"0,0-1 0,-2 2 0,-3 5 0,-2 8 280,-1 8 0,-4 10 0,6 3 0,0 3 0,-2 4 0,1 6 0,-1 3 0,2 4 0,-2 6 0,1 5 0,1 4 0,1 4-437,-1 2 0,3 2 1,-5 3-1,1-3 1,4-3-1,1-5 0,2-10 1,0-9-1,2-8 1,1-5-44,2-5 0,0-11 1,-5-8-1,-2-10 1,-1-6-1,-3-5 1,-2 1-1,-4-3 1,0 1-1,-1-2 335,3 1 0,-3-2 0,5 6 0,-1 0 0,1-1 0,0 1 0,2 2 0,-1 1 58,4 1 1,3 9 0,5 4-1,6 7 1,5 3 0,3 3-1,0 2 1,2 1 0,1 1-1,2-1 1,0-1-206,2-3 0,1 1 1,2-5-1,1 1 1,2-1-1,2-3 0,-1-3 1,1-5-1,0-4 1,-3-6-1,0-2 1,-4-4-72,-3-1 1,-3-2 0,-8-5 0,-2 0 0,-3 0 0,-2 0 0,-3 1 0,-1 1-1,-2 1 1,-2 4 0,-1 1 0,-3 5 22,-2 5 0,-2 4 1,-4 7-1,-1 0 1,1 2-1,0 3 1,-1 4-1,1 6 1,-1 4-1,3 5 1,0 3-1,4 2 4,2-1 0,1 1 0,5 0 1,0 0-1,0 0 0,0-1 1,2 1-1,3-2 0,4-1 1,6-4-1,2-1 0,2-3-1155,-1-2 1,-2-4 1210,-2-2 0,7 3 0,2-5 0</inkml:trace>
  <inkml:trace contextRef="#ctx0" brushRef="#br0" timeOffset="42">22242 8230 8408,'-13'-10'0,"2"2"343,1 2 0,5 1 0,-2 4 0,3-3 0,9 0 0,9 0 0,6 3 0,4 2 622,3 4-1120,-2-3 0,11 6 0,-8-5 1,3 3-1,1 1 155,1-1 0,7 5 0,-3-3 0</inkml:trace>
  <inkml:trace contextRef="#ctx0" brushRef="#br0" timeOffset="43">23666 8590 8255,'-14'-7'259,"6"4"1,3-6 0,3-3 0,2 0 0,2-3-49,3 1 0,4-2 0,9-2 0,3-3 1,1-1-1,4-2 0,2 0 0,4 2 1,2-1-1,-2 3 0,-2-1 0,-1 5-203,0 5 0,-2-1 0,-3 8 0,-5 0 0,-3 4 0,-3 7 0,-3 6 1,-6 6-1,-2 3 0,-2 4 0,-2-1 0,-2 1-45,-6-2 12,4 0 1,-6 0-1,8-2 1,-1-1 0,0-3-1,-1-4 1,-1-3-1,1-4 1,3-6 0,1-7-1,4-5 1,2-4 0,4-1-1,2-1 1,0-3-1,1 3 1,2 1 0,-1 1 29,-2 1 0,1 0 1,-4 1-1,-1 2 1,2 3-1,0 1 0,2 6 1,-1 4 86,1 7 0,-7 2 0,3 4 0,-1 2 1,2 1-1,-1-1 0,2-2 0,0-2 1,3 0-1,2-1 0,1-2 0,1-3-83,-1-1 0,5-2 0,0-5 0,1-2 0,-1-3 0,0-4 0,-1-4 0,-2-3 0,-2-2 1,-1-3-1,-2 1 0,-3-3-152,-2 1 1,-1 0 0,-5-4 0,0 4 0,0 1 0,-2 3-1,-2 4 1,-6 3 0,-3 3 0,-1 1 0,0 4 130,-1 1 1,1 9 0,-1 2 0,1 4-1,0 2 1,1 1 0,2 1 0,3 2-1,1 1 1,2-1 0,1 2 0,-1-1 9,2 1 1,1 0 0,4-4-1,2 3 1,6-3 0,3-2 0,3-4-1,1-3 1,4-2 0,2-3 0,2-1-1,2-2 39,2 0 0,0-6 0,0-4 0,-2-3 0,-2 0 0,-2 2 0,-2 2 0,-4-1 0,-1 2 0,-2 2 11,1-1 1,-6 10 0,-1 1 0,-1 5 0,-4 9 0,-1 1 0,-2 5 0,-2 2 0,-1 4 0,-4 2 0,1 3 0,-2 3 35,0 4 0,-2 6 1,-4 2-1,0-1 1,-1 1-1,1-4 1,0-3-1,-1-4 1,1-4-1,-1-3 1,1-4-1,0-7 37,-1-8 1,6-2 0,-1-6-1,-1-2 1,0-3 0,-1-5-1,4-4 1,0-4 0,2-3-1,0-2 1,2-2 0,3-3-492,1-2 0,0-2 1,0-4-1,0-1 0,1-1 1,4-1-1,3 1 0,2-1 1,-1 0-1,3 1 370,0-1 0,9 1 0,2 4 0</inkml:trace>
  <inkml:trace contextRef="#ctx0" brushRef="#br0" timeOffset="44">24903 8173 8403,'-1'-20'788,"-4"1"0,3 0 1,-4 5-1,1-1-1135,0 1 0,1 7 0,4 7 1,0 8-1,1 5 0,4 2 1,3-1 346,0 0 0,5 7 0,-5 2 0</inkml:trace>
  <inkml:trace contextRef="#ctx0" brushRef="#br0" timeOffset="45">25047 8575 7989,'0'7'430,"2"-6"1,1-5-1,3-6 1,2-6-1,5-6 1,3-6-115,3 0 0,7-3 1,-4-2-1,2-6 1,0-4-1,0-3 1,-1-2-1,-3 1 1,0 4-1,-1 3 1,-3 2-1,-3 1-489,-4 5 0,-6 5 0,2 13 0,-5 2 0,-5 9 0,-3 11 0,-1 10 0,-2 6 0,-2 5 117,0 3 1,-5 3 0,9-3 0,-2 3 0,0 2 0,1 3-1,0 0 1,2 0 0,4-4 0,2 0 0,2-3 0,0 1-69,0-1 0,6-6 1,4-7-1,3-4 1,3-4-1,1-2 0,2-5 1,-1-5-1,-2-5 1,-2-5-1,1-2 0,-2-3 11,-4 1 0,2-5 0,-4-1 0,1 3 0,1-1 0,-1 1 1,-1-1-1,-2 4 0,-1 3 0,1-1 249,2 0 1,-6 5-1,6 6 1,-3 5 0,1 4-1,-2 4 0,-1 0 1,3 3 0,1-1 0,2 0 0,3-1 0,2-3 0,1-5 0,1-4-1,1-1 1,1 0 0,4 0-91,2 0 0,1-8 0,4-5 1,1-6-1,0-3 0,0-4 1,-1-1-1,1-2 0,-2-1 1,-1-2-1,-4-5 0,1-1-150,-1-2 1,-4-5 0,1 7 0,-3-2 0,-2 0-1,-1 3 1,-2 2 0,-3 5 0,-1 4 0,-6 8 67,-4 7 1,-5 5 0,-6 9-1,-2 5 1,-4 8 0,-2 5-1,-2 4 1,2 3 0,-1 2 0,3 2-1,-3 3 1,2 2 69,1 3 0,-1 1 0,3 3 0,1 0 0,2 3 1,6 1-1,2-2 0,4-1 0,3-4 0,5-2 1,4-6-1,6-4-110,4-5 0,2-5 1,4-9-1,-1-5 1,2-4-1,1-2 1,2-6-1,-2-6 1,-1-6-1,-4-2 1,0-1-1,-1 0 39,0-4 0,-2-1 0,-4 0 0,-1 1 0,0 4 0,1 1 0,-3 3 0,-2 2 71,-5 2 1,-4 8 0,-2 6-1,-2 8 1,-4 6 0,1 4-1,-2 1 1,2 0 0,-1 0-1,4 2 1,1 1 0,2 2-280,0-1 0,0-1 1,0-4-1,0 1 0,0-2 1,2-2 244,3-6 0,3 4 0,6-5 0</inkml:trace>
  <inkml:trace contextRef="#ctx0" brushRef="#br0" timeOffset="46">26414 8043 7983,'0'-34'555,"0"1"0,0 2 0,0 6 1,0 6-1,-2 3-561,-2 1 1,2 9-1,-1 6 1,4 8 0,4 5-1,-2 3 1,1 1-1,-1 4 1,2 0 0,-2 1-1,-2 1-4528,-1 2 4534,0 9 0,0-4 0,0 5 0</inkml:trace>
  <inkml:trace contextRef="#ctx0" brushRef="#br0" timeOffset="47">26457 8388 10468,'0'-14'317,"0"0"0,0-2 1,2-2-1,1-1 1,3 0-1,2-1 1,4 1-1,0 0 1,3 0-1,1 0 0,1 1 1,3 4-317,-3 4 0,4-1 1,0 6-1,1 2 1,2 1-1,-2 2 1,-1 2-1,-2 3 1,1 4-1,-3 6 1,-2 2-1,-6 2-84,-4-1 1,-4 0-1,-1-1 1,0 2-1,-1 1 1,-4-1-1,-4 0 1,-6-1-1,-2-2 1,-3-4-1,1 0 1,0-3-356,0 2 1,0-4 0,4-2 0,2-5-1,4-5 1,6-5 316,6-3 0,0 4 0,7-1 0,1 1 1,2-1-1,1 2 0,0 2 0,1 2 0,-1 3 282,1 1 0,-1 6 0,0 2 0,1 2 0,1-1 0,1 3 0,4 0 0,1 3 0,4-1 0,1-1 0,2-4 0,0-4-132,0-3 1,-5-2-1,-1 0 1,1-2-1,-1-3 1,-4-6-1,-3-5 1,-2-3-1,-1 0 1,-2-2-1,-3-3 1,-1-1-163,-4 1 0,-1-4 0,-2 4 1,0-3-1,-2 0 0,-1 3 1,-4 5-1,-1 5 0,-1 2 0,-1 4 1,1 2 64,-3 3 1,1 3-1,0 5 1,3 4-1,0 6 1,2 2 0,-1 4-1,2 0 1,1 1-1,-1 0 1,2 2 0,1-1-9,2-4 0,0 2 1,0-2-1,2 0 1,2 0-1,6 1 0,3-3 1,1-2-1,1-4 1,-1-3-1,0-2 76,1-3 0,-1-1 0,1-2 0</inkml:trace>
  <inkml:trace contextRef="#ctx0" brushRef="#br0" timeOffset="48">26846 7726 7962,'-15'-6'302,"1"-2"1,-1-5-1,3 2 1,1 3 0,3 3-1,1 7 1,6 8-1,5 5 95,11 5 1,1 0-537,8 0 1,-2 0 0,4 6 0,-2-2 0,1 2 0,2 1 0,2 2 138,0-1 0,6 1 0,2 0 0</inkml:trace>
  <inkml:trace contextRef="#ctx0" brushRef="#br0" timeOffset="49">27651 8288 12317,'0'14'274,"-4"5"1,-3 2 0,-1 1-1,-3 6 1,-3 4 0,-4 6 0,-1 5-1,0 3 1,-1 4 0,1 1 0,2 3-275,1 2 0,-5 8 0,-1 2 0</inkml:trace>
  <inkml:trace contextRef="#ctx0" brushRef="#br0" timeOffset="50">15322 10101 7914,'1'-15'-83,"4"1"1,-3-1 0,4 1 0,-1 0-1,0-1 1,-2 1 0,-1-1 0,-2 1 322,0 0-93,0-1 0,0-1 1,0-1-1,0-2 1,0 1-1,0 2 0,1 2 1,2-1-1,2 1 1,-2-1-1,-1 1 1,-2 3-1,-2 8 0,-1 11 1,-3 9-1,-2 6 1,-2 4-1,1 5 1,-1 8-1,0 4-53,2 4 1,-3 7-1,6-2 1,1 4-1,-1 5 1,0 4 0,2 0-1,1-4 1,2-5-1,0-2 1,0-4 0,0-3-252,0-7 1,2-9-1,1-9 1,0-4 0,-3-8-1,-5-9 1,-3-10 0,-3-7 66,-2-4 0,-1 2 0,0-7 1,-1-2-1,1-1 0,0-3 1,1-2-1,2-2 0,3 2 1,1 0-1,2 0 0,1-2 145,-1 3 0,0 0 0,5 2 0,0 2 1,2 2-1,2 2 0,6 2 0,3 4 1,3 1-1,1 1 0,4 1 0,1 1-46,4 4 1,1-2 0,2 4-1,0 1 1,0-1 0,-1 3-1,1-1 1,0 0 0,0 2-1,-1 1 1,1 2 0,-2 0-277,-3 0 0,-1 0 0,-6 0 0,2 0 0,-1 0 1,-2 0-1,-3-1 0,-4-4 365,-4-5 0,-3-3 1,-2-1-1,0 0 1,0-1-1,0 1 1,0-1-1,0 1 1,0 0-1,0-1 1,0 1 466,0-1 1,0 1 0,0 0-1,-2 1-509,-3 3 1,4 6-1,-6 8 1,3 6-1,-1 3 1,2 1-1,1 0 51,2 1 1,0-1 0,-2 1 0,-1-1 0,-2 0-1,2 1 1,2-1-80,1 1 0,0-6 0,0 1 0,0 1 0,1 0 0,2 0 0,4-3 0,-1 0 0,2-1-30,0-1 0,2 4 1,4-5-1,1-2 1,-1-2-1,0-1 1,1 0-1,-1 0 1,1 0-1,-1 0-68,0 0 0,-4-4 0,-2-3 1,0-1-1,-2-3 0,2-2 0,-1-1 1,-1-1-1,-3 1 0,-1 0 0,-2-1 35,0 1 1,-7-1 0,-2 1-1,-4 0 1,-3-1 0,-1 1 0,-4-1-1,0 3 1,-1 2 0,1 4-1,0 1 1,3 0-216,2 2 1,2 3 0,0 3-1,1 4 1,3 2 0,6 5 0,2 6-1,2 0 1,0 3 0,0-1 0,2 2-1,2 0 250,6 0 0,3-6 0,1 3 0</inkml:trace>
  <inkml:trace contextRef="#ctx0" brushRef="#br0" timeOffset="51">15868 10101 7912,'15'-7'192,"-6"1"0,-1-5 0,-1 1 1,-2 0-1,-1 1 0,1-1 1,-2-1 264,-1-2 1,-2 7-1,0 6 1,0 9-1,-2 7 1,-1 4-394,-2-3 0,1 6 1,4 1-1,0 1 1,0 1-1,1-4 0,2 0 1,4 1-1,1 1 1,5-2-1,3-3 0,4-4-223,3-6 0,1-2 1,5-7-1,1-2 0,2-3 1,1-6-1,-1-6 0,-1-9 1,-4-6-1,-1-5 0,-4-3 1,-1-1 64,-4-4 1,-2-6-1,-4 1 1,-3 1 0,-2-2-1,-3-1 1,-1-2 0,-2 0-1,0 2 1,0 9-1,0 8 1,-2 6 270,-2 5 1,0 0 0,-5 12 0,-1 8-1,1 12 1,1 8 0,0 5 0,1 3 0,1 5-1,1 3-200,-1 0 1,4 5-1,-3 1 1,4 2-1,-1 0 1,-1-2-1,-2 4 1,2 1-1,1 2 1,4-5-1,1-2 1,4-3-119,0 1 1,-2-5 0,5-7-1,1-6 1,2-7 0,1-8-1,-1-6 1,-3-8 0,-6-5 19,-2-3 0,3-5 0,0 5 0,-2 1 0,-2 2 0,-1 2 0,0-1 0,2 3 171,3 2 1,-2 4 0,5 7 0,0 2 0,-2 4 0,2 1-1,0 1 1,2 1-93,-2 0 0,5-2 1,-4 3-1,4-2 1,2 1-1,-1 0 0,0-2 1,1-1-1,-1 0 1,0 1-1,1 0 1,1 1 48,3-1 1,-3 5 0,5-5-1,-2 2 1,0-1 0,-1 3-1,-2 0 1,-2 3 0,-1-1-1,-2 2 1,-3 2 0,-2 3 169,-2 1 1,2-3 0,-1 5-1,-4 0 1,-4 0 0,-6-2 0,-4 1-1,-2-2 1,1-1 0,-2-2-1,-1-2 1,-3-3-84,3-4 1,1-1 0,1-4 0,1 0 0,1-2 0,4-5 0,4-7 0,5-3-95,5-1 0,3-7 0,6-1 0</inkml:trace>
  <inkml:trace contextRef="#ctx0" brushRef="#br0" timeOffset="52">17063 9626 7842,'0'-15'317,"0"1"1,-2 1 0,-3 4 0,-3 5 0,-1 8 0,1 7 0,0 5 0,0 5-431,-4 1 1,4 2-1,-1 6 1,-2 2-1,-1 2 1,1-1-1,2 1 113,-2 0 0,-2-1 0,-2-4 0</inkml:trace>
  <inkml:trace contextRef="#ctx0" brushRef="#br0" timeOffset="53">15581 9525 8140,'-7'-14'327,"-2"-1"1,1 2 0,0 2 0,0 3-954,0 2 626,5 1 0,-4 5 0</inkml:trace>
  <inkml:trace contextRef="#ctx0" brushRef="#br0" timeOffset="54">18458 10172 8045,'8'-20'0,"-1"-3"183,-1 1 0,-5-5 0,6 3 0,-1-3 0,4-2 0,1 0 1,0-1-1,-1-2-34,1-2 0,-3-4 0,2 4 0,-1 2 0,-1 2 0,-3 3 0,-3 3 0,-2 4 0,-2 6 0,-3 5 0,-4 5 21,-4 8 0,-2 3-215,1 8 0,1 6 0,2 3 0,1 4 0,-1 6 0,0 4 1,2 4-1,4 1 0,3 0 0,2 0 0,0 1 0,0-1 1,0-2-1,2-2 0,3-6 0,6-4 0,5-5 0,4-5 0,1-4 1,0-6-1,-2-4 0,0-7-2258,1-7 2275,-1-1 0,-5-15 0,-1 4 0,-3 0 0,-4-1 1,-1 1-1,0 0 0,-2 4 0,-2 1 0,-2 1 1,-2 1-1,-4 1 0,1 2 0,1 4 0,7 6 65,6 7 0,4 1 1,3 1-1,-1 0 1,0 0-1,1 3 1,-1 0-1,1 0 1,-1-3-1,0 0 2,1 0 1,-1-3 0,1 3 0,-1-2-1,0-3 1,1-1-19,-1-2 1,-4 2-1,-2 2 1,-2 6-1,-3 3 1,-1 1-1,-1 1 1,3-1-1,0 0-2,0 1 1,-3 1 0,-1 3 0,0 5 0,0 3 0,0 2 0,-1 0 0,-3-1 0,-2 1 0,-2 0 0,-3 0 0,-2 0 67,-1-1 0,-1-4 1,1-3-1,0-3 1,-1-7-1,2-2 1,2-2-1,2-1 1,-3-4-1,0-7 1,-1-8-112,3-4 1,2-9 0,5 4 0,-2-2 0,2 0 0,1-2 0,2-1-1,2 0 1,1 1 0,4 4 0,1 1 0,1 4 119,-1 1 1,5 1-1,-2 1 1,5-1 0,5 1-1,1 0 1,4-1 0,3 1-1,3-1 1,3-1 0,2-1-1,1-4-20,-1-1 0,4-2 0,-4-5 0,0 0 0,-4-1 0,-2-2 0,-4-3 1,-3-1-1,-5 0 0,-4 1 0,-6-1 0,-4 4-99,-4 2 0,-1 1 0,-1 2 1,-4 5-1,-6 6 0,-5 6 1,-3 4-1,0 2 0,-1 3 0,1 2 1,2 4-1,-1 6-21,-1 7 0,3 0 0,-2 6 0,5 1 0,5 2 0,0 2 0,2 2 0,0 2 0,3 4 0,1 1 0,4 1 0,2-1-128,6-1 1,4 4 0,5-4-1,5 0 1,5-4 0,5-4-1,4-5 1,4-3 171,1 0 0,0-5 0,0 5 0</inkml:trace>
  <inkml:trace contextRef="#ctx0" brushRef="#br0" timeOffset="55">20760 10014 7935,'0'-14'319,"0"-1"1,0 1 0,0 0 0,0-1 0,-2 2-164,-2 4 0,-3 10 0,-4 12 0,1 8 0,-1 6 0,-2 8 0,-1 5 0,0 4 1,-1-1-1,1 1 0,1 3 0,2 2 0,3 1 0,2-1 0,1-4 0,0-3-1164,0-4 0,0-11 0,5 1 0,2-6 1008,3-4 0,3-9 0,6-2 0</inkml:trace>
  <inkml:trace contextRef="#ctx0" brushRef="#br0" timeOffset="56">20645 10129 7886,'-14'-20'157,"1"-4"1,2-2-1,1 2 1,0 5 0,2 3-1,4 1 1,2 1-1,2 0 1,2-1 81,2 1 0,4 4 0,8 1 0,4-1 0,4 1 0,3 1 0,3 1 0,2 2 0,3 1 1,0-1-1,2 2 0,-2 3-300,0 4 0,-1 4 1,-7 7-1,-4 1 0,-9 3 1,-8 5-1,-4 1 0,-4 3 1,-2-3-1,-8 2 0,-5-3 1,-7 0-37,-3-1 1,-2-6 0,0 2 0,0-3-1,2-1 1,2-2 0,1-4 0,0-2-1,1-3 1,4 1 0,3-3-1045,2-5 1,6-5-1,3-7 1141,3 1 0,9-1 0,1 1 0</inkml:trace>
  <inkml:trace contextRef="#ctx0" brushRef="#br0" timeOffset="57">21134 10158 7886,'10'-16'221,"-1"-3"1,-4 3 0,3-3 0,0 3 0,-2 1-1,2 1 1,-1-2 0,1-2 0,-2-1 0,2 2-1,0 1 95,3 1 0,-3 4 0,0 6 0,-1 10 0,-4 6 0,-1 5 0,-1 2 0,2 3-428,2 1 0,6 0 0,-3 4 0,2-4 0,0-1 0,1-3 0,1-2 0,3-2 0,-1 0 0,1-1 0,-1-3 0,0-5 4,1-4 1,-1-1 0,1-1 0,-1-4 0,-1-5-1,-2-4 1,-1-4 0,-1-2 0,1-3 0,-2-1 0,-2 0-1,-3 2 68,-1 1 1,0-3 0,1 5 0,1 1-1,-2 4 1,-4 6 0,-2 8 0,1 8 0,1 5-112,2 1 1,0 5-1,0 2 1,0 0-1,2 1 1,1-1-1,3 1 1,2-1-1,3 0 1,2-4-1,1-1 1,1-3 150,-1-3 0,7 3 0,1-5 0</inkml:trace>
  <inkml:trace contextRef="#ctx0" brushRef="#br0" timeOffset="58">21350 9626 7886,'-15'0'0,"1"0"201,0 0 0,4 0 1,2 1-1,2 4 0,3 5 1,3 2-1,4 3 0,6-1 1,3-1-381,1-3 0,7 1 0,3-5 0,3 1 0,3-1 0,2-3 1,2-1 178,-2-2 0,5-7 0,-1-1 0</inkml:trace>
  <inkml:trace contextRef="#ctx0" brushRef="#br0" timeOffset="59">21767 9611 8067,'-14'0'0,"6"2"1,3 3 0,3 4-1,2 4 0,0 1 0,0 7 0,0 2 0</inkml:trace>
  <inkml:trace contextRef="#ctx0" brushRef="#br0" timeOffset="60">21911 10158 7941,'-5'-14'191,"0"-1"0,1 1 0,4 0 1,0-1-1,0-1 0,1-1 1,2-4-1,4-2 0,1-2 1,3-1-1,2 1 0,1 2-1,1 3 0,0 0 0,3 8 1,1 0-1,-1 4 0,-1 2 0,1 3 1,3 1-1,0 2 0,1 2 1,-1 4-1,1 7-249,0 5 1,-4 7 0,1-1-1,-3 3 1,-1 2 0,-3-2-1,0-1 1,-4-2 0,-2 0-1,-3-2 1,-1-3 0,-4-3-3,-3-1 0,-7-6 0,-9-1 0,-2-1 1,-1-4-1,0-2 0,1-1 0,-3 0 1,0-1-1,1-2 0,2-4 0,3-1-438,2-3 0,8-3 0,6-4 0,2-1 0,2 0 499,0-2 0,13-1 0,3-7 0</inkml:trace>
  <inkml:trace contextRef="#ctx0" brushRef="#br0" timeOffset="61">22745 9352 7886,'0'-14'145,"-1"0"0,-4 1 1,-3 2-1,-2 3 1,2 3-1,0 6 1,2 7-1,-2 7 1,2 4 162,-1 5 1,-2 3-1,4 3 1,2 4-1,-1 4 1,1 4-1,-2 3 1,2 1-1,2 5 1,1 2-1,0 1 1,0-4-764,0-4 1,0 1 0,0-3-1,0-4 1,0-4 0,1-9 0,2-6-1,1-7 289,-6-4 1,-4-10 0,-7-12 0,2-4 0,1-4 0,-1-1 0,-2-2 0,-1 1 0,-1-4 0,3-1 0,0 0 0,4 2 657,2 1 0,-4 6 1,4-1-1,0 3 1,-2 3-1,1 2 1,2 4-1,7 6-274,6 7 1,5 4 0,1 1-1,1-1 1,1 1 0,1 2 0,2 1-1,1 0 1,0 1 0,3-3-1,1 0 1,0-4-150,1-2 0,1-1 0,1-5 0,-1 0 0,1 0 1,-2-2-1,2-3 0,-1-4 0,0-6 0,-4-2 1,-1-2-1,-4 0 43,-1-2 0,-8 5 0,-1-3 0,-2 3 1,-1 1-1,-2 2 0,-4 5-189,-2 8 0,-1 7 1,5 7-1,-2 1 0,-1-1 1,-2 2-1,2 2 1,1 2-1,2 3 0,0 1 1,0 0-1,2-2 41,3-1 0,-2 0 1,5-4-1,0 2 0,0-1 1,3-4-1,2-4 0,1-5 1,1-4-1,-1-1 0,0-1 1,1-4 1,-1-5 1,1-7 0,-1-4 0,0 0-1,-1-1 1,-2-1 0,-3-1 0,0 1-1,-1 0 1,1 2 0,-2 4 0,1 1-26,-4 1 1,0 3-1,0 0 1,2 6-1,-2 4 1,-1 9-1,-2 4 1,0 5-88,0 3 1,5-3 0,-1 3 0,1-3 0,1-1 0,2-1-1,2 0 1,0 1 0,1-1 0,2 1 0,1-3 0,0-2-498,1-5 0,-1 1 1,2-1-1,2-3 1,3-4-1,-1-4 0,3-4 643,-1-6 0,2-5 0,5-8 0</inkml:trace>
  <inkml:trace contextRef="#ctx0" brushRef="#br0" timeOffset="62">23609 9856 6989,'14'-19'327,"0"0"1,1-1 0,-1 6 0,-1 0 0,-2 1-1,-4 5 122,-6 8 0,-2 11 1,-11 10-1,3 1 0,-1 4 1,1 3-1,-1 4 0,-1 4 1,-2 3-1,-1 1 0,-1 4 1,2 0-393,4 0 0,-4-4 0,5-1 0,-2-1 1,2-3-1,2-2 0,1-7 0,0-5 0,1-4 1,1-2-235,1-2 1,2-12 0,2-7 0,1-8 0,3-4 0,0-4 0,2-1 0,0-5 0,2-4 0,0-4 0,-1 0 0,2 0 113,2 3 0,2 0 1,-1 0-1,-1-2 1,-2 4-1,-1 4 1,1 7-1,2 3 1,1 2-1,0 1 1,1 2 311,-1 1 1,-4 7 0,-1-2 0,1 5 0,-1 3 0,-1 4-1,0 1 1,0 3 0,4 2 0,-1 1 0,0 0-112,-1 1 0,-6-1 1,6 1-1,0-1 1,-1 0-1,1 1 1,1-2-1,2-2 1,1-3-1,1 0 0,-1-2-565,0 1 1,1-3 0,-1-4 0,0 0 0,1 0 0,-1 0-1,1-1 1,-1-2 426,0-2 0,1-6 0,-1 3 0</inkml:trace>
  <inkml:trace contextRef="#ctx0" brushRef="#br0" timeOffset="63">24860 10172 7826,'0'-14'271,"0"0"1,0-1 0,0 1 0,2 0 0,3-2 0,4-4 0,6-4-50,4-3 0,-2 3 0,7 0 0,0-1 1,0-1-1,0 1 0,0 2 0,-1 4 1,-4 5-1,-3 4 0,-2 4 0,1 1 1,-3 2-1,-2 3-296,-5 6 1,1 7 0,-1 4 0,-2 4 0,-1 0 0,-2 1-1,1-1 1,3 1 0,2-1 0,2 0 0,3-3 0,2-2-68,1-2 0,1-4 1,-1-2-1,2-2 0,2-3 1,1-1-1,-2-2 0,1-2 1,0-3-1,1-4 0,-2-6 1,-1-2 298,-1-2 0,-6-7 1,-1 4-1,-1-1 1,-4 2-1,-1 2 1,-2 0-1,0 2 0,-2 2 1,-3 6-70,-4 4 0,-4 5 1,0 5-1,3 4 1,6 4-1,2 3 1,4 2-1,2 2 1,6 1-1,3 1-237,1 1 0,1-4 0,1 3 0,3-1 0,3-3 0,2-2 0,0-2 0,2-1 0,1-3 0,0-6 0,-1-2 0,-4-4 135,-1-2 1,-2-4 0,-6-7 0,-4-1-1,-2-3 1,-3-3 0,1-2 0,-3 0-1,-5 0 1,-7 0 0,-3 0 0,-3 0-5,-3 1 1,2-2 0,-6 6 0,1 3 0,-1 3 0,-1 5 0,0 1 0,2 4 0,1 3-1,4 5 1,1 5 0,3 4-939,3 5 0,4 4 0,6 5 955,0 1 0,0 6 0,0 2 0</inkml:trace>
  <inkml:trace contextRef="#ctx0" brushRef="#br0" timeOffset="64">26112 10057 7826,'0'-24'173,"0"0"0,-2-1 0,-1-1 0,-2 2 0,1 3 1,-1 2-1,0 0 0,0 0 0,0 0 0,-1-2 84,-2-1 0,3 6 0,-3 0 0,0 4 0,0 3 0,-3 1 1,-2 6-1,-1 9 0,-1 7 0,1 4 0,0 2-267,-1 4 0,6 5 0,-1 3 0,1 3 0,1 2 0,3 1 0,3-1 0,2-3 0,0-4 0,0-1 0,2-2 0,3-3-90,4-5 0,9-4 0,2-6 1,3-6-1,1-6 0,0-8 0,0-7 1,0-6-1,0-3 0,-2-3 0,0-2 1,-1-3 223,0-2 1,-2-1-1,-4-6 1,-1 1 0,0 0-1,1 0 1,-1 0 0,-1 1-1,-3 4 1,-4 4 0,-1 6-20,0 4 0,-2 9 0,-8 10 1,-3 5-1,-2 7 0,1 6 1,-1 6-1,1 3 0,-1 4 0,0 2 1,1 4-79,-1 2 0,7 4 0,-3-2 1,1 0-1,0 3 0,2-1 1,1-1-1,4 0 0,3-2 1,4 0-1,4-3 0,3-3-93,3-5 1,-1-5-1,6-10 1,0-4-1,0-3 1,-2-4-1,-1-3 1,-4-6-1,-1-6 1,-1-7-1,-1-3 1,1-2 82,-1 0 0,-4 2 0,-1 1 0,2 2 0,1-1 0,-1-1 0,-3 2 0,-2 5 0,-1 5 0,0 2-90,0 3 0,4 7 1,-4 2-1,-2 10 1,-1 6-1,-1 3 1,2 0-1,2 2 1,-2 3-1,1 1 1,-1 1-1,3-4-552,2-1 1,-3 3-1,5-5 1,-1-1 0,1-2-1,-1-3 625,3-4 0,0 4 0,3-5 0</inkml:trace>
  <inkml:trace contextRef="#ctx0" brushRef="#br0" timeOffset="65">26759 9698 7826,'-4'-20'386,"-1"1"0,-5 0 1,4 5-1,-1-1 0,-1 3 1,2 4-1,0 8-490,2 8 0,4 4 0,5 3 0,5-1 0,3 0 0,1 1 0,0-1 104,1 1 0,6 5 0,1 3 0</inkml:trace>
  <inkml:trace contextRef="#ctx0" brushRef="#br0" timeOffset="66">27105 9827 7826,'0'-14'193,"0"-1"1,0 1 0,0 0-1,0-1 1,0 1 0,0-1 0,0 1-1,-2 0 1,-3 1 148,-4 3 0,-4 4 1,-2 6-1,1 1 0,0 4 1,-1 6-1,1 5 0,0 5 1,-1 2-1,2 2 0,2 2 1,3 4-454,2 2 1,1-2 0,5 2 0,0-2 0,2-4 0,2-2 0,6-2 0,4-2 0,4-4 0,3-2 0,1-6 0,4-4 26,1-3 0,2-4 1,-1-4-1,0-7 1,-3-6-1,-1-4 1,0-2-1,-2-4 1,-1-3-1,-2-2 1,1 2-1,-4 4 276,-5 4 1,2-4-1,-5 6 1,0 0-1,-4 2 1,-2 4 0,-4 4-1,-1 4 1,-3 8-171,-2 8 1,5 4 0,-4 4 0,2 2 0,1 3 0,0 0 0,3 1 0,1-1 0,0 1 0,0-1 0,0 0 0,0-2-93,0 2 0,5-5 1,1 3-1,2-3 1,3-3-1,2-4 1,1-4-1,1-3 1,-1-2-1,1-2 1,-1-3-1,2-4 127,3-4 0,-3-3 1,3-2-1,-3-1 0,-1 0 1,-1 0-1,-1 0 0,-2 1 1,-3 2-1,0 2 1,-2-1-183,1 1 1,-1 4-1,-3 4 1,2 4 0,-2 9-1,-1 4 1,-2 5 0,0 1-1,0 3-130,0-3 0,2 1 0,1-1 0,3 2 0,1-1 0,1-2 0,0-2 1,1 1-1,1-2 0,-2-2 255,-2-2 0,-1-5 0,-5 2 0</inkml:trace>
  <inkml:trace contextRef="#ctx0" brushRef="#br0" timeOffset="67">27076 9439 7826,'0'-15'727,"-5"1"0,-1 0 0,-1-1 0,2 4 1676,7 6-2614,4 7 0,4 7 0,0 1 0,-1 1 1,1 2-1,-1 3 0,3 1 0,0 3 211,3-3 0,-1 6 0,1-1 0</inkml:trace>
  <inkml:trace contextRef="#ctx0" brushRef="#br0" timeOffset="68">27507 9453 7826,'-8'-14'367,"-3"4"1,6 0 0,1 1-1,-1 2 1,0 7 0,2 8-276,1 5 1,2 6-1,2 2 1,3 0-1,3 1 1,1-1-1,1 2 1,1-3-1,2 1 1,1-3-1,-1-2 1,-2-3-183,-1-4 0,-1-1 1,6-5-1,-1 0 1,-1-4-1,-3-7 1,-4-6-1,-1-6 1,0-4-1,-2-3 1,-3-2-102,-5 1 0,2 4 1,-7 0-1,1 0 0,-1 1 1,0 4-1,-1 3 0,-3 3 1,-4 4 190,-1 4 0,0 3 0,4 2 0</inkml:trace>
  <inkml:trace contextRef="#ctx0" brushRef="#br0" timeOffset="69">28572 9309 7832,'-2'-13'366,"-1"2"1,-3 3 0,-2 2-1,-3 3 1,0 3-130,1 4 1,-4 6-1,1 9 1,-5 7-1,1 6 1,1 6-1,0 4 1,-2 1 0,-1 2-1,3 1 1,3 4-1,5-3 1,2 0-1,2-7 1,3-3 0,1-5-571,0-2 0,0-8 0,0-3 1,1-4-1,4-6 0,5-4 1,4-5-1,4-5 0,1-6 1,0-5-1,2-3-3583,3 2 3916,-3-6 0,6 1 0,-5-7 0</inkml:trace>
  <inkml:trace contextRef="#ctx0" brushRef="#br0" timeOffset="70">28630 9698 6717,'14'0'310,"0"0"1,-7 0 0,-7 0-1,-10 0 1,-6 0 0,-5 0-1,-1 0 64,-4 0 0,-1 1 0,0 2 0,2 4 0,2-1 0,1 2 0,1 0 0,0 3 0,4 2 0,1 0 0,3-2 0,3-1-330,5 1 0,4 2 0,1 1 0,1-1 0,4-2 0,5-1 0,4 1 0,4 0 0,3 0 0,1-3 0,2 0 0,0-1-711,0-1 1,-2 4-1,4-4 1,-2 0-1,0 1 1,0-4-1,0-1 667,1-2 0,3 6 0,0 2 0</inkml:trace>
  <inkml:trace contextRef="#ctx0" brushRef="#br0" timeOffset="71">29061 9928 7832,'10'-13'243,"-2"2"1,0 1 0,0-1 0,1-2 0,1-3-1,1-1 1,4-2 0,2-1 0,1 1 0,-1 0 4107,2 1-4244,-3-4 1,10 6 0,-7-3 0,-1 3-1,-2 3 1,-3 5 0,-4 8 0,-4 8-1,-3 6 1,-2 4 0,0 1 0,0-1-1,0-1 1,0 1 0,1 1 0,4-1-1,5-4 1,1-3-601,-2-1 0,7 0 0,-4 2 0,-1 0 0,1-4 0,1-2 0,2-1 0,-1 0 1,0-1-1,1-1 467,-1-1 1,1-8 0,-3-4 0,0-1 95,-3 1 0,1 6 1,3 8-1,-4 6 1,-4 3-1,-3 3 1,-2 1-1,0 4 5,0 1 1,0 1-1,0 2 1,0-1 0,-2 4-1,-1 2 1,-4 4 0,-1-4-1,-3-3 1,-3-3 0,-4 0-1,-1-2-178,1-2 0,2-4 0,2-2 0,0-1 0,-1-4 0,2-5 0,4-8 0,4-5-4684,4-4 4787,1-1 0,6-7 0,2-2 0</inkml:trace>
  <inkml:trace contextRef="#ctx0" brushRef="#br0" timeOffset="72">29752 9597 7974,'0'-14'0,"0"-1"684,0 1 0,0 4 1,0 1-1,0-3 0,0 3-728,0 4 0,0 2 1,0 12-1,0 3 0,0 0 1,0 4-1,0 2 0,0 1 1,0 0-1,1 1 1,3-1-1,2-2 44,2-1 0,8-1 0,6-1 0</inkml:trace>
  <inkml:trace contextRef="#ctx0" brushRef="#br0" timeOffset="73">29996 9669 9648,'8'-15'0,"-4"3"0,-8 2 0,-5 5 230,-4 4 1,0 2-1,2 4 1,3 5-1,0 4 1,2 4 0,-1 2-1,4 1 1,1 2-1,2-3 1,0 1-1,2-3-385,3-2 1,3-2 0,6-1 0,2-2 0,2-3 0,3-1 0,1-4 0,4-5 0,1-6 0,0-8 0,-2-5 0,-1-6 115,2-5 1,0-3 0,-1-5 0,-2 0-1,-3-3 1,-2-3 0,-2-2 0,-2-2-1,1-1 1,-1 1 0,-1 6 0,-2 5 162,-1 4 1,-7 8 0,0 11-1,-6 9 1,-5 12 0,-2 8-1,1 6 1,-3 5 0,0 3-42,-3 2 0,1 5 1,1 1-1,2 2 0,1 3 1,-1 0-1,0 1 0,0-1 1,1 2-1,1-4 0,1 0 1,1-2-71,1-1 1,4-3-1,-3-8 1,5-7-1,4-7 1,0-10-1,1-8 1,0-6-1,1-4 9,2-1 1,-3-5 0,3 5 0,0-1-1,0 3 1,2 1 0,-2 3 0,-2 0 0,1 2-1,0 0 1,3 3-88,0 2 1,-6 2-1,6 9 1,0 5-1,-1 2 1,1 3 0,1-1-1,2 1 1,1-1-1,1 0 1,-1 1 151,0-1 1,1-4-1,-1-2 1,2-2 0,2-3-1,1-1 1,-2-2 0,-1-2-1,-1-2 1,-1-6-1,1-3 1,-3-3 126,-2-3 1,1 1 0,-4-4-1,-1 1 1,0 2 0,-2 0-1,-3 0 1,-1 1 0,-1 4-444,-4 4 1,2 4 0,-5 7 0,0 4 0,1 5 0,-1 4-1,2 4 1,-1 3 0,3-1 0,-1 3 0,0-3 0,2 3 135,1-1 1,2-4-1,0 1 1,0-3-1,0-2 1,2 1-1,3-2 1,4-4-1,4-6 1,1-7 328,1-11 0,1-1 0,1-6 1,3-1-1,-3 1 0,1-4 1,-1-1-1,4 0 0,0 2 0,0 2 1,-4 2-1,-1 4-139,-1 1 0,4 3 0,0 2 0,-1 3 0,-2 1 0,-2 4 0,0 3 1,1 3-1,-1 4 0,-1 1 0,-2 5 0,-1 3-157,1 3 1,0 0-1,0-5 1,-3 1-1,-1 1 1,-4 1-1,-2 2 1,-1-1-1,-1-2 1,-4-3-42,-5-4 1,2 3 0,-1-8 0,-2-2 0,-1-5-1,3-7 1,4-3-39,3-1 1,7 0 0,2-1-1,1 1 1,1-1 0,1 1 0,-1 1-1,3 2 1,0 2 0,3-3 0,-1 1 311,1 2 1,-3 1 0,0 4 0,-3 0 0,2 0 0,2 3-1,1 1 1,1 1 0,-1 3 0,1 0-2,-1 0 0,-3-1 1,2 0-1,3 2 1,0-2-1,0-1 1,-2-4-1,1-1 1,-1-4-1,-1-1 1,-2-3-189,-1-2 1,-6-1-1,4 0 1,-1-1-1,-4 1 1,-1-2-1,-2-2 1,0-1-1,0 1 1,0 3-193,0 0 1,-2 7-1,-3 3 1,-3 5-1,-1 5 1,-1 5-1,1 3 1,-1 1-1,0 2 1,1 1-1,1 4 1,1 0 211,1 0 1,4 3 0,-2-3 0,2-1 0,2 1 0,0-2 0,2 1 0,2-1 0,6-2 0,3-1 0,1-3 0,1-2-760,-1-1 0,5-7 1,2 2-1,0-4 1,-1-1 754,-2 0 0,-2-6 0,-2-2 0</inkml:trace>
  <inkml:trace contextRef="#ctx0" brushRef="#br0" timeOffset="74">31521 9108 7832,'0'-23'547,"-1"6"0,-2 4 0,-1 5 1,6 3-1,6 5-354,5 3 1,1 9 0,1-4 0,-1 1 0,2 1-1,1 1 1,3 2 0,-1 3 0,0 1 0,0 2-1,-1 1 1,-2 0-3440,-2 4 3246,1-3 0,5 6 0,3-4 0</inkml:trace>
  <inkml:trace contextRef="#ctx0" brushRef="#br0" timeOffset="75">32140 9784 8727,'-10'5'593,"2"1"1,0 1 0,2 1-1,0 0 1,2 3 0,3 2-1,1 3 1,0 1-243,0 2 0,-5 7 1,0-2-1,2 3 0,1 3 1,2 2-1,0 2 0,-1 0-351,-4 1 0,-3-5 0,-6 5 0</inkml:trace>
  <inkml:trace contextRef="#ctx0" brushRef="#br0" timeOffset="76">13797 11870 7952,'-5'-16'169,"-1"-1"1,-1-2 0,-1 1 0,0 2 0,-1 2 0,1-1 0,3 1 165,3-1 0,2 4 0,0 6 0,0 12 0,2 7 0,1 7 0,3 0 0,1 1 0,1-1 0,0 1 0,1-1-320,-1 0 0,5 3 1,-3-7-1,3-2 0,1-4 1,0-1-1,1-1 1,-1-1-1,0-1 0,1-4 1,-1-3-1,1-5-49,-1-5 1,0-4 0,1-5-1,-1-4 1,1-1 0,-3 0-1,0 1 1,-4-1 0,-2 1 0,-3 2-1,-1 2 1,-1 0 163,4 0 0,-3 4 0,3 9 1,-4 4-1,-1 9 0,0 6-91,0 6 0,0-2 0,2 6 0,1-2 0,3-2 0,2 0 0,3 2 0,2-1 0,2 1 0,-1-5 0,0-3 0,1-3-42,-1 1 1,5-5 0,1-1 0,-3-5-1,-1-5 1,-1-4 0,-1-4 0,-1-2 0,-2-1-1,-3-1 1,-2-4 0,-1-1-4,1-4 0,-4 4 0,3-1 0,-4 1 1,-1 1-1,0 0 0,0 4 0,0 1 1,0 1-135,0 1 1,0 8-1,0 6 1,2 8 0,1 4-1,4 3 1,1-1 0,4 1-1,4 1 1,5 1-264,2 2 1,-4 2 0,5-3 0,1 1 0,3-1 0,0-2 0,3-1 0,1 1 0,3 0 0,0-4 0,0-4 0,-3-5 355,-2-2 1,-1-2 0,-2-4 0,-3-5 0,-6-2 0,-5-4-1,-4-2 1,1-3 0,-2 1 0,-3-3 0,-4 1 0,-1-2 420,0 1 1,0-4 0,-1 3 0,-2-1-1,-4-1 1,-1 4 0,-1 1 0,-1 3 0,0 4-1,-1 3 1,-2 3 0,-1 1-168,0 4 0,-1 3 1,1 5-1,-1 6 1,1 7-1,0 6 1,-2 3-1,0 2 1,0 1-1,5 2 1,1 3-1,4 0-250,-1 1 0,2-1 0,5-3 0,2 0 0,3-4 0,6-4 0,5-3 0,3-5 0,0-5 0,0-6 0,2-3 0,0-4-73,0-3 0,3-4 0,-5-10 0,-1-4 1,-2-1-1,-4 0 0,0-1 0,-4-2 0,0-1 1,-2 3-1,0 2 0,-2 3-90,-3 2 1,4-3 0,0 2 0,-2 5 0,-2 7 0,-1 14 187,0 9 0,0 1 0,0 6 0,0-1 0,2 0 0,1 2 0,4 0 0,-1 0 1,2 0-1,0-1 0,2-3 0,-1 0-496,1-1 0,-1 0 0,6-6 0,-1-2 0,1-3 0,-3-3 514,-2-7 0,3-11 0,-5-9 0</inkml:trace>
  <inkml:trace contextRef="#ctx0" brushRef="#br0" timeOffset="77">15106 11395 7952,'0'-16'59,"-2"-1"0,-1-2 1,-3 3-1,-1 6 0,1 10 63,3 8 1,1 5 0,4 1-1,3 1 1,3-1 0,1 0 0,2 1-1,4-1 1,2 1 0,3-1-1,0-1 1,3-2-123,-1-1 0,12-7 0,-4 3 0</inkml:trace>
  <inkml:trace contextRef="#ctx0" brushRef="#br0" timeOffset="78">15610 11237 9054,'0'-24'0,"1"2"0,2 1 0,2 3 0,-2 2 0,-3 4 0,-3 4 244,-2 8 1,-6 6-1,3 8 1,-1 2-1,1 4 1,0 4-1,1 3 1,-1 3-1,2 4 1,-2 6-1,1 4 1,1 6-385,3 1 1,-4 2 0,3 6 0,0 2 0,3 0 0,1-4 0,0-4-1,0-4 1,0-4 0,1-5 0,3-8 0,2-8-22,2-9 1,-5-9-1,2-12 1,-5-7-1,-5-5 1,-4-1 0,-3-2-1,1-1 1,2-2 385,-3 0 0,1 1 0,0-2 1,3 3-1,0 1 0,2 3 1,-1 2-1,4 2 0,1-1-85,2 1 0,2 6 1,3 5-1,4 6 1,4 8-1,2 5 0,1 3 1,1 1-1,4-1 1,1 0-1,2 0 0,0 0-221,0 0 1,-1-1 0,4-7-1,-2-3 1,3-1 0,-3-4 0,2-2-1,1-1 1,-1-1 0,-3-4 0,-5-6-1,-3-5 10,-2-3 0,-1-5 0,-3 3 1,-4-1-1,-1-2 0,0 0 1,-2 1-1,-2 1 0,-2-1 1,-2-1-1,-2 2 0,0 4 3,-1 7 1,2 0 0,-5 8 0,-1 6 0,2 8-1,2 8 1,1 4 0,0 1 0,2 0 2,1 0 1,2 0 0,0 5 0,0-1 0,2 0-1,3-3 1,3-1 0,1 0 0,1-2 0,1-2 0,2-4-1,1-2-692,1 0 0,-1-1 1,1-3 756,-1-5 0,-6-4 0,-2-1 0</inkml:trace>
  <inkml:trace contextRef="#ctx0" brushRef="#br0" timeOffset="79">15408 11482 7952,'-22'-2'437,"3"-1"0,3-3 0,1-1 0,4 1 0,6 3-283,10 1 1,11 2 0,5 0-1,0 2 1,1 1 0,0 2 0,5-1-1,4 3 1,2 1-155,-1 0 0,5 11 0,0-3 0</inkml:trace>
  <inkml:trace contextRef="#ctx0" brushRef="#br0" timeOffset="80">17595 11654 7917,'-10'-14'77,"1"0"1,-1-1-1,-4 1 1,-1 1 0,1 2-1,0 3 1,-1 2 0,-1 2 84,-3 3 1,3 1 0,-3 0 0,3 0-1,1 1 1,3 4 0,1 3 0,3 2 0,1 1-1,4 3 1,1 5 0,2 4 0,0 1 0,0 0-1,2 0-180,3 1 0,3 3 0,5 2 0,-2 0 1,-2 1-1,2-4 0,1 0 0,-1-1 0,-2-1 1,1-2-1,-2-1-24,-3 0 0,-4-4 0,-2 0 0,-4-7 0,-6-6 0,-5-4 0,-5-1 0,-1-1 0,-2-4 0,0-5 1,0-4 14,-2-5 0,4 3 1,-1-5-1,3 2 1,2-1-1,2 3 1,3 1-1,2 1 1,3 1 167,2 0 0,3 6 0,7 3 0,6 3 0,4 4 0,4 3 0,3 3 0,1 1 0,4 1 0,1-1 0,2-1-68,-1-3 1,1-3 0,1-2 0,2 0 0,4 0 0,-1 0 0,2-2 0,-2-3 0,1-6 0,0-5-1,-1-5 1,-5 1 20,-4-1 1,-5-3 0,-9 3 0,-2-1 0,-5-2 0,-4 1 0,-1 3 0,0 0 0,-1 1 0,-4 2-117,-5 1 1,-2 8-1,-3 3 1,2 5 0,4 5-1,2 6 1,3 5 0,-1 3-1,2 0 1,1 2-141,2 3 1,6-2-1,4 2 1,3 2-1,1 1 1,1 2 0,-1 0-1,2-1 1,2 1-1,2-2 1,1-3-1,0-4 90,-4-4 0,-1-4 0,-1 0 0,-2-6 0,-4-4 0,-4-9 0,-3-6 1,-4-4-1,-3-4 0,-4 0 260,-4 0 0,0-4 0,2 1 1,1-2-1,1 1 0,-1 2 0,2 3 1,0 0-1,2 1 0,-1 0 0,4 1 1,1 2-107,2 2 1,0 4 0,2 2-1,3 0 1,4 2 0,4 0-1,2 2 1,-1 3 0,2 1 0,2 0-1,2 0 1,1 1-95,0 4 0,5-2 0,-3 5 0,3-1 0,0-2 1,-4-1-1,-1 3 0,-2-1 0,0 2 0,0-1 1,-3 1 158,-4 0 1,-1 1 0,-6 6 0,-4-1 0,-4 0 0,-5 1-191,0-1 0,-3-4 0,8-2 0,4-2 1,7-3-1,5-1 0,3-4 0,1-1-141,3-2 0,-1-6 1,-5 2-1,1-4 1,-1-2-1,0 1 1,-1 0-1,-2 1 1,-3 2-1,0 3 268,0 1 0,-6 4 0,0 8 0,-6 4 0,0 4 0,-1 2 0,0-1 0,2 2 0,1 2 0,2 2 0,0 1-51,0 0 0,2-2 0,1-5 0,3 1 0,2-1 1,4-1-1,0-3 0,4-6 0,2-2 0,1-4 1,0-2-1,0-6 116,1-3 0,-1-8 1,-3-1-1,1-2 0,3 0 1,-3-1-1,-1-1 1,-1 0-1,-1 4 0,0 0 1,1 1-1,-1 0-33,0 3 0,1 4 1,-1 3-1,1 3 0,-1 1 1,0 6-1,1 4 0,-2 7 1,-2 2-211,-2 3 0,-5 1 1,0 1-1,0 3 0,-1-1 1,3 0-1,1 0 0,-1-1 1,-1-2-1,0 0 0,1 1 1,2 1-11,3-5 0,-3 1 1,2-6-1,1 0 1,2-3-1,1-4 0,0-2 1,1-4-1,-1-5 1,-1-4 167,-3-5 1,1 3-1,-5-3 1,1 3-1,-1 1 1,-1 1-1,0 0 1,-1-1-107,0 1 1,-3 7 0,-1 7 0,0 8-1,0 5 1,0 2 0,0 1 0,0 1 0,0 4-1,2 0-133,3-1 0,1 4 1,5-3-1,-1 0 0,1 0 1,2-4-1,1-2 1,0-4-1,1-3 0,-1-2 1,1-2-1,-1-4 171,0-5 0,-4-3 1,-2-7-1,-2-1 0,-2-3 1,-3-3-1,-1-2 0,0 1 1,-1 1-1,-3 0 0,-2-2 1,-2 0 244,-3 0 0,-2 1 0,0-1 0,2 4 0,1 0 0,-1 1 0,-2 2 0,-1 1-145,0 1 0,7 9 1,7 6-1,8 6 0,5 2 1,1-1-1,2-3 1,2 1-1,3-2-132,1-1 0,-3 3 1,5 0-1,2-2 0,1-2 1,2 1-1,-2 1 0,-1 2 1,-2-2-1,0 0 1,-2 1-1,-3 0 24,-3 0 1,-3 4 0,-2 0-1,-3 1 1,-2 1 0,-4 1-1,-5 2 1,-7 0 0,-2-2-1,-3-2 1,1 1 2,-1-2 0,1 0 0,0-5 0,-1 4 0,1-1 0,-1 0 1,1-2-1,0-3-240,-1-1 1,9 2 0,6 3 0,8 3 0,3 1 0,0 1 329,-1 1 1,-2 2 0,3 1 0,-1 0 0,1 1 0,3-1-1,4-1 1,1-2 0,0-1 0,2-1 0,1-1 0,2-3-72,0-3 1,-1-4-1,2-3 1,-1-4-1,2-6 1,-1-2 0,-1-4-1,-5-1 1,-3-4-1,-1-1 1,-2-2 0,-4 0 1,-4 1 1,1-1-1,-1 0 1,-2 0-1,-1 2 1,-4 3 0,-2 6-1,-6 7 1,-3 7-1,-1 4-33,-1 4 0,1 6 0,1 9 0,2 5 0,2 2 0,-1-1 1,2-1-1,3 2 0,2-1 0,0 1 0,-2-4 0,2 1-44,1-1 0,2-4 1,2 1-1,1-3 0,3-3 1,2-4-1,4-4 0,0-3 1,3-2-1,1-2 1,1-3-1,2-6 224,-1-7 0,0 1 1,-1-6-1,2 1 1,-1 1-1,-2-1 1,-2 1-1,1 0 0,-1 4 1,1 1-1,-1 1-20,0 1 1,-4 6 0,-1 5 0,1 8 0,-2 7 0,-2 6 0,-1 1 0,0 0 0,-2 1-130,-1-3 1,-2 4 0,0-2-1,1 0 1,3 0 0,0 1 0,0-3-1,-3-1 1,-1-1 0,0-1-10,0 0 0,2-6 0,3-4 0,3-8 0,1-5 1,1-4-1,-1-1 0,1-1 0,0 1 0,1-1-50,2 1 1,1 0 0,0-1-1,1 1 1,-1 0 0,0 1 0,1 2-1,-1 1 1,1 0 0,-1 2 0,0 2 57,1 0 1,-1 4 0,1-3 0,-1 4 0,0 1 0,1 0 0,-2 1 0,-2 2 0,-3 4 0,0 1 0,-2 3 158,0 2 1,-1 1-1,-5 1 1,0-1-1,2 0 1,1 1-1,2-1 1,-2 0-1,-1 1 1,-2-1-693,0 1 0,4-6 0,3 1 0,1 1 0,3 0 0,0 0 0,0-3 0,-1-1 524,1-4 0,2 5 0,1 0 0</inkml:trace>
  <inkml:trace contextRef="#ctx0" brushRef="#br0" timeOffset="81">20947 11827 7917,'8'-14'317,"-2"-5"0,-6-1 0,0 3 1,2 1-1,1 1 0,2 1 1,0 0-1,0-1 0,-1 1 1,0-1 242,-3 1 1,-2 6 0,-4 5 0,-5 6-1,-3 7 1,-1 2 0,0 4 0,-1 2-573,1 1 0,4 2 0,1-3 1,-2 2-1,-1 3 0,3 1 1,4 0-1,3 0 0,2 0 0,0 0 1,0-2-1,0-1-194,0-4 0,7-1 1,2-1-1,4-2 1,3-2-1,2-3 1,2-2-1,1-4 1,2-5-1,-1-7 1,2-3-1,0-3 67,0-3 0,-6-3 1,2-7-1,-1 0 1,1 0-1,-3 1 1,-1-1-1,-3 0 0,-2 0 1,-3 0-1,-1 2 1,-4 3 330,-2 5 1,-2 5 0,-4 6 0,-5 8-1,-1 9 1,0 7 0,3 5 0,2 0-155,2 0 1,3 3 0,1-4 0,0 1 0,0 2 0,0-3-1,1 1 1,3-2 0,2 0 0,2 1 0,3-3 0,0-1-542,-1-1 0,8-3 0,-4 0 0,4-4 1,1-2-1,2-3 0,-1-1 503,1-2 0,11-7 0,-2-1 0</inkml:trace>
  <inkml:trace contextRef="#ctx0" brushRef="#br0" timeOffset="82">21897 11338 7917,'0'-22'313,"0"1"1,0 6-1,0 1 1,0 0 0,0-1-1,1 2 1,4 2 0,5 3-1,2 0 1,3 2 2844,-1-1-3208,1 3 1,4 4 0,1 0 0,1 0 0,2 0 0,-3 1 0,3 2 0,-2 4-1,-1 1 1,-2 1 0,-2 1 0,-2 0 0,-1 1 0,-3 2 0,-6 1 0,-2 0-1,-2 1 1,-2 1 0,-2 1 0,-7 4 0,-7 0 0,-6 1 0,-2-1-76,2 0 0,-3 0 1,3-4-1,-3 4 1,0 0-1,3 1 1,5-1-1,3 0 0,3-2 1,2 0-1,3 0 1,1-1-48,4-2 0,3-2 1,3 1-1,4-1 1,2-1-1,6-2 1,2-3-1,1 0 1,-2-2-1,-2 2 1,1-1-1,-1-1-2412,0-3 2584,1-1 0,6 4 0,1 2 0</inkml:trace>
  <inkml:trace contextRef="#ctx0" brushRef="#br0" timeOffset="83">22084 12072 10565,'-15'-7'913,"1"-2"1,4 2 0,2 1-1,2 3-913,3 3 0,-5 3 0,0 11 0</inkml:trace>
  <inkml:trace contextRef="#ctx0" brushRef="#br0" timeOffset="84">23393 11237 7948,'8'-24'221,"-3"2"1,-4 1 0,-1 3-1,-1 4 1,-4 6-90,-5 8 1,2 6 0,-1 10 0,-3 4-1,1 4 1,0 4 0,1 6 0,1 6-1,-1 5 1,2 6 0,0 5 0,2 6-1,-2 4 1,2 2 0,-1 4 0,2 4-118,-1-1 0,4 1 0,-4-4 0,1-8 0,0-9 1,2-12-1,0-8 0,0-6 0,-2-5 0,0-7 1,-1-5-19,-4-8 0,-3-4 0,-1-4 0,1-8 0,2-4 0,0-6 0,-4-4 0,-1-4 0,0-2 0,4-2 0,-1-1-149,2-1 0,1-3 0,1-2 0,2 1 0,2 3 0,1 2 0,0 3 0,3 3 0,1 5 0,1 5 0,4 3-80,5 1 1,4 7 0,4 4 0,1 2 0,0 2 0,0 2 0,2 1-1,1 3 1,2 1 0,0-1 0,0-3 0,2-1 210,1-2 1,7 0-1,-1 0 1,-1 0-1,-1 0 1,-3-2-1,1-3 1,0-4-1,0-6 1,-2-2-1,-3-2 1,-5-1 349,-3 0 1,-3 2 0,-4-4 0,-4 1 0,-3 3 0,-2 2 0,-2 2 0,-3 0 0,-4 1 0,-6 3 0,-2 4 0,-2 1-172,1 0 1,-3 0-1,2 7 1,0 3-1,0 3 1,0 3-1,1 2 1,2 3-1,3 0 1,2 0-1,3-2 1,2 2-280,2 3 1,3-3 0,2 3 0,4-3 0,5-3-1,3-3 1,3-4 0,1-1 0,4 0 0,1-4-1,4-2 1,-1-6 30,-1-1 1,2-1-1,-5-6 1,0-1 0,-2-1-1,-5-2 1,-4 1-1,-2 2 1,-2 2 0,-1 1 99,-7 3 0,1 4 0,-9 6 1,1 2-1,-1 2 0,0 6 0,-1 3 1,0 3-1,1 1 0,4 2 1,1 1-1,0-1 0,2 0 0,2 5 1,2-5-1,4-3 0,5-3 1,2-3-1,4-1 0,2-1 1,3-3-1,1-5 0,4-5 1,1-4-60,2-4 1,-1-6 0,1-2-1,-2-2 1,-1-4 0,-4-3-1,1-4 1,-3 1 0,1-1 0,-5-1-1,-3 0 1,-5-2 55,-2 0 1,-1 4 0,-5-4 0,0 2 0,0 3 0,0 3 0,0 3 0,-1 4 0,-4 3 0,-5 6 0,-3 7 81,-1 4 1,0 4 0,-1 2 0,1 8 0,0 4 0,-1 4 0,2 3 0,2 2 0,2 4 0,-1 3 0,2 3 0,2 1-85,-1-1 1,6 5 0,-4-2-1,3 2 1,2 0 0,2-2 0,1 1-1,5-3 1,3-2 0,5-5 0,0-5-1,0-5-29,-1-3 1,-1-3 0,0-4 0,-1-5-1,-3-8 1,-6-5 0,-2-4 0,-4-1 0,-2-1-46,-6 1 0,-8-1 1,-1 1-1,2 0 1,1 1-1,1 2 1,1 1-1,0 0 1,-1 1-1,1 1 113,-1 1 1,9 3 0,6 5-1,8 4 1,5 3 0,1 2 0,2-1-1,3 2 0,-3-3 1,4 2-1,-3 0 1,1-1-1,1 1 1,0-1-1,0-1 1,0-1-1,-1-2 0,-2-1 1,-2 0-62,1-3 1,-1-1 0,1 0 0,-1 0 0,0-1 0,1-4 0,1-5 0,1-3 0,2-3 0,-1-1 0,-2-4 0,-3 0-3,-4 0 0,4-3 0,-5 5 1,0 2-1,-3 1 0,-3 1 1,-2 1-1,0 0 0,-2 1-13,-3 3 1,-3 5-1,-6 10 1,1 5 0,3 4-1,6 4 1,2 1 0,2-1-1,0-1-78,0 2 0,0 2 0,0 3 0,0-3 0,0-2 0,0 2 0,2 0 0,1-1 0,3-2 0,2-2 1,3-2-1,2-1-761,2-3 0,-1-4 1,0-6 870,1 0 0,-1-6 0,1-2 0</inkml:trace>
  <inkml:trace contextRef="#ctx0" brushRef="#br0" timeOffset="85">24644 11165 7948,'-6'-8'6,"3"2"0,-7 6 0,1 1 0,-1 4 0,2 5 0,2 3 0,3 3 0,1 1 0,2 4 0,0 1-529,0 4 1,0 3 0,0 3 522,0 1 0,6 7 0,2-3 0</inkml:trace>
  <inkml:trace contextRef="#ctx0" brushRef="#br0" timeOffset="86">25047 11583 7948,'15'-21'161,"-1"-3"0,0-2 0,1 1 0,-1-1 0,1-3 0,-1-4 0,2-3 0,2 0 1,1 1-1,-2-2 0,-1 0 0,-1-1 43,-1 1 0,-1 2 0,-2 8 1,-3 3-1,-2 4 0,-1 6 0,-2 4 1,-1 7-1,-5 6-362,-4 7 0,3 8 0,-6 2 0,0 3 0,1 2 0,1 2 0,0 2 1,2 0-1,-2 0 0,1 0 0,1-1 0,3 0-71,1-4 0,2 1 1,0-4-1,0 0 1,0 1-1,0-1 0,2 0 1,2-5-1,4-4 1,2-4 300,0-1 1,-6-2-1,4-7 1,0-1 0,0-2-1,3 2 47,2 1 1,0 4 0,-2 3 0,-1 6 0,-1 5 0,1 3 0,-2-1 0,0-1 0,0 2 0,2 4 0,-1 2-103,1 4 1,-5-3 0,3 7-1,0-2 1,-2-1 0,0 4 0,-2 2-1,-3 1 1,-1-3 0,0-4 0,-1-1-1,-4 0 47,-5-1 0,-3 0 0,-1-5 1,0-5-1,-2-5 0,-2-5 0,-3-2 1,0-3-1,-1-1 0,1-2 0,-1 0 1,0-2-56,-4-2 0,5-6 0,2-8 0,3-2 1,3-3-1,2-2 0,3-2 0,2-2 1,4 2-1,5 1 0,7 2 0,3-2-117,1-1 0,5 0 0,4 2 0,2 2 0,6 2 0,0 2 0,5-2 0,2-1 0,4 0 0,1 1 0,0 2 1,2-2 198,3-2 1,-4 0 0,3-6 0,-6 0 0,-4-1 0,0-4 0,-2-3-1,-1-1 1,-7 0 0,-5-2 0,-3-2 0,0-1 163,-1 0 1,-4 6-1,-4 5 1,-5 6-1,-4 7 1,-2 5-1,-4 6 1,-5 8 0,-4 8-318,-5 5 0,3 7 0,-3 4 1,3 3-1,1 4 0,1 2 1,0 4-1,1 2 0,3-3 0,4 1 1,1-2-1,0 2-130,2 0 1,1-5 0,4 0 0,3-5 0,4-5-1,6-1 1,2-5 0,4-5 0,0-6 0,0-3 0,-4-4-1,-1-3 156,-1-4 0,-3-9 0,0-1 1,-4 0-1,-2 0 0,-3-1 1,0 3-1,1 1 0,0 1 0,0 1 218,-3 0 1,1 1 0,1 2 0,3 3 0,2 3-1,4 5-131,0 3 1,-2 8 0,0-3-1,1 2 1,2-1 0,1 3 0,0 0-1,1 4 1,-1 2 0,0 3 0,1 1-1,-1 4-55,1 1 0,-6 2 0,-1 1 1,-1 2-1,-4 3 0,-2 2 1,-1 3-1,0 0 0,0 0 1,-1-3-1,-4-2 0,-5-3 180,-2-2 1,-3-7-1,-1-4 1,-1-3 0,-3-3-1,3-2 1,-1-3-1,1-2 1,-2-3 0,1-1-1,2-4 1,2-1-321,-1-2 0,1-6 0,-1 0 0,1-5 0,1-5 0,4 0 0,4-1 0,3 0 0,2-2 0,0 0 144,0 0 0,13 0 0,3-5 0</inkml:trace>
  <inkml:trace contextRef="#ctx0" brushRef="#br0" timeOffset="87">27076 10906 7858,'9'-5'303,"1"1"0,-7-8 1,4 4-1,-3-1 0,1-1 1,-3 1-1,-5 1 0,-7 5 1,-4 6-1,-4 6 0,-3 6 2826,-1 4-3075,-2 3 1,0 7-1,0 1 1,-2 4-1,-1 4 1,-2 6-1,2 3 1,3 5-1,3 2 1,4 0-1,1 4 1,5-2-1,3 0 1,5-7-1,1-4 1,4-6-1,2-6 1,6-4-1,1-5 1,0-5-1,-1-5-521,1-4 0,-5-5 1,-1-10-1,-3-5-1054,-2-2 1,0 2 0,0 0 1520,0-1 0,6-2 0,2-1 0</inkml:trace>
  <inkml:trace contextRef="#ctx0" brushRef="#br0" timeOffset="88">27320 11381 7899,'8'-14'151,"-1"-1"1,-6 1 0,3-2-1,0-2 1,0-1 0,-1 3 0,0 3 410,2 4 0,-2 2 0,-6 3 0,-4 8 0,1 9 0,-2 6 0,0 5 0,-3 5 0,-2 5 0,0 2-388,4 1 1,-4 10 0,3-4 0,-3 3 0,1 4-1,1 2 1,3 4 0,1 2 0,2-2 0,1-2-1,-1-3 1,2-3-284,1-6 1,2-5 0,0-10 0,0-3-1,-2-7 1,-2-5 0,-6-9 0,-3-5-1,-1-4-104,-1-2 0,1-7 0,0-4 0,-2 0 1,0-2-1,0-1 0,3-2 0,2 0 1,1-2-1,2-2 0,2-4 0,3-2-320,1 2 1,2 2-1,0 3 1,0 1-1,2 2 1,2 0-1,4 0 1,2 2 532,-1 1 0,7-5 0,7 4 0</inkml:trace>
  <inkml:trace contextRef="#ctx0" brushRef="#br0" timeOffset="89">27421 11136 7860,'0'-14'1154,"0"0"1,0-1-1457,0 1 0,0 8 0,2 6 0,3 8 0,4 4 302,4 3 0,8-1 0,1 0 0</inkml:trace>
  <inkml:trace contextRef="#ctx0" brushRef="#br0" timeOffset="90">27709 11165 9552,'0'-14'0,"-2"1"0,-1 2 0,-3 3 495,-2 1 1,3 4 0,-3 8 0,1 5-1,3 2 1,-1 4 0,0 4 0,2 2 0,1 4-440,2 2 0,0-2 0,0 8 1,0-2-1,0-1 0,0 3 1,0 0-1,0-1 0,0 1 1,-1-2-1,-2-2 0,-2-1-97,2 0 1,1-7-1,0-3 1,-1-3-1,-3-3 1,-2-3 0,-2-7-1,1-6-47,-1-7 0,7 0 0,-4-2 0,3-4 0,-1 0 1,2-2-1,1 0 0,2-1 0,2 2 0,1 1 1,3 1-1,1-1 19,-1-3 0,4 8 0,-4-3 0,2 1 0,3 0 0,2 0 0,1 2 1,1 3-1,-1 2 0,0 1 0,1 0 173,-1 0 0,1 0 1,-1 5-1,0-1 1,1-2-1,-1-2 1,1 0-1,-1 0 0,0-1 1,1-2-1,-1-2 205,1 2 0,-6-4 1,-1 2-1,0-1 1,-2 0-1,1 1-381,-4-1 0,-1 6 0,-2 5 0,0 8 1,0 5-1,0 1 0,0 2 0,0 2 1,0 1-88,0-2 1,0 1 0,0 0 0,0 1 0,0-2-1,0-1 1,1-1 0,2-1 0,2 1 0,-2-1 142,-1 0 1,4-6-1,2-4 1,0-8 0,-3-5-1,-2-4 1,1-3 0,0-2-1,1-1 111,2 2 0,-4 1 0,5 1 0,-2 1 0,-1-1 0,0 1 0,0 0 0,-1-1 0,1 1 0,2 1 46,1 4 1,-4-3 0,6 8-1,1 0 1,2 3 0,1 1 0,1 0-118,-1 0 0,-4 5 0,-2 1 0,-2 2 0,-1 2 0,0-1 0,-1 1 0,0 1 0,-3 2 0,1-1 22,3-2 0,-4 3 0,4-4 0,-3 4 1,-2 2-1,0-1 0,1 0 104,4 1 1,3-7-1,6-3 1,1-4-1,-1-2 1,1-4-1,-1-3 1,0-2-1,1 1-124,-1-3 1,-1 0 0,-2-1-1,-1 2 1,-1 1 0,1 0-1,-1 1 1,3 1-136,0 1 1,3 3-1,-2 5 1,-4 4-1,-2 5 1,-3 2 0,3 1-1,-1-2-160,1-1 1,4-2 0,-3 3-1,1-3 1,1-1 0,1-3 0,2 1-1,1 0-1544,1-2 1,-1-1 0,0-4 1812,1-3 0,-1-3 0,1-6 0</inkml:trace>
  <inkml:trace contextRef="#ctx0" brushRef="#br0" timeOffset="91">28788 10791 7860,'0'-14'453,"1"-1"0,4 3 0,5 2 0,3 7 0,1 4 0,0 6-79,1 1 1,-1 6 0,2 7 0,2 1 0,3 4 0,1 1 0,2 2-1,0 0 1,0 1 0,0 2 0,0 3 0,-2 2-364,-1 3 1,-3-3 0,-7-1 0,-3 1 0,-2-2 0,-3 1 0,-1-4 0,-4-2 0,-4-1 0,-7-1 0,-6 0 0,-2-3-410,0-1 0,-4-6 1,2 1-1,-1-3 1,1 0-1,-3 2 398,-1 1 0,-8 6 0,-2-2 0</inkml:trace>
  <inkml:trace contextRef="#ctx0" brushRef="#br0" timeOffset="92">29507 11683 7924,'-8'-6'314,"2"3"0,4-5 0,-1 0 0,-2 0 0,2-4 1088,1 0-1310,9-3 1,-4 1 0,5 0 0,0-1 0,0 1 0,3-2 0,2-2 0,1-1 0,1 0 0,-1 0 0,2-1 0,2 3 0,1 1 0,-2 1-1,-1 3 1,-1 0 0,-1 4 0,1 2 0,-1 3 0,0 3 0,1 5 0,-1 4 0,-1 6 0,-3 2 0,-4 2-358,0-1 0,-2-4 0,5-2 0,1-3 0,-1 1 0,-1-1 0,0-1 0,0-1 0,3-4 235,2-1 1,-5-4 0,-3-3 0,-3-4-1,-2-4 1,0-2 0,0 1 0,0-2-1,0-2 1,0-1 0,0 2 0,0 1 3,0 1 0,-5 1 1,0 0-1,2-1 1,1 1 50,2-1 1,2 7 0,1 5 0,3 5 0,2 3 0,4-1 0,0 3 0,3 1 0,-1 1-49,1 1 1,-1-2-1,0 3 1,1-1-1,-1 1 1,1 2 0,-3 1-1,0 0 1,-4 1-1,-2-1-9,-3 1 1,-1-6-1,-2 1 1,-2-1 0,-3-1-1,-4-3 1,-4-3-1,-1-2-29,-1 0 0,1 0 0,1-2 0,2-1 1,3-3-1,0-1 0,1-1 119,1 0 1,1 7 0,5 1 0,2 8 0,3 4 0,4 3-64,4-1 0,1-1 0,1-2 1,1-1-1,1-1 0,3-1 0,-1-3 1,0-3-1,2-2 0,-1 0 1,3-2-1,-2-3-538,-1-4 0,1-6 0,-2-4 1,4-5-1,-1-3 0,-1-3 543,0-4 0,1-3 0,7-6 0</inkml:trace>
  <inkml:trace contextRef="#ctx0" brushRef="#br0" timeOffset="93">30500 11079 7924,'19'-35'146,"0"-4"0,-1-1 0,-2 4 0,-3 5 0,-4 6 0,-4 1 0,-3 1 1,-2 4 301,0 3 0,-2 8 0,-3 3 0,-4 5 0,-3 5 1,1 5-1,2 4 0,-3 4 0,1 3 0,0 1-456,2 3 1,1 3 0,-4 2 0,3 2-1,-1 3 1,1 0 0,1 2 0,0-2 0,1 2-1,-1 0 1,2 1 0,-1-1-344,4-3 0,2-4 0,1-1 0,0-2 1,0-3-1,0-5 0,-2-5 0,-3-4 0,-3-7 1,-1-6 304,-1-7 1,-4-4 0,-6-5 0,1-5 0,0-3-1,0-2 1,1 0 0,2 2 0,0 1 0,0 2-1,0 0 1,5 2 238,3 3 0,-1 3 0,5 5 1,6 6-1,6 11 0,5 9-141,1 4 0,1 5 1,1-3-1,3 1 0,3 2 1,2 0-1,0-2 0,3-1 1,4-2-1,4 0 1,0 1-1,2-3 17,-1-1 1,1-8-1,2-3 1,-6-3 0,-4-2-1,-5-2 1,-6-3 0,-6-4-1,-4-4 1,-1-3 0,-4-2-1,-2-1-77,-1 2 0,-6 1 0,-2 1 0,-1 1 0,1-1 0,0 3 1,0 2-1,-4 4 0,0 1 0,-1 2-115,3 4 0,-1 6 0,6 7 1,0 0-1,1 1 0,-1-1 1,2 1-1,1-1 0,2 2 1,0 1-1,0 3 432,0-3 0,0-1 0,2-3 0,2-3 0,6-6 0,3-2-250,1-2 1,-1-2 0,-2-1-1,-3-3 1,0-1 0,-1-1 0,1 2-241,0 0 1,1 1-1,5 5 1,1 0-1,-2 1 1,-2 3-1,-2 2 238,3 2 1,-4-5 0,1 2 0,2-3 0,2-2 0,2 0 0,-1 0 0,0 0 0,1-2-1,-1-3 9,1-4 1,4-6-1,0-4 1,-2-5-1,-1-3 1,-1-2 0,-1-1-1,1-4 1,-1-4-1,-1-4 1,-2 1-1,-3 1-92,-2 1 1,-1 7 0,-5 0 0,0 5 0,0 5 0,-1 3 0,-4 7 0,-5 12 0,-3 13 0,4 3 1,-1 8-1,-1 3 1,-2 4-1,-1 2 0,-1 1 1,3 0-1,0 1 1,3 1-1,-1 4 1,1 0 10,-1-1 1,7 1-1,-2-7 1,4-1-1,2-3 1,2-5-1,4-5 1,1-3 0,4-3-1,4-3 1,4-6-1,-3-4-94,-1-4 0,3-4 1,1-7-1,-1 1 1,0-1-1,0 1 1,-1-2-1,-2-2 1,-2-1-1,0 2 0,-1 1 119,-3 1 0,1 6 0,-6 2 0,-2 6 0,-1 7-27,-2 5 0,1 4 0,2-1 1,2 0-1,0-1 0,0-2 1,1-1-1,2 1 0,2 2 0,-1 1 1,1-1-1,0-2 47,-2-1 0,4-2 0,-2 3 0,3-1 0,1-1 0,-1 1 0,-2-2 0,-3 0 0,0-2 0,-2 2 0,2-1 77,0-1 1,-4 5-1,0-1 1,0 3-1,-1 1 1,2 0-1,-2 2 1,-2 4 0,-1 4-1,0 3 1,0 2-1,0 1-21,0 4 0,0-3 0,0 6 1,-1 0-1,-2-2 0,-4 0 0,-1-3 1,-3-3-1,-2-5 0,-1-3 0,0-4 1,-1-2 79,1-7 1,-2-5 0,-3-3 0,-4 0 0,-1-2 0,0-2 0,0-8 0,2-4 0,1-4 0,2-3 0,0-2 0,3-4-862,5-5 0,4 4 0,7-4 0,0 4 0,0 1 1,2 2-1,3 3 694,4 5 0,17-3 0,4-1 0</inkml:trace>
  <inkml:trace contextRef="#ctx0" brushRef="#br0" timeOffset="94">32025 11237 7875,'0'-14'358,"0"-1"0,2 3 1,1 0-1,2 6 0,-2 4 1,-2 9-1,-2 6 1,-2 4-1,-4 4 0,1 1 1,-2 4-35,0 1 0,5 2 0,-2 0 1,2-1-1,-1 1 0,0 0 0,0-2 1,3-1-1,1-2 0,1 0 1,3-2-467,0-3 1,8-4-1,-3-6 1,4-6 0,0-6-1,-2-6 1,-3-6 0,0-2-1,-2-4 11,1-1 0,4-1 0,-3-2 0,1 2 0,-1 2 0,-1 4 0,-2 1 0,-1 1 0,1 1 0,0 1 133,1 4 0,-4 4 0,3 10 1,-4 4-1,-1 6 0,2 2 1,1 2-1,2 1 0,-2-1 0,0 2 1,1-1 23,0 1 0,6 0 0,-4-3 0,2 1 0,2-2 0,0-2 0,-1-4 0,1-2 0,-1 1 0,1-2 0,1-3 0,2-4 54,1-1 0,1-1 0,-3-4 0,0-5 0,-3-2 0,2-3 0,1-1 0,-1-1 0,-2-2 0,1-1 0,0 1 0,-1 0-293,2 1 0,-3 2 0,2 2 1,1 1-1,0 5 191,-1 8 0,-4 7 0,-6 7 0,0 0 0,0 1 0,0-1 1,2 1-1,1-1 0,2 0 0,0 1 0,-1-1 0,3-1 53,1-3 1,1 1 0,6-7 0,-1 0 0,1-3 0,-1-1 0,0-1 0,1-4 0,-1-5 0,1-2 0,-1-4-36,0-4 1,1 3-1,-2-7 1,-2 0-1,-3 0 1,0 1-1,-2 3 1,2 0 0,-2 1-1,1 0-122,-4 2 0,-3 7 0,-5 7 1,-3 8-1,-1 7 0,1 7 1,0 4-1,1 1 0,-1 0 1,2 0 89,0 1 1,1-2 0,5 1-1,0 0 1,0-2 0,0-3-1,0-3 1,1-1 0,3-1-1,2-1 1,2-4 138,3-4 0,2-3 1,0-4-1,-2-3 0,-2-4 1,1-4-1,-2-3 0,-2-2 1,-1-2-1,2-1 1,-1-1-1,0 1 57,-2 0 0,2-3 1,-1 3-1,0 0 0,-1 1 1,1 2-1,-2 2 1,1 3-1,-1 2-303,2 2 1,6 5 0,-2 1 0,4 6 0,0 7 0,-2 1 0,-1 0 0,1-1 0,2 1 0,1 2-18,0 1 0,1 1 0,-1-1 0,1 0 1,-3 1-1,0-2 0,-4-2 0,-2-2 0,-3 3 322,-1 0 1,-4-2-1,-3-2 1,-4-2 0,-4-2-1,-1-3 1,-1-1 0,1 0-1,-1 0-568,1 0 0,4 0 0,1 0 0,-2 0 344,-2 0 0,5 7 0,3 2 1,5 4-1,5 1 0,5-1 260,2-3 0,-2 1 1,-1-5-1,3 1 1,0-1-1,3-3 0,1-1 1,1-2-1,3-2 1,-3-1-1,1-3-71,1-2 1,-1-2 0,4-4 0,-1-1 0,-4 1 0,-1 0 0,-1-1 0,-1 1 0,0 1 0,1 2 0,-2 1 0,-2 1-321,-2 1 1,-4-5 0,5 5 167,1 0 0,-5 8 1,-2 9-1,-6 4 1,-3 2-1,2-1 1,1 0-1,2 1 0,0-1 1,0 1 84,0-1 0,0-5 1,0 1-1,0 1 0,2 0 1,1 1-1,4-4-1,1-2 1,-4-1-1,6-7 1,1-3 0,0-4-1,0-2 1,-3-1 68,-1 3 0,2 4 0,-2-5 0,-1-1 0,2 0-576,0 2 0,-5 4-385,2 10 1,-2-4 0,1 6-1,0-1 833,0 4 0,4 2 0,0 3 0</inkml:trace>
  <inkml:trace contextRef="#ctx0" brushRef="#br0" timeOffset="95">33363 11194 7888,'-8'-29'1498,"-3"7"0,6 3 0,3 4 1,4 7-1499,3 8 0,6 7 0,-3 7 0</inkml:trace>
  <inkml:trace contextRef="#ctx0" brushRef="#br0" timeOffset="96">13883 13467 7973,'-6'8'199,"-5"-3"1,-5-3 0,-4-2-1,3 0 1,1 0 0,1 0 2595,1 0-2679,0 0 1,6-2 0,3-3 0,3-6 0,4-6 0,3-7 0,4-4 0,6-2 0,4-2 0,5-3 0,3-2-1,2-1 1,1-1 0,2 3 0,2 0 0,-4 6 0,-3 5 0,-3 5 0,0 4 0,-1 4 0,-4 2 0,-3 7 0,-2 8-1,-1 7 1,-2 9 0,-3 5-116,-2 4 1,-1 4 0,-5-2 0,0 3 0,0 0-1,0 0 1,0-3 0,0-2 0,0-2 0,0-4 0,0-5-1,0-3 25,0-2 0,2-6 1,1-5-1,2-6 0,0-6 1,-1-6-1,3-2 0,-1-4 1,2-2-1,0-2-150,3-2 1,-3-2 0,2 0-1,0 0 1,-1 2 0,1 2-1,1 2 1,0 2 0,0 4-1,-1 1 1,-1 2 0,1 1 195,0 3 1,-6 4 0,6 7 0,1 3 0,0 2 0,1 2 0,-3 3-1,2 3 1,2 4 0,2 1 0,-1-1-44,0-2 1,1 0-1,1 1 1,1 3 0,4-3-1,0-1 1,1-3-1,-1-3 1,1-4 0,1-1-1,1 0 1,0-2-31,0-2 1,-7-7-1,2-4 1,-3-2-1,-1-4 1,-1-2-1,1-1 1,-3 1 0,-2 1-1,-4-1 1,-1-1-1,0 1-62,-2 2 0,4 2 0,-3 3 0,0 6 0,-3 10 0,-1 6-148,0 3 1,2 5-1,1 1 1,3-1 0,1 0-1,1 0 1,0 0 0,3 1-1,2-1 1,0-2 0,-2-1-1,-2-1-3251,2-1 3462,2-6 0,8 5 0,1-5 0</inkml:trace>
  <inkml:trace contextRef="#ctx0" brushRef="#br0" timeOffset="97">14962 12820 8539,'-14'-27'0,"-1"3"593,1 5 0,1 3 0,2 3 0,3 5-962,2 8 1,7 6 0,7 9 0,2-1 0,-1 0 368,3 1 0,0-1 0,3 1 0</inkml:trace>
  <inkml:trace contextRef="#ctx0" brushRef="#br0" timeOffset="98">15422 13065 7930,'-9'-7'313,"-1"-2"1,1-4 0,-1-2 0,2 1 0,0 0 0,2-1 0,-1 1 309,4-1 0,-3 6 0,1 2 1,2 6-1,1 7 0,2 5 1,0 5-511,0 4 1,7 2-1,1 7 1,1 0 0,1-1-1,3 1 1,3 0-1,3-2 1,-2-1 0,1-4-1,1 0 1,5-1-253,3 0 0,2-8 0,1-8 0,2-4 0,2-1 0,-2-1 0,-2-6 0,-1-7 0,-2-7 0,-3-3 0,-5 0 0,-4-2-26,-6-1 1,3-2 0,-8 2 0,-1 3 0,-1 4 0,-4 2 0,-1 2 0,-3 5 0,-2 3 0,-3 5 214,-2 1 0,0 8 0,4 4 0,4 3 0,3 1 0,2 1 0,0-1 0,0 2 0,2 1 0,3 4 0,3 0 0,1 0-3,1-4 1,-1 4-1,7-2 1,2 1-1,1-1 1,0 0 0,0-3-1,1-3 1,-3-5-1,1-2 1,-1-1 0,3 0 44,-3-1 1,-2 0 0,-4-8 0,-2-2-1,2-2 1,2-3 0,0-3 0,-2-4 0,-3-1-1,0 1 1,-1 2-194,-1 2 1,4-1 0,-6 1 0,1 1-1,0 5 1,0 8 0,-2 8 74,-1 5 0,2 1 0,1 1 0,0-1 0,1 1 1,4-1-1,3-1 0,1-2 0,1-3 0,-1 0 1,0-2-1,1 1 23,-1-4 0,5-2 0,0-1 0,-1-1 1,-2-2-1,-2-4 0,1-1 0,-1-3 0,1-2 1,-1-1-1,0 0 0,-1-1 142,-3 1 1,1-1 0,-5 3 0,1 0 0,-1 3 0,-1-1 0,0 1 0,1 1-124,2 1 1,-3 4-1,4 8 1,3 4-1,0 3 1,1-1-1,-2-2 1,-1 3 0,1 0-1,2 1 1,1-2-371,1-1 1,-1-2-1,1 2 1,-1-4-1,0-1 1,1 0 0,-1-2-1,0-2 1,1-1-1,-1 0 1,1 0-1,-3-1-3241,-2-4 3595,-4 3 0,1-17 0,1 3 0</inkml:trace>
  <inkml:trace contextRef="#ctx0" brushRef="#br0" timeOffset="99">16717 12734 8252,'-14'-5'538,"0"0"1,4-5 0,0 4 0,1 1 0,2 2-1,7 6-640,8 4 0,5-3 0,2 6 1,-1 1-1,0 2 0,2 1 102,3 1 0,4-1 0,6 1 0</inkml:trace>
  <inkml:trace contextRef="#ctx0" brushRef="#br0" timeOffset="100">17235 13151 7862,'2'-13'965,"1"5"0,2 10 0,-2 9 0,-1 8 0,-2 5 3596,0 6-4553,0-1 0,-2 8 0,-1-4 0,-2 6 1,0 2-1,0 3 0,-1-1 0,0 0 1,-1-2-1,4-1 0,1-3 0,1-2-8,-4-3 0,3 5 0,-4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5:30:22.978"/>
    </inkml:context>
    <inkml:brush xml:id="br0">
      <inkml:brushProperty name="height" value="0.053" units="cm"/>
      <inkml:brushProperty name="color" value="#FF0000"/>
    </inkml:brush>
  </inkml:definitions>
  <inkml:trace contextRef="#ctx0" brushRef="#br0">18070 12762 7984,'0'-27'0,"0"3"607,0 5 1,0-2-248,0 2 0,0 5 0,-2 6 0,-1 3 0,-2 6 1,2 9-351,1 8 0,-3 2 0,1 8 0,-1-1 0,0 5 0,0 1 0,2 4 0,2 0 0,1 1 0,0-1 0,0-3 0,0-4 0,0-1 0,0 0 0,0-2 0,1-3-2178,4-5 0,3-10 2168,6-4 0,1-3 0,-1-2 0</inkml:trace>
  <inkml:trace contextRef="#ctx0" brushRef="#br0" timeOffset="1">17839 12705 7857,'-14'-27'115,"0"1"0,1 4 1,3 1-1,6 3 1,2 2-1,4 2 1,2 0-1,6 1 1,4 2-1,5 1 135,5-1 1,4-2-1,2-1 1,2 1-1,3 2 1,0 3-1,0 1 1,-3 4-1,0 3 1,-1 5-1,-1 4 1,-4 6-295,-4 4 1,-4 5 0,-7 8-1,-3 3 1,-2 0 0,-4 2-1,-5-2 1,-8 2 0,-5-2-1,-5 0 1,-2-3 0,-2-1 28,-2-3 1,-2-5-1,0-2 1,0-2-1,2 0 1,2-3 0,2-5-1,2-6 1,4-3-41,1-2 0,8-7 0,5-2 0,6-3 0,6 1 0,4 2 0,2-1 0,-1 0 0,2 2 0,2 2 0,1 3 0,-2 1 110,-1 2 1,0 0 0,2 2 0,1 3 0,-1 4-1,-1 4 1,1 1 0,1 1 0,0-1 0,0 1 0,1-1-1,-1 0 107,1 1 1,-4-2-1,5-2 1,-2-3-1,1-2 1,-3-3-1,-2-3 1,-4-5-1,-2-2 1,1-3 0,-2-1-1,-3-4-78,-4-2 0,-1-2 0,0 3 0,0-2 0,0-1 0,0 1 0,0 2 0,-1 2 1,-2-1-200,-2 1 0,0 8 0,7 6 0,2 8 0,6 6 0,3 4 0,1 2 0,2 1 0,2 0 10,1-3 0,2 2 0,-2 0 0,3-3 1,2-1-1,0-3 0,0-4 0,-1-4 0,-3-3 1,-1-2-1,-1-2 0,-4-3 99,-2-4 0,-8-5 1,4-4-1,-1-3 0,-6-1 1,-4-2-1,-6 0 1,-6 0-1,-2 0 0,-4 0 1,-1 1-1,-4 1-202,-1 0 0,3 4 1,0-1-1,0 5 1,1 4-1,4 5 1,3 4-1,2 2 1,1 6-1,4 5 1,5 8 207,8 2 0,4 8 0,6 7 0</inkml:trace>
  <inkml:trace contextRef="#ctx0" brushRef="#br0" timeOffset="2">19091 13079 8398,'0'-14'0,"0"-1"228,0 1 0,0-5 1,0-2-1,0 0 0,0-1 1,-1 1-1,-3-2 0,-2 1 1,0-4-1,-2-1 1,1-1-1,-1-1-73,0 0 0,3 0 0,-3 0 0,2 2 0,1 3 1,-1 7-1,-4 5 0,-3 8 0,1 4 0,0 6 1,3 7-155,-2 4 0,-2 14 0,-2-1 0,3 4 0,1 3 0,1-2 0,0 1 0,2 0 0,4-1 0,2-3 0,2-3 0,0-5-30,0-5 1,2-5 0,4-4 0,7-5 0,4-4 0,2-4 0,1-5 0,0-8 0,3-6 0,1-7 0,0-5-1,-2-3 140,-1-3 0,3-1 0,-5-4 1,-1-1-1,-2-2 0,-2 1 0,-1 3 1,-4 2-1,-2 4 0,-2 6 0,-2 6-75,-5 7 0,-4 9 0,-10 7 1,-2 6-1,-1 9 0,2 5 1,2 9-1,4 4 0,3 5 0,0 2 1,2 1-1,-1 1-142,4-1 1,1-1 0,2 3-1,2-2 1,4 1 0,7-3 0,6-4-1,4-4 1,2-6 0,2-1 0,1-5-1,-3-5 64,-1-6 1,-1-4 0,2-2 0,-2-4 0,-3-5-1,-2-4 1,-2-4 0,-3-2 0,-2-1 0,-3-2 0,0 3-1,-2-1 46,1 3 1,-1 2-1,-3 2 1,2 0-1,-2-1 1,0 2-1,2 4 1,3 6-32,0 6 1,3 5-1,-4 6 1,1 1-1,1 1 1,1 1-1,0 2 1,-1 0-1,1 1 1,-1 0-1,3 1 1,-1 0-461,-2-3 1,4-2-1,-5-2 1,2 0 0,-1-1-1,2-3 487,2-5 0,2-10 0,-1-3 0</inkml:trace>
  <inkml:trace contextRef="#ctx0" brushRef="#br0" timeOffset="3">19695 12561 7857,'-4'-14'291,"-3"-1"0,-1 1 1,-3 1-1,0 2 0,0 3 1,3 3-334,1 7 0,2 4 0,7 8 1,3 1-1,4-1 0,4 1 1,2 1-1,-1 1 0,0 4 0,1 0 1,1 1-1,1-1 42,3 0 0,5 4 0,-3-2 0</inkml:trace>
  <inkml:trace contextRef="#ctx0" brushRef="#br0" timeOffset="4">19998 12791 7623,'12'-1'336,"-1"-3"0,-3-2 0,-1-2 0,-2-3 0,-1-2 0,1-1 0,-2-1 131,-1 1 0,-4-1 0,-2 1 0,-6 1 0,-3 5 0,-1 8 0,1 8 0,2 5-478,1 1 1,6 2 0,-4 4-1,1 4 1,4 3 0,1 2-1,2-1 1,0 1 0,0-2 0,2-1-1,1-2 1,5 0-58,5-2 0,-2-3 1,10-9-1,0-5 1,1-4-1,2-1 1,0-1-1,0-6 1,-2-5-1,-1-8 1,-2-2-1,1-2-11,-3 2 1,-1-6-1,-3 6 1,-2-2-1,-3 2 1,0-1-1,-2 3 1,1-1 0,-4 3-4,-1 2 0,-4 8 0,-3 5 0,-3 6 0,0 7 0,3 3 1,4 1-1,1 2 0,0 2 0,0 2-38,0 3 1,0-4 0,1 3 0,3-1 0,2-2 0,2 0 0,3 1 0,2-3 0,0-1 0,-2-1 0,-1-3 0,1-2-1167,2-5 1,1-4 1285,0-1 0,1-6 0,-1-2 0</inkml:trace>
  <inkml:trace contextRef="#ctx0" brushRef="#br0" timeOffset="5">20084 12403 7835,'-23'-23'336,"4"4"1,3 5 0,2 2 0,0 5 0,-1 0 0,2 6 0,4 4-137,4 6 0,8-1 0,5 2 1,3 1-1,7 2 0,1 1 1,3 1-1,1-1 0,2 0 0,3 1-200,0-1 0,1 7 0,0 1 0</inkml:trace>
  <inkml:trace contextRef="#ctx0" brushRef="#br0" timeOffset="6">21451 12863 7839,'0'-14'95,"0"-1"0,0 1 0,-2 1 1,-1 2-1,-4 3 0,-1 0 137,-3 0 0,2 3 0,-4-3 0,-3 2 0,-2 3 1,-1 3-1,-2 4 0,-1 6 0,-4 3 0,1 3 1,-1 3-1,4 3 0,1 2 0,3 0 0,2 2 1,4 1-156,2 2 1,4-5-1,6-2 1,0-1-1,3-3 1,5-4 0,8-3-1,5-3 1,4-2-1,2-2 1,2-4 0,0-5-79,0-5 1,-1-7 0,0-4 0,-3 0 0,-1-1 0,0 1 0,-1-1-1,-6 1 1,-4 0 0,-5 3 0,-2 2 0,-2 2 26,-3 0 1,-2 4 0,-4 2 0,-5 2 0,-3 4 0,-1 5 0,0 7 0,1 3 0,2 3 0,3 1-1,1 2-149,4-1 1,1-2-1,4-2 1,1 2 0,4 2-1,2 1 1,6-1-1,4-2 1,3-2 0,4 1-1,1-1 1,2 0-1877,-1 1 1,1-1 1998,0 0 0,6 1 0,2-1 0</inkml:trace>
  <inkml:trace contextRef="#ctx0" brushRef="#br0" timeOffset="7">22098 13208 8496,'-5'-9'511,"0"-1"0,2-1 0,2-2 0,1-1 0,0-1 0,1 1 0,4 0 0,5-2-148,2-4 1,3 3-1,1-7 1,1-2 0,3-1-1,-1-2 1,0 2-1,0 3 1,-1 5 0,-1 3-1,1 2-528,1-1 0,0 7 0,-4 5 0,-3 6 0,-2 8 0,-5 5 0,-4 5 0,-1 2 1,2 2-1,1 1 0,2-1-145,-2-1 1,4-6-1,-1 1 1,0-3-1,2-1 1,0-3 0,3-2-1,2-5 1,2-4-1,-1-1 1,0-1 294,1-4 0,-2-3 0,-2-8 0,-2-2 1,1-2-1,-2-1 0,-3-2 0,-4 3 1,-1-3-1,0 1 0,0-2 0,0 1 137,0 4 0,-6 5 0,-2 3 0,-2 1 0,1 1 0,-2 1 0,-2 3-236,-2 3 0,9 2 0,6 2 0,8 1 1,5 3-1,3 1 0,1 1 0,3-2 0,-3 0 30,-1-2 0,-1 2 0,-1 0 0,0 1 0,1 1 0,-1-2 1,0 1-1,1-3 0,-1 3 0,1 1 0,-3 1 198,-2 1 1,-4-5 0,-6 4-1,0 3 1,0 0 0,0 3-1,-1-1 1,-4 1 0,-5-1-1,-2 0 1,-3 1 0,1-1-178,-1 1 0,1-6 1,0-1-1,-1-2 0,1-2 1,1-4-182,4-5 0,4-3 1,10-6-1,4-1 0,4 1 1,1 1-1,-1 2 416,-3 1 0,2 7 1,-2-2-1,3 4 1,1 1-1,-1 1 0,-2 2 1,-1 2-1,3-2-130,4-1 1,-1-2 0,5 0 0,0 0 0,3-2 0,3-2 0,2-6 0,-1-4 0,1-4-1,2-3 1,1-3 0,1-5-8,-1-3 1,-3-7 0,-4-1 0,-1-7 0,0-4 0,-1-2 0,-4 2 0,-5 2 0,-2 2 0,-4 2 0,-2 2 0,-1 3 189,1 7 0,-4 6 0,3 12 0,-5 2 0,-5 5 0,-3 10 0,-2 9 0,1 8 0,-1 4 0,2 2-310,3 2 0,-1 7 0,1 1 0,0 2 0,0 3 0,1 2 0,0 1 0,3 0 0,1 0 0,0 0 0,0 0 0,0 1-321,0-1 0,1-5 0,3-1 0,0-2 0,1-5 1,0-4-1,0-7 0,-2-6 249,-1-8 1,-9-4 0,-2-13 0,-4-4 0,-2 0 0,-1-2 0,-1 0-1,-4-2 1,-1-3 0,-4-2 0,1-3 0,-1 0 273,2-1 1,6 2 0,-1 1 0,3 2 0,2 0 0,-1 0 0,3 2 0,0 1 272,3 3 1,12 9-1,2 6 1,8 6-1,4 5 1,2 1-1,1 1 1,-1 1-1,2 2 1,1 1-1,4 1-512,1-1 0,1 1 0,1-1 0,0 0 0,0-1 0,1-2 0,2-1 1,2 0-1,-2-1 0,0-1 0,-2-2 0,0-2 72,-2-3 1,-9-2 0,0-4 0,-5-5 0,-4-2 0,-5-3 0,-4 1 0,-4 1-1,-5 2 1,-6 3 0,-4 1 304,-3 4 1,4-3 0,-7 1 0,0 2 0,0 3 0,1 5 0,3 3 0,2 1 0,2 1 0,2 1 0,1 2 0,3 3-321,6 3 1,2-3-1,2 5 1,2-2 0,2 2-1,6-1 1,4 1-1,4-5 1,3-3 0,-1-5-1,3-2 1,-2-2 97,-1-3 1,0-1 0,-6-1 0,0-4 0,1-5 0,-2-3 0,-2 1 0,-3-1 0,0 0 0,-2-3 0,0 0 11,-2 0 0,-3 6 1,-1 1-1,2-1 0,1 4 1,2 6-1,-2 8-178,-1 5 0,2 1 0,3 0 0,-1 1 0,2-2 1,0-2-1,3-2 0,2 1 0,2 0 0,-1-2 1,2-2-1,2-3 2,1-1 0,6-9 1,-2-2-1,1-6 0,0-4 1,1-6-1,1-7 0,-1-7 1,-2-2-1,-1-4 0,-1-3 1,0-5-115,-4-3 0,-1-8 1,-3-1-1,-2-2 0,-1 1 1,-1 4-1,-1 7 0,-3 11 1,-3 8-1,-4 9 511,-3 8 1,-3 10 0,-6 17 0,-2 8-1,-2 4 1,-1 7 0,2 4 0,1 4 0,1 2-1,1 4 1,0 4 0,1 3-81,3-2 0,-1 4 1,6-2-1,0 0 0,1 0 1,-1 0-1,2-2 1,1-1-1,2-3 0,0-4 1,2-6-215,2-7 1,4-10 0,7-12 0,-2-6 0,-2-7 0,-3-3 0,0-3-1,0-1 1,1-4 0,1 0 27,0 1 0,-2-4 0,3 4 1,-3 3-1,0 1 0,0 1 1,1 1-1,1 0 0,-2-1 1,0 2-1,0 2 128,3 2 0,-3 5 0,2 0 0,1 2 0,0 4 0,0 1 0,-3 3 1,-1 2-1,-3 3-98,3 2 0,-4-3 0,7-1 0,1 3 0,0 0 0,0 1 0,-1-2 0,1-1 1,2 0-1,1-1 0,0 1-119,1 1 0,-1-5 1,1 1-1,-1-2 1,0-1-1,1 0 1,-1-3-1,-1-2 1,-2-3-1,-1-2 0,1-2 1,0-3 64,-1-2 0,-2-1 0,-5-1 0,3 1 0,1-2 1,-1-2-1,-3-1 0,-1 1 0,-2 2 0,0 2 1,0 0 167,0-1 1,-2 7 0,-3 4 0,-2 4 0,-1 4 0,3 6 0,2 3-191,-2 1 1,3 0 0,-3 1 0,4-1-1,1 2 1,1 0 0,3 0 0,2-3 0,2 0-1,3 0 1,2 1-152,1 0 1,1-6 0,-1-3 0,2-3 0,2-2 0,1 0 0,-2-2 0,-1-3 0,-3-4 0,-2-4 0,-3-1 0,0 1 377,0 3 1,-4-3 0,0 4 0,-2-4 0,-2-1-127,0-1 1,0 9-1,0 6 1,0 8-1,2 6 1,1 4-1,2 1 1,-2 0-1,-2 0 1,-1 2-26,0 2 1,0 1-1,0 6 1,0 3 0,0 6-1,0 2 1,0 3 0,0-1-1,0 1 1,0 3 0,0 2-1,-1 1 144,-4 0 0,2-3 1,-7-3-1,1-3 1,-1-2-1,0-6 1,1-4-1,-1-5 1,1-6-1,-3-7 55,0-7 0,-3-2 0,2-4 0,2-2 0,0-6 0,-2-3 0,-1-3 0,1-1 0,0-4 0,2-1 0,0-4 0,3-1-621,2-2 1,-4 5 0,5 0 0,2-1 0,1-4 0,2-2 0,2 1 0,3 4 0,4 4 0,4 4 0,2 2 0,-1 4-5506,0 2 5897,7-3 0,1 12 0,7-6 0</inkml:trace>
  <inkml:trace contextRef="#ctx0" brushRef="#br0" timeOffset="8">25134 12806 7741,'8'-15'524,"-4"1"1,3-1 0,-1 3 0,2 0 0,3 6 0,1 4 0,-3 10 0,-4 8 0,-3 10-171,-2 6 0,0 5 0,-2 7 0,-1 3 1,-4 1-1,1-2 0,-2 0 0,0 1 0,-2 1 1,1-2-1,-1-1 0,1-2-354,1 0 0,-12 0 0,4 1 0</inkml:trace>
  <inkml:trace contextRef="#ctx0" brushRef="#br0" timeOffset="9">25954 12518 7583,'14'-15'107,"-4"1"0,-2 0 0,-2-1 0,-1-1 1,0-1-1,-1-3 0,0 3 0,-3 1 1,-2 3-1,-3 2 34,0 1 1,-8 7-1,3-2 1,-4 4 0,-1 1-1,-1 0 1,-1 1 0,-1 4-1,-2 6 1,1 7 0,2 6-1,2 3 1,-1 2 0,1 1-1,1 2 1,2 3-196,1 2 0,7 0 0,-2 1 0,4-4 0,2-5 0,6-4 0,5-2 0,8-4 0,2-6 0,5-7 0,4-4 0,4-4-25,1-3 0,-2-4 1,3-11-1,-2-5 0,-3-7 1,-2-7-1,-1-2 1,0-2-1,-2 0 0,-3-2 1,-5-2-1,-3-1 163,-1 2 0,-1-3 1,-1 2-1,-4 4 1,-2 5-1,-2 4 0,-1 5 1,-2 7-1,-5 6 1,-7 8-1,-1 6 81,1 7 1,-4 3 0,1 8 0,-4 3 0,-1 5 0,2 5 0,2 5 0,-1 4 0,1 4 0,-1 1 0,1 0 0,1 2-244,4 3 0,-2-4 0,6 4 0,2-3 0,1-3 0,2-4 0,0-4 0,2-6 0,1-4 1,3-6-1,2-7-5,3-6 1,2-5 0,1-5-1,-1-4 1,-2-6 0,-3-2 0,0-4-1,-1 0 1,1-1 0,-2-1 0,1-1 147,-4 2 0,3-4 0,-1 7 1,-2 2-1,-1 1 0,-1 3 0,3 2 1,0 1 15,0-1 1,-1 4 0,0 4 0,2 6 0,-2 7 0,0 3-1,0 1 1,4 1 0,-1-1 0,2 0 0,0 1-98,3-1 1,2 0-1,1 1 1,1-2-1,-1-2 1,2-3-1,2-2 1,1-3-1,-1-1 1,-2-2 0,-2 0-69,0 0 0,1-2 0,-1-2 1,1-6-1,-3-3 0,0-1 0,-4-1 1,-1 1-1,0 0 0,-1-1 0,-3 1 17,-1 0 0,-2 4 1,-2 2-1,-2 2 0,-6 4 1,-1 5 69,1 7 0,2-2 0,5 1 1,-2 3-1,4-1 0,2 0 0,6-3 1,1 0-1,3-2-101,2 1 0,1 2 0,0-4 0,1 0 0,-1 0 0,1 1 0,-1 2 0,-1 3 0,-4 2 157,-4 1 0,-3 1 0,-2 1 0,0 1 0,0 4 0,0 0 0,-2 1 0,-1 2 0,-2 5 0,0 3 0,1 0 0,-3 0-69,-1 2 1,3-2 0,-3 4-1,0-1 1,2-3 0,-2-3-1,2-5 1,-2-3 0,0-2-1,-4-1 53,0-5 0,2-5 0,1-8 1,-3-2-1,0-3 0,-3-4 1,2-6-1,2-2 0,2-4 1,-1-2-1,2-1-31,3 2 0,4-5 0,1 3 0,0-3 0,0-2 0,1 2 0,2 3 0,4 3 0,1 2 0,3 0 0,3 1 0,4 2-48,1 2 0,7-1 0,-2 1 1,3 0-1,2-1 0,1-1 0,2-1 1,3-4-1,0 0 0,2-1 0,-2-1 1,2-4 82,0-5 0,-5 0 0,1-5 0,-4 1 0,-3-1 1,-4-3-1,-1 0 0,-4 0 0,-1 2 0,-3 1 0,-3 3 1,-5 7 147,-4 5 1,-1 2 0,0 6 0,-1 1 0,-3 5 0,-2 8 0,-2 8 0,-2 5 0,1 3-247,-1 3 0,1 5 1,-6 8-1,1 3 1,1 2-1,2 3 1,1 2-1,-1 2 1,0 3-1,1 1 0,4 0 1,1 0-197,0 0 0,1 0 1,4-5-1,1-3 0,2-5 1,4-8-1,1-6 1,3-7-1,2-4 0,1-4 1,0-4-1,-1-7 234,-3-9 1,3-2 0,-5-7 0,1 1 0,-1-1 0,0-2 0,-1-1 0,-1 1 0,-3 2 0,-1 3-1,-2 2 1,0 2 628,0 2 0,0 4 0,0 0 0,0 2 1,0 5-618,0 8 1,5 6 0,1 2 0,2-2-1,2-1 1,-1-1 0,1 1 0,1 0 0,2 1-1,1 0 1,0-1-34,1-6 1,-1-2 0,1-2-1,-1 0 1,0 0 0,1 0-1,-1-2 1,1-2 0,-1-6 0,0-3-1,-1-1 56,-3-1 0,3 1 1,-4-2-1,4-3 1,1-4-1,-1-1 1,-2 2-1,-1 0 1,-1 1-1,1 0 1,-2 4-1,-2 1 6,-2 1 1,-3 1 0,-2 1 0,-4 3 0,-5 7-1,-3 6 1,1 7 0,0 4 0,3 4-41,-2 1 1,3 7 0,-2-2 0,1 3 0,1 0 0,3-1 0,3-2 0,2 1 0,0 2-1,0 2 1,0-2 0,2-3-496,3-4 1,3-3-1,6-1 1,0-2 0,1-6-1,-1-4 1,0-4 506,1 0 0,6-13 0,1-3 0</inkml:trace>
  <inkml:trace contextRef="#ctx0" brushRef="#br0" timeOffset="10">27565 12230 8049,'-8'-14'637,"-3"-1"1,4 2-1,-1 4 1,-1 6-607,1 6 0,8 5 0,9 6 0,4 1 0,2-1 0,-1 0 0,0 2-31,1 4 0,6-4 0,1 4 0</inkml:trace>
  <inkml:trace contextRef="#ctx0" brushRef="#br0" timeOffset="11">27723 12719 7716,'10'-14'234,"-1"-1"1,-4 6 0,5-1 0,1-3 0,0-4 0,0-6 0,-1-1-1,3 1 1,3-5 0,5-4 0,-1-6 0,3-4-25,-1-1 0,-4 2 0,1 1 0,-3 1 0,-3 1 0,-4 3 0,-4 4 0,-3 7 0,-4 5 0,-3 6 0,-4 7-173,-4 4 1,-3 4 0,-2 4 0,-3 9 0,1 7-1,-1 5 1,2 2 0,0 2 0,-1 1 0,4 3 0,4 1-1,4 4-661,1 2 0,2 1 1,5-1-1,0-1 1,2-1 623,3 0 0,9 5 0,9-8 0</inkml:trace>
  <inkml:trace contextRef="#ctx0" brushRef="#br0" timeOffset="12">28687 12676 7667,'0'-14'-39,"0"-1"1,0 1-1,0-1 1,0 1-1,0 0 1,0-2 0,2 0-1,1 0 586,2 3 0,0 2 0,-4-2 1,2 5-1,2 8 0,-2 8 0,-1 5 1,-4 3-1,-1 3-404,-2 5 0,1 3 0,4 2 0,0 0 0,0-1 0,0 0 0,0-3 0,0-2 0,0-3 0,0-2 0,1-2 0,4-2-293,5 1 1,2-3 0,4-2 0,2-5-1,3-5 1,-1-5 0,1-5 0,-2-4-1,1-4 1,-1-2 0,-2-3 0,-1-2 75,-1-2 0,-6 3 0,-1 1 1,0 2-1,-1 4 0,-1-1 1,-3 1 117,-1-3 1,-4 8-1,-1 9 1,-2 7-1,2 9 1,2 5-1,1-1 1,0-1-1,0 0 1,0 2 0,0 3-25,0 1 1,0-4 0,1 1 0,2-3 0,2-2 0,0 2 0,1 0 0,2 0 0,2-5 0,-2-1 0,0-4-11,0 1 1,1-3 0,4-5-1,-2-2 1,-3-4 0,-1-1 0,-2-3-1,-1-2 1,3-1 0,-1 0-1,2-1-75,0 1 1,-3-1 0,5 1 0,1 0 0,0-1-1,0 2 1,-3 2 0,0 3 0,-1 0 0,1 2 0,-2-2 311,0 0 0,1 5 0,-4-1 15,2 8 1,1 4 0,-3 6 0,2 0 0,0-1 0,0-2-283,-1-1 0,8-5 0,-3 3 0,4-2 0,1-3 14,1-1 0,-6-2 0,1 0 0,1 0 0,2 0 135,1 0 0,-4 0 0,0 0 0,1 0 15,2 0 0,-5-2 0,-2-1 0,0-3-29,4-2 1,-2 3 128,1-5 0,-5 9 0,0 1-299,-2 8 0,-2 5 1,0 1-1,0 0 1,0 1-1,2-2 1,1-2-1,3-2 1,2 1-1,2-1-283,-2 1 1,5-7-1,-4 4 1,4-3 0,1 1-1,1-2 1,-1-1 0,1-2-1,-1 0 1,0 0 0,1 0-783,-1 0 1,-4-5-1,-2-1 1,-2-2 1119,-3-3 0,5-2 0,0-1 0</inkml:trace>
  <inkml:trace contextRef="#ctx0" brushRef="#br0" timeOffset="13">29622 12403 7710,'0'-10'1203,"-1"2"1,-2 0-1220,-2 0 1,0 6-1,5 2 1,2 8-1,2 5 16,6 2 0,3 5 0,1 3 0</inkml:trace>
  <inkml:trace contextRef="#ctx0" brushRef="#br0" timeOffset="14">29996 12834 7676,'0'-14'377,"0"0"0,0-1 0,0 1 1,0-1-1,0-1 0,2-1 1,1-4-1,4 0 0,1-1 791,3-1 1,2 6-1160,1-2 0,0-1 1,-1 5-1,-2 3 1,-1 3-1,1 2 1,2 1-1,1 3 0,-1 3 1,-2 5-1,-3 4 1,0 4-1,-1 1 1,-1 2-1,-3 2 0,-1 3 1,-2-1-1,0 3 1,0-2-1,0-1 1,0 0-904,0 0 859,0-4 1,0 0 0,0-6 0,0 1 0,0-1-1,0-5 1,0-12 0,0-7 0,1-5 0,3 1 0,2 2-1,2 2 1,3-1 0,0 1 0,1 1-39,-3 3 1,-4-1-1,5 5 1,1-1-1,2 3 1,1 5 137,0 7 0,-1 5 1,-2 1-1,-1-1 0,-1-2 1,1-1-1,0 0 0,1-1 1,2-1-1,1 0 0,0-1 1,1-1-44,-1-3 0,1-1 0,-1-2 0,0-2 1,1-3-1,-1-4 0,-1-4 0,-2-1 1,-3-1-1,0-1 0,-2-1 0,1-4-98,-4-2 1,-1-1 0,-2-4 0,0 1 0,0 1 0,0 4 0,0 1 0,-2 5 0,-1 3 0,-4 5 0,-1 2 65,-3 2 0,0 4 0,0 7 1,3 6-1,0 4 0,1 2 1,1 2-1,3 3 0,0 3 1,0 0-1,-2-1 0,2-2-257,1 2 0,7-4 0,1 2 0,2 0 0,2-2 0,-1-2 0,1-4 0,3-2 0,3-1 0,3-4 0,-2-4 0,-1-3 267,-1-2 0,-1-7 0,1-1 0</inkml:trace>
  <inkml:trace contextRef="#ctx0" brushRef="#br0" timeOffset="15">30701 12172 7798,'0'-22'287,"0"3"0,-4 3 0,-3 3 0,-1 5 0,-1 8 0,1 8 0,3 5 0,3 1 0,2 2-289,0 3 1,0-1 0,0 6-1,0 2 1,0-1 0,0 1-1,2-2 1,3 0 0,3 0 0,1-2-1,1-1 1,1-4-4001,2-1 4002,7-1 0,-4-1 0,5 1 0</inkml:trace>
  <inkml:trace contextRef="#ctx0" brushRef="#br0" timeOffset="16">30960 12288 9657,'-1'-15'0,"-4"2"0,-5 4 210,-2 4 1,2 5 0,2 5-1,0 4 1,2 6 0,-2 2-1,1 4 1,1 1 0,3 4-1,-1 1 1,1 2 0,-2 0-569,2 0 0,2-2 0,1-2 1,0-1-1,0 0 0,0-1 1,1-4-1,2-3 0,2-2 0,0-1 1,0-2 142,0-1 1,4-9 0,-4-1 0,-3-8 0,-6-4 0,-4-3 1042,0 1 1,-4 6 0,4 1 0,-2 3-1,2-3 1,0 1-870,0-1 0,5 4 0,0 8 0,6 5 0,6 1 0,4 0 1,2-1-1,-1-1-311,0-1 1,2 5 0,2-5 0,3 2 0,-1-2 0,3 0 0,-2-2-1,1 0 1,0-2 0,2-3 0,0-1 0,-1 0 302,-2 0 1,3-6-1,-5-4 1,-2-3-1,-1-1 1,-3 0-1,-2-1 1,-3-1 0,-1-1-1,-3-3 1,1 3-1,0 1 449,-2 2 0,-1-1 1,-4 1-1,-3 1 1,-3 2-1,-1 3 0,-1 1 1,-1 4-1,-2 2 1,-1 2-1,-1 4 1,1 5-344,0 2 1,1 4-1,2 2 1,1 1 0,1 0-1,1 0 1,1 2-1,2 0 1,1 0 0,0-4-1,3-1 1,1-1-158,0-1 0,6-1 0,4-3 0,3-6 0,3-2 0,1-4 0,2-2 0,0-6 0,2-4 1,2-6-1,1-5 0,-2-6 170,-1-2 1,3-5 0,-3 2 0,-1 0-1,3-4 1,-3-2 0,1 0 0,-3 4 0,-4 5-1,-3 2 1,-3 4 44,-1 3 0,-4 5 1,-6 11-1,-4 9 1,-1 11-1,-3 7 1,-2 3-1,-1 4 1,0 3-1,1 2-172,3 3 0,-1 1 0,6-3 0,2 3 0,2 1 0,1-1 0,0-3 0,0 0 0,0-2 0,1 0 0,4-2 0,4-3-89,4-2 1,2-4-1,-1-10 1,0-4-1,1-3 1,-1-2 0,1-2-1,-1-4 1,0-7-1,1-5 1,-1-1 0,-1 0 308,-3 0 0,2-5 1,-4 5-1,2 1 1,-2 2-1,0 2 1,-2-1-1,1 1 1,-3 1-128,3 4 1,-6 4 0,4 10 0,-3 4 0,-2 4-1,0 1 1,0 1 0,0 1 0,0 1 0,0 2-97,0-1 1,5 3-1,1-2 1,2-1 0,3-1-1,2-1 1,0 0-1,0-3 1,-1-2 0,4-3-1,0-3 1,0-3 108,-1-2 1,-1-2 0,1-3 0,-3-4 0,-1-6 0,-1-2 0,0-4-1,-1-2 1,-1-1 0,-1 0 0,-4 0 0,-2-1-190,-1-2 0,-6 4 0,-4 4 0,-4 3 0,-5 2 0,-7 1 140,-6 3 0,-4-2 0,-8 4 0</inkml:trace>
  <inkml:trace contextRef="#ctx0" brushRef="#br0" timeOffset="17">14027 14316 7707,'-6'-14'303,"2"0"0,-5-1 1,-2 2-1,-2 4 1,0 2-142,3 1 1,-2 4-1,2-2 1,-4 0 0,-4 1-1,-1-2 1,0 4 0,0 4-1,-1 7 1,1 4 0,0 5-1,0 5 1,1 3-1,2 4 1,3 1 0,2 3-308,2 2 1,5-5 0,0 1 0,5-4 0,7-5-1,7-5 1,2-5 0,4-4 0,3-5 0,5-5-1,3-7 1,1-7-172,-1-8 0,-1-6 1,-3-2-1,0-2 1,-3-3-1,-2-2 1,-3-3-1,-2 0 1,-4 0-1,-3 2 1,-3 0-1,-1-1 600,-4 1 0,3 6 1,-1-2-1,-3 4 1,-4 3-1,-4 1 1,-1 4-1,-1 1 0,0 5 140,-3 5 1,3 4 0,0 9 0,2 3 0,1 4 0,0 6 0,1 4 0,0 5-1,3 3 1,1 3 0,0 2-389,0 2 0,0 4 0,0-2 0,0-1 0,0 2 0,0-1 0,1 3 0,3-1 0,2-1 0,2-2 0,2-5 0,-1-2-145,1-4 1,-1-9-1,4 1 1,-2-6 0,-1-4-1,1-4 1,0-5-1,0-8 1,-3-5 0,0-3-1,-1-1 83,-1 0 1,-1 2 0,-3-4 0,1 1 0,2 3-1,-2 2 1,-2 2 0,-1-1 61,0 1 0,0 8 1,0 6-1,0 8 1,0 6-1,0 4 1,0 1-1,2 0 1,3 0-1,3 2 1,3 0-75,3 0 0,-2 3 0,7-5 1,-3-2-1,0-1 0,1-1 1,4-1-1,0-1 0,1-2 1,-1-3-1,0-2 0,-2-2 40,2-3 1,-10-7 0,3-4 0,-2-3 0,-3-1-1,-1-2 1,-2-2 0,-2-2 0,-3-1 0,-2-1 0,-4-1-1,-5-1 15,-2 2 0,-4-5 0,-2 4 1,-3 1-1,0 3 0,-1 3 1,0 1-1,-2 2 0,0 2 1,1 3-1,1 2 0,1 4-325,0 6 1,2 3-1,5 9 1,1 2-1,3 3 1,6 1-1,2 4 1,2 1-1,2 2 1,2 0-1,8-1 1,5 3 307,7 2 0,3-9 0,2 3 0</inkml:trace>
  <inkml:trace contextRef="#ctx0" brushRef="#br0" timeOffset="18">14761 14460 7928,'-5'-19'0,"-2"0"337,0 1 0,2 2 1,-3 2-1,0-1 0,0 3 1,-3 0-1,-2 4 1,-2 2-1,1 3-116,0 1 1,6 4 0,3 3 0,3 6 0,2 5-1,2 3 1,3-1 0,4-1 0,4 1 0,1 1-1,2-1-309,4-2 1,-4-2-1,4 0 1,-1 1-1,2-2 1,0-2-1,1-3 1,-1-2-1,2-3 1,-3-1-1,1-2 1,-2-2 43,2-3 0,-10 1 1,2-9-1,-3-3 0,-4 0 1,0-2-1,-2 1 1,-3-2-1,-2 1 0,-4 2 1,-5 2 153,-3-1 1,-1 7 0,0 3-1,-1 4 1,3 2 0,2 4-1,5 5 1,4 3-168,1 1 0,0 0 0,1 2 0,4 2 0,5 1 0,2 0 1,3 1-1,-1 0 0,0 1 0,2 0 0,2-4 0,1-1 97,-1-1 0,-1-6 1,1-1-1,1-1 0,-1-4 1,-2-1-1,-3-4 0,-2-3 1,-2-4-1,1-4 0,0-2 1,-3 1 53,0 0 1,2-6 0,-4 1 0,-2 2-1,-1 1 1,0 0 0,1-2 0,2-1 5,-2 1 0,-2 6 0,-1 7 0,2 10 0,3 6 0,4 3 0,3 1-215,-3-1 1,4-1 0,-3-2-1,2-1 1,3-1 0,-1 1 0,1-1-1,-1 1 1,0-2 0,1-3-1,-1-4-1141,0-1 1,1 0 0,-1 0 0,1 0 1255,-1 0 0,0 0 0,1 0 0</inkml:trace>
  <inkml:trace contextRef="#ctx0" brushRef="#br0" timeOffset="19">15753 14532 7707,'2'-13'212,"1"2"0,2 2 0,-2-3 0,-1 0 1,-2-3-1,0 1 0,0-1 0,0 1 1,0 0 1917,0-1-2056,0 1 1,0-5 0,0-1 0,-2 3 0,-1 1 0,-3 2 0,-2-1 0,-4 2 0,0 2 0,-3 3 0,1 2 0,-1 3 0,-1 3 0,-1 4 0,-2 8 0,1 4 0,2 4 0,2 3 0,1 2 0,2 4 0,3 3 0,1 2 0,4-2-92,2-2 0,2-6 0,2-2 1,4 1-1,1-4 0,5-2 1,3-5-1,3-3 0,-2-2 1,1-1-1,-1-3 0,3-3 14,-3-5 1,-1-3-1,-1-6 1,-1 0-1,-1-1 1,-2-1-1,-3-1 1,0-2-1,-2-1 1,1 1-1,-2 2 1,-1 2 30,1 4 0,0 1 0,-5-1 0,0 6-276,0 10 0,5 6 0,1 4 0,2 1 0,2 1 0,-1 3 0,1-3 0,1-1 0,3-2 0,4 2 0,3 0 0,0 0-3661,-1-3 3909,6-8 0,-4 8 0,7-5 0</inkml:trace>
  <inkml:trace contextRef="#ctx0" brushRef="#br0" timeOffset="20">16458 13971 7701,'0'-14'333,"0"-1"1,0 1 0,0-1 0,0 1-1,0 0 1,2 1 0,3 2 0,4 3-1,4 1-86,2 4 1,-1 8-1,0 3 1,1 3-1,-1 2 1,0 3-1,1 0 1,-1 0-1,-1 0 1,-3 1-1,-4 3 1,-1-3-328,0-1 0,-1 0 1,-5 2-1,-4 1 0,-5-2 1,-2-1-1,-4-1 0,-2-1 1,-1 1-1,1-1 1,1 0-1,-1-1 15,-1-3 0,0 3 1,4-5-1,3 1 1,0 1-1,4 1 1,2 2-1,3 1 1,3 0-161,5 1 1,-2-6 0,6-1 0,3-1 0,0-2-1,4-1 1,2 1 0,1 0 0,-1 0 0,-2 0-1,-2-2 1,0-2-2519,1-1 2743,-1 0 0,7 7 0,1 1 0</inkml:trace>
  <inkml:trace contextRef="#ctx0" brushRef="#br0" timeOffset="21">16473 14662 14418,'-5'-10'105,"0"0"1,0 6 0,5-6 0,-1 0-106,-4 2 0,3-4 0,-4 4 0</inkml:trace>
  <inkml:trace contextRef="#ctx0" brushRef="#br0" timeOffset="22">17063 14590 7643,'1'-10'772,"4"0"0,5 1 0,2 1 1,1 5-1,-3 6 0,-5 8 0,-2 5-437,2 3 0,-4 7 1,4-2-1,-3 5 1,-2 3-1,0 3 0,0 1 1,0 4-1,0 0 1,0 0-1,0-3 0,0 0-2235,0 0 1,-2-5 1899,-3 1 0,4-2 0,-6-3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5:30:23.001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18214 13841 7863,'4'-24'9,"1"1"1,0 0 0,-3-2 0,1 2 206,2 2 0,-1 2 0,-2 5 1,1-1-1,2 4 0,-2 6-136,-1 10 1,-7 11-1,-1 7 1,-1 2 0,-1 9-1,0 4 1,-1 8 0,-1 4-1,0 6 1,-1 3 0,-2 5-1,-1 3 1,0 5 0,-1 7-1,8-38 1,0 1 0,0 1-1,-1 2-120,1-1 1,0 0 0,0-1-1,0 0 1,-6 37 0,2-8-1,3-12 1,0-12 0,1-14-1,-1-12 1,2-6 0,-2-3-1,0-3 36,-3-5 1,-2-4-1,-1-1 1,1-1-1,2-4 1,1-6-1,-1-5 1,0-5-1,-1-3 1,4-5-1,2-5 1,3-2-4,1-4 1,2 3-1,0-1 1,0-2 0,0-2-1,2 0 1,1 4 0,3 5-1,1 4 1,1 3 0,0 4-1,1 1-20,-1 3 1,5 7-1,-3 3 1,3 2-1,3 3 1,1 1-1,4 2 1,0 0 0,1 0-1,0 2 1,4 1-1,1 2-413,2-2 0,5-2 0,-1-1 1,1 0 262,1 0 1,-3 0-1,5 0 1,-1-1-1,0-4 1,0-5-1,-2-2 1,-2-4 270,-5-4 0,-3 3 0,0-5 0,-3-1 0,-2 1 0,-1-2 0,-6 0 0,-4 1 0,-3 1 0,0 1 0,-4 0 0,-4 5 280,-6 5 1,-4 0-1,-1 6 1,-2 2 0,-2 2-1,-3 1 1,-1 1-1,-2 4 1,0 4 0,0 4-1,0 3 1,2 3-291,2 5 1,4-1 0,4 1-1,0 1 1,4 3 0,2 0 0,3 0-1,1-3 1,4-3 0,3-1 0,6-3-1,6-4-223,7-4 1,4-4 0,0-6-1,1 0 1,0-1 0,0-6 0,-2-6-1,-2-6 1,-2-2 0,-1-1 0,-3 0-1,-1-2 41,-5 1 0,-7 3 0,2 5 0,-2 1 0,-2-1 0,-4 3 0,-4 4 68,0 8 1,-3 6 0,4 8 0,-2 2 0,2 2-1,1 1 1,2-1 0,0-1 0,2 1 0,1 1-1,4-1 1,1-2-268,3-2 1,2 0 0,1 1-1,0-2 1,2-2 0,2-3 0,3-2-1,0-4 1,1-5 296,0-7 0,2-9 0,5-4 0</inkml:trace>
  <inkml:trace contextRef="#ctx0" brushRef="#br0" timeOffset="1">19379 13741 7915,'6'-21'47,"-4"5"0,3-5 0,-2 2 0,0 0 0,2 1 0,-2 2 236,-1 2 1,-2 4 0,0 1 0,-2-1-1,-1 4 1,-4 4 0,1 7 0,0 3-132,2 3 0,-2 2 0,1 1 0,2 1 1,1-1-1,1 0 0,-2 1 0,-2-1-120,2 1 1,-4-1 0,3 0-1,0 1 1,1-2 0,0-2-10,-2-2 1,0-4 23,5 5 0,0-9 1,2-1-1,1-8 0,4-3 1,-1 0-1,0 1 88,-2-1 0,2 3 0,-1 2 1,-2 4-100,-2 9 1,-7 10 0,-3 7-1,-6 6 1,-4 9 0,-3 9-1,-2 8 1,0 5 0,0 1-1,1-1 1,4-4 0,5-4-126,4-5 0,4-16 0,6-8 1,1-8-1,4-8 0,5-10 1,1-9-1,0-8 0,-1-4-6,1-2 0,-3-1 1,0 1-1,0 1 1,-2-2-1,1-3 0,-3-1 1,1 0-1,0 2 1,0 1-1,0 0 0,-1 0 9,0 3 0,-3 3 1,-1 7-1,0 3 0,-1 6 1,-3 10 170,0 6 1,-1 3 0,5 1-1,0-1 1,0 0 0,1 1-1,3-1 1,2 1 0,0-1 0,2 0-26,0 1 1,-3-6-1,5 1 1,-1 1-1,1 0 1,0 0-1,1-1 1,1 0-1,3-1 1,-1-1-1,1-1 1,1-4-37,3-2 0,-3-1 1,3 0-1,-3 0 0,-2 0 1,1 0-1,-1-1 1,1-2-1,-3-4 0,-2-1 1,-4-3 38,1-2 1,-6-1 0,4-1-1,-3 1 1,-4 1 0,-1 2 0,-4 3-1,-1 2-136,-3 2 1,3 3 0,0 2 0,0 4 0,2 5 0,0 3 0,2 1 0,3 0 0,1 1 0,0-1 0,1-1-61,4-3 0,3 2 0,7-2 0,-1 3 1,0 1-1,2 1 0,3-1 0,4 0 0,1-1 1,-2-2-1,-1-1 0,-2 1 142,2 2 0,-5-4 0,3 1 0,-3 1 0,-3 2 0,-2 1 0,-3 1 1,-2-1-1,-2 2 0,-3 2 0,-1 1 0,0 0 209,0 2 0,-6 0 1,-4 4-1,-3-2 0,-1-3 1,0 0-1,-1-1 0,-1 0 1,-1-1-1,-2-4 0,3-3 1,3-1-434,3 1 0,1-5 0,-6-1 1,1-3-1,1-4 0,3-3 1,6-6-1,4-5-2154,4-3 1,4-7 2368,7 2 0,6-9 0,1-4 0</inkml:trace>
  <inkml:trace contextRef="#ctx0" brushRef="#br0" timeOffset="2">20026 13856 9921,'8'-29'0,"-1"0"0,-3 2 0,1 3 0,-2 5 160,-1 3 0,-7 10 0,-1 6 0,-1 9 0,-1 7 1,2 5-1,-2 3 0,0 5 0,-1 4 0,-1 4 1,2 1-161,2-1 0,1 11 0,5-3 0</inkml:trace>
  <inkml:trace contextRef="#ctx0" brushRef="#br0" timeOffset="3">20717 14201 7777,'-15'-8'148,"6"-3"0,-1 6 1,-1 0 235,-2-1 1,5 6 0,5-2 0,5 7 0,4 3 0,2 3 0,3 2-1,2 2 1,1-1 0,1 0 0,-1-1-332,1-3 0,-1 1 0,0-6 0,1-1 0,-1 1 0,1 0 0,-1-2 0,0-1 0,1-4 0,-1-3 0,0-4 0,-1-4-304,-3-1 0,3-1 1,-4 1-1,2 0 1,1-1-1,-3 1 0,1-1 1,-1 3-1,-1 0 1,0 4 276,0 2 0,-4 3 0,0 8 0,-2 6 0,0 5 0,1 3 0,2 0 0,-1 0 0,1 2 0,2 0 0,1 0 20,3-4 1,0-1 0,0-1 0,-1-3 0,1-2 0,2-5-1,1-4 1,0-1 0,-1-1 0,-2-4 0,-1-5 0,0-2-86,-2-3 1,-2-4 0,-6 0 0,2 1-1,1 2 1,2 2 0,-2 0 0,-2-1-1,-1 1-138,0-1 0,0 9 1,0 6-1,2 6 0,3 4 1,4 1-1,4 4 0,2 2 1,-1 1-1,2-1 1,3 1-59,5 1 1,-2 0 0,2-4 0,4-1 0,4 0-1,4-1 1,3-3 0,-3-5 0,1-4 0,-2-1 0,2-1-1,-2-4 335,1-5 1,-9-7-1,-8-3 1,-3 1-1,-2-2 1,-1-1-1,-3-2 1,-6 0-1,-2 0 1,-2 0-1,-2 0 1,-2-1 215,-6-3 0,-3 6 1,-1 1-1,-1 4 0,-1 1 1,-1 3-1,-4 2 1,0 3-1,-1 3 0,1 5 1,-1 5-1,1 4-212,0 4 0,-3 3 0,5 3 1,3 5-1,3 3 0,4 2 1,-1 2-1,2 1 0,3 1 1,4-1-1,2-2 0,4-1-79,5 0 1,3-7-1,1-2 1,2-4-1,1-4 1,4-2 0,0-5-1,1-4 1,-1-2-1,0-4 1,-2-6-1,0-5-93,1-3 1,-1-5 0,-7 3 0,0 0-1,-3-1 1,1 1 0,-1-1 0,-1 1-1,-1 0 1,-2 3 0,-1 2-96,1 2 1,0 4 0,-5 4 0,-2 3-1,-1 6 1,-2 3 0,2 6 0,2 0 98,1 3 0,0-1 1,0 2-1,0 2 1,0 1-1,0-1 0,0-1 1,0 1-1,1 1 1,2-2-1,4-1 1,-1-1-394,1-1 1,2-4 0,-2-2-1,1-2 1,3-3 0,2-1 456,1-2 0,0-6 0,1-2 0</inkml:trace>
  <inkml:trace contextRef="#ctx0" brushRef="#br0" timeOffset="4">22055 13741 7944,'0'-23'0,"0"4"172,0 3 1,-7 2 0,-2-1 0,-4 3 0,-1 2 0,-1 7-1,1 6 1,1 7 0,2 2 0,3 4-247,2 4 1,-4-4 0,5 4-1,2 0 1,1 0 0,2 1-1,0 0 1,2-4 0,4-1 0,7-1-1,5-2 1,1-4-1309,2-4 1,1-3 1381,7-2 0,6 0 0,2 0 0</inkml:trace>
  <inkml:trace contextRef="#ctx0" brushRef="#br0" timeOffset="5">22415 13712 7944,'14'-14'227,"0"-1"1,-1 1-1,-3-1 1,-4 3-1,-1 0 1,-2 4-53,-5 2 0,-2 8 0,-8 7 0,3 4 0,-1 1 0,1 1 0,-1 1 1,1 3-1,-1 5 0,2 3 0,0 4 0,2 0-408,-1 3 0,-2 6 0,2-2 1,1 6-1,-1 2 0,4 3 0,2 3 1,1 0-1,0 0 0,0-4 0,0-5 1,0-5 168,0-4 0,4-10 1,3-5-1,-1-6 1,1-9-1,-4-8 1,-2-9-1,-1-5 1,0-1 248,0 1 0,0-4 1,0 0-1,-1-2 1,-2 1-1,-4 3 0,1 2 1,-2 2-1,1 2 1,-1-1-1,2 1 49,0-1 1,-4 1 0,7 3-1,3 6 1,5 8 0,3 5-210,3 2 1,3-1-1,4 6 1,1-2 0,0-2-1,2-2 1,1 1 0,2-2-1,0-2 1,2-1-1,1 0 1,2-3-36,0-6 1,-2 1 0,-2-6 0,-2-3-1,-3-2 1,-2-4 0,-4-1 0,-4 0 0,-5 0-1,-4 0 1,-1 1 0,0 2-98,0 2 1,-6-1 0,-4 2 0,-2 4 0,-3 6 0,2 6 0,2 6 0,3 4-1,2 2 1,1-1 67,-1 0 1,4 6 0,-3 0 0,4 1 0,1 2-1,1-3 1,2 3 0,4-2 0,1 1 0,5-1-1,3 1 1,4-1-792,3 0 1,6 3 829,4-5 0,14 0 0,-3-5 0</inkml:trace>
  <inkml:trace contextRef="#ctx0" brushRef="#br0" timeOffset="6">23637 14417 6865,'0'-14'1014,"0"4"0,0 0-832,0-1 0,0 3 0,2 0 1,1 0-1,4 2 0,1-2 0,3 0 1,2-3-1,1-2 0,2-1 0,3-1 1,5 2-1,3 2 0,2 2 0,0-1-176,0 2 1,-5-3 0,-2 6 0,-1 2-1,-4 1 1,1 4 0,-1 3 0,1 4-1,-4 2 1,-2 1 0,-3-3 0,1 2-371,-1 2 0,-4 1 1,3 1-1,-1-4 311,-4-6 0,-2-7 0,-1-12 0,0-2 0,0-2 0,0-1 1,-1 2-1,-2 1 0,-2 1 0,2 1 0,1-1 46,2 1 1,0 4-1,0 1 1,0-2-1,0-2 1,0-2-1,2 3 1,2 0 30,6 3 1,3 6 0,3-2-1,1 3 1,3 2 0,-1 0 0,0 0-1,2 0 1,-1 0 0,1 2 0,-2 3-1,1 3-37,-1 0 0,-2 4 0,-5-2 0,-4 3 0,-2 1 0,-3 1 0,-1-1 0,-2 0 0,-2 1 0,-3-1 0,-4 1 0,-2-1-27,1 0 1,-3 1 0,4-1 0,-4-1-1,-2-4 1,1-2 0,0-2 0,-1-1 0,1 0-1,1-4-116,3-5 0,4 2 0,6-7 0,0-1 0,0-2 0,2-1 0,2-1 0,6 3 0,1 0 347,-1 3 0,3 6 0,-4-2 0,4 5 0,1 5 0,1 3 1,-1 1-113,1 1 1,-1-5 0,0 3 0,1 0-1,-1-2 1,2 2 0,2-2 0,2 1 0,1-4-1,2-1 1,-3-2 0,3 0-277,-1 0 1,2-7 0,3-2 0,-1-4 0,-2-3-1,1-2 1,3-3 0,0-1 0,0-5 0,-3-4-1,-1-4 1,3-2 177,5-2 0,-6-3 0,3-1 0,-4 0 0,-1-1 0,-1 1 0,-3 2 0,-2 2 0,-4 6 0,-4 4 0,-5 5 0,-4 5 427,-1 3 1,-1 8-1,-4 3 1,-5 3-1,-2 4 1,-3 3-1,2 4 1,2 4-1,2 3 1,-3 3-1,0 5-398,-3 4 1,6-3-1,-1 2 1,0 4-1,1 1 1,-1 3 0,1 3-1,-1 2 1,2 0-1,2-1 1,2 0 0,3 3-325,1 1 0,0-1 0,0-4 0,0-4 0,0-5 0,0-6 0,0-3 0,-2-6 1,-3-4 143,-4-6 1,1-8-1,-2-8 1,-1-4-1,-2-4 1,-3-3 0,-1-2-1,-2-2 1,-1-2-1,1 0 1,0 0-1,1 0 460,2 1 0,2-1 0,1 0 1,2 2-1,3 3 0,2 5 1,3 3-1,3 3-136,4 3 1,4 10 0,7 8 0,1 2 0,1 0 0,4 1 0,1 2 0,4 1 0,1 0 0,4 2 0,1 2 0,3 1-205,1-1 0,1-2 0,3-2 1,-1 0-1,1 1 0,1-2 1,1-4-1,-4-4 0,-4-3 0,-6-2 1,-4 0-1,-4-2 79,-5-3 1,-7-3 0,-3-6 0,-5 1 0,-5 2 0,-4 1 0,-5-1 0,-6 0 0,-2 1 0,-2 4-1,0 1 1,0 0-26,2 2 0,-4 2 0,5 1 0,0 1 0,1 2 0,2 4 0,2 1 0,3 3 0,2 2 0,3 1 0,2 0 0,3 1-31,1-1 0,2 1 0,2-1 1,4 0-1,7-1 0,4-2 1,3-3-1,0-1 0,4-4 1,2-1-1,-1-2 0,-1-2 94,2-3 1,-4-3 0,1-6 0,-2-2 0,-4-2 0,-2-1 0,-4 1 0,-3 2 0,-2 0 0,-3-1 0,-1-2-66,-2 1 0,0 7 0,-2 3 0,-3 2 0,-3 4 0,-1 4 0,1 4 0,2 2 0,1 3 0,0 3 0,0 4-47,2 1 1,1 2 0,2-3 0,0 2-1,2 1 1,1 2 0,5-3 0,3 1 0,5-3-1,2-2 1,3-3 0,3-2 28,3-2 1,2-6-1,-1 1 1,1-8-1,0-7 1,0-5-1,-1-4 1,1-4-1,-2-5 1,-1-5-1,-4-1 1,-1-2 66,-3 0 0,-4-1 0,-3-5 0,-3 0 0,0 0 0,-1-1 0,-1 1 0,-3 2 0,-1 2 0,-2 7 0,0 7 0,0 6-24,0 3 1,-2 8-1,-3 3 1,-3 6 0,-1 7-1,-1 7 1,-1 2-1,0 4 1,0 3 0,3 5-1,0 3-25,0 2 1,0 4 0,-2-3 0,4 2 0,1 1 0,0 1 0,2-3 0,1 1 0,2-2-1,2 0 1,1-3 0,4-1-31,1-2 0,1-7 0,6-4 0,-1-7 0,0-6 0,1-4 0,-3-2 0,0-4 0,-3-6 0,1-5 1,-1-4 87,1 3 0,-5 1 0,3 1 0,-2 1 0,-1 1-102,1 4 0,2 9 0,7 9 1,-1 4-1,1 1 0,-1 1 1,2-1-1,3 1 0,5-1 0,3 0 1,4 2-1408,2 4 0,4-5 1449,6 5 0,0 2 0,0 0 0</inkml:trace>
  <inkml:trace contextRef="#ctx0" brushRef="#br0" timeOffset="7">26846 14029 7838,'0'-29'159,"0"0"1,0 2 0,0 3 0,0 5 0,0 3 0,-2 1 0,-1 1 0,-4 1 0,-1 3 0,-3 6 0,-2 2 0,-1 2 0,0 2 2017,-1 2-2195,1 4 1,0 7-1,-1-1 1,2 2-1,4 2 1,4 1-1,3 0 1,2 2 0,0 3-1,0 2 1,4-1-1,4-1 1,6 2-1,2-1 1,2 1 0,-1-2-1,2 0 1,0 0-1,1-2 1,-1-1-1,0-3 1,0-3 0,-1 0-20,-5-1 1,-2-6 0,-11-5 0,-8-4 0,-8-6 0,-8-1 0,-2-3 0,1 0-41,1 2 0,0-3 0,-5 8 0,0-1 0,2 0 0,3 0 1,3 2-1,2 3 0,1 5 77,6 4 0,-3 11 0,7 2 0</inkml:trace>
  <inkml:trace contextRef="#ctx0" brushRef="#br0" timeOffset="8">27867 14158 7777,'-5'-14'143,"1"-1"1,-8 6 0,4-1-1,-1 0 1,1 1 0,0 1 0,1 0 48,1 0 0,1 3 0,5-5 0,0-1 1,0-1-1,2-3 0,3 1 0,4-1 1,4 1-1,1 0 0,2-1 0,4-1 1,2 0-1,2 0 0,-2 5-166,-1 3 0,3-2 0,-3 6 0,0 0 0,-1 3 0,-2 1 0,-2 1 0,-3 4 0,-2 5 1,-3 4-1,-2 4 0,-3 3-73,-1 1 1,3-3 0,0 5 0,-2 0 0,0-1 0,0-4 0,4-2 0,1 1 0,3 1 0,2-3 67,1-5 0,0-4 1,1-7-1,-1 0 1,-1-2-1,-2-3 1,-3-4-1,0-4 1,-1-3-1,1-2 1,-2-1-1,0 2-6,-2 1 0,-3 1 0,1 1 0,1-1 0,2 1 0,-2 0 0,-2 2-71,-1 8 1,5 0 0,0 14 0,0 1 0,0 2-1,1 3 1,2 2 0,3 1 0,2-2 0,3-1 0,2-1-1,1-1 78,-2 0 1,1-6 0,0-1 0,2-2 0,1-1 0,0-2 0,-4-4 0,-1-4 0,-1-2 0,-2-3 0,-2-4 0,-3-2-64,-2-2 0,-1-5 0,-5 3 0,0-1 0,-2-2 0,-4 0 0,-7 1 0,-4 2 0,-3 4 0,0 1 0,-4 3 0,-3 3-404,-2 6 1,2 2 0,1 4-1,2 2 1,0 6 0,3 3-1,5 3 1,7 1 444,2 3 0,-4 5 0,3-2 0</inkml:trace>
  <inkml:trace contextRef="#ctx0" brushRef="#br0" timeOffset="9">28975 14144 7836,'0'-28'189,"0"3"0,0 2 0,0 3 0,-2 1 0,-1-1 0,-2 0 0,1-1 0,-1 0 0,0 2 0,2 0 1249,1-1-1425,-4 1 1,3 0 0,-5 0 0,0 1-1,0 4 1,-4 4 0,1 7 0,0 6-1,1 7 1,-1 4 0,0 5 0,0 4 0,1 1-1,1 0 1,-1 1 0,2 3 0,2-1-1,2-2 1,3-2 0,1-3-70,0-2 0,1-2 0,4-2 1,6-1-1,5-3 0,4-5 1,-1-5-1,2-5 0,1-5 0,2-4 1,0-5 124,2-5 1,1-3-1,0-2 1,-2-2 0,-1-1-1,0-3 1,-1-2-1,-4-3 1,-3 1 0,-2-1-1,-1 3 1,-3 2 17,-6 3 1,-2 8 0,-2 4-1,0 4 1,-2 4 0,-2 2 0,-4 7-1,-2 8 1,1 7 0,-3 8-1,0 2-74,-3 4 1,1 2 0,-1 4 0,3 2-1,0 0 1,4-1 0,2 2 0,3 0-1,1 2 1,2-2 0,2 1 0,3-4-51,4-2 0,6-6 0,2-3 0,4-4 0,1-6 0,4-3 0,1-4 0,2-4 0,0-5 0,-1-5 0,0-3 0,-3-3-2,-1-3 0,-5-2 0,4-4 0,-3 3 0,-4-1 0,-3 2 0,-3 1 0,1 0 0,0 1 0,0 2 0,-3 2 55,-1 4 0,-2 9 1,-5 2-1,0 8 0,0 5 1,0 2-1,1-1-76,4 0 0,-3 6 0,4-1 0,-1 0 0,1 0 0,1 0 0,1 1 1,0-1-1,1 0 0,1-2 0,-1-1 0,1-1-1278,-2-1 1,5 1-1,-4-1 1338,4 0 0,1-12 0,1-4 0</inkml:trace>
  <inkml:trace contextRef="#ctx0" brushRef="#br0" timeOffset="10">29737 13698 7836,'0'-23'208,"0"2"1,0 7-1,0 0 1,-1-1-1,-1 2-389,2 4 1,-1 9 0,10 9 0,1 4 0,-1 2 0,1-1 0,1 2 180,2 3 0,1 4 0,1 5 0</inkml:trace>
  <inkml:trace contextRef="#ctx0" brushRef="#br0" timeOffset="11">30155 13957 7836,'0'-15'392,"0"1"1,0-1 0,0 1 0,0 0-1,0-1 1,0 1 0,0-1 1899,0 1-2219,0 0 1,0-1-1,-2 3 1,-3 0-1,-4 3 1,-4-1 0,-2 2-1,1 3 1,0 4-1,-1 2 1,-1 4 0,-1 6-1,-2 5 1,1 5-1,2 1 1,3 4 0,2 3-1,3 3 1,2 1-1,2-1 1,3-1 0,2-2-165,4-1 0,3-1 0,8-3 0,2-4 0,3-4 0,1-4 0,5-2 0,3-5 0,4-4 0,-2-2 0,-2-4 0,-2-6 48,-4-7 0,3 1 1,-5-7-1,0-2 1,-2-1-1,-6-2 1,-3 0-1,-1 1 1,-1 0-1,-1 3 1,-1 2-1,-2 3 49,-1 2 0,1 2 1,-6 3-1,-4 4 1,-3 6-1,0 6 1,3 6-1,3 4-68,2 1 0,0 6 0,0 0 0,2 1 0,1 2 0,4-3 0,1 3 0,3-1 0,2 2 0,1 0 0,0-2 0,1 1-371,-1-1 1,5-3 0,1 4-1,-1-2 1,0-5 0,0-4-1,0-2 1,0 0 432,1-2 0,-1-2 0,-5-6 0</inkml:trace>
  <inkml:trace contextRef="#ctx0" brushRef="#br0" timeOffset="12">30025 13323 7227,'-8'2'741,"5"1"0,6 2 0,8 0 0,5 1-702,4 4 0,3 3 0,-2-1 0,2 1 0,2 0 0,2 3 1,2-2-1,-2-1 0,-1-3 0,-2 1 0,0 2 0,0 0 1,-2-2-1,-1-3 0,-2 0-39,2 0 0,-5-5 0,5 3 0</inkml:trace>
  <inkml:trace contextRef="#ctx0" brushRef="#br0" timeOffset="13">30586 13424 7974,'-8'-6'0,"2"-4"358,-1-3 1,4 4-1,-3 1-1628,4 1 1066,5 9 0,7 1 0,0 5 204,1-1 0,2 10 0,1-1 0</inkml:trace>
  <inkml:trace contextRef="#ctx0" brushRef="#br0" timeOffset="14">31104 14029 7880,'-8'1'319,"2"2"0,1 4 1,-1 1-1,-1 4 1,-1 8-1,0 7 1,-3 6-1,0 6 1,0 4-1,1 5 1,-1 1-1,0 3 1,-1-1-24,3 3 0,-1 2-296,-4 2 0,0-1 0,-1 1 0</inkml:trace>
  <inkml:trace contextRef="#ctx0" brushRef="#br1" timeOffset="15">3870 15726 11876,'0'-28'-275,"-2"5"1,-1 4 0,-3 5 0,-1 2-1,-1 4 1,0 2 0,-3 4 0,0 6 442,1 5 1,2 9-1,5 3 1,-3 3-1,-1 4 1,-1 6-1,2 4 1,-2 5-1,2 5 1,-2 4 0,1 4-1,-1 6 1,2 10-1,2-32 1,0 1-1,1 3 1,-1 0-1,0 2 1,0 1-140,0 0 0,0 0 1,2 1-1,0 0 1,-2 2-1,0-1 1,0-1-1,1-1 1,1-4-1,1-2 1,-1 33-1,2-12 1,0-7-1,0-9 1,0-8-1,0-9 1,0-8-3,0-5 1,-6-6 0,-4-2 0,-2-2 0,-3-3 0,1-1 0,-2-4 0,-3-3-1,-5-4 1,-2-4 0,1-3 0,1-3-71,-2-5 0,4-5 0,-1-5 1,2-4-1,4-2 0,1 0 1,3 2-1,2-4 0,3-1 0,2-2 1,2 5-1,3 4-158,1 4 1,0 3-1,1 5 1,4 5-1,5 4 1,3 6-1,1 2 1,0 2-1,2 1 1,2 2 0,1 4-1,0 4-55,2 2 1,1 0 0,7 3-1,0-3 1,0 0 0,1-1-1,4 1 1,4-2 0,4 0-1,1-2 1,0-3 0,0-1 252,0 0 1,0-1 0,1-3 0,-3-2 0,-3-2 0,-4-5 0,-5-3 0,-4-5 0,-4-1 0,-3-4 0,-7 1 0,-1-1 332,-2 2 0,-5 0 0,2-3 0,-4 2 0,-2 2 1,-4 2-1,-3 4 0,-2 1 0,1 1 0,-3 3 0,0 2 1,-4 5-178,-4 4 0,3 1 1,-6 3-1,3 5 1,0 8-1,1 3 1,0 3-1,2 1 1,1 2-1,1 3 1,2 0-1,4 0-195,4-4 0,3 3 1,2-5-1,2 2 0,3-2 1,4-1-1,6-5 0,4-3 1,3-5-1,2-2 0,0-4 1,2-5 2,1-7 0,2-3 0,-2-3 0,-1-1 0,-4-4 0,-1-1 0,-4-4 0,-1 0 0,-3 1 0,-3 3 0,-4-1 0,-1 2-86,0 1 1,-1 0 0,-5 8-1,-4 2 1,-5 5 0,-2 7 0,-3 6-1,1 6 1,1 4 0,2 3 68,1 3 0,2 1 0,-3 1 0,3-2 1,2 1-1,3 1 0,1-1 0,2-2 0,2-1 1,2-3-1,6-1 0,4-5-381,6 0 1,2-7 0,7-1 0,1-5 0,2-5 0,2-6 0,-2-7 435,-2-6 0,5-9 0,2-4 0</inkml:trace>
  <inkml:trace contextRef="#ctx0" brushRef="#br1" timeOffset="16">4719 16000 9168,'9'-43'59,"1"-1"1,-7 6 0,2 1 0,-4 4 0,-1 4 0,0 5 0,0 3-1,0 4 1,-1 2 0,-4 6 175,-5 4 1,2 3 0,0 4-1,0 3 1,0 6 0,-1 6-1,-1 7 1,1 3 0,-2 4-1,-1 1 1,1 3 0,2 2-235,-3 3 1,4 3-1,-1 3 1,-1 2 0,2-1-1,2-3 1,1-2-1,0-2 1,2-3 0,1-2-1,4-3 1,3-2-179,4-1 0,1-7 0,3-4 0,3-7 0,0-6 0,0-3 0,-2-2 0,1 0 0,-3-2 0,-1-3 0,-3-4 111,-1-4 0,2-2 0,-4-1 0,0-1 0,0-2 0,0 1 0,-2 2 0,-2 2 0,-1-1 0,0 1 293,0-1 1,-1 3 0,-2 0-1,-2 6 1,2 4 0,1 9-209,2 4 1,6-1 0,2-1 0,2 2 0,0 2 0,1 2-1,2-3 1,3 0 0,1-3 0,2 2 0,-1 2 0,-2 0-119,-2-3 1,1 2 0,-1-4 0,0 0 0,-1-1-1,-2-2 4,-1-1 1,0 1-1,4-5 1,-1 2-1,-2 1 66,-1 2 1,-1 6-1,4-2 1,-2 4-1,-1 3 1,-1 2 0,1 3-1,-2 1 1,0 4-1,-2 1 1,1 2 0,-4 1 242,-2 4 0,-1-3 0,0 6 0,-1 0 0,-2-2 0,-4 0 0,-1-4 0,-3-4 0,-2-5 0,-1-1 0,0-3 0,-1-4-218,1-4 1,-1 1 0,1-6 0,0-2 0,1-3 0,3-5-1,5-5 1,5-2 0,4-3-2711,0 1 1,12-7 2708,-1-3 0,2-9 1,-2-4-1</inkml:trace>
  <inkml:trace contextRef="#ctx0" brushRef="#br1" timeOffset="17">5424 15971 8261,'-10'-27'0,"2"3"177,2 5 1,-4 3 0,4 1 0,-2 2 0,-4 4 0,1 6 0,0 6 0,3 8 0,0 5 0,2 5-1180,-1 1 0,1 9 1002,1 7 0,4 3 0,-6 3 0</inkml:trace>
  <inkml:trace contextRef="#ctx0" brushRef="#br1" timeOffset="18">6718 16172 8398,'-14'-14'171,"0"6"1,-1 5 0,1 6 0,1 8-1,2 7 1,3 6-16,2 3 1,1 3 0,5 4 0,0 4 0,0 5 0,0 5-1,0 5 1,0 5 0,0 2 0,0 3 0,0-2 0,1-2 262,4-2-418,-3-6 0,4-7 0,-6-11 0,0-4 0,0-5 0,-1-7 0,-4-5 0,-5-8 0,-3-4 0,-3-4 0,-1-8 0,-4-4 0,0-4 0,0-3 0,2-4 0,0-3 1,0-5-1,1-2 0,2-2 0,2 1 0,1 0 0,4-1-1031,4 3 1050,3 0 0,2 8 1,0-1-1,2 2 1,3 3-1,6 4 0,5 6 1,5 5-1,1 2 1,3 2-1,3 1 0,-1 0 1,0 3-1,0 1 1,4 0-1,-1 0 1,0 0-1,1 0 0,1 0 1,1-2-1,-1-1 1,0-3-1,-1-4 145,-3-6 0,3 2 0,-12-7 0,-2 2 0,-1-2 0,-3-2 1,-2-2-1,-3-2 0,-1 0 0,-4 1 0,-1 2 0,-4 0-239,-3 2 0,2 1 0,-5 6 1,0 3-1,0 0 0,-3 4 1,-2 4-1,-1 4 0,1 6 0,2 5 1,1 5-69,-1 0 1,3 7-1,0 1 1,0 3-1,1 3 1,1 2-1,3 3 1,1 0-1,2 1 1,0-4-1,2-2 1,1-1-73,2 0 1,8-1 0,-1-1 0,6-3 0,0-4 0,-2-6-1,-2-4 1,0-6 0,1-2 213,-1-2 0,1-13 0,-1-3 0</inkml:trace>
  <inkml:trace contextRef="#ctx0" brushRef="#br1" timeOffset="19">6848 15885 8398,'-16'-29'382,"-3"6"1,11 4-1,0 3 1,5 5-735,6 6 96,-2 7 0,12 14 0,-5 3 256,0 5 0,11 3 0,-3 2 0</inkml:trace>
  <inkml:trace contextRef="#ctx0" brushRef="#br1" timeOffset="20">8402 16475 11543,'-10'0'29,"1"-2"1,-3-3-1,1-4 1,0-4-1,3-2 1,2 1-1,4 0 311,5-1 1,5-1 0,8-1 0,2-4 0,3 0 0,1 0 0,3 2 0,3 0-1,2 0 1,2 1 0,2 2 0,-2 3-142,-2 4 0,3 2-288,1 7 0,0 0 0,-6 4 1,0 5-1,-3 10 0,-2 7 0,-3 3 1,-2-1-1,-2 3 0,-2 1 1,1 1-1,-3-1 0,0-3 0,-4-3 1,-2-4-1,-3-1 0,-1-4 0,-2-1 1,-2-3-1,-3-3-20,-4-5 1,1-4-1,0-2 1,0-4 0,1-5-1,-1-3 1,2-3 0,0-1-1,2-4 1,3-1 0,1-4-1,1 1 69,4 1 0,3-4 0,7 4 0,-1-1 0,0 1 0,2 5 0,4 3 0,2 1 0,2 1 0,0 1 1,1 2-1,3 3 98,0 2 1,1 1 0,0 5 0,1 0-1,1 0 1,-1 1 0,-3 3 0,0 0-1,1 0 1,-1-3 0,-3-1 0,-5 0 81,-3 0 0,-6 0 0,-4 0 1,-4-1-1,-9-3 0,-6 0 0,-4 0 1,-4 3-1,-1 2-115,-4 4 1,-1 3-1,-2 7 1,2-1-1,1 0 1,4 1 0,1-1-1,4 0 1,1 2-1,3 2 1,3 3 0,5 0-81,4-1 1,1 0 0,1-4 0,6 1 0,6 1 0,6-5 0,3-5 0,4-4 0,1 1 0,0-2 0,-1-3 0,-2-3 27,1-2 1,-2-7 0,1-1 0,0-5 0,-2 1-1,-3 1 1,-4 1 0,-4-1 0,-2 0 0,1 0-1,-2 3-174,-3 1 0,1 7 0,-1 5 0,-2 9 0,-1 7 0,-2 4 1,0-3 100,0-1 0,0 3 1,0 2-1,0 0 1,0 1-1,1-1 1,2 1-1,4-1 0,1 2 1,1-3-1,1 1 1,-2-3-785,-2-2 0,4-2 0,-4-1 0,2-3 839,4-6 1,0-2 0,3-2 0</inkml:trace>
  <inkml:trace contextRef="#ctx0" brushRef="#br1" timeOffset="21">9768 15928 8573,'0'-37'345,"0"7"1,0 7-1,0 1 1,0 1-1,0 0 1,2 5-419,3 5 0,-4 16 0,4 9 0,-3 4 0,-2 3 1,0 3-1,0 3 0,0 3 0,1 2 0,3 2 1,0 1-1,1 2-208,2 1 0,-4 5 1,5-8-1,0 2 1,-2 3-1,2 2 1,-1 1-1,1-2 1,0-2-1,3-6 1,2-1-1,1-1 510,0-3 1,-4-2-1,-2-12 1,0-1-1,-2-5 1,1-8 0,-4-8-1,-2-5 247,-1-1 0,2 0 0,1-2 0,4-2 0,1-3 0,3 1 0,2-3 0,1 1 0,2-2 0,2 0 0,2 0 0,3 0-346,2 1 0,-2 3 0,-1 5 0,0 3 0,1 0 0,1 4 0,0 2 0,-2 3 1,-1 3-1,-3 6 0,-2 7 0,-2 6-366,0 3 0,-6 1 0,-3 2 0,-3-1 1,-2 2-1,0 1 0,0 2 0,-2-2 0,-3-1 1,-4-4-1,-4 0 0,-1-1-292,-1 0 0,1-7 0,-1-6 1,3 0-1,0-1 0,3-1 1,-2-3-1,-2-3 528,-2-4 0,1-11 0,0-7 0</inkml:trace>
  <inkml:trace contextRef="#ctx0" brushRef="#br1" timeOffset="22">10128 15870 8558,'0'-14'163,"0"-1"0,0 1 1,2 1-1,1 2 1,3 3-1,2 0 0,3 2 1,2-1-1,2 4 1,1 1-1,1 4 1,4 3 895,1 4-1142,2 4 0,5 2 0,0 1 0,0 1 0,1 4 83,4 1 0,2 9 0,8 6 0</inkml:trace>
  <inkml:trace contextRef="#ctx0" brushRef="#br1" timeOffset="23">12085 16532 8558,'-15'0'4166,"1"0"-4131,0 0 1,6-2 0,1-2 0,2-6 0,-1-3 0,0-3 0,-1-1-1,2-4 1,1-1 0,-3-4 0,1-1-378,-1-2 1,-2 5 0,4 0 0,2-2 0,1 1 0,2 1 0,0 5 0,0 3 0,2 3 0,3 3 0,4 6-467,4 2 860,1 2 1,6 5-1,0 1 1,3 1-1,2 1 1,3 0-1,0 3 1,1 2-1,0 1 1,0 0-1,-1 1 1,1-1-1,-2 0 1,-1 1-1,-4-1 1,-1 1 0,-5 1-1,-3 0 1,-5 1-1,-2 1 1,-4 1-1,-5-1 103,-7-4 1,-8-4 0,-2 1-1,-3-2 1,-1 1 0,0-2-1,2-3 1,1-4 0,4-1 0,1 0-1,1 0 1,1 0-346,-1 0 1,6-1-1,1-4 1,1-5 0,4-2-1,3-3 1,5 2-1,5 2 178,2 2 0,3 5 1,-1 1-1,1 6 1,-3 7-1,0 3 1,-3 1-1,2 1 1,2-1-1,2 0 0,1 1 206,3-1 1,-2 0 0,6 1 0,-1-1 0,0-1-1,4-3 1,0-6 0,-1-2 0,-1-2 0,2-2-1,-1-2 1,1-6-152,-2-3 1,-7-3-1,3-1 1,-4-4-1,-2-2 1,-1-2-1,-2-1 1,-3 1-1,-2 1 1,-1-2-1,0 1 1,0 1-290,-2 4 0,-1 9 0,-4 3 0,-3 2 0,-3 4 0,0 7 0,2 8 0,1 4 0,0 3 154,2 0 0,1-2 1,2 4-1,0 1 1,2-2-1,3-1 1,3 0-1,3-1 1,2 0-1,3-2 1,0-1-1,1-1-261,2-1 0,-3-1 0,5-2 1,-2-3-1,1-1 0,-3-4 353,-1-2 0,-8-7 0,-1-2 0</inkml:trace>
  <inkml:trace contextRef="#ctx0" brushRef="#br1" timeOffset="24">12301 15813 8082,'4'9'-4,"1"1"0,2-2 0,-3 5 0,4-1 0,2 4 0,-1 0 0,3 0 0,0-1 1,3-1-1,1 1 0,3-1 0,3 0 0,2 1 0,-1-3 0,-1 0 0,1-4-312,2-2 1,-3-1 315,2-5 0,0-7 0,5-1 0</inkml:trace>
  <inkml:trace contextRef="#ctx0" brushRef="#br1" timeOffset="25">12747 15899 7157,'-7'-8'0,"-1"2"0,-1 1 0,1 2-418,1 4 418,2-1 0,5 13 0,0-5 0</inkml:trace>
  <inkml:trace contextRef="#ctx0" brushRef="#br1" timeOffset="26">13178 16475 7547,'-14'-7'321,"1"4"1,2-5 0,3 0 0,1 0-1,4-3 1,2-2 0,1-1 0,1-1 598,4 1-907,-3-1 1,10-1 0,-2-1 0,3-2 0,1 1 0,1 0 0,1 1 0,1-2 0,2 3 0,0 3 0,1 3 0,0 1 0,1 1 0,2 3 0,-1 3 0,2 2 0,0 0 0,-2 2 0,-1 3 0,-3 4 0,-2 4 0,-2 3 0,-1 3-88,-4 5 1,-1-1 0,-4-1-1,0 0 1,0-1 0,-3 2-1,-1-3 1,0 1 0,0-3-1,0-2 1,-1-2-67,-4 1 1,2-7 0,-5-5 0,1-6 0,4-7 0,1-3-1,2-1 1,0-2 136,0-3 0,5 3 0,2-4 1,-1 4-1,2 2 0,0 0 0,2-1 1,-1 1-1,1 1 0,1 2 0,2 1 1,1 1 185,1 1 0,-1-3 0,0 6 0,2 0 1,2 0-1,1 0 0,-1 2 0,-1 2 1,-1-1-1,2-1 0,-2-2 31,1 2-1,1 1 1,-5 4 0,-4 3 0,-4 4 0,-3 4-220,-2 1 1,-2 1-1,-1-1 1,-2 0-1,2 1 1,1-1-1,2 1 1,2-1 0,1 0-1,4 1 1,1-2-64,3-4 1,1 4-1,3-5 1,-1 2 0,2-2-1,2-2 1,3-3-1,-1-1 1,1-4 0,-2-3-1,1-4 1,-1-4 73,-2-1 0,-6-7 0,-3-3 0,0-3 0,-1-2 1,-1 0-1,-4 0 0,-5 1 0,-7-1 0,-3 0 1,-3 2-1,-3 1-139,-5 2 0,-3 8 0,-2 2 0,-1 7 0,-1 6 0,1 1 1,3 1-1,1 6 0,4 6 0,1 6 0,4 3 0,2 5-539,7 5 1,5-1-1,3 2 1,2-1-1,2 0 673,6 2 0,9-1 0,4-4 0</inkml:trace>
  <inkml:trace contextRef="#ctx0" brushRef="#br1" timeOffset="27">14588 15913 8494,'5'-33'0,"1"-1"394,2 2 0,-3 2 0,3 3 1,0 3-1,0 5 0,3 4-138,2 6 1,-5 10-1,-3 12 1,-5 5-1,-3 1 1,-4 0-1,1 2 1,-2 1-1,1 4 1,-1 1-1,2 2-297,0-1 1,-1 3 0,4 1 0,-2 3 0,0 0 0,1 0 0,-1-1-1,2 1 1,1 3 0,2 2 0,0 0 0,0-3-584,0-2 0,2-1 0,1-5 0,2-2 0,-2-3 1,0-5-1,0-3 0,0-3 472,-4-4 1,-6-9-1,-7-9 1,1-4-1,2-1 1,1-2-1,-1-2 1,0-3-1,0 0 1,3-1 0,0 1-1,2 0 840,-1 4 1,-2 1-1,2 1 1,1 1-1,-1 0 1,4-1 0,3 1-359,5 0 0,5 6 0,7 3 0,4 3 0,1 1 0,4-3 0,1-2 0,2 0 1,0-2-1,-1 1 0,1-1 0,0 2-336,0-1 1,-2-2-1,-2 2 1,-1 1-1,0 0 1,-1 2-1,-4 3 1,-3 2-1,-3 4 1,-4 5-145,-4 3 0,2 1 0,-3 0 0,0 2 0,-3 2 0,-1 1 1,0-1-1,0-2 0,0-2 0,0 0 0,0 1 98,0-1 1,0 1-1,0-4 1,0-6-1,0-10 73,0-6 0,5-4 0,1-1 0,2-1 1,3-3-1,1 3 0,-1 1 0,-3 2 1,0-1-1,0 1-7,3-1 1,-3 7-1,0 2 1,-2 3 0,-1 1-1,0 5 1,0 4-1,-2 4 1,-1 2-27,-2 1 1,4 1-1,1-1 1,0 0 0,0 1-1,1-1 1,2 0 0,3 1-1,2-1 1,2 1 0,-1-3-1,0-2 20,1-5 1,-1 1-1,2-1 1,2-2 0,1-3-1,-2-5 1,-1-4 0,-1-4-1,-1-1 1,1-1 0,-1-1-1,0-1-84,1-3 1,-2 1 0,-2 5-1,-2 0 1,1-1 0,-2 1-1,-2 1 1,-1 2-45,0 1 1,0 13 0,-5 2 0,0 6-1,0 4 1,0-1 0,1 1 0,2-1-1,2 0 1,-2 1 0,-1-1-185,-2 0 1,5 1-1,1-1 1,1 1 0,1-3-1,0 0 1,3-3-1,2 1 1,1-2 303,0-3 0,1-10 0,-1-3 0</inkml:trace>
  <inkml:trace contextRef="#ctx0" brushRef="#br1" timeOffset="28">15897 15698 8413,'8'-24'217,"-3"0"0,-3 6 0,-2-1 1,-2 6-1,-1 8 0,-4 10 1,-1 8-1,-3 6-266,-2 5 1,4 3-1,-1 4 1,-1 2 48,-2 5 0,-7 4 0,-3 1 0</inkml:trace>
  <inkml:trace contextRef="#ctx0" brushRef="#br1" timeOffset="29">17206 16129 8480,'0'-14'371,"0"-5"1,0-1 0,0 3 0,0 1-98,0 1 1,0 4 0,0 6 0,0 12 0,0 9 0,-1 8 0,-2 5 0,-4 4-1,-1 6 1,-3 4 0,-2 3 0,-1 4 0,0-1 0,-1 1 0,1-4-614,-1-1 1,1-4-1,1-1 1,4-1 0,2-2-1,2-4 1,1-4 0,0-4 338,3-2 0,7-2 0,2-7 0</inkml:trace>
  <inkml:trace contextRef="#ctx0" brushRef="#br1" timeOffset="30">16991 16172 8480,'-10'-27'131,"0"3"0,6-1 1,-4 4-1,1 0 0,6 0 1,4 4-1,6 1 0,4 1 1,3 1-1,3 1 1,5 2-1,4 1 1890,0-1-2004,8 5 0,-4-5 1,6 6-1,0 2 1,1 1-1,-1 2 1,0 0-1,1 2 1,-3 4-1,-2 7 0,-7 4 1,-4 3-1,-6-1 1,-1 1-1,-5 1 1,-3 0-1,-4-3 1,-3-2-1,-4-2 1,-5 2-1,-8 0 0,-5 0 1,-4-3-79,-3 0 0,0-5 1,-3 1-1,-1 1 0,-1-2 1,1-3-1,1-4 1,4-1-1,2 0 0,2 0 1,2 0-4016,4 0 4076,7 0 0,-2-6 0,4-2 0</inkml:trace>
  <inkml:trace contextRef="#ctx0" brushRef="#br1" timeOffset="31">17581 16244 8426,'0'-14'0,"0"0"126,0-1 0,4 1 0,1-1 0,0 3 0,0-1 1,1 0-1,2-3 0,3 0 0,2 0 0,1 2 0,1-2 1,1-2 86,3-1 1,-3 1 0,3 7-1,-3 3 1,-1 0 0,-1 2-1,0-1 1,1 6 0,-3 4-1,-2 7 1,-5 2-169,-4 3 1,4 1 0,2 1 0,-1 2 0,2 1 0,-2-1 0,2 2 0,0-1-1,2 1 1,0-3 0,-1-2 0,2-2 47,2 1 0,-3-3 0,-1 0 0,3-5 0,0 0 0,3-4 1,-1-3-1,1-5 0,-1-4 0,0-6 0,2-2 0,2-4-192,1-1 0,0-2 0,-4-4 0,-1 3 0,-1 1 0,-2 0 0,-3 1 0,0 4 0,-2 3 0,1 2-83,-4 0 1,-1 7 0,-2 7 0,0 8 0,0 5 0,-2 3 0,-1 1 0,-2 4 0,2 2 0,1 1-1,2 0 1,0 0-6,0 1 1,2 1 0,3-2 0,4-3 0,2-2 0,2 0 0,-2-2 0,2-1 0,-2-3 0,2-3 0,0-4 186,1 1 0,-6-6 0,-1 6 0</inkml:trace>
  <inkml:trace contextRef="#ctx0" brushRef="#br1" timeOffset="32">17926 15582 8299,'-15'-6'52,"1"4"1,1-1 0,4 6 0,4 7 0,3 4 0,2 4 0,0 3 0,2 1 0,3 2 409,4-1 0,4 4-614,1-3 1,6 1 0,0 1-1,3-4 1,2-1 0,3-5 151,0-5 0,7 2 0,2-5 0</inkml:trace>
  <inkml:trace contextRef="#ctx0" brushRef="#br1" timeOffset="33">18415 15611 8442,'0'-14'116,"0"-7"1,-2 7-1,-1-2 1,-2 4-1,1 3 1,-1 2-1,0 7 1,2 8-1,1 5 1,2 3 0,0 2-273,0 1 1,0 7-1,0-2 1,2 3-1,1 2 1,2-1-1,0 1 1,-1 0 155,1 0 0,6 6 0,-3 2 0</inkml:trace>
  <inkml:trace contextRef="#ctx0" brushRef="#br1" timeOffset="34">18530 16086 8442,'14'8'69,"1"3"1,-1-6 0,1-2 0,-1-1 0,0-4 0,2-1 0,2-5 0,1-3 0,0-5 0,2-2 174,3-3 0,3-1 0,2-8 0,1-2 0,2-3 1,2-2-1,-1-3 0,1-3 0,0-4 0,-2-2 0,-4-1 1,-4 1-276,-4 2 0,-6 2 0,-4 4 1,-6 3-1,-2 6 0,-4 8 1,-2 8-1,-6 6 0,-3 4 1,-1 4-1,-1 5 0,1 8-51,0 7 1,-6 4 0,1 7 0,2 2-1,1 1 1,1 3 0,1 1 0,1 6-1,2 3 1,1 4 0,1 1 0,1 1 33,3 0 0,3 2 1,2 3-1,2-2 1,3-3-1,6-3 0,7-6 1,5-7-1,5-6 1,2-7-1,2-7 1,2-9 64,-2-4 0,-2-9 0,-1-4 0,-2-6 1,-3-7-1,-7-4 0,-5 0 0,-6-1 1,-1 0-1,0 2 0,-2 3 0,-2 3 374,-1 0 0,0 5 1,0-3-1,2 6-372,3 9 1,3 5 0,6 14 0,-1-1-1,-2 0 1,-1-1 0,3-2 0,3-1-1,4-1 1,1 1 0,1-2 0,-1-2 54,0-2 1,6-3 0,0-1 0,5 0 0,0-1-1,-1-4 1,-4-5 0,-2-3 0,-1-3 0,0-1-1,-1-2 1,-6 0-167,-5-2 0,-1 3 0,-6-4 0,-2-1 1,-2 3-1,-1-3 0,-1 2 0,-2 1 0,-4 2 1,-1 4-1,-3 4 0,-2 5-4,-1 4 0,-1 1 0,1 0 0,0 1 0,-1 4 1,2 6-1,2 5 0,2 5 0,-3 0 0,1 1 1,2 1-1,4 1 144,3-2 0,-3 5 0,1-3 0,0 3 0,3 2 0,2-2 0,3-1 0,2-2 0,2 1 0,5 1 0,3-2 0,3-5-269,-1-3 0,2-3 1,1-3-1,0-6 0,0-2 1,-4-2-1,-1 0 221,-1 0 0,5-6 0,3-2 0</inkml:trace>
  <inkml:trace contextRef="#ctx0" brushRef="#br1" timeOffset="35">19695 15453 8566,'-6'0'440,"6"2"1,10 2 0,6 6 0,3 3 0,-2 1 0,1 0 371,1 1-1130,-3-1 0,10 1 0,-6-1 1,3-1-1,1-2 0,0-3 0,0-2 1,1-2-1,3-3 318,0-1 0,1-6 0,0-2 0</inkml:trace>
  <inkml:trace contextRef="#ctx0" brushRef="#br1" timeOffset="36">20314 15252 8429,'8'-20'141,"-2"1"1,-1 2-1,-2 2 1,-4 7-1,-7 8 1,-5 8 133,-1 5 0,-1 6 0,2 2 0,2 3 0,2 5 0,-3 3 0,0 1 0,-3 1 0,1 3 0,-2 3 0,-2 4 0,-1 3-165,2 2 0,1 1 1,3 3-1,2-4 1,1-3-1,0-2 1,2-8-1,4-5 1,2-7-217,2-5 1,2-16-1,2-9 1,6-9 0,1-5-1,0-1 1,-1-2 0,1 3-1,2-3 1,1 2 0,-1 1-117,-3 2 1,1 2-1,-5 2 1,2-1-1,2 1 1,0 1 0,-1 5-1,1 8 402,-2 8 0,-2 5 0,-4 3 0,1 2 1,2 1-1,-1 0 0,1 0 0,0 0 1,0 0-1,1 1 0,2-1 0,2-2-56,-1-1 1,-1-1 0,4-2-1,-3-2 1,2-2 0,2 1 0,2-2-1,-1-3 1,0-4 0,1-1-863,-1 0 1,1 0 0,-1 0-1,0 0 738,1 0 0,-1-6 0,0-2 0</inkml:trace>
  <inkml:trace contextRef="#ctx0" brushRef="#br1" timeOffset="37">20846 15957 8173,'-14'0'404,"1"3"1,4 5 0,2 6 0,1 4 0,-2 2 0,-2 4 0,1 5 0,-3 5 533,0 4-1150,-3 4 0,-1 1 1,-1 2-1,-3 1 0,1 4 212,-1 1 0,4 2 0,-5 4 0</inkml:trace>
  <inkml:trace contextRef="#ctx0" brushRef="#br1" timeOffset="38">22357 15381 10479,'0'-14'-48,"0"4"0,0 0 0,-2 1 0,-2 2 0,-6 7 237,-3 8 0,-1 12 1,-1 5-1,-1 7 1,-1 8-1,-4 7 1,0 4-1,-1 1 1,1 1-1,0 2 1,2-1-1,0 0 0,0-3 1,1-1-1,4-5 1,3-5-511,1-7 0,2-2 0,-2-4 0,6-3 0,4-7 0,6-5 290,8-8 0,7-8 0,8-4 0</inkml:trace>
  <inkml:trace contextRef="#ctx0" brushRef="#br1" timeOffset="39">22486 15841 8505,'0'-14'171,"0"0"0,0-1 0,0 1 1,-1 1-1,-4 2 0,-5 3 0,-2 2 50,-3 2 1,1 3 0,0 1-1,-1 1 1,-1 3 0,-1 2-1,-3 2 1,3 1 0,1 1-1,1 0 1,3 1 0,0 2-265,3 1 0,1 0 1,-3 1-1,3 1 0,0 1 1,1 3-1,1-3 1,3 1-1,1-1 0,2 3 1,0-3-1,0 1 69,0 1 1,6-3-1,6 3 1,4-3-1,4-3 1,3-2-1,2-3 1,4-2-1,3-2 1,3-3 0,0-1-1,2 0-120,0 0 0,-3-8 0,4-5 0,2-6 0,0-3 0,0-4 0,-3-3 1,-1-4-1,1-4 0,1-1 0,1-2 0,-1-3-88,2-4 1,-3-7-1,0 3 1,-2-2-1,-3 2 1,-3 0-1,-5 1 1,-5 1-1,-5 4 1,-3 6-1,-3 11 1,-1 7 326,-4 5 1,-3 3-1,-5 4 1,-4 5-1,-4 9 1,-2 8 0,1 6-1,0 2 1,-1 1-1,1 1-26,-1 2 0,-1 9 1,-1 3-1,-2 1 1,1 0-1,2 2 1,2 3-1,-1 4 1,1 2-1,1 1 1,4 1-1,2-1-161,1-1 0,4-1 1,-3-6-1,5-6 0,4-5 1,2-7-1,0-7 0,1-9-112,-4-11 0,-1-14 1,-4-6-1,-3-1 0,-4-1 1,-3-4-1,1-3 0,2 0 1,-3 2-1,0 1 0,-3 0 1,2 0 30,4 0 0,-4 7 1,5 3-1,-1 5 0,1 6 1,1 9-1,6 10 1,2 9 405,4 2 1,5-3-1,-4 5 1,2 0-1,3 0 1,2-2-1,1 1 1,1-1-1,1 2 1,1 0-1,2-1 1,1-3-262,0-2 0,3-2 1,6-2-1,-1-1 1,1-3-1,0-6 1,0-2-1,-1-2 1,1-2-1,0-4 1,-2-7-1,-3-4-64,-5-1 1,-3-4 0,-1-1 0,-1-1 0,-1 0 0,-4 0 0,-4 2 0,-2 3 0,1 3 0,0 1 0,0 1 0,-4 1-18,-5 4 1,2 2 0,-7 7 0,-1 2 0,0 3 0,-1 4 0,4 4 0,0 3 0,0 2-1,-1 2 1,1 3 81,3 2 1,-1-2 0,1 1 0,2 0 0,1 0 0,2-2 0,0-1 0,0-2 0,0 0 0,2-1 0,2-4 0,6-4 81,3-4 1,1-1 0,2-5-1,2-2 1,1-2 0,0-6-1,0-4 1,1-4 0,-3-3-1,-1 0 1,-1 1 0,-1 2 2,0 2 0,-4 2 1,-1-1-1,3 1 0,0 1 1,1 2-1,-2 3 0,-1 2 1,1 2-149,2 3 1,-3 2-1,-1 4 1,1 5-1,-1 3 1,1 1-1,1 0 1,0 1-1,1-1 1,-3-1 27,2-4 1,2 4-1,1-5 1,1 2-1,-1-2 1,1-2-1,-1-3 1,2 1 0,2-1-1,1 2 1,-2-2 17,-1-2 1,-1-1 0,-1 0-1,-1 2 1,-2 3 0,-3 4-1,-2 4 1,-2 2 25,-3-1 0,-2 0 0,-3 2 0,-2 4 0,0 2 0,-2 2 0,0 0 0,-3 1 0,-2 3 0,-2 2 0,1 2 0,0 2-19,-1-2 0,1-2 0,-1-1 0,3-2 0,0-2 0,3-2 0,-1-2 0,1-4 0,1-1 0,0-3-843,0-3 0,4-6 1,0-8-1,4-6 1,4-4 829,6-6 0,3-8 0,1-9 0</inkml:trace>
  <inkml:trace contextRef="#ctx0" brushRef="#br1" timeOffset="40">24270 15611 8416,'0'-14'153,"0"-1"1,0 1 0,-1 1 0,-2 2 0,-4 3-1,-1 2 1,-1 4 0,-1 5 0,0 8 0,-1 7-1,-2 6-196,-1 3 0,0 8 1,-1 4-1,1 2 0,0 2 1,1 1-1,3 0 43,5 4 0,4 4 0,1 5 0</inkml:trace>
  <inkml:trace contextRef="#ctx0" brushRef="#br1" timeOffset="41">25191 16172 8202,'0'-9'222,"-1"1"1,-3 0-1,0 0 44,0-3 1,3 3 0,1-2 0,0-1 0,1-2 0,6-1 0,6-1 0,4 1 0,2-2 0,2-2 0,5-2 0,4-3 0,5-1 0,0 2 0,2 1 0,0 2-200,3 0 1,1-1-1,1 8 1,-4 2-1,-2 5 1,-3 4-1,1 2 1,-4 4-1,-4 6 1,-7 5-1,-3 5 1,-3 1-253,-4 4 1,-1 6 0,-5 2-1,2-3 1,-2-2 0,-1-3-1,-2-4 1,-2 1 0,-2-3 0,-6 1-1,-3-5 79,-1-5 0,-1 1 0,1-8 0,1-2 0,4-5 0,4-7 0,3-3 0,2-3 0,0-1 0,2-4 49,3-1 1,3-1-1,8-2 1,1 2 0,4 2-1,0 2 1,1 0 0,1 0-1,2 1 1,2 2-1,2 2 1,1 1 217,4 4 0,-4-3 0,4 6 0,-4 0 1,-1-2-1,-2 1 0,-1 1 0,-4 3 0,-1-1 35,-3 0 1,-10 0 0,-8-4-1,-8 2 1,-7 3 0,-2 1 0,-4 2-1,0 2 1,0 3 0,2 4-255,-2 4 1,1 1-1,-6 1 1,4-1-1,1 1 1,3 1-1,2 1 1,2 2-1,-1 1 1,3-1 0,2 1-1,5 1 91,4 0 1,1-2 0,1-4 0,4-1-1,5-1 1,4-4 0,5-4 0,4-3 0,1-4-1,0-3 1,1-4 0,1-6 15,-2-4 0,6 2 0,-4-6 0,-2 1 0,-2 1 0,-4 0 0,-2 4 0,-4 1 1,0 3-201,-3 3 0,-7 6 0,-1 8 0,-4 6 0,-2 3 0,1 3 0,-1 1 0,0 3 0,0-1 0,0 0 0,2 0-130,2-1 1,1-1-1,0 1 1,0 1-1,0-1 1,0-2-1,1-2 1,4-1 0,5-4-1,2-4 281,3-3 0,-1-9 0,1-1 0</inkml:trace>
  <inkml:trace contextRef="#ctx0" brushRef="#br1" timeOffset="42">26788 15439 8202,'-9'-15'197,"-1"1"0,5 1 1,-3 2-1,0 3 0,0 3 1,-3 7-1,0 7 0,0 7 1,3 5-1,0 1-364,0 4 0,3 6 0,-3 1 0,1 1 1,4 1-1,0 4 0,0 2 0,-2 2 1,2 0-1,1 1 0,2-1 0,0-2 132,0-2 1,0 2-1,2-4 1,1-2-1,2-4 1,0-7-1,-1-2 1,1-1-1,0-2 1,0-5 631,0-2 1,-1-11-1,-4-1 1,0-8-1,0-5 1,0-1-116,0 0 0,2-1 0,1 1 1,4-1-1,1-1 0,3-1 0,2-4 1,3 0-1,1-1 0,4 1 0,1-1 1,4 1-426,1 0 1,2 2-1,0 5 1,-1-1-1,1 1 1,0 1-1,1 3 1,2 6-1,2 2 1,-2 2-1,-2 0 1,-3 2-283,-3 2 1,2 4 0,-7 7 0,-1-1-1,-4 1 1,-4 1 0,-6 1 0,-2 2 0,-4-1-1,-2-2 1,-6-2 0,-4 1-2,-6-1 1,-2 0 0,-7 1-1,1-2 1,-1-2 0,0-2-1,2 3 1,1-1 0,4 0-1,-1-3 1,3 0 0,-1-2 225,3 1 0,2 4 0,2-3 0</inkml:trace>
  <inkml:trace contextRef="#ctx0" brushRef="#br1" timeOffset="43">4517 17899 9942,'-9'6'380,"1"6"0,0 7 0,0 9 0,-4 11 1,1 7-1,0 7-273,2 3 1,-1 8 0,-3 3 0,2 2-1,3-2 1,2-6 0,2-7 0,3-6-1,1-5 1,0-4 0,0-8 0,0-5 0,0-7-1,0-3-2661,0-1 0,0-9 2554,0-6 0,-7-13 0,-1-9 0</inkml:trace>
  <inkml:trace contextRef="#ctx0" brushRef="#br1" timeOffset="44">4143 18158 8562,'-13'-27'0,"2"1"245,2 2 1,4 7 0,-3-3 0,1 4 0,6 0 0,6-1 0,7-2 0,8-1 0,4 1-1,4 0 1,6 2 0,3 1-8,3 1 1,1 2-1,2 4 1,1 4-1,0 3 1,1 4-1,0 3 1,-4 4 0,-1 6-1,-4 4 1,-8 5-1,-7 3-242,-5 2 0,-6 0 0,-2-1 1,-2 0-1,-4-3 0,-6-1 0,-5 0 1,-6 0-1,-4-1 0,-5-3 0,-3-2 1,-2-2-428,1-2 0,-1 1 1,0-1-1,2-1 0,1-4 1,4-4-1,1-3 0,4-2 431,1 0 0,8-7 0,1-1 0</inkml:trace>
  <inkml:trace contextRef="#ctx0" brushRef="#br1" timeOffset="45">4704 18230 7747,'8'-15'327,"0"6"0,-5-1 0,4-1 1,1-3-1,3-4 0,2-1 1,1 0-1,1 0 0,-1-1 1,0 1-101,1-2 1,1 4-1,1-6 1,3 3 0,-1 4-1,0 3 1,0 5 0,-1 0-1,-2 2 1,-4 1 0,0 6-231,-3 7 0,-4 5 0,3 1 0,0 2 1,0 2-1,2 3 0,-1 0 0,1 1 1,1-1-1,2 0 0,0-4 0,-2-1 9,-2-1 1,1-1 0,4 0 0,1-1-1,-1-3 1,0-6 0,1-2 0,-1-4 0,1-2-1,-3-6 1,0-4-47,-3-5 0,-1 1 0,3-4 0,-3 1 0,-1 2 0,-2-1 0,-1 1 1,1 2-1,-2 1 0,-1 1 0,0 2-134,2 4 0,-2-1 1,3 10-1,-4 8 0,-1 7 1,0 4-1,0 0 0,0 0 1,0 2 33,0 1 1,5-2 0,1 2 0,2 0 0,4-1 0,0 0 0,3-4 0,1 1 0,1-2 0,3 0-1,-3-3 1,-1-2-1098,-1-3 0,-1-2 1237,0-6 0,-6-6 0,-1-2 0</inkml:trace>
  <inkml:trace contextRef="#ctx0" brushRef="#br1" timeOffset="46">5050 17640 8574,'-5'-14'0,"-2"-1"245,-1 1 0,5 4 0,0 2 1,8 2-1,8 3 0,6 1 1,2 4-1,1 1 0,0 3-321,4 2 0,1 2 0,2 4 0,0-1 0,-1-2 0,1-1 76,0 1 0,0 8 0,-1 4 0</inkml:trace>
  <inkml:trace contextRef="#ctx0" brushRef="#br1" timeOffset="47">5539 17640 7872,'-8'6'-634,"-5"-2"1,5 5 633,0 2 0,-5 2 0,5 2 0</inkml:trace>
  <inkml:trace contextRef="#ctx0" brushRef="#br1" timeOffset="48">5726 18259 8583,'-8'-15'253,"-3"1"1,6-1-1,2 1 1,1 0 0,4-2-1,2-2 1,6-3-1,3-1 1,1-2 0,2 0-1,2 2 4,1 1 0,5-3 0,-5 5 1,0 3-1,0 3 0,2 5 0,2 2 1,1 2-1,-2 3 0,-3 1 0,-3 1 1,0 4-298,3 5 1,-3 7-1,2 4 1,-5 0 0,-4 1-1,2 1 1,1 1 0,-3 0-1,-2-2 1,-3-1-1,1-2 1,-2 0-339,-1 0 1,-2 0 0,-2-6 0,-1-5 0,-2-8-1,1-8 1,-1-5 127,0-1 1,0-5 0,5-2 0,0 0-1,0-1 1,0 1 0,0 0 0,0 4 0,2 1-1,1 1 1,3 1 406,2 0 0,2 1 0,4 3 0,1 5 0,-1 4 0,-1 2 0,-2 3 0,-1 2 0,1 2 0,3 2 0,4-1 6,1 1 0,2-5 0,-4 3 1,4-2-1,0-3 0,1-1 0,1-2 1,2 0-1,1-2 0,-1-3 0,-1-4 1,0-4-192,-1-1 1,2-2 0,-5-2-1,-3-3 1,-2 1 0,-4-3 0,-3 2-1,-2 1 1,-3 2 0,-3 2 0,-5 3-28,-4 4 0,-4 2 0,-3 7 0,-1 2 1,-3 3-1,1 4 0,0 4 0,0 3 1,1 2-1,4 1 0,3 0 0,3 2-207,1 3 0,-2-2 0,4 0 1,2 1-1,1-1 0,2 4 0,2-1 1,2 1-1,8-2 0,5 0 262,7-2 0,3 5 0,2-4 0</inkml:trace>
  <inkml:trace contextRef="#ctx0" brushRef="#br1" timeOffset="49">7064 17985 8239,'0'-29'187,"0"1"0,0-1 1,0 0-1,-2 0 0,-1 2 1,-2 3-1,0 5 1,1 3-1,-1 2 0,0 1 84,-1 3 0,-2 5 1,-7 10-1,1 6 1,-1 5-1,3 5 1,0 2-1,3 2 1,-2 4-1,-2 3 1,0 2-316,3-2 0,-1-2 0,5-1 0,-1-1 0,1 1 0,3 0 0,1-2 0,2-1 0,2-5 0,3-2 0,4-5 0,4-1-54,1-7 1,6-4 0,0-9 0,3-5 0,2-7 0,3-4 0,0-4 0,1-3 0,0-4 0,0 0 0,-1-1 0,1-3 72,0-4 1,-5 4 0,-2 0-1,-1-2 1,-2-2 0,-1 0-1,-2 6 1,-3 5 0,-2 7 0,-3 4 42,-3 2 0,-4 10 1,-2 10-1,-4 9 1,-5 8-1,-3 3 0,-1 4 1,0 1-1,-1 2 1,1 0-1,1-1 0,2 1-10,1 0 0,2 0 1,-3 1-1,3 2 0,2 2 1,3-2-1,1-4 1,2-2-1,2-2 0,2 0 1,6-2-1,4-2-160,6-4 1,4-8-1,9-4 1,5-2-1,4-5 1,1-5-1,0-8 1,2-5-1,1-6 1,2-5 0,-1-5-1,-4-1 190,-5-1 1,2 1-1,-8-5 1,-3 0-1,-3-1 1,-4 0 0,-3-3-1,-4-1 1,-4 2-1,-2 0 1,-1 1-1,0 2-4,0 6 0,-5 7 0,1 7 1,-8 9-1,-7 7 0,-5 7 1,-4 7-1,-1 7 0,-2 9 1,1 4-1,-2 3-34,2 4 0,-4-2 0,7 6 1,0 2-1,-1 2 0,1-1 0,3-1 1,4-3-1,4 0 0,1-2 0,4 2 1,1-2-239,2 0 0,7-2 0,4-5 1,7-4-1,6-4 0,3-2 1,1-2-1,1-3 238,0 0 0,6-1 0,2 3 0</inkml:trace>
  <inkml:trace contextRef="#ctx0" brushRef="#br1" timeOffset="50">9955 18086 8306,'0'-24'57,"0"2"1,0 1 0,0 2 0,0-1 0,0 0 0,0-1 102,0 0 0,0 0 0,0 4 0,0-4 0,0 0 0,-1-1 0,-2 1 1,-4 0-1,-1 4 0,-3 2 0,-2 4 0,-1 3 0,-2 2 0,-2 4 1,-2 5-1,-1 8-79,0 7 1,-3 4 0,5 7-1,1 2 1,2 2 0,4 4 0,0 3-1,4 0 1,2 1 0,3-2-1,3-2 1,5-5 17,4-2 0,4-3 1,3-5-1,3-7 1,5-9-1,3-4 1,4-2-1,1-3 1,1-5-1,-1-8 1,-2-7-1,-2-5-136,-4-4 1,1-4 0,-6 4-1,-3-1 1,-3 1 0,-5 1-1,-1 3 1,-4 1 0,-2 3 0,-1 4-1,0 4-161,0 2 1,-6 6 0,-2 5-1,0 8 1,3 7 0,4 6-1,1 1 1,-2 2 0,-1 3 0,-2 3 180,2 2 0,1 0 0,2-1 0,2 1 1,1 0-1,3 1 0,2 2 0,4 2 0,0-2 1,4-3-1,4-4 0,3-4 41,5-5 1,-1 0-1,-2-11 1,-1-2 0,2-3-1,0-6 1,-1-9-1,-2-7 1,-4-5 0,-5-2-1,-4 0 1,-4-1-8,-3-4 1,-1 2 0,-2-5 0,-2 2 0,-1 2-1,-3-1 1,-2 1 0,-4 1 0,0 3 0,-3 5 0,1 3-1,0 3-75,-1 4 0,2 0 0,5 12 0,8 5 1,8 4 10,5 4 0,2 2 1,1 1-1,3-1 0,5-2 1,3-1-1,2 1 0,-1 2 1,1 1-1,2 0 1,1 1-1,1-1 71,-1 0 1,-2 1 0,-2-1 0,-4-1 0,-5-2 0,-3-1 0,-3 1-1,-4 2 1,-6 0 0,-7-2 0,-9-2 57,-5 3 1,-6-4 0,3 0 0,-1-2 0,-2-3 0,0 0 0,2 1 0,1 0 0,3 0 0,2-3 0,2-1-318,0 0 0,-1 0 1,2 2-1,5 1 0,8 3 1,8 1 360,5-1 0,2 5 0,-1-3 1,2 2-1,2 0 0,2-1 1,3 1-1,1-2 0,0 0 1,0-2-1,1 0 0,1-2-284,-2-3 1,1-1 0,-4 0 0,0 0 0,0 0 0,-4-1 0,-1-4 0,-3-5 0,-3-3 0,-6-1 157,-2 0 0,-8-1 0,-2 1 0</inkml:trace>
  <inkml:trace contextRef="#ctx0" brushRef="#br1" timeOffset="51">10589 17568 8306,'-10'-21'0,"0"5"240,-1 5 1,3 3 0,2-2-1,4 6 1,9 4 0,4 3 0,5 3-1,1 2 1,4 3-417,1 2 1,-2 3 0,4 2 0,1 1 0,2 0 0,2 2 0,2 3 0,2 2 175,5-2 0,4 9 0,1-3 0</inkml:trace>
  <inkml:trace contextRef="#ctx0" brushRef="#br1" timeOffset="52">12128 17856 8471,'0'-29'218,"5"0"0,1 0 0,0 2 1,2 2-1,0 2 0,2 3 0,0 2 1,-2 2-1,-2 2 0,-1 1 934,1 3 0,-4 2-1153,3 3 1,-10 4 0,-5-4-1,-3 5 1,-1 5 0,0 4-1,-1 4 1,2 2 0,2-1-1,3 2 1,0 2 0,2 2-1,0 3 1,2 1 0,3 0-1,1 0 1,0 1 0,1 2-1,3 2 1,2 0 0,0 0-1981,1-1 1984,4 1 0,-3 2 1,5 1-1,-4 1 1,-4-2-1,-3-4 0,-2-3 1,0 0-1,0 0 1,-2-2-1,-3-1 1,-4-5-1,-6-3 0,-2-5 1,-2-2-1,1-3 1,2-3-1,2-5 1,-1-4-1,1-4 0,-1-3 1,3-2-40,2-1 1,-3-2 0,5 4 0,-1-2 0,1 0 0,1-1 0,4 1 0,1 2-1,2 1 34,0 1 1,2 7 0,3 2-1,4 1 1,4 0 0,2 2-1,1 1 1,3 2 0,5 0-1,1 2 1,1 1 0,-2 2-14,1-2 1,7-1 0,2-2-1,0 0 1,-1 0 0,1-2-1,-2-1 1,-2-3 0,0-2 0,2-5-1,0-3 1,-3-5 95,-3-1 1,-9 3-1,3-5 1,-6-2-1,-5 0 1,-2 1-1,-2 1 1,-1 0-1,0 0 1,-3 1-1,-2 3 1,-3 2-45,0 2 1,-8 3 0,3 4 0,-4 4 0,-1 3 0,-1 2 0,3 4 0,0 4 0,3 6 0,-2 2 0,-1 1-58,3 3 0,-2 0 0,4 6 0,1-2 1,-1 2-1,4-1 0,2 1 0,1-2 0,0 1 1,0 1-1,0-1 0,1-2-75,4-2 1,3 3 0,6-5 0,1-3 0,1-5-1,1-6 1,3-4 0,-1-1 0,2 0 0,1-3 0,0-5-1,-1-8 18,0-5 0,-5 2 0,3-5 0,-3-1 0,-2-1 0,-1 1 0,-2 1 0,-3 0 0,0 1 0,-1 4 0,-1 3 0,-3 2 567,-1-1 0,-2 6 1,-2 2-1,-1 6 0,-2 7 1,2 7-1,2 4 0,1 3-427,0-3 1,0 1 0,0-1 0,0 3-1,0-3 1,0-1 0,1-2 0,2 1 0,4-1-1,1 1 1,3-3 0,2-2-70,1-5 0,0-4 0,2-1 0,2 0 0,1-3 0,-1-5 0,-1-6 1,-1-2-1,0-2 0,-3 1 0,0-2 0,-2 1 153,-1 2 0,-2-2 0,-5 2 0,2 4 0,-2-1-267,-2 0 0,-1 7 0,0 6 0,0 8 0,0 4 0,2 3 1,3-1-1,3 2 0,0 2 0,-2 1 17,1-1 0,-4-3 0,6 0 0,1-1 0,0 1 0,-2-1 0,0-1 0,0-2 1,3-3-1,2-2 0,1-2 53,0-3 0,1-2 0,-1-4 0,1-5 0,-1-3 0,0-1 1,1-2-1,-1-2 0,0-1 0,1 2 0,-1 1 0,1 1 47,-1 1 0,-4 1 0,-2 2 0,0 3 0,0 2 0,3 2 0,2 3 0,-1 2 0,-2 4-9,-5 5 1,1-2-1,-1 1 1,0 1-1,1 0 1,2-1 0,2 1-1,-1-1 1,2-1-1,2 0 1,3-1 11,3-1 0,-3 5 0,5-3 0</inkml:trace>
  <inkml:trace contextRef="#ctx0" brushRef="#br1" timeOffset="53">14444 17295 8292,'13'-23'0,"0"4"264,1 3 0,-1 2 1,11-1-1,1 1 1,4 1-1,5 4 1,4 4-1,4 3-127,1 2 1,-2 2-1,-1 4 1,-3 7 0,-3 5-1,-5 1 1,-5 0 0,-5 2-1,-5-1 1,-4 1-1,-4-3 1,-3-1 0,-3 1-1,-5 1 1,-6-1 0,-6-2-287,-7-2 1,-8 2 0,-3 0 0,-2 0 0,-3-3 0,0 0 0,0-1 0,2 3 0,-1-1 0,4 1 0,5-3 0,6 0 67,3-3 1,2 1 0,6 4 0,5 1 0,8-1 0,10 0 0,7 1 0,7-1-1,3 2 1,2 2 0,0 1 0,0-2 0,1 1 1,2 0-1,0 1 1,-3-2-1,-4 1 1,-1 0-1,0 1 1,-1 0 79,-3 2 0,6-5 0,-4 4 0</inkml:trace>
  <inkml:trace contextRef="#ctx0" brushRef="#br1" timeOffset="54">14646 18230 8290,'-15'-5'319,"2"-1"0,2-1 1,3-1-1,3 2 1,7 1-320,6 7 0,5 10 0,1 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45:25.269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4086 17251 8210,'0'-14'48,"-5"-5"1,-2 0 0,1 1-1,-2 4 1,2 3 0,-2 3-1,1 0 1,-1 1 0,0 1-1,-3 4-2,-2 5 0,-1 10 0,0 8 0,1 0 0,2 3 1,1 1-1,-1 7 0,0 2 0,1 3 0,5-1 1,4 3-1,1-1 0,0 0 0,3 1 0,5-2 1,8-5-36,5-7 1,-2-4-1,5-7 1,1-1-1,2-3 1,2-5 0,0-5-1,-2-7 1,-1-6-1,-4-6 1,-1-3 0,-3-4-72,-2-1 0,-8-2 1,-4-1-1,-2-1 1,-2 1-1,0 3 1,0 1-1,-2 2 0,-2 0 1,-6 0-1,-3 2 1,-1 3 13,-1 3 1,1 1 0,0 3 0,1 0 0,2 4 0,4 4 0,6 4 89,7 3 1,5 2 0,5-5-1,2 0 1,3 0 0,1-2-1,3-3 1,4-6 0,3-6-1,2-7 1,-2-4 0,-2-2-89,-1-4 0,0 2 0,-2-6 0,-3-2 0,-5-1 1,-3-3-1,-3 3 0,-4 1 0,-4 3 0,-3 2 0,-4 3 1,-1 2-7,-2 1 0,-6 6 0,0 4 0,-5 5 0,-3 4 0,1 5 0,0 5 0,1 7 0,-2 7 1,0 9-1,-1 5 0,1 4 242,2 2 1,5 11-1,3 1 1,-1 7-1,2 6 1,3 0-1,4 2 1,2 0-1,4 3 1,6-2-1,5-3 1,5-9-127,2-9 1,-1-12 0,4-10 0,-3-4-1,1-6 1,-1-4 0,-4-5 0,-3-5 0,-2-6-1,1-5 1,-2-5 0,-2 0-136,-2 1 0,-5-6 1,2 4-1,-1-2 0,0 0 1,-2 0-1,-2 1 0,-1 4 1,0 3-1,0 2 69,0-1 0,2 3 0,1 4 1,2 8-1,-2 8 0,0 4 1,1 3-1,2 1 0,2 1 0,2 4 1,-1 0 40,1 0 0,-1 4 0,6-2 0,-1 1 0,0 0 0,2 0 0,2 0 0,1-2 0,-1-1 0,-2-4 0,-3-1 0,-2-3 14,-2-3 0,-4 1 0,3-8 0,-1-5 0,-4-6 0,-2-6 0,-1-3 0,0-3 0,0 3-33,0 1 1,-1 1 0,-2 1 0,-2 0 0,2-1 0,1 1 0,2-1 0,2 3-1,1 0 1,3 4-66,2 2 0,2 1 0,4 4 0,0-3 0,1 0 0,-1 0 1,1 4-1,-1 4 0,0 2 0,1 2 0,-1 3 0,2 2-177,3 1 0,-3 2 0,5 2 0,-2 3 0,2 1 0,0 4 0,1-1 0,1 1 0,2-2 1,2 0-1,2-2 0,0-3 220,0-3 0,-2-8 0,-3-3 0,9-3 0,-2-2 0</inkml:trace>
  <inkml:trace contextRef="#ctx0" brushRef="#br0" timeOffset="1">5553 17467 8123,'5'-24'20,"0"0"0,-1 2 1,-4-5-1,0 0 0,0-4 1,-1 2-1,-4 2 0,-4 3 1,-4-1-1,0-1 0,2 1 1,0 4 115,-5 5 0,1 0 1,-6 9-1,2 1 0,0 0 1,1 4-1,1 5 0,-1 8 1,-1 7-1,2 6 0,1 3 1,1 2-35,1 0 0,6 4 0,3 2 0,3 1 0,2 0 0,0 0 1,0-1-1,2-3 0,3-2 0,4-1 0,6-2 0,2-3-149,3-5 1,0-3 0,-2-3 0,3-3-1,-1-6 1,1-2 0,-3-2 0,-2-2-1,-2-2 1,1-6 0,-3-4 0,-2-4-36,-5-1 0,1-2 0,-1 3 1,-2-1-1,-1 2 0,-2 1 0,0 1 1,0 1-1,0 0 0,-2 1 0,-1 2 108,-2 1 1,0 8-1,5 2 0,2 8 1,1 5-1,4 2 1,1-1-1,3 0 1,0 1 60,-2-1 1,4 0 0,-3-1-1,3-2 1,1-1 0,0 0-1,1-2 1,-1-4 0,1-2-38,-1-2 1,-1-6-1,-4-4 1,-2-3 0,-2-1-1,-1-1 1,1 1-1,0 0 1,0-1 0,-2 1-1,0 0-10,2-1 1,-3 1 0,4 1 0,-1 2 0,1 3-1,2 1 1,3 4 0,2 2 0,1 1-27,1 0 1,-1 4-1,2 3 1,0 1-1,0 1 1,-3 1-1,0 0 1,0-1-1,1 1 1,-1-1-1,-2 1 31,-1-2 1,-6 3 0,4-5-1,0 1 1,0-1 0,3-3-1,1-3-94,-3-4 0,-2 0 0,-6-5 0,2-2 0,2-2 0,0-1 0,0-1 0,0 1 0,-1-1 0,1 1 0,2 0 21,1-1 0,-4 6 0,6 1 0,1 1 1,2 4-1,1 3 0,-1 5 0,-2 3 77,-1 0 0,0 5 1,2-4-1,-1 4 0,-1 1 1,1 1-1,2-2 0,1-2 1,1-3-1,-1 0 1,1-2-1,-1 1-57,0-4 1,1-2-1,-1-1 1,1-1-1,-1-4 1,0-3 0,-1-2-1,-2 1 1,-1-4-1,-1-3 1,1-3-74,0 1 1,-2 2-1,3 2 1,-3-1 0,-2 1-1,-1 1 1,0 2-1,1 3 134,2 2 1,-5 2-1,4 8 1,-2 2-1,-1 2 1,1 3-1,0 2 1,1 1 0,2 2-1,2 2 1,0 1-1,-1-1-101,2-2 1,-3-3-1,2-2 1,1-2 0,2 1-1,1 0 1,1-3-1,-1 0 1,0-4 0,1 0-1,-1 0 1,1 2-1649,-1-2 1,0-1 1695,1-2 0,-1 0 0,1 0 0</inkml:trace>
  <inkml:trace contextRef="#ctx0" brushRef="#br0" timeOffset="2">6733 16791 8039,'-13'-10'-97,"2"1"1,3-2 0,0-1 0,1 1 0,1 5 96,3 4 0,-5 12 0,0 12 0</inkml:trace>
  <inkml:trace contextRef="#ctx0" brushRef="#br0" timeOffset="3">7107 17395 7766,'8'-16'9,"-3"-3"1,-4 3 0,-1-3 0,0 3 0,0 2 0,0-1 0,2 1 0,1-2 195,2-3 0,0 3 0,-5-3 0,0 3 0,0 1 0,0 1 1,0-1-1,0 1 0,0 0 0,0-1 0,-2 1 0,-3 1 1,-4 3-203,-4 6 0,3 8 0,1 6 0,-1 3 1,1 3-1,-1 3 0,0 3 0,2 2 0,4 0 1,2 4-1,2 2 0,0 3-22,0-1 0,2-3 0,2-3 0,6-2 0,3 0 0,3-2 0,3-3 1,5-3-1,3-3 0,2-3 0,0-6 0,1-2-17,4-2 0,-4-6 0,3-6 1,-4-3-1,-3-6 0,-4-2 0,-1-2 1,-3-2-1,-4-2 0,-4 2 0,-4 1 1,-1 2-53,0-2 0,-1-1 1,-5 0-1,-2 2 1,-4 2-1,-1 2 0,-3 4 1,-2 1-1,-1 3 1,-1 3 72,1 6 0,1 8 0,4 6 0,4 3 1,3 1-1,2 2 0,0 2 0,0 3 1,0-1-1,2 3 0,3-2 0,4-1-16,4-2 1,6-2 0,2-2 0,0 1 0,1-3 0,1 0 0,2-4-1,2-2 1,0-3 0,-1-1 30,-2-2 0,0 6 0,5 2 0</inkml:trace>
  <inkml:trace contextRef="#ctx0" brushRef="#br0" timeOffset="4">7164 16777 7981,'-14'-15'42,"6"6"1,5 1 0,6 1-1,7 4 1,2 1 0,3 4-1,1 3 1,1 4 0,4 4 0,2 3-1,2 2-42,2 1 0,8 7 0,2-4 0</inkml:trace>
  <inkml:trace contextRef="#ctx0" brushRef="#br0" timeOffset="5">7941 17381 7981,'-12'10'0,"0"-2"212,3-2 0,-1-1 0,-4-5 0,1-2 0,3-3 0,6-4 0,2-4 0,2-3-54,0-3 1,2 1-1,2-6 1,6-1 0,3-1-1,1 0 1,1 3 0,-1-1-1,2 1 1,2 2 0,1 4-1,-2 1-203,-1 3 1,-1 8 0,-1 0 0,0 4 0,1 2 0,-2 4 0,-2 6 0,-3 5-1,0 5 1,-2 0 0,1 1 44,-4 1 0,0-1 0,0 4 0,2-4 1,-2 0-1,-1-1 0,-1-2 0,3-4 0,0-4 1,0 0-9,-3 2 1,-1-7 0,2-4 0,1-8 0,2-6-1,0-4 1,1-1 0,2-2 0,1-2-32,1-2 1,-5 6 0,3-2 0,-2 3 0,-1 1-1,0 1 1,1 0 0,2 1 0,2 2 0,-1 3 101,1 1 0,-5 2 0,4 7 1,1 3-1,0 4 0,-1 4 1,2 2-1,2-1 0,2 2 1,-1 1-1,0 3 0,1-3-39,-1-1 1,5-1 0,0-1 0,1 0 0,-1-1-1,0-3 1,0-5 0,0-4 0,1-1 0,-1 0-1,0 0 1,0-1-37,-1-4 1,-7-3 0,-2-7 0,3-1 0,-1-1 0,0-2-1,-3-1 1,-2 1 0,-2 0 0,-3 2 0,-1 1 11,0 1 1,2 2 0,3 5-1,4 8-104,4 8 1,1 5 0,1 2 0,-1-1 0,1-1 0,-1-2 0,0-2 0,1 1 0,-1 0 0,0-2 0,1-2-507,-1-3 0,1 4 0,-1-3 0,0 0 1,1-3 609,-1-1 0,1 0 0,-1 0 0</inkml:trace>
  <inkml:trace contextRef="#ctx0" brushRef="#br0" timeOffset="6">8848 16676 8258,'-7'-30'43,"-2"-4"0,2 4 1,3-4-1,2 4 1,2 1-1,2 0 1,2 2-1,8 1 1,3 2-1,6 0 1,0 0-1,1 0-854,1-1 811,1 4 0,5-6 0,-1 5 0</inkml:trace>
  <inkml:trace contextRef="#ctx0" brushRef="#br0" timeOffset="7">24501 17064 7977,'-5'-27'216,"0"3"1,-1 3-1,2 7-40,0 0 0,-1 12 0,5 9 0,-2 8 0,-1 9 0,-3 4 1,-1 2-1,-1 4 0,2 6 0,-2 4 0,1 6 0,-1-1 0,2 3 1,0-3-1,2 1 0,3-6-493,1-4 1,0 0-1,0-8 1,1-4 0,4-9-1,6-8 1,5-6 0,4-5-1,-3-7 317,-1-7 0,5-13 0,1-10 0</inkml:trace>
  <inkml:trace contextRef="#ctx0" brushRef="#br0" timeOffset="8">24817 17251 7977,'-6'15'198,"-1"-6"1,-5 1 0,-1 3 0,-5 3-1,-3 5 1,-4 1 0,-2 4 0,-2 1-1,0 2 1,0-1 0,1 1-6,-1 0 1,5-5 0,1-2-1,4-1 1,5-3 0,3-2-1,1-2 1,2 0 0,5 1-335,6-1 0,5-6 0,6-3 0,1-3 0,1-2 0,1 0 0,4 0 0,2 0 0,1 0 0,0 0 1,-1 0-1,3 0-128,1 0 1,2 0 0,0-2 0,0-1 0,-1-2 0,1 0 0,0 0 0,0-1 0,-1 0 0,0-2 0,-1 0 0,-2-4 275,1 0 1,0-3-1,-9 1 1,2-2-1,-1-2 1,-4-1-1,-4 1 1,-5 2-1,-4 2 1,-1 0-1,-1-1 302,-4 1 0,2 0 1,-7-1-1,-1 2 0,-2 2 1,-1 3-1,-1 2 0,1 3 1,0 1-1,-1 4 0,1 4-185,-1 8 0,6 2 1,1 7-1,0-1 1,1 0-1,1 4 1,3 1-1,1 2 0,2-2 1,0-1-1,2-4 1,3-1-201,4-3 0,4-4 0,1-4 0,2-6 0,4-2 0,2-4 0,2-4 0,0-10 1,1-10-1,3-9 0,-1-5 0,-2-6 50,-1-4 1,-6 2-1,1-3 1,-3 0 0,-2 0-1,-1-2 1,-3 2 0,-5 5-1,-4 6 1,-1 8-1,-1 6 1,-3 7 165,0 3 0,-8 9 1,3 7-1,-2 8 1,0 5-1,1 3 1,0 3-1,1 5 1,1 4-1,0 2 1,1 4-113,1 4 0,1-1 1,5-1-1,0 1 0,0 0 1,0 1-1,0-1 1,2-3-1,4-4 0,7-1 1,6-2-1,4-3-186,2-5 0,2-4 1,4-6-1,1-4 1,3-3-1,0-4 1,0-3-1,-3-4 0,-3-4 1,-4-3-1,-1-3 1,0-4 61,-1 1 1,-2-4 0,-9 5 0,0 1 0,-4-3 0,-2 1 0,-3-2 0,-1 2 0,-2 2 0,0 4 0,-2 2 0,-3 1 217,-4 4 0,-4 1 0,-1 4 1,-1 0-1,1 2 0,-1 5 1,1 7-1,0 3 0,1 3 1,2 1-1,1 4 0,0 1-55,2 4 1,2 1 0,6 2 0,0-2 0,0-1 0,2-2 0,2 1 0,8 1 0,4-1 0,6-2 0,4-2 0,4-5-558,0-5 0,6 0 0,-1-6 0,1-2 490,4-1 0,2-2 0,1 0 0</inkml:trace>
  <inkml:trace contextRef="#ctx0" brushRef="#br0" timeOffset="9">26946 17280 7851,'-14'-16'0,"0"-1"220,-1-3 1,1 1 0,-1 7 0,3 0 0,0 4 0,4 0 0,0 2-21,0 0 0,4 2 0,-4 9 0,1 5 0,4 3 0,1 1 1,2 2-1,0 1 0,0 4 0,2 2 0,3 2 0,4 2 1,4 2 347,2 0-601,-1 0 1,0 4 0,1 1 0,-1-1 0,1 1 0,1 0 0,1-2 0,2-4 0,-3-2 0,-3-4 0,-5-1 0,0-3 0,-2-2 0,-1-4 0,-6-2 0,-9-5 0,-6-4 0,-5-2 0,-1-4 0,-2-5-20,2-2 0,-6-3 0,4 1 0,-1-2 1,-1-2-1,4-1 0,1 2 0,4 2 1,1 4-1,1 3 0,2 0 11,4 0 0,4 5 1,10 0-1,4 4 1,4 6-1,3-1 1,2 2-1,3-2 1,1 2-1,2 0 106,-2 4 1,5-4-1,-3 0 1,4 0-1,-1-2 1,-2 0-1,-1-2 1,0-3 0,0-1-1,-1 0 1,-1 0-1,-1 0-6,0 0 1,-2-6-1,-5-5 1,-1-5 0,-3-4-1,-4 1 1,-1-2 0,0-3-1,-2-1 1,-2-1 0,-2 4-1,-2-1-7,-2 1 1,-6 5 0,3-3 0,-2 6 0,0 4-1,-1 6 1,-2 2 0,1 5 0,2 5 0,5 7-131,4 1 1,1 6 0,0 0-1,0 2 1,1 0 0,4 0-1,5 0 1,4-1 0,5-1-1,5-1 1,3 0 0,4-4-2633,2-1 2730,4-1 0,19-1 0,3 0 0</inkml:trace>
  <inkml:trace contextRef="#ctx0" brushRef="#br0" timeOffset="10">28256 16849 7768,'-2'-10'121,"-3"2"0,-4 2 1,-4 2-1,-2 3 1,3 4-1,2 5 1,4 8-1,1 5 1,0 4-1,2 3 1,1 2 80,2 3 1,0 4-1,0 8 1,0 3-1,2 3 1,1 0-1,3-3 1,2-1-1,4-3 1,-1 1 0,0-5-1,-1-3-505,1-5 1,-3-3 0,0-4 0,0-2 0,-2-3 0,1-2-1,-6-4 1,-4-4 0,-7-5 96,-2-4 1,-3-1-1,1-1 1,-2-4-1,-2-5 1,-3-2 0,1-3-1,-1 1 1,2-1-1,-2-1 1,-1-1-1,-1-2 641,4 1 0,3 7 0,2 1 0,-1 1 0,1 1 1,1 1-289,3 1 0,10 4 0,10-1 0,3 5 0,3 4 0,1 0 0,4 2 0,3-1 1,5-1-1,5-1 0,1 0 0,1 0-215,1-2 1,0-2 0,3-1-1,-2-1 1,2-4 0,0-3 0,-1-2-1,-6-1 1,-2-3 0,-4-4-1,-3 1 1,-7 1 175,-6 1 1,-4-1 0,-7-1 0,0-2 0,0 1 0,-2 4 0,-3 2 0,-4 4 0,-4 0-1,-1 2 1,-1 0 0,1 2 7,0 3 0,-1 1 0,1 1 0,1 4 0,2 5 0,3 3 1,1 1-1,4 0 0,2 1 0,1-1 0,0 1-300,0-1 1,1 0 0,4 1 0,3-1 0,2 1 0,-1-3 0,2 0 0,2-3 0,2 1 0,-3-1-1,0-1 1,-3-1 261,2-4 0,2-2 0,1-1 0,1 0 0,-1 0 0,1 0 0,-1 0 0,0-1 59,1-4 0,-2 2 1,-2-5-1,-2 1 1,1 6-1,0 2 1,-2 6-426,-2 1 0,5-3 1,-1 4-1,2 1 0,3-2 1,-2-2-1,-2-1 1,-2 0-1,3-2 288,0-1 0,3 4 0,-1 2 0</inkml:trace>
  <inkml:trace contextRef="#ctx0" brushRef="#br0" timeOffset="11">29133 16849 7768,'-5'-10'204,"1"0"1,-8 7 0,3-2 0,-4 5 0,0 5 0,4 6 0,2 7 0,2 6-14,1 3 0,-3 2-229,2 0 0,4-1 0,-4 3 0,3 1 0,2 1 0,0-1 0,0-1 0,0-2 1,0-2-1,2-2 0,3-2 0,4-3 0,4-4 0,3-4 0,2-9 0,3-5 1,-1-6-1,1-3 0,-2-5 0,1 0 0,0 0-83,3 2 0,-6-1 0,2 1 1,-3 0-1,-1-1 0,-1 2 1,1 4-1,-3 2 0,0 3 307,-3-1 1,-6 6-1,1 9 1,-8 3-1,-5 1 1,-4 2-1,-3 2 1,-2 1-1,-1 0 1,0 0 0,0 2 19,0 1 1,-1-2-1,6 2 1,0 0 0,-1-1-1,1 0 1,1-2 0,4 0-1,4 1 1,3-3 0,2-1-1,0-2-394,0 1 1,7-6 0,4 1 0,5 0-1,5-2 1,-1-4 0,3 0 0,-1-1-1,4 2 1,2-2 187,6-2 0,3-1 0,6 0 0</inkml:trace>
  <inkml:trace contextRef="#ctx0" brushRef="#br0" timeOffset="12">30744 17554 7910,'-4'-15'138,"-1"1"0,-6-1 0,3 1 0,0-2 0,3-1 0,2-3 1,0 1-1,-2-2 81,2-3 1,-1 2 0,1-2 0,-3-2 0,-1 1 0,-1-1 0,2 4-1,-2 1 1,0 4 0,-3 1 0,-2 3 0,-1 3 0,-2 5 0,-2 5-1,-1 5 1,0 5 657,-2 3-866,-1 14 1,-2-2 0,1 14 0,2 1-1,5 3 1,4 3 0,4 4 0,1-1 0,4 1-1,3-4 1,5-1 0,4-3 0,6-4 0,4-6-1,5-7 1,3-7 0,4-7 0,0-6 0,3-3-1,-2-4 1,-2-3 0,-1-6 0,0-5-63,0-3 1,-5-7-1,0 2 1,0-3 0,-4-3-1,-4-1 1,-4 1-1,-1 3 1,0 1 0,-1 4-1,-6 3 1,-2 3-156,-2 1 0,0 9 0,0 6 0,0 8 0,0 5 0,0 1 0,0 0 0,2 1 42,2-1 1,-2 5-1,4 1 1,-1-1-1,2 0 1,-1 0 0,2-1-1,0-2 1,2-2-1,-1-1 1,-1-2 0,0-3-1080,0-2 1,-3-1 1242,4-5 0,1 0 0,4 0 0</inkml:trace>
  <inkml:trace contextRef="#ctx0" brushRef="#br0" timeOffset="13">31018 17021 8095,'-2'-14'0,"-3"1"319,-4 3 0,1-1 0,-2 7 0,-1 0 0,0 4 1,1 7-1,6 5 0,2 8 0,2 2-363,0 4 0,0 1 1,0 2-1,0-1 1,2 1-1,2 0 1,6 0-1,1-1 1,0 0-1,-1-4 1,3-5-1,3-5 44,3-4 0,6-4 0,-2-6 0</inkml:trace>
  <inkml:trace contextRef="#ctx0" brushRef="#br0" timeOffset="14">31464 16805 7921,'0'-22'234,"0"3"1,5 3-1,-1 1 1,0 1-1,-3 3 1,-1 6-1,0 10 1,-1 8-189,-4 6 1,3 3 0,-3 9 0,4 2 0,1 6 0,0 2-1,0 2 1,0 2 0,0 1 0,0 4 0,0 1 0,0 4-438,0 0 0,0 3 1,0 1-1,0 0 1,0-3-1,0-8 0,0-9 1,0-7-1,1-7 481,4-2 0,-3-12 0,3-11 1,-4-8-1,-1-7 0,0-2 1,0-2-1,0-1 0,0 1 1,-1-2 197,-4-1 1,3 4 0,-4-2 0,1 1 0,-1-1 0,-1 3-1,1 1 1,1 1 0,0 1 0,0 0 0,1-1 10,-3 1 0,6 4 0,-3 2 0,6 3 0,4 5 0,2 5 0,4 2 0,2 1-314,5 0 1,-3-4 0,3 6 0,-3 1 0,0 2 0,2 0 0,1-2 0,-1-1 0,-2 1 0,-2 2 0,0 1-35,1 0 0,-1 1 0,1-1 0,-1 0 0,-1 1 0,-2-2 0,-3-2 0,0-3 0,-2 0-520,1 0 1,-1-5 0,-1 2 0,5-4 0,1-2 0,-2-4 568,-4-5 0,3-2 0,0-3 0</inkml:trace>
  <inkml:trace contextRef="#ctx0" brushRef="#br0" timeOffset="15">31895 17007 7921,'-4'-23'0,"-3"4"546,-1 3 1,5-3 0,-2 0 0,4 1-1,1 6-453,0 7 0,4 6 0,1 15 0,-2 4 0,-1 4 0,-2 3 0,0 1 1,0 3-1,0 1 0,0 3 0,0 0 0,0 2-703,0 0 1,0-4 0,0 4 0,0 0 0,0-2 0,2 0 0,2-3 609,6-1 0,3-9 0,1-1 0</inkml:trace>
  <inkml:trace contextRef="#ctx0" brushRef="#br0" timeOffset="16">32068 17410 7921,'5'-10'130,"1"1"0,1-3 0,-1 0 1,-1-3-1,0 1 0,-1-1 1,0 1-1,-3 0 628,-1-1 1,0 6 0,0 2-1,0 6 1,0 7 0,0 5-652,0 4 1,2 4 0,1 0 0,3-1 0,1-1-1,1 1 1,-2 1 0,2-1 0,0-2 0,2-2-1,-1-1 1,1-2-175,1-2 0,4-4 0,2 3 0,2-3 0,-1-7 1,-2-6-1,-2-4 0,1-3 0,-1 1 0,-1 0-36,-4-1 1,3-4 0,-6 0 0,0 1 0,1 2-1,-2 2 1,-1-1-8,1 1 1,5 8-1,-4 6 1,1 8 36,-1 4 0,4 3 1,-4-1-1,0 1 1,2-3-1,-1 0 1,1-4-1,-2 0-1628,1 0 1,-1-4 1700,-1 6 0,-4-7 0,6 4 0</inkml:trace>
  <inkml:trace contextRef="#ctx0" brushRef="#br0" timeOffset="17">31219 17079 7982,'-14'0'559,"-1"0"1,1 0 0,3 0 0,6 0-347,10 0 0,8 0 0,6 0 1,5 0-1,5 0 0,3 0 1,3 0-1,0 0 0,3 0 1,2 0-214,5 0 0,8-7 0,-2-1 0</inkml:trace>
  <inkml:trace contextRef="#ctx0" brushRef="#br0" timeOffset="18">13538 17352 8163,'-15'-19'57,"1"0"1,0 0 0,-1 4-1,1 1 1,-2 1 0,-2 2-1,-2 3 1,-1 1 0,0 4-1,2 2 1,0 1 0,-1 0 201,3 0 0,1 1 1,1 2-1,3 4 1,0-1-1,4 2 0,2 0 1,3 3-1,1 2 1,2 2-1,0-1 0,2 0 1,1 1-371,2-1 1,4 1 0,-2-1 0,1 0 0,3 1 0,2-1 0,1 1 0,1-1 0,-1 0 0,2 1 0,2-1 0,2 0 42,3 1 0,-4 4 0,3 2 0,-1 0 0,-3 1 0,-2-1 1,-2 0-1,0-2 0,-1 0 0,-3 2 0,-5-1 0,-4 1 235,-1-3 1,-1 3-1,-4-2 1,-5-2-1,-3-2 1,-3-4-1,-1-1 1,-2-1-1,1-1 1,1-1-1,-1-3 1,-1 1 81,1-2 0,2-1 0,2-2 0,-1 0-491,1 0 0,6-2 0,5-1 0,6-2 0,7 2 0,2 0 0,3 0 0,-1-4 0,1 1 0,-1-2 0,0 0 346,1-3 1,4-2 0,2-1-1,-1-1 1,1 1 0,-2-1 0,2-1-1,3-3 1,2-3 0,-1-2-1,-1-2 1,3-2-12,5-4 0,-1-7 0,2 6 0,-4 1 1,-3 1-1,-4 4 0,-1 3 0,-4 5 1,-1 5-1,-3 6-113,-3 8 0,-4 8 1,-6 11-1,-1 6 1,-3 7-1,-2 7 1,-2 2-1,-5 2 1,-3 1-1,-3-1 1,2 1-1,1 3 59,1 1 0,-4 6 0,0-3 1,1-1-1,2-5 0,3-9 1,2-4-1,3-6 0,2-4 8,3-4 0,1-10 0,4-8 1,1-8-1,3-6 0,1-6 1,1-4-1,0-3 0,3-2 1,2 1-1,-1-1 0,0 0-122,-3 0 0,1-4 0,3-1 1,-2 2-1,-2 2 0,1 1 1,0 2-1,-1 1 0,1 4 0,-1 3 1,-1 4 89,-1 4 1,4 8-1,-3 0 1,0 6-1,-2 8 1,1 5-1,1 3 1,1-1-1,1-2 1,1-2 114,2 1 1,1-6 0,1-1 0,1-1 0,1-4 0,4-2-1,0-1 1,1 0 0,0-1 0,2-4 0,0-5 0,-1-4 51,-2-5 0,-2 3 0,-5-5 0,1 2 0,-3 0 1,-2 1-1,-4 1 0,-1-1 0,0-1 0,-2 1-311,-1 2 0,-4 7 0,-1 2 0,-2 6 0,2 7 0,1 5 1,2 4-1,0 1 0,0 1-105,0 2 1,7 7-1,2-4 1,4 1 0,3-2-1,2-2 1,1 0 0,0 0-1,2-1 1,1-2-1,2-5 1,-1-2 243,-3-1 0,4-4 0,-5 0 1,-1-2-1,-4-4 0,-2-1 1,-4-3-1,-2-2 0,-3-3 0,-3-2 1,-5-2-1,-4-1-102,-4-3 0,-1 3 1,-2-3-1,-2 3 0,-1 0 1,1-1-1,1-3 0,-1 1 1,1 0-1,2 0 1,6 1-1,1 2-35,0 2 0,4 4 1,0 1-1,4-1 1,4 2-1,6 3 0,3 4 1,1 1-1,1 0 276,-1 0 1,5 0 0,0 0 0,1-2-1,-1-1 1,1-4 0,1 0 0,2-5-1,-3 0 1,3-4 0,-1-2 0,2-3 204,-1-1 0,2-7 0,-6-5 0,-1 1 0,-2-1 0,-2 1 0,-1 1 0,-2 0 0,-3 1 0,-1 1 0,-4 4 0,-2 4-483,-1 4 1,-1 7-1,-4 3 1,-5 2-1,-2 4 1,-3 7-1,-1 8 1,-1 6-1,-3 3 1,1 4-1,0 3-16,0 4 1,0-1 0,4 7-1,3 1 1,0 1 0,4 2 0,2 1-1,3-1 1,1 0 0,2-2 0,2-2-1,4-6 350,9-2 0,1-4 0,8-3 1,0-6-1,0-7 0,-1-6 0,1-4 1,0-1-1,0 0 0,0-1 0,-1-6 1,-4-6 52,-3-4 1,-2-4-1,1 3 1,-2-2-1,-2-1 1,-3-2-1,-2 3 1,-1-1-1,0 3 1,-1 2-1,1 2 1,0 0-739,0-1 1,0 6 0,-5 2-1,0 6 1,1 7 0,2 7 401,2 6 0,2-3 1,-4 5-1,2-2 1,-1 0-1,3-1 1,2-1-1,4 1 0,2 1 1,-1-3-1,0-3 1,1-5 280,-1-2 0,2 1 0,2-4 0,1 2 1,-2-4-1,-1-2 0,-1-6 0,1-1 0,0-3 1,0-2-1,-3-1 0,-1-2-341,1-3 0,-3 3 0,-2-4 0,0 4 0,-2 2 1,2 1-1,-1 2 0,-1 2 0,-1-1 91,1 2 1,-4 3 0,3 10-1,-4 5 1,1 2 0,1 3 0,3-1-1,2 0-39,3 1 1,2-2-1,2-2 1,1-3-1,1-2 1,4-3-1,1-1 1,4-2 0,1 0-1,2 0 1,0 0-1,-1 0 86,1 0 0,0 6 0,0 2 0</inkml:trace>
  <inkml:trace contextRef="#ctx0" brushRef="#br0" timeOffset="19">16401 17467 8223,'0'-14'128,"0"0"1,0-1-1,0 1 2337,0-1-2408,0 1 0,5 0 0,-1-1 0,0 1 0,-3-1 1,-1 1-1,0 0 0,-1 1 0,-4 2 0,-5 3 0,-3 1 1,-3 4-1,-3 1 0,-5 2 0,-3 0 0,-2 4 0,1 4 1,-1 6-1,2 4 0,1 2 0,2 4 0,2 4 0,2-1 1,6-2-11,1-1 0,7 0 0,1 5 1,4-2-1,2-1 0,4-4 1,6-1-1,7-5 0,6-3 0,1-5 1,2-2-1,-1-3 114,0-1 0,4-7 0,-6-1 0,3-2 0,0-5 0,-3-3 0,-5-3 0,-3 1 0,-1 2 0,-2 0 0,-2 0 0,-3 0-411,-2 3 0,-1 2 0,-5-3 0,-2 1 0,-1 5 0,-3 8-141,-2 8 1,5 7 0,-2 2 0,3 4 0,2 0 0,2 1 0,3-1 0,4 1-1,4 1 1,1 2 0,2 2 0,2 1-2332,1-4 2722,7 3 0,2-5 0,9 7 0</inkml:trace>
  <inkml:trace contextRef="#ctx0" brushRef="#br0" timeOffset="20">16861 17640 10204,'-5'-27'0,"1"0"0,-1 1 0,0-1 0,0 1 0,2-1 0,1 0 0,2-2 0,0 0 0,0 1 784,0-1 0,0 6 0,0 4 0,0 3 0,0 2 1,0 3-895,0 6 1,-6 6 0,-4 15 0,-2 4 0,-1 2 0,2 2 0,1 0 0,0 2 0,1 2 0,1 4 0,0 2 0,1-4 72,1-4 0,1-1 0,5-4 0,0 0 1,0 0-1,2-4 0,3-2 0,4-6 1,4-4-1,3-3 0,2-4 0,2-3 139,3-4 0,-1-10 0,4-7 0,-4-4 0,1-6 0,-3 0 0,1-4 0,-3-2 1,-2-1-1,-4 0 0,0-2 0,-4-3-183,-2-5 0,-1 5 0,-5 4 0,0 5 0,0 4 0,-2 5 0,-1 4 0,-3 9 0,-2 7 0,-4 10 72,0 8 1,-1 13 0,2 6-1,3 6 1,0 6 0,1 4-1,1 3 1,1 2 0,0 0 0,1 2-1,0 1 1,3 2 68,1-2 1,1 3 0,3-7-1,2-6 1,2-4 0,5-5 0,3-3-1,3-9 1,0-7 0,0-8-1,2-3 1,1-2 46,4 0 0,-4-12 1,2-4-1,0-4 0,0-6 1,-1-3-1,-3-3 0,-2-1 1,-2 1-1,-3 1 0,-2 3 1,-3-1-118,-2 0 1,-1 5 0,-5 2 0,0 1 0,0 3 0,-1 4-1,-4 4-148,-5 6 0,2 8 0,0 8 0,2 4 0,3 4 0,1 1 0,2 2 0,0-3 0,0 3 1,0-3-1,2 3 0,1-1 111,2 4 0,6-4 0,-3 1 0,1-1 0,1-1 0,1 0 0,2-4 0,1-1 0,1-1 0,1-3 0,1-2 0,2-5 54,-1-4 0,3-1 0,-2 0 1,-1 0-1,-2-1 0,-4-4 1,0-6-1,-3-5 0,1-5 1,-2 0-1,-3-1 0,-4-1-178,-1-2 0,0 2 1,-1-1-1,-3 0 1,-2 0-1,-2 1 1,-3-1-1,-2 1 1,-1 4-1,-1 3 1,1 3-1,-1 4 218,1 4 1,4-2-1,2 4 1,2 5-1,4 4 1,6 4 0,5-2 136,4-2 1,1 1 0,1-4 0,1 2-1,1-2 1,4-2 0,0-1 0,1 0-1,1-1 1,1-2 0,0-4 0,-2-1-13,-1-3 1,3 5 0,-5 1 0,-1 3 0,-2 2 0,-4 2 0,-2 4 0,-5 7 0,-4 8 0,-2 6 0,-6 8-41,-7 5 1,-2 5 0,-8 3 0,-2 6 0,-1 7 0,-2 4-1,2 1 1,3-5 0,5-5 0,3-5 0,3-3 0,2-7-94,2-5 0,5-12 1,0-5-1,4-5 1,3-6-1,3-8 1,2-9-1,3-9 0,2-6 1,2-5-265,-1-4 0,2 1 0,1-8 1,4-4-1,2-3 0,1-3 1,0-1-1,0 1 0,0 1 1,0 2-1,-2 4 0,-1 6-80,-4 9 1,-1 7 0,-1 11 0,-3 7 0,-2 6 0,-5 8 0,-4 5 0,-1 5 0,2 2 0,1 4 0,2 2 662,-2-1 0,-1 4 0,-1-8 1,3 2-1,2-1 0,0-1 0,2 0 1,-1-1-1,1-4 0,0-5 1,1-2-1,1-3-288,0 2 0,-1-4 1,6-2-1,-1-5 0,-1-5 1,-2-5-1,-2-3 0,1-3 1,0-1-1,-1-4 1,1-1-171,-2-4 1,3-1 0,-5-2 0,2 2 0,2 1-1,0 2 1,-1 0 0,1 2 0,-1 3 0,-1 3 0,0 0-1,0 0 172,4 1 0,-4-1 1,1 10-1,2 0 0,2-1 1,3 4-1,2 1 0,1 2 1,0 0-1,0 0 0,2 0 1,0 0 96,0 0 1,3 0 0,-5 0 0,-2 0 0,-1 0-1,-1 0 1,-1 0 0,0 0 0,1 0 58,-1 0 1,-6-6-1,-3-4 1,-5-2 0,-5-3-1,-4 3 1,-4 0-393,-2 3 1,1 6 0,0-2-1,-2 5 1,-2 3 0,-1 3-1,0 2 1,0 4 0,-1 0 0,3 3-1,1 1 1,1 1 145,1 2 1,0 2 0,1-3 0,2 1 0,3 0 0,1 2-1,4 1 1,1 2 0,2-1 0,2-3 0,3 0 0,6-1 84,7 0 1,-1 0-1,7-4 1,2-1 0,1-1-1,2-4 1,0-4 0,1-3-1,2-2 1,1-2 0,1-1-1,0-5-167,-1-5 0,-1 2 1,-6-10-1,-2 2 1,1-2-1,1-1 1,-2-2-1,-7 0 1,-4 2-1,-5-1 1,0 1-1,-1-2 69,-1 1 1,-1 1-1,-5 4 1,-2 1-1,-1 2 1,-3 6-1,-2 2 1,-4 4-1,0 2 1,-1 4-152,3 6 0,-1 1 1,5 9-1,-1-1 1,-1-1-1,2 3 1,-1-1-1,4 0 1,2 0-1,1 0 1,1 1-1,4-1-218,5-2 0,-1-1 1,4 0-1,5 2 0,1 1 1,3-1 399,1-2 0,7 4 0,7 3 0</inkml:trace>
  <inkml:trace contextRef="#ctx0" brushRef="#br0" timeOffset="21">19595 16446 8519,'0'-23'127,"0"4"0,0 3 0,0 2 0,0-1 0,1 1 2322,4 0-2280,3-1 1,6 1-1,1 1 1,-1 2 0,1 3-1,-1 1 1,0 4 0,1 2-1,-1 1 1,1 0 0,-1 0-1,-1 1 1,-4 4 0,-4 5-1,-3 2 1,-2 3 0,0 1-1,0 3 1,0 5-3,0 3 1,0 7 0,-2 3-1,-1 4 1,-2 9 0,0 7 0,1 12-1,0-29 1,1 1 0,0 6 0,0 1-1,-1 3 1,1 2 0,1 2 0,1 0-1,0 2 1,1 0-141,-1 0 0,2 1 0,-1 0 1,1 0-1,2-2 0,1-1 1,1-6-1,2-1 0,2-5 0,2-1 1,9 30-1,3-10 0,-3-7 1,1-9-1,-3-8 0,-2-7 1,-3-6 177,-4 1 1,2-5 0,-6-2 0,-2-3 0,-1-2 48,-2 1 1,-6-9 0,-4-4 0,-3-6 0,-1 0 0,-1-1 0,1 0 0,0 2-529,-1 1 1,1 2-1,-2 0 1,-2 0-1,-2 2 1,-4 3-1,-5 3 1,-3 3-1,-2 2 1,1 3-1,-3-1 1,0 3-396,-4 1 0,0-1 0,1 4 1,4 1-1,2-3 0,-1 1 1,4-2 668,4 2 0,-1 2 0,5 5 0</inkml:trace>
  <inkml:trace contextRef="#ctx0" brushRef="#br0" timeOffset="22">12459 16590 8242,'-2'-34'206,"-3"0"1,4 6-1,-4 4 1,3-2 0,4-1-1,1-2 1,4 2 0,-1 1 287,0 2 0,-1 7 1,-3-2-1,1 3 1,2 1-1,-2 4 1,-1 8-1,-4 13 1,-1 13-1,-4 13-457,-1 7 0,-1 16 0,-6 3 0,-1 10 0,8-32 0,-1 2 0,-1 3 0,1 3 0,-1 3 0,0 1 0,0 7 0,0 1 0,-2 5 1,1 2-1,0 6 0,0 2 0,1 2 0,1 1 0,1 0 0,1 0-126,2 0 1,1-2 0,-2-6 0,1-1-1,2-6 1,1-1 0,0-6 0,1-1 0,-1-7-1,2-3 1,2 30 0,1-16 0,2-9-1,-1-8 1,1-7 0,2-6 0,-1-4 166,0-3 0,1 4 1,-4-7-1,3-3 0,2-5 1,4-6-174,0-3 0,-2-2 0,-1 1 0,3 3 0,0 0 1,3 0-1,-1-3 0,1-1 0,1 0 0,1 0 0,4 0 138,1 0 0,2 0 0,5-1 0,0-3 0,0 0 0,-1 0 0,1 3 0,2 1 0,1 0 0,1 0 0,-1 0 0,-2 0 51,-1 0 1,0 0 0,0 1 0,0 3 0,-1 2 0,1 0 0,1 2 0,6-1 0,5-1 0,6-1 0,1 0 0,1 0 42,4-2 0,11-2 1,6-1-1,7 0 1,3 0-1,1 0 1,1-1-1,-41-1 1,1 1-1,0-2 0,1-1 1,0 1-1,0 0 1,-1-1-1,-1 0 1,0 0-1,0 1-135,39-3 1,-40 3-1,1 0 1,1 1-1,1 0 1,-2 0 0,-1 0-1,37-3 1,-3 0-1,-2 0 1,-1 0-1,1 1 1,-1-1 0,-3 2-1,-2-1 31,-2 0 0,5 0 0,-2-4 0,2 2 0,-1 1 0,-2 0 0,-1 1 0,1-1 0,1 0 0,-1 0 0,-4 2 0,-3 0-37,-1-2 1,4 3 0,2-2 0,0 0 0,0 1 0,-3-2 0,-1 2 0,3 0-1,2 0 1,1-2 0,-4 0 0,-1 1 29,1-1 1,0 0 0,7 3 0,0-1 0,-5-2 0,-3 2 0,-4 2 0,2-1 0,2-1 0,1-2-1,-1 2 1,-2 0 87,-1-2 1,1 2 0,0-5-1,0 0 1,-3 1 0,0-1 0,0 2-1,2-2 1,-2 1 0,-2-1-1,-3 2 1,-1 0-158,-4 2 1,-1-2 0,-2 1 0,-1 2-1,-4 1 1,-3 2 0,-1-1 0,-1-2 0,-1-2-1,0 2 1,0 1 0,2 2 53,-2 0 1,0 0 0,0 0 0,1 0 0,1-2 0,-1-1-1,2-2 1,2 2 0,2 2 0,-3 1 0,-2 0 0,-4 0 22,-1 0 0,5-5 1,-1 0-1,-1 2 1,-1 1-1,-3 2 1,1 0-1,2-1 1,0-3-1,3 0 1,-4 0-1,-2 3-53,-4 1 0,1 0 0,6 0 0,-1 0 0,-3 0 0,-1 0 0,-4 0 0,-1 0 0,-2 0 0,0 0 0,-1-2 0,-2-1-234,-2-2 0,2 0 0,2 5 0,1 0 0,-2 0 0,-1 0 0,-1 0 1,-1 0-1,1 0 0,-1 0 253,0 0 0,1 7 0,-1 1 0</inkml:trace>
  <inkml:trace contextRef="#ctx0" brushRef="#br0" timeOffset="23">11998 16244 7750,'-14'0'33,"4"-4"0,1-1 0,-2 0 0,-2 0 1,0-1-1,2-1 62,1 1 0,6-5 0,-4 1 1,1-3-1,2 1 0,1 0 1,-1 3-1,2-2 41,1-2 1,7 6 0,1 6-1,2 6 1,2 3 0,-1 1-1,2 1 1,4-2 0,2 0-1,3 0 1,0 1 0,4 1-127,4 0 1,0-7 0,3 3 0,4-1 0,6 0 0,7-2 0,4-1 0,2-1 0,2 2 0,3 2 0,3-2 0,4-1-73,-1-2 0,4 2 1,-5 1-1,2 2 1,1-2-1,0 0 1,-2 0-1,1 2 1,-2-2-1,1 0 1,-1 0-1,0 2 103,-3-2 1,3 1 0,0-1 0,2 2 0,1-1 0,-2 1 0,-1 0 0,-1-2 0,0 0 0,3 1 0,1 0 0,0 1 9,0 2 1,-4-6 0,4 6 0,2-3-1,1 3 1,0-1 0,-1 1 0,-2-3 0,2 1-1,1 0 1,2-2 0,0-1-115,0-2 1,-5 0 0,-1 0 0,-1 1 0,2 3 0,4 0 0,1 0-1,-4-3 1,0-1 0,-3 0 0,4 0 0,1 0 29,2 0 0,-2 0 0,-1 0 1,-2 0-1,2 0 0,1 0 0,1 0 1,-3 0-1,-2 0 0,0 0 0,-1 0 1,4 0 30,1 0 0,-3 0 0,-1 0 0,-1 0 0,1 0 0,1 0 0,-1 0 0,-4 0 0,-1 0 0,1 0 0,5 0 0,2 0 57,-2 0 1,-1 0 0,-6 0-1,4 0 1,2 0 0,1 0 0,0 0-1,-1 0 1,-1 0 0,-1 0-1,2 0 1,-2 0-7,0 0 0,3 0 0,-3 0 0,0 0 0,3 0 0,0 0 0,2 0 1,-4 0-1,-1 0 0,0 0 0,2 0 0,1 0-23,-2 0 0,6 0 0,-6 0 1,1 0-1,-2 0 0,-2 0 0,0 0 1,-1 0-1,-2 0 0,-1 0 0,1 0 1,0 0 16,-1 0 1,1 0 0,-10 0-1,1 0 1,1 0 0,-2 0-1,1 0 1,-2 0 0,0 0-1,0 0 1,-2 0 0,-3 0-16,-4 0 0,1 0 1,-7 0-1,-2 0 1,-4 0-1,-3 0 1,0 0-1,-2 0 1,-3 2-1,-3 1 1,-1 2-1,-2 0-198,-4 1 1,4-4 0,-3 2 169,2-2 0,9-2 0,1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5:30:23.0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14991 3223 7886,'0'-14'10,"0"-1"0,0 1 0,-2 1 0,-1 2 124,-2 1 0,-1 7 0,1 0 1,-3 8-1,-1 9 0,-3 8 1,-2 9-1,-4 6 0,-1 9 1,0 7-1,-2 6 76,-1 0 1,3 5 0,-4 0-1,1 1 1,1 3 0,0-5-1,4-5 1,2-8 0,4-7 0,3-6-1,0-9-183,0-7 1,5-18-1,-2-9 1,5-10-1,5-8 1,5-5-1,2-4 1,3-6-1,-1-1 1,1 0-1,-1 4 1,-1 0 123,-4 4 1,2 4 0,-6 4-1,-2 4 1,-1 8 0,-4 10-1,-1 15 1,-3 14 0,-1 10-89,1 8 1,1-2-1,5 5 1,0-4-1,0 0 1,2-1-1,3 0 1,6-2-1,5-4 1,5-8 0,1-8-1,5-5-104,5-2 1,0-6 0,5-5-1,-2-7 1,-1-11 0,-1-7-1,1-7 1,-2-3 0,-2-3 0,-3-2-1,-3-3 1,-3-3-153,0-5 1,-7 5 0,2-2 0,-6 5 0,-4 2 0,-3 1 0,-1 3-1,-4 6 1,-2 4 0,-6 6 0,-3 7-913,-1 6 0,-1 5 0,3 5 0,0 4 1105,3 4 0,-1 8 0,-4 1 0</inkml:trace>
  <inkml:trace contextRef="#ctx0" brushRef="#br0" timeOffset="1">15610 4144 7886,'8'-7'213,"0"-1"1,-5-6 0,1 0-1,1-1 1,0-1 0,0-1 0,-2-4-1,-1 0 1,-1-3 0,2 0 0,2-3 799,-2 1-936,-7 1 1,0-4 0,-5 2 0,-2 3 0,-2 5 0,-1 3 0,-1 3 0,1 3 0,-2 6 0,-2 4-1,-1 4 1,1 8 0,2 5 0,2 7 0,0 5 0,-1 3 0,2 3 0,2 2 0,3 1 0,2-1-1,3-2 1,1-1 0,4-1-43,2-1 0,1-6 0,8-4 0,3-1 0,0-5 0,2-5 0,-1-6 0,2-3 0,1-2 0,-1-2 0,0-4 0,-1-7-65,-2-5 1,-2-3 0,-1 4-1,-2-2 1,-2-1 0,1 1 0,-2 0-1,-2 3 1,-1 3 0,0 4 0,0-1-123,1 2 1,-4 3-1,4 10 1,-1 6 0,1 5-1,1 3 1,1 1-1,-2-1 1,2 0-373,0-1 0,-3-1 0,5-1 1,-1 2-1,1-4 0,-1 1 524,3-4 0,0-6 0,3 1 0</inkml:trace>
  <inkml:trace contextRef="#ctx0" brushRef="#br0" timeOffset="2">15969 3482 8328,'0'-24'0,"0"2"158,0 1 1,-1 2 0,-4 6 0,-5 3 0,-3 5 0,-1 5 0,0 7 0,1 6 0,2 6 0,1 3 0,0 4-1163,2 1 1004,-4 2 0,4 6 0,-7 2 0</inkml:trace>
  <inkml:trace contextRef="#ctx0" brushRef="#br0" timeOffset="3">16300 4345 7945,'-10'0'129,"3"-1"1,-1-3 0,1-2 0,1-2 32,3-3 1,1 1 0,2-3-1,0-4 1,2-4 0,2-4 0,6-3-1,3 0 1,3-3 0,3-1-1,5-1 1,1-1 0,1 2 0,-2 2-1,2 3 1,-1 1-41,-1 4 1,3-2 0,-4 8 0,-1 4 0,-3 4 0,-3 7 0,-1 4 0,-3 7-1,-2 4 1,-5 5 0,-4 5 0,-1 3-229,0 2 1,-4 0 0,-3 0 0,-1-1-1,-1 0 1,1-3 0,1-2 0,2-3 0,-1-2-1,-2-2-57,-3-2 1,3-6 0,0-4 0,1-8 0,4-5 0,2-4 0,1-1 0,0-1 0,1 1 82,4-1 1,-2 6 0,5-1 0,0 1 0,0 1 0,2 1 0,-1 2 0,1 1 0,1 0-1,0 4 151,-1 5 0,1 3 0,-4 7 1,1-1-1,3 0 0,2 1 1,3 1-1,1 0 0,2 0 0,0-3 1,2-2-1,2-3 42,-1-3 1,5-4 0,-4-1 0,1 0 0,-2-1 0,0-6 0,1-6 0,1-4 0,-2-2-1,-4-1 1,-6 0 0,-4-3-125,-1-2 1,2 2 0,-4 1 0,-2 0 0,-1 1 0,-2-2 0,-2 4 0,-1 2-51,-2 4 1,-4 10 0,4 3 0,0 8 0,0 4 0,1 4 0,-1 2-1,0 3 1,0 0 0,2 1 0,1 0 58,2 4 0,0-1 0,0 1 1,0-4-1,0 1 0,0-2 0,0 1 1,0-1-1,2 0 0,3-4 0,4-3 155,4-4 1,2-4-1,-1-6 1,0-1 0,1-6-1,-1-5 1,2-8 0,2 0-1,1-3 1,-2 1-1,-1-2 1,-1 0-12,-1 0 1,1 6-1,-1-1 1,0 3 0,2 2-1,2 1 1,1 2 0,0 3-1,1 1 1,-1 4 0,0 3-1,2 3-171,3 2 1,-2 8 0,0 0 0,-1 4-1,-2 3 1,1 0 0,-1 3 0,-3 1 0,-4-2-1,-4 1 1,-1-3 0,-4 1-60,-1-3 1,-2-2 0,0-2-1,-2-1 1,-1-2 0,-4-3 0,-1-3-1,-1-7 1,1-6-89,3-5 0,4-3 0,1-1 0,0-4 1,1 0-1,2-1 0,4 0 0,1-2 1,3 1-1,2 2 0,1 2 0,0 0 79,1 1 0,4 2 1,0 4-1,0 2 1,1 5-1,0 2 1,3 0-1,1-2 1,0 2-1,-2 3 1,0 3 96,1 2 0,7 6 0,7-3 0</inkml:trace>
  <inkml:trace contextRef="#ctx0" brushRef="#br0" timeOffset="4">19998 3971 7907,'-8'-21'203,"-4"1"0,6-4 0,-2 3 0,-3 2 0,0-1 1,-1 4-1,3 5 34,-2 6 0,-2-1 0,-3 1 0,-2 2 0,-1 3 0,1 5 0,2 4 0,2 6 0,1 2 0,4 4 0,4 2 0,3 2 0,2 2 1,0 4-1,0 1-274,0 1 1,0 6-1,0-6 1,2 1-1,1-1 1,4 1-1,-1-2 1,2-2-1,-2-1 1,1 0-1,-3 0 1,1-2 16,0-3 1,0-8 0,-5-7-1,-2 1 1,-3-4 0,-4-4 0,-4-7-1,-1-3 1,-1-3-84,1-2 0,-4-1 1,1-2-1,2-2 0,1-1 1,3 1-1,-2 2 0,0 2 1,0 0-1,2 1 0,3 2 187,2 1 0,3 9 0,7 1 246,6 8 1,3 4 0,1 1 0,-1-2 0,-2-3 0,-1 0-10,1 0 1,-3-5 0,2 2-1,1-3-223,2-2 0,-5-2 1,-4-3-1,0-3 1,-1-1-1058,2-1 1,-1 5-234,-4-4 0,0 4 0,2-3 1192,3 2 0,-4 1 0,6 5 0</inkml:trace>
  <inkml:trace contextRef="#ctx0" brushRef="#br0" timeOffset="5">19998 3827 7895,'-2'-8'-62,"-1"2"0,-4 1 890,-1 0 0,0 2-677,-1 8 0,-4 4 0,3 11 0,-4 5 0,-4 7 0,-2 10 0,-3 7 0,-2 12 0,-4 8 0,13-31 1,0 2-1,-1 2 0,0 1 0,1 1 0,-1 1 0,0 0 0,0 0 0,1-3 0,0-1 0,-11 33 1,8-14-1,6-10 0,5-13 0,2-10 0,2-8 0,4-5 0,5-4-1140,5-5 0,3-12 1,-1-5-1,0-8 989,-3-2 0,1-8 0,4-7 0</inkml:trace>
  <inkml:trace contextRef="#ctx0" brushRef="#br0" timeOffset="6">19710 3971 7895,'8'-21'166,"5"-1"0,-4-5 0,4 1 0,3 4 0,2-1 0,2 3 0,4-3 0,5 1 0,3-2 0,2 2 0,-1 2 56,1 4 0,1 7 1,-3 1-1,1 1 0,-2 4 1,-4 5-1,-5 6 0,-2 8 1,-8 5-1,-5 6 1,-6 3-1,-1 5-235,0 2 0,-11 1 1,-5 6-1,-5-1 0,-4-2 1,-1-1-1,1-3 1,-1-2-1,-1-4 0,-2-4 1,2-5-1,0-1-643,0-3 0,3-2 1,1-4-1,2-2 1,4-5 655,1-4 0,1-7 0,1-2 0</inkml:trace>
  <inkml:trace contextRef="#ctx0" brushRef="#br0" timeOffset="7">20170 4086 7895,'8'-6'195,"0"-2"0,-3-7 0,5 1 0,2-2 0,3-1 0,-1-3 0,0 3 0,2 1 0,2 0 0,1-2 1732,-1-1-1882,-2 0 0,3 4 0,0 1 1,-1 1-1,-2 4 0,-3 5 1,-4 8-1,-4 5 0,-3 6 0,-2 4 1,0 3-1,0 2 0,0-1 1,0-1-1,0-1 0,0 0 1,0-2-1,0 0 0,1 0-57,4-1 1,3-7 0,6-2-1,1 1 1,-1-2 0,0-3-1,2-4 1,2-2 0,3-4-1,0-5 1,-1-4 0,0-5 29,0-5 1,-4 0 0,3-2 0,-3-1-1,-1 2 1,-2-1 0,-2 4 0,-3 1 0,-2 2-1,-3-1-100,-1 3 1,-2 9-1,0 8 1,0 8 0,0 5-1,0 1 1,0 2-1,0 2 1,0 2 0,0 1-1,2 0-379,2-3 0,0 2 0,4 0 0,0-3 0,0-3 0,1-2 0,1-3 0,-1 1 461,3-2 0,0-2 0,3-6 0</inkml:trace>
  <inkml:trace contextRef="#ctx0" brushRef="#br0" timeOffset="8">20501 3540 7895,'-14'7'116,"-1"-2"0,6 2 0,1-1 1,0 2-1,1 3 0,1 2 0,3 1 1,3 1-1,5-2 0,4-2 1,5-2-1,4 1 0,3-2 0,1-3 1,4-4-1,1-1-294,2 0 0,1-1 0,2-4 0,2-5 0,-2-2 0,-2-4 0,-1-4 0,0-4 0,-1-3 0,1-1 0,-2-1 0,-1 0 156,-2 0 1,-5 0 0,2 1 0,-4 0 0,-4 3 0,-2 2-1,-3 3 196,-3 2 1,-8 17 0,-3 9 0,-1 7 0,-1 5-1,2-1 1,-2 2 0,1 1 0,-1 4 0,2-1-1,-2 1-2294,0-2 2120,5 6 0,-10 7 0,5 6 0</inkml:trace>
  <inkml:trace contextRef="#ctx0" brushRef="#br0" timeOffset="9">21134 4000 7895,'14'-6'99,"1"-4"1,-1-3 0,1-1-1,1-1 1,3-1 0,3-3-1,2-5 1,0-3 0,2-3 0,1-4 11,2-4 0,4-4 0,1-1 0,-4 0 0,-3 0 0,-4 0 1,-1-1-1,-3 3 0,-1 1 0,-7 3 0,-1 2 0,-4 4-77,0 6 0,-1-1 0,-6 9 0,-4 4 0,-3 8 0,-2 8 0,1 7 0,-3 4 0,1 6 17,2 4 0,-4 3 1,3 1-1,-2 1 0,-3 2 1,1 1-1,1 3 1,2 0-1,3 2 0,0-2 1,1 2-1,1-1-134,3 4 0,1 0 1,2-1-1,0-4 1,2-2-1,3-1 1,6-3-1,5-5 0,5-3 1,-1-5-1,3-5 1,-3-6 15,1-3 1,3-4-1,-5-4 1,-1-7-1,-2-6 1,-2-2-1,1-2 1,-2 3-1,-4-3 1,-2 2-1,-3-1 1,1 1 248,-2 1 1,-1 0 0,-2 6 0,0 0-1,0-1 1,2 2-64,2 4 1,-2 9 0,4 8-1,1 1 1,1 1 0,1 1 0,1 2-1,1 1 1,2 1 0,1-1-1,1 0 1,1 1-13,3-1 0,-2-4 0,7-2 0,0-2 0,0-3 0,-1-1 0,-1-4 0,-1-2 0,1-6 0,-1-3 0,0-3 0,-4-1-193,-1-2 0,-3-2 1,-3 3-1,-4-1 1,-1 0-1,0 0 0,-2-1 1,-1 1-1,-4 2 1,-3 1-1,-4 3-179,-4 0 0,-2 7 0,1 2 0,0 8 0,-1 5 0,1 6 1,1 4-1,2 3 0,1 2 0,1 0 0,-1 2 227,0 1 0,7 7 0,-2-3 1,4-2-1,1-3 0,0-1 1,0 3-1,1-1 0,4-3 1,6-5-1,5-3 0,4-3-634,-3-4 0,4-2 0,-2-7 672,-1 0 0,4-13 0,1-3 0</inkml:trace>
  <inkml:trace contextRef="#ctx0" brushRef="#br0" timeOffset="10">22112 3352 7895,'-4'-14'423,"-3"0"0,1-1 0,-2 3 0,3 2 0,3 5 0,9 4 0,4 1 0,3 1 0,1 4 0,1 5-240,3 2 1,-1 3 0,5-1-1,1 0 1,0 1 0,-1 1 0,-1 1-1,-1 3 1,0-3-184,-4-1 0,6 5 0,-1 1 0</inkml:trace>
  <inkml:trace contextRef="#ctx0" brushRef="#br0" timeOffset="11">22314 3928 7996,'9'-16'250,"1"-3"0,0 1 0,4-4 0,2-1 0,3 1 0,7-5 0,4-5 0,5-6 1,2-4-1,1-1 0,-1-2 0,-3-3 0,-4-5 0,-1-1 0,-2 1 0,-3 4 54,-5-1 0,-8 10 0,-3-3 0,-1 5 0,-4 4 0,-1 7 0,-4 8-407,-3 11 1,2 9-1,-7 20 1,-1 6 0,-2 7-1,-1 3 1,0 4 0,-1 4-1,1 4 1,-1 3-1,1 2 1,0 0-80,-1-1 1,-2 3 0,1-3 0,3 1 0,0-1 0,2-5 0,1-5 0,4-5 0,1-6 0,0-6 168,2-7 1,2-11 0,1-8-1,0-8 1,0-6 0,0-4 0,0-3-1,0 1 1,0-3 0,0 1 0,0-2-1,0 0-109,0 0 0,0 6 1,0-1-1,0 3 0,0 2 1,1 1-1,2 2 1,4 3-1,1 3 275,3 7 0,-3 4 0,2 8 0,1 1 1,0-1-1,0 2 0,-1 2 0,1 1 1,2-1-1,1-3 0,2 0 0,2-1 126,1 1 1,2-6-1,-2-1 1,3-1-1,2-4 1,-1-3-1,-3-5 1,-1-5 0,2-2-1,2-4 1,-1-2-1,-3-3-67,-3-1 1,-1-2 0,-1-5 0,-1 2 0,-2 1 0,-3 4 0,-2 1 0,-2 4 0,-3 1-357,-1 1 1,0 9 0,0 6 0,-1 8 0,-3 6 0,-2 4 0,0 3 0,-2 1 0,1 4-1,1 1 1,3 0 25,1-3 1,2 3 0,0-3 0,0 2-1,2-1 1,2-2 0,4-3 0,2-4-1,1-3 1,4-5 0,2-1 0,1-4 92,-2-2 1,3-1 0,0-1 0,-1-4 0,-2-6 0,-2-5 0,0-5 0,1 0 0,-1-1 0,1 1 0,-1 0 0,-1 2-222,-4-2 1,4 5-1,-5-3 1,2 3-1,-2 2 1,0 1-1,-2 5 257,0 8 0,-1 2 0,-3 7 1,1 4-1,2 3 0,-2 3 0,-1-1 1,-2-1-1,1 1 0,2 1 0,4-1 1,-1-2 140,1-2 0,4 0 0,-3 1 0,1-2 1,1-2-1,1-3 0,4-2 0,2-3 1,2-1-1,-1-2 0,0 0 0,-1 0-687,2 0 1,0-6 0,-3-2 0,2-2 534,1 0 0,0 1 0,-4-6 0</inkml:trace>
  <inkml:trace contextRef="#ctx0" brushRef="#br0" timeOffset="12">25162 3798 7874,'0'-27'284,"0"3"1,0-1 0,0 6 0,0 1 0,-1 4-1,-2 2 1,-4 4-102,-1 2 1,0 3 0,-3 6-1,3 5 1,0 3 0,2 5-1,-1 2 1,2 3 0,1 3 0,-1 3-1,2 1 1,1 1 0,2 0-1,2 0 1,2 0 0,6-1-123,3 1 1,1-6 0,2-4 0,2-3-1,3-2 1,1-1 0,4-4 0,1-4-1,1-5 1,1-5 0,0-6 0,-2-6-75,-3-7 0,2-3 0,-7-2 0,-1-2 0,-2-1 1,-2-1-1,-1 1 0,-4 3 0,-4 4 0,-3 2 1,-2 2-1,0 4-32,0 1 0,-2 8 1,-1 5-1,-4 6 1,1 8-1,0 5 0,3 5 1,1 0-1,2 1 66,0 0 1,2-3 0,1 4 0,3-1 0,2-1 0,3 1 0,2-1 0,1 0 0,1-5 0,1-3 0,1-4 0,3 1 11,-3-2 0,4-2 0,-2-6 0,0 0 0,1-1 1,-1-4-1,-2-5 0,-1-4 0,-1-4 0,-1-1 1,-1 2-1,-2 1-255,-1 1 0,-7 1 0,2-1 0,-2 1 0,0 0 0,2-1 210,-2 1 0,-1 12 0,-2 7 0,0 6 0,0 4 0,0-1 0,0 0 0,1 2 0,4 2 0,3 1 0,2-1 80,-1-2 1,1 3 0,3 0 0,-1-1 0,0-2-1,2-4 1,0-2 0,4-4 0,-2-1 0,0 0 0,-2-2-1,1-3-66,-1-5 0,0 2 0,1-6 0,-1-3 0,1-2 0,-1-3 1,0-4-1,1 0 0,-3-1 0,0 1 0,-3-2 0,2 3-107,2-1 0,-3 2 0,-2 4 1,-2 1-1,-1 1 0,0 5 0,0 8 1,-2 8 121,-2 5 0,-2 6 1,-2 2-1,-2 0 0,2 1 1,1-1-1,2 1 0,2-1 1,1 0-1,3-2 0,1 0 1,1 0-611,0-1 1,1-2 0,6-3 0,-1-4-1,0-4 1,1-3 592,-1-2 0,0-7 0,1-1 0</inkml:trace>
  <inkml:trace contextRef="#ctx0" brushRef="#br0" timeOffset="13">26428 3468 7944,'-9'-7'127,"-1"-1"1,-1 0-1,0 5 1,1 6-460,5 7 18,4-4 0,1 12 0,0-4 314,0 2 0,6 7 0,2-1 0</inkml:trace>
  <inkml:trace contextRef="#ctx0" brushRef="#br0" timeOffset="14">26515 4014 8098,'1'-14'251,"3"0"0,0-1 1,0 1-1,-1-1 0,2 1 1,4-2-1,4-2 0,1-2 1,2-1-1,3-2 97,5 1 0,-1 4 0,1-1 0,0 5 0,0 3 0,0 3 0,0 1 0,-2 4 0,-3 2 0,-3 2 1,-1 2-1,-1 5-345,0 5 0,-1-2 0,-3 9 1,-4-3-1,-1 2 0,0 4 0,-2-1 1,-1-1-1,-2-2 0,0 0 1,0 0-1,0 1-77,0-1 1,-5 0-1,-2-5 1,-1-1 0,-1-5-55,1-8 1,1-6-1,9-9 1,3 1-1,4-2 1,4-3-1,2-4 1,-1-1-1,0 0 1,1 0-1,-1 0 1,1 2 130,-1 1 0,0 2 0,1 5 0,-1 1 1,0 2-1,-1 4 0,-3 6 0,-5 7 142,-4 5 1,-1 9 0,0-1-1,0 0 1,0 0 0,0 2-1,0 0 1,0-1 0,2-2-1,1 0 1,2-1 0,0 2-116,1-1 0,2-2 0,6-3 1,1-2-1,-1-3 0,1-2 0,-1-3 1,2-3-1,2-4 0,1-6 0,-2-3-75,-1-1 1,0 0 0,2-2 0,1-2-1,-1-3 1,-4-1 0,-3-2 0,-1 1 0,1 3-1,0 0 1,-1 1 0,-4 3-250,1 5 0,-6 2 0,4 9 0,-3 6 0,-2 5 406,0 3 0,0 1 1,0-1-1,0 1 1,0-1-1,0 0 1,0 1-1,0-1 1,0 1-1,0-1 232,0 0 0,0-4 1,0 0-1,0 1 0,0 2 1,0 1-340,0 0 0,1-6 0,4-3 136,5-3 1,-3-2 0,3 0 1,1 0 0,-4-2 0,-1-1 0,-1-3 0,1-1-51,2 1 1,-5-1 0,4 3-23,-1-6 1,-4 2 10,3-2 1,-2 7-108,2-2 0,-4 5 0,6 5-52,-1 5 1,2-4-1,6-1 1,1-3-1,-1-2 1,1-2-1,1-1 1,1-4-1,2-1 1,0-4 24,2-6 1,-5 0-1,5-4 1,-2 0-1,0-2 1,-1-5-1,0-5 1,-1-1-1,2-2 1,-1 2-1,-2-2 1,-2 1 16,1-4 0,-1 3 0,0 0 0,-1 2 0,-2 5 0,-3 2 0,-1 6 0,-4 1 0,-1 4 19,-2 1 1,-2 8 0,-3 3 0,-4 5 0,-3 5 0,1 4 0,2 4-1,-3 1 1,0 2 0,-3 2 0,-1 3 0,-1 1-14,-2 4 1,-1 1-1,6 2 1,0 0-1,-1-1 1,1 3 0,1 1-1,2 1 1,1 1-1,1 1 1,-1 2 0,2 1 21,2 0 0,1-6 0,5 2 1,1-4-1,4-2 0,5-3 1,3-4-1,1-4 0,0-5 0,1-4 1,1-5-1,1-2 65,3-1 0,0-6 0,-2-4 0,1-2 0,0-4 1,0-2-1,1-3 0,-3 1 0,-1-3 0,-1 1 1,-1-2-1,0 0 56,1 0 0,-1 5 1,-1-4-1,-2 3 0,-3 2 1,-1 2-198,-4 2 1,-3 10 0,-3 6-1,-4 4 1,1 7 0,-1 3 0,3 3-1,-3-1 1,-1-1 0,0 1-1,2 1 1,1 0-5,0 2 1,0-3-1,4 4 1,-2-1-1,-2-3 1,2-1-1,1 1 1,2 1-1,0-2 1,2-1 39,2-1 0,4-7 0,7-3 0,-1-5 0,1-5 0,-3-5 0,0-4 0,-3-4 0,2-2 131,2-3 1,-3 4 0,-1-3 0,2-1-1,2 2 1,2-1 0,-1 0 0,-1-2 0,-2 1-1,-1 4 1,1 3 0,2 2 52,1-1 1,0 6 0,1 1 0,-1 1 0,2 4 0,2 2 0,1 1-1,0 0 1,0 0 0,2 0 0,0 1 0,1 4-157,1 5 0,-4 2 0,3 3 0,-1-1 0,-4 0 1,-1 1-1,-1 1 0,-1 1 0,-1 3 0,-3-3 1,-6-1-1,-2 0 77,-2 3 0,-2-3 0,-2 4 0,-6-6 0,-3-3 1,-3-1-1,-1-1 0,-3 1 0,1-2 0,0-2 0,0-1 1,1 0-1225,2 0 0,2-1 0,0-4 0,-1 0 0,1 0 1167,-1 0 0,7 0 0,2 0 0</inkml:trace>
  <inkml:trace contextRef="#ctx0" brushRef="#br0" timeOffset="15">29018 3266 7874,'14'-24'795,"1"0"0,-2 0 1,-2 2-1,-2 4 0,1 5-342,-2 4 1,-3 12-1,-10 3 1,-5 10-1,-2 8 1,-3 4-1,1 0 1,-2 3-1,-2 1 1,-1 3-1,2 3 1,1 4-639,1-1 1,1 6 0,-1-7-1,1 4 1,0 6 0,1 0-1,2-1 1,3-2 0,1-3 0,4-2-1,0-4 1,0-4-316,-2-4 1,0-11 0,3-9 0,-1-13 0,-2-8 520,2-4 1,-3-4 0,1 0 0,2 0 0,1-1 0,2 0 0,0-1 0,0 0 0,0 3 0,0 2 0,0 2-1,0 0 214,0-1 0,0 1 1,2 1-1,3 4 0,4 4 1,4 3-1,1 2 1,1 0-99,-1 0 0,-4 5 0,-1 1 0,3 1 0,2-1 1,4-1-1,1 0 0,-2 0 0,1-1 0,-1 1 0,4 0 1,0-2-229,0-1 0,3-2 0,-3 0 0,-1 0 0,3 0 1,-2 0-1,-1 0 0,-2 0 0,-2 0 0,-2 0 0,1 0-1,-1 0 0,-6 1 1,-3 4-1,-4 5 1,-2 1-1,-2 2 0,-4-1 1,1 4-1,-2 0 1,1 0-487,1-1 1,0-1 0,2 1 0,0-1-1,-1 0 1,0 1 0,0-1 577,2 1 0,1-7 0,2-2 0</inkml:trace>
  <inkml:trace contextRef="#ctx0" brushRef="#br0" timeOffset="16">29507 3525 7874,'0'-14'626,"0"-1"0,-1 3 0,-3 0 0,0 3 0,0-2-621,3-2 1,-1 5 0,-1 5 0,-3 6-6,-2 6 0,-2 4 0,-4 2 0</inkml:trace>
  <inkml:trace contextRef="#ctx0" brushRef="#br0" timeOffset="17">28558 3453 7919,'14'0'225,"2"0"1,2 0-1,2 0 1,3 0 0,4 0-1,5 0 1,6 2-1,5 1 1,4 3 0,1 1-1,-2 1 1,-1 0 0,-2 1-384,0-1-926,0 5 866,-6-5 1,5 7 0,-6-1 0</inkml:trace>
  <inkml:trace contextRef="#ctx0" brushRef="#br0" timeOffset="18">14329 5727 7790,'-6'-15'-81,"4"1"1,-4 1 258,-1 3 0,6 2 0,-6 5 0,3-3 0,-3-1 0,-1 3 1,-1 5-1,-1 7 0,2 5-74,2 1 0,-4 2 1,4 4-1,-2 3 0,-2 5 1,2 0-1,2 3 1,1 1-1,-2 3 0,1 0 1,0 2-1,2-2 0,3 0 1,1-3-1,0-3 1,0-5-155,0-5 1,0-6 0,0-8 0,0-12-1,0-9 1,1-8 0,3-4 123,0-6 0,6 2 1,-4-5-1,1 2 1,1 3-1,-2 2 0,1 1 1,-3 0-1,1 0 1,0 2-1,-2 3 86,-1 5 1,-2 8 0,1 5 0,3 4 0,0 8 0,0 7-1,-3 6 1,1 7 0,1 6 0,2 6-245,-2 4 1,5-2 0,0 0 0,2 1-1,-1-1 1,2 0 0,2-3 0,3-2-1,2-3 1,2-3 0,1-7 0,0-6 36,-3-6 0,2-4 1,0-6-1,-1 0 1,0-3-1,0-5 0,-1-8 1,-1-5-1,1-4 1,1-2-1,-1-2 0,-2 0 66,-2 0 1,0-4 0,-1-1-1,-2 0 1,-1 1 0,0-1-1,-1 2 1,1 2 0,-1 3 0,-1 1-1,-3 4 1,-3 1-298,-2 3 0,1 3 0,2 0 0,4 4-1072,1 6 1,-5 7 1349,2 12 0,3 7 0,0 1 0</inkml:trace>
  <inkml:trace contextRef="#ctx0" brushRef="#br0" timeOffset="19">15149 6173 7751,'8'-20'0,"-3"0"75,-3-3 0,-1 4 0,2-3 0,2-1 0,0 2 0,0-1 0,0 0 0,-1-4 0,1 1 0,0-1 1,-2 4-1,-1 1 0,-2 3 0,0 2 0,-2 3 0,-3 4 202,-4 4 1,-6 3-1,-2 2 1,-2 2-1,-1 3 1,0 6-1,-3 5 1,-1 5-1,2 1 1,-1 4-1,3 1 1,-1 3-253,3 4 1,7-4 0,3 4 0,0-4-1,2-3 1,-1-3 0,4-4 0,3-4 0,3-2-1,4-1 1,1-4 0,5-4-78,4-3 0,-1-4 0,5-3 0,-2-4 0,0-6 0,-1-2 0,-2-4 1,-2 0-1,1 0 0,-1 4 0,-1 1 0,-2 1 82,-1 1 1,-7 0 0,3-1-1,-1 4 1,0 6 0,-2 10 0,-1 6-180,-2 4 0,0 4 1,0 2-1,0-1 1,1 1-1,2-3 1,4-2-1,-1 0 1,2 0-1,-2 0 0,2-3-1008,0-1 1,2-5-1,4-3 1157,1-2 0,-7-8 0,-2-2 0</inkml:trace>
  <inkml:trace contextRef="#ctx0" brushRef="#br0" timeOffset="20">15408 5669 7751,'-5'-14'226,"1"-1"1,-8 2 0,4 2 0,-1 3-1,1 3-406,1 7 0,3 4 1,4 9-1,0-1 1,0 2-1,1 2 1,2 3-1,4 1 1,-1 3 179,1 3 0,4 0 0,-3 1 0</inkml:trace>
  <inkml:trace contextRef="#ctx0" brushRef="#br0" timeOffset="21">15494 6115 7728,'-9'0'1020,"1"-2"1,1-2 0,4-6-829,2-3 1,1-1-1,0-1 1,0 1-1,0 0 1,0-1-1,0 1 1,1-1-1,2 1 1,4 0-1,1-1 1,3 1-252,2 0 1,1 4 0,1 2-1,1 2 1,1 2 0,4 3 0,0 1-1,1 0 1,-1 0 0,1 1-1,-1 4 1,0 5 9,-4 3 1,-1 1-1,-3 0 1,-2 1-1,-3-1 1,-1 0 0,-4 1-1,-1-1 1,-2 1-1,0-1 1,0 0 18,0 1 0,-7-6 0,-2 1 0,-4 0 0,-2-2-7,1-4 0,1-4 291,4-4 1,4 2-1,10-3 1,4 4-235,4 1 0,-3 1 0,-1 2 0,1 4 0,-1-1 0,1 2 1,1-1-42,2-1 0,-3-1 1,-1-5-1,2 0 1,2 0-1,1 0 0,1 0 1,-1 0 27,1 0 1,-1-2 0,0-3 0,1-3-1,-1-1 1,1-1 109,-1-1 0,-4 5 1,-2-1-1,0 2 0,-2-1 106,0-2 0,1 3 0,-4-4-227,2-3 0,0 4 0,-5-1 0,0-2 0,0-2-151,0-2 0,1 6 1,2-1-1,2-1 1,-2-2 100,-1-1 0,-4 1 0,-1 5 58,-2 8 1,-4 2 0,4 7-1,2 3 1,0 0 0,-1 3-1,0-1 1,0 0 0,1 2 0,0 2-1,-2 3 1,2 0 24,1-1 1,2 1-1,0-3 1,2 1 0,1 0-1,4-1 1,-1-2 0,2-3-1,0-2 1,3-3 0,2-4-1,1-2 50,1-2 1,-1 0 0,0-3 0,1-5 0,-1-6 0,1-4 0,-1-1 0,-1-2 0,-2-1 0,-1-2-1,1 0 1,2 1 117,1 2 1,-4-3 0,-1 5-1,2 2 1,2 1 0,1 3-1,1 2 1,-1 3 0,1 3-223,-1 7 0,-4 1 1,-1 10-1,1 3 1,-1 1-1,-1 4 1,-1 1-1,-4 2 1,-1 0-1,-1 2 1,2 1-1,2 0-27,-2-3 1,-1-1 0,-4-6 0,-1 2 0,-3-1 0,-2-4-1,-2-6-32,2-8 1,2-6-1,6-10 1,0-2 0,1-2-1,3-1 1,2-2-1,2 1 1,3-4 0,2 1-1,1-1 1,1 4-34,-1 1 1,1 2-1,-1 4 1,2 1-1,1 0 1,3 1 0,-3 2-1,-1 3 1,0 1-1,2 4 1,1 0-1,-1 0-161,-2-2 1,3 0 0,0 5 0,0 0 0,0 0 0,2 0 0,0 0 277,0 0 0,4 0 0,-2 0 0</inkml:trace>
  <inkml:trace contextRef="#ctx0" brushRef="#br0" timeOffset="22">18357 6388 8031,'-14'0'340,"0"-1"0,1-4 0,3-5-131,5-2 1,4-3 0,1 1 0,0-2-1,0-3 1,0-5 0,0-4 0,0 0 0,-2-3-1,-1-1 1,-2-3 0,0 0 0,1-2-1,-1 2 1,0 0 0,0 3-184,0 2 0,1 2 0,4 4 0,0 5 1,0 3-1,1 2 0,4-1 0,5 3 1,4 0-1,4 4 0,2 2 0,1 3-73,0 1 0,5-3 1,-2 1-1,3 2 0,0 5 1,-2 7-1,-1 3 1,0 3-1,-1 3 0,-4 3 1,-5 2-1,-4 0 61,-5 2 0,1 6 0,-1 0 0,-2-4 0,-3-2 0,-5 0 0,-3 1 0,-1 0 0,-1-1 0,-1-4 1,-2-1-1,-1-5-49,-1-5 0,1 0 0,0-6 0,-1-2 0,2-3 0,4-5 0,4-4 14,4-4 0,1-1 1,1-1-1,4 1 1,4 1-1,4 2 0,2 3 1,-1 1-1,0 4-15,1 2 0,-1 1 1,2 1-1,2 2 0,3 4 1,1 1-1,4 1 0,1 1 1,1-2-1,1 0 0,0-2 1,1 1-152,4-4 0,-4-1 1,5-4-1,-1-3 0,-2-4 1,-3-4-1,-4-3 0,-2-2 1,-4-3-1,-5 1 1,-2-3-1,-4 1 418,-4-4 0,-2 6 0,-4 0 0,-2 4 0,-8 4 0,-4 2 0,-4 5 0,-3 4 0,-1 1 0,0 1 0,2 2 0,1 5-51,3 5 0,2-2 1,2 10-1,0-2 0,1 0 1,3 1-1,6-1 0,2 2 1,2-1-1,0 1 0,2-2 1,2 1-305,6-1 0,4-2 1,6-5-1,2-4 1,2-2-1,0-3 0,1-1 1,3-2-1,0-2 1,0-3-1,-3-4 0,-3-6 41,-1-4 0,2 3 0,-7-3 0,-4 3 0,0 2 0,-4-1 0,-4 1 20,-2-1 0,-2 9 0,0 6 0,0 8 0,0 5 0,0 1 0,2 2 0,2 2 0,6 1 0,3-1 0,1-2-544,1-2 1,5 5 0,4 0 0,3-3 0,2-3 0,2-5 606,2-2 0,4 6 0,6-4 0</inkml:trace>
  <inkml:trace contextRef="#ctx0" brushRef="#br0" timeOffset="23">20185 5712 7807,'0'-21'649,"0"-3"1,0 4 0,0 0 0,0 4 0,0 2-385,0 0 0,0 12 0,-2 7 0,-1 6 0,-2 5 0,2 2 1,1 2-1,2 3 0,0 2 0,0 3 0,0 2 0,0 2-361,0 1 0,0 3 0,0-4 1,2 1-1,1 1 0,3-1 1,1 1-1,1-2 0,0-2 1,1-1-1,1-2 0,-2-3 74,-2-5 0,2-4 0,-8-7 0,-6-7 0,-5-5 0,-5-4 0,-2-5 0,-3-3-28,-1-3 1,3-1 0,-4 6-1,1-2 1,0-2 0,-2-1-1,1 0 1,4 0 0,3 0-1,2-1 1,-1 1 0,1 0-827,0 2 0,6 1 0,3 1 1,3 1-1,2-1 0,2 1 876,3 0 0,3-1 0,6 1 0</inkml:trace>
  <inkml:trace contextRef="#ctx0" brushRef="#br0" timeOffset="24">20098 5712 7567,'15'-14'168,"-6"1"1,1 2-1,1 1 1,0-1-1,0 0 1,-1 0 0,1 1-1,2 0 1,1 1-1,1-1 232,-1-1 1,0 5 0,1 1 0,-1 3 0,1 2 0,-1 0 0,2 0 0,3 0 0,4 0-904,-1 0 0,-1 5 0,-5 0 0,1-2 1,4 0-1,1 0 0,4 2 503,1-2 0,8-1 0,2-2 0</inkml:trace>
  <inkml:trace contextRef="#ctx0" brushRef="#br0" timeOffset="25">21148 5338 7807,'15'-16'0,"-1"-2"357,1-1 0,-1 0 0,0 5 1,1-1-1,-1 3 0,1 0 0,-1 3 1,0-1-4,1 2 0,-7 8 1,-5 11-1,-5 7 1,-6 6-1,-3 3 1,-6 3-1,-3 4 1,-4 6-1,-1 5 1,-7 4-1,-3 4-211,-5 6 0,-3 7 0,19-27 0,0 2 0,-3 2 0,1 2 0,-3 3 0,0 1 0,-1 1 0,0 1 0,-2 0 0,1 0 0,1-2 0,1 0 0,1-3 0,0 0 0,3-3 0,1-1 1,0-3-1,1-1 0,-17 27-192,3-9 1,9-8 0,4-8 0,0-3 0,1-3 0,4-6 0,3-4 0,2-3 0,1-3 0,2-2-1905,1-2 0,9-6 1,1-5 1952,8-6 0,11-11 0,3-9 0</inkml:trace>
  <inkml:trace contextRef="#ctx0" brushRef="#br0" timeOffset="26">21163 5942 7884,'5'-19'0,"1"0"174,2 1 0,2-2 1,6-1-1,1-2 0,4-2 1,1-2-1,4-2 0,3-1 1,3-2-1,1-2 1,-2 2-1,-4 3 0,-3 4 1,0 2-1,-2 2 0,-3 4 386,-3 1 0,-9 10 1,-7 7-1,-8 12 1,-7 9-1,-4 5 1,-5 4-440,-3 2 1,-2 4 0,0 6 0,1 1-1,-1 0 1,0 3 0,0 1 0,2-2-1,2-1 1,2-4 0,2 1 0,5-2-885,5 0 1,5-2 0,6-11-1,1-3 1,6-5 0,6-4 0,6-6-1,3-5 1,4-8 762,1-5 0,8-10 0,2-4 0</inkml:trace>
  <inkml:trace contextRef="#ctx0" brushRef="#br0" timeOffset="27">21623 5856 7910,'5'-19'405,"0"0"1,1 1 0,-3 7 0,2 1 0,-2 2 0,-3 5 0,-3 8 0,-3 6 0,-2 5-177,-3 3 0,3 4 0,0 5 0,1 1 1,2 0-1,1 0 0,-1-1 0,2 0 1,1-3-1,2-2 0,0-1 0,2-1-326,2 0 0,1-2 0,8-6 0,3-4 1,2-4-1,1-3 0,2-4 0,-1-3 1,3-6-1,-1-8 0,4-8 0,1-7-104,2-3 1,-5-1-1,-2-7 1,-1-1 0,-4-4-1,-2 1 1,-4-1-1,-3 4 1,-2 1 0,-2 3-1,-4 4 1,-7 8-58,-7 9 1,-2 3-1,-8 15 1,0 5-1,-2 6 1,1 6-1,-3 5 1,3 7 0,-2 4 257,0 4 0,-9 6 0,0-3 0</inkml:trace>
  <inkml:trace contextRef="#ctx0" brushRef="#br0" timeOffset="28">22659 6115 8048,'0'-14'418,"0"-1"1,0 1-1,2-1 1,2 1-1,6-2 1,4-2 0,6-2-269,4-3 0,3-1 0,2-4 0,-1-3 0,1-2 0,0-6 0,0-4 0,-2-5 0,-2-3 0,-2-2 0,-4 2 1,-5 1-1,-4 6 0,-4 2 0,-2 5 0,-3 4-204,-1 6 1,-6 6 0,-4 10 0,-3 3 0,-1 1 0,-2 6 0,-2 5 0,-2 9-1,-1 6 1,-2 5 0,3 5 0,-1 5 59,3 3 1,1 1-1,-1 5 1,-1 2-1,1 1 1,4 4-1,3-1 1,3 2-1,1-1 1,4 1-1,2-1 1,1-1-14,0-2 1,8-9 0,4-4 0,8-4-1,2-3 1,4-3 0,2-6 0,4-7 0,2-6-1,-2-4 1,-2-4 0,-1-5-141,0-6 0,-2-10 1,-1 0-1,-4-3 0,-1-2 1,-4 0-1,-1 0 0,-3-1 1,-2-2-1,-1-2 0,-1 2 1,-1 4 110,-3 4 0,-3 3 0,-4 8 1,-3 3-1,-4 6 0,-4 2 0,-3 5 1,-2 5-1,-1 8 0,2 5 0,1 3 130,1-2 1,1 6-1,1-4 1,2 4-1,3 4 1,2 2-1,2-2 1,3-2 0,2-3-1,4-1 1,5-2-1,4 0-188,5-2 1,4-6-1,5-8 1,3-1-1,1-4 1,1-3-1,1-7 1,0-7-1,-1-8 1,1-7-1,-1-5 1,1-4-240,-2-4 1,3-1-1,0 0 1,0-3-1,2-5 1,0-7 0,1-1-1,1-2 1,-3-1-1,1-5 1,-2-2 0,-1 3 607,-7 9 0,-6 9 0,-12 13 0,-4 7 0,-5 8 0,-5 9 0,-4 9 0,-6 10 152,-4 5 0,3 3 1,-3 3-1,1 5 1,1 5-1,-2 3 1,1 3-1,2 2 1,2 3-1,-1 1 1,1 2-1,0 0-472,-1 1 0,2 0 1,2 3-1,3 2 0,2 1 1,3-1-1,1-2 1,2-4-1,0-5 0,0-3 1,0-3-1,2-3-496,2-6 1,-2-9 0,1-9-1,-4-10 1,-6-6 0,-1-5-1,-3-2 367,-2-1 0,-3-7 0,-1 4 0,-3-2 0,3 0 0,1-1 1,2-1-1,-1 2 0,2 5 0,2 3 0,3 1 0,0 1 675,0 0 0,5 7 0,0 7 1,6 7-1,7 2 0,4 1 1,4 1-1,2 2-174,3 1 0,-4 1 0,5-1 1,0-1-1,0-2 0,0-1 1,1-1-1,3-1 0,0-2 0,1-1 1,0 0-1,0-2-878,-1-1 0,-4-2 0,-1 0 1,-2 0-1,-4 0 551,-1 0 0,-1-7 0,-1-1 0</inkml:trace>
  <inkml:trace contextRef="#ctx0" brushRef="#br0" timeOffset="29">14156 7942 7851,'0'-19'-166,"0"0"1,0-5 0,0 3-1,0 0 164,0 1 1,0 0 0,2 4 0,1-1 0,2-2 0,-2 1 0,-1 2-1,-1 2 1,3-1 0,-1 4 0,-5 6 206,-6 10 1,-5 13 0,-3 7-1,-3 7 1,-5 8 0,-3 7-1,-2 7 1,1 5 0,0 3-1,4-1 1,4 0 0,2-2-307,4-1 0,-2 1 0,11-13 0,3-4 0,5-7 0,7-6 0,4-7 0,6-8 0,2-7 0,2-6 1,0-2-1,2-4 12,1-5 1,-3-2-1,-2-4 1,0-2 0,-1-3-1,0-1 1,-3-2-1,-2 0 1,-4 2 0,-2 1-1,-4 2 176,1-2 1,-6 5 0,3-2-1,-8 9 1,-4 9 0,-1 9-1,1 7 1,1 5 0,4 1-64,2 4 0,1-4 0,0 2 0,1 2 1,4 1-1,6 2 0,5-2 0,5-3 1,0-5-1,1-4 0,0-4 0,4-3-168,1-2 1,-4-3 0,-4-7 0,-3-6-1,-2-4 1,-1-6 0,-2-2 0,-3-2-1,-1 0 1,-4-1 0,-3-3 0,-5 0 143,-5-1 0,-2 0 0,-3 2 0,1 3 0,-2 3 0,-2 3 0,-1 4 0,1 4 0,2 4 0,2 1 0,0 4 0,1 4 0,3 6 0,-2 11 0,4 2 0</inkml:trace>
  <inkml:trace contextRef="#ctx0" brushRef="#br0" timeOffset="30">15753 8187 7838,'-6'-27'-179,"-2"3"0,-2 5 0,2 3 0,0 3 1,2 2 178,0 1 2,-6 7 1,9-5 0,-6 5 0,-3-2 0,0 2 0,-3 1 0,3 4 0,0 2 0,4 8 0,2 4 0,3 3 0,1 0 0,2 0 0,0 2 0,2 1 0,1 4 0,3 1 0,1 2 0,1 0 0,0-1 0,1 1 0,1 0 0,-1 1 0,1 2-27,-2 2 0,3-1 0,-4-5 1,-1-3-1,0-2 0,-2-3 1,-3-2-1,-1-2 0,-1-3 13,-4-4 1,2-2 0,-7-9 0,-1-3 0,-2-4 0,0-4 0,2-1-1,1-2 1,1-2 0,1-1 0,2 0 0,1-1-27,0 1 1,-1 0-1,2 5 1,0-1 0,0 1-1,4 1 1,5 4 110,5 4 1,3 8 0,1 3 0,0 1 0,1 1 0,1-2 0,1 2 0,4-2 0,0 1-1,1-4 1,1-1 0,2-2-20,2 0 0,0-2 0,-1-3 0,-2-4 0,0-4 1,-2-3-1,-2-2 0,-4-1 0,-4 0 0,-2 0 1,-5-2-1,-4-1-40,-1-4 1,0 5 0,-1 2 0,-2 3-1,-4 2 1,-1 1 0,-3 3 0,-2 5 0,-1 5-1,1 5 20,3 5 0,-1 4 0,6 4 0,2 3 0,2 1 1,1 2-1,0 0 0,1-2 0,4 1 0,5-2 1,4 1-1,5-1-338,5-1 1,3 0-1,4-6 1,1-1 0,3-2-1,2-3 1,3-2 302,1-2 0,2-3 0,0-1 0</inkml:trace>
  <inkml:trace contextRef="#ctx0" brushRef="#br0" timeOffset="31">17120 7770 7838,'10'-29'0,"-2"2"-131,-2 3 1,1-3 0,-4 4-1,3 1 1,0 3 0,1 3-1,-2 3 1,-1 5 1927,1 8-1813,0 0 1,-5 17 0,0-1 0,0 5 0,0 6-1,0 5 1,0 7 0,0 2 0,0 2 0,0 2-1,0 3 1,0 5 0,0 3 0,0 1 0,0-1-1,0-1 1,0-4 0,2 0 0,1-1 0,3-2-1,1-7 1,1-7 0,-2-9-291,0-6 1,-2-11-1,-9-8 1,-5-8-1,-3-4 1,-1-3 0,0-1-1,-2-1 380,-3-2 0,3-5 1,-5 3-1,2-2 1,-1-1-1,3 0 1,1 2-1,1 0 0,1 2 1,1 3-1,2 4 28,1 0 1,9 2-1,1 2 1,8 5 0,6 8-1,4 4 1,3 1-1,1 1 1,4 1 0,2 2-201,6 1 0,-4 0 1,5-1-1,-1-2 0,1-1 1,0 0-1,2-1 0,-2-1 1,2-1-1,-2-4 1,0-2-1,-4-2 129,-6-4 1,1-3 0,-7-6 0,-3-1 0,-5 1 0,-6-2-1,-3-2 1,-2-1 0,-2 1 0,-3 1 0,-4 1 0,-4 0 233,-1 3 0,-6 4 1,0-1-1,-1 5 1,0 4-1,3 1 0,1 1 1,-1 2-1,1 4 1,2 2-1,6 6 0,1 2-311,0 1 1,4-1 0,0 3 0,2 2 0,4 2-1,2-2 1,6 1 0,3-2 0,3-1 0,1-4 0,3-3-1,-1-5 30,2-1 0,-5-3 0,3-4 0,-3 0 0,-2-1 1,1-4-1,-1-5 0,0-4 0,-1-4 0,-2-2 0,-3-1 1,0 0 142,0 3 1,-5-2 0,2 0 0,-2 3 0,1 1 0,0 2-80,0-1 0,-3 9 0,-1 6 0,2 8 0,1 5 0,2 1 0,-2 2 0,0 1 0,0 4 0,4 0 0,1 1 0,1-1-286,-1 0 0,5 3 1,-3-5-1,3 0 1,1 1-1,0-3 1,1-3-1,1-2 1,1-3-1,2-1 1,-1-3-1,-2-3 238,-2-2 0,1-2 0,-1-3 0,1-4 0,-3-6 0,0-2 0,-4-4 0,0 0 0,-2-1 0,2 1 0,-2-1 0,1 1-32,-4 0 1,0-3-1,0 5 1,2 1-1,-2 2 1,-1 2-1,-2 0 1,-2 1 416,-2 3 0,0 4 0,-4 7 0,0 4 0,2 6 0,0 5 0,1 3 0,0 1 0,0 0 0,2 3 0,1-1 0,2-1-396,0 0 1,2-4 0,1 6-1,4-2 1,1-4 0,3-2 0,2-4-1,1-3 1,0-2 0,1-3 0,-1-1-1,0-2-116,1 0 1,-1-2 0,1-3 0,-3-6-1,0-5 1,-4-3 0,0 2 0,-2-1 0,2 0-1,-2-1 1,1 2 87,-4 1 1,0 1 0,0 4 0,2 6 0,-2 10 0,-1 6 0,-2 4 21,0-1 0,5 5 0,0 0 0,-2-1 0,0-2 0,0-2 0,4 1 1,0-1-1,5-1 0,0-4-65,3-4 0,-1-3 0,1-2 0,-1-3 0,0-5 1,1-7-1,-1-1 0,1 0 0,-1 2 0,0 0 0,-1-1-11,-3 1 1,3-1 0,-4 3-1,4 0 1,1 4 0,1 2-1,-1 4 1,-1 6 0,-2 5-253,-1 4 1,-7-2 0,3 2 0,-1 3-1,1 0 345,2 0 0,2 5 0,4 1 0</inkml:trace>
  <inkml:trace contextRef="#ctx0" brushRef="#br0" timeOffset="32">20098 8230 7780,'-9'-13'-363,"-1"4"1,2-4 0,-3 5 0,3-2 641,1 1 0,4 6 0,8-2 0,3 5 0,2 5 0,-1 4 0,2 4 0,2 1 0,2 1 0,-3-1-139,-2 0 1,3 1-1,-4-1 1,4-1 0,2-2-1,-1-3 1,0-1 0,1-4-1,-1-2 1,0-1-1,1 0 1,-1 0-59,1 0 0,-1-6 0,-1-4 0,-2-2 1,-3-3-1,-2 1 0,-2-1 0,-3 1 1,-1 0-31,0-1 1,0 9 0,0 6 0,0 8 0,0 5-1,0 1 1,0 2 0,2 2-104,3 1 0,3 0 0,6-5 0,0 1 0,1-1 0,-1 1 0,2-3 0,2 0 0,1-3 0,0 1 0,0-2 0,0-3 37,-1-4 0,3-2 0,-2-4 0,-1-5 0,-4-3 0,-3-1 0,-3 0 0,-1-2 0,-4-2 0,-2-1 0,-1 0 0,0-1 34,0 1 1,0 0 0,-1 5 0,-4 1 0,-3 2 0,0 4-245,3 6 0,5 4 1,3 11-1,4 1 1,1-1-1,3 0 1,3 1-1,4 1 1,3 1-1,1 3 1,4-3-1,1-1 224,2-1 0,1-1 0,4 0 0,2-1 0,3-3 0,-1-5 0,0-4 0,-1-1 0,-3-1 0,-6-4 0,-4-5 0,-4-3-67,-4-1 1,-4-2 0,-2-2 0,-5-1 0,-4 0-1,-2 0 1,-4-2 0,-5 0 0,-2 0 0,-3 2-1,1 0 1,-2 0 279,-3 1 0,3 7 0,-5 3 1,2 2-1,0 3 0,1 1 0,2 4 1,2 1-1,1 5 0,2 3 0,3 5 1,0 2-185,0 2 1,4 3 0,0 5 0,2 1 0,4 0-1,1 0 1,3-2 0,2-1 0,3-4 0,4 0-1,2-3 1,3-1-95,-3-5 1,-1-4 0,0 1-1,2-5 1,1-5 0,-3-5-1,-3-5 1,-4-4 0,2-4-1,2-2 1,0-3 0,-3-1 16,-6 2 1,3-4 0,-2 7 0,-2 2 0,-2 1 0,-1 1 0,0 4-79,0 6 1,0 12 0,0 12-1,0-2 1,0-1 0,0 0-1,0 2 1,0 1 0,0-1-1,2-2 1,1-2-262,2 0 1,6 1-1,-1-2 1,3-4-1,1-4 1,0-3 386,1-2 0,-1 0 0,0 0 0</inkml:trace>
  <inkml:trace contextRef="#ctx0" brushRef="#br0" timeOffset="33">21609 7798 7780,'-2'-22'0,"-3"3"-162,-4 3 0,1 8 1,-2 3-1,-1 3 0,-2 6 1,1 4-1,0 8 0,3 4 1,-1 6-1,1 1 62,-1 2 0,2 1 0,-2 2 0,4 3 100,0 2 0,-2 2 0,-7 4 0</inkml:trace>
  <inkml:trace contextRef="#ctx0" brushRef="#br0" timeOffset="34">22242 8647 7522,'0'-14'0,"-2"0"-95,-3-1 1,4-1 0,-4-1 0,3-3 0,2 3 0,2-1 0,3 1 0,4-4 297,4-2 0,3-1 1,2-4-1,3-1 0,-1 0 1,3 0-1,-1 1 0,4 0 1,-1 3-1,1 2 1,-2 3-1,1 4 0,1 3 1,0 5-1,-4 2 0,0 2-201,1 3 1,-4 7 0,3 4 0,-1 3-1,-3 2 1,-2 3 0,-2 3 0,-1 0-1,-2 1 1,-3 0 0,-2 2 0,-2-1-7,-3-4 0,-7 2 0,-2-2 0,-3-1 1,-2-3-1,-3 0 0,0-2 0,0-2 1,1-3-1,-1-2 0,-1-3 0,-2-1-301,1-2 1,2 0 0,2-2-1,1-2 1,3-6 0,6-4 0,2-6-1,4-3 1,2-5 304,6 0 0,9-14 0,4-3 0</inkml:trace>
  <inkml:trace contextRef="#ctx0" brushRef="#br0" timeOffset="35">23076 7683 7778,'10'-27'-17,"-1"3"0,-4-1 1,3 5-1,-1 3 1,-4 1-1,-2 1 0,-2 3 1,-4 2-1,-5 5 1,-1 5 195,2 5 1,-4 5 0,3 9-1,-1 5 1,0 3 0,1 3 0,1 2-1,-1 5 1,2 3 0,2 6-1,3 2 1,1 4-379,2-1 1,0 1-1,0 6 1,0-2-1,2 0 1,2-2-1,4-1 1,2-8-1,0-8 1,-1-9-1,1-2 199,-1-2 0,-7-15 0,-2-4 0,-10-11 0,-6-7 0,-4-3 0,-3-3 0,-1-5 0,0-5 0,0-3 0,-1-1 0,4-6 0,0 6 0,2 1 0,0 1 0,3 4 0,3 3 0,5 5 0,2 3-107,2 2 1,4 7 0,5 7-1,6 8 1,5 5 0,5 3 0,2 2-1,2 2 1,2 1 0,2 2 0,1-3-1,2 3 192,2-1 0,4-4 0,-3 1 0,1-3 1,0-2-1,0-1 0,-3-3 0,-4-6 1,-5-2-1,-3-4 0,-5-2-41,-5-6 1,-5-3 0,-7-1 0,-4-1 0,-6 1 0,-5 0 0,-3 1-1,1 2 1,2 1 0,2-1 0,-1 0 0,2 0-140,4 1 1,-4 7-1,5 0 1,0 6-1,3 6 1,4 4-1,1 2 1,0-1 166,0 0 1,4 2-1,3 2 1,1 1-1,1-1 1,1-2 0,0-2-1,1 0 1,2-1-1,1-2 46,0-1 1,1-7 0,-2 0-1,-2-6 1,-3-6 0,0-6 0,-2-2-1,0-3 1,-1 3 0,0-1 0,0 1-79,-2-3 0,3 1 0,1 5 0,-1 0 0,2 1 42,0 3 0,-5 10 1,2 10-1,-3 3 1,-2 1-1,0 0 1,0 2-1,0 2 0,0 1 1,0-1-1,0-2 1,0-2-361,0 0 0,5 1 0,1-1 0,0 1 1,2-3-1,-1 0 0,1-4 0,0 0 1,3-2-1,2 0 278,1-2 0,1-3 0,-1-1 0</inkml:trace>
  <inkml:trace contextRef="#ctx0" brushRef="#br0" timeOffset="36">23522 7928 7778,'0'-30'0,"0"-1"-141,0 2 1,5-1 0,0 11 0,-2 1-1,-1 5 1,-2 9 0,0 8 0,0 8 70,0 2 1,0 5-1,0 2 1,0 1-1,0 2 1,0 0-1,0-1 1,0-3 0,1 0-1,2-1 1,4-2-1,1-2 70,3-4 0,8-8 0,-3 10 0,5-5 0</inkml:trace>
  <inkml:trace contextRef="#ctx0" brushRef="#br0" timeOffset="37">23997 7669 7778,'10'-19'-95,"-2"0"1,-2 1 0,-3 2 0,-1 2 0,-4 1-1,-3 5 1,-4 8 0,-4 8 201,-1 5 0,-1 3 0,2 3 0,2 5 1,2 3-1,-1 2 0,1 1 0,1 4 0,1 4 1,2 4-1,1 1 0,-1 0-225,2 0 0,1 5 0,2 0 0,2-2 1,1 1-1,3-3 0,1 0 0,1-8 1,-2-5-1,2-7 0,-2-5 0,1-3 118,-4-2 0,-1-7 0,-2-7 0,-2-8 0,-3-5 0,-3-8 0,-6-1 0</inkml:trace>
  <inkml:trace contextRef="#ctx0" brushRef="#br0" timeOffset="38">23882 8216 7157,'0'-24'0,"0"1"0,0 1 0,0 1 0,0 0 0,-2 4 0,-1 1 34,-2 1 0,1 9 1,4 6-1,1 6 1,4 4-1,3 0 0,2-1 1,-1 1-1,2-1-24,2 3 1,2-4 0,0 1 0,3 1 0,3-1 0,0-1 0,1-1 0,0-4 0,4 0 0,0 0 0,1 2-11,2-2 0,-4-1 0,10-2 0</inkml:trace>
  <inkml:trace contextRef="#ctx0" brushRef="#br0" timeOffset="39">24673 7813 7699,'15'-7'-95,"-6"-1"1,-1-6-1,0 0 1,-1-1 0,1 1-1,0-1 1,3 3 143,2 2 0,3-1 62,3 6 0,-2-4 1,7 4-1,0 2 1,0 1-1,-1 2 1,-3 0-1,-2 0 0,-2 0 1,-2 0-1,-1 2 1,-3 2-1,-5 6 1,-4 3-1,-1 1 0,-3 0 1,-5 1-1,-8 1 1,-5 1-1,-4 4 1,-3 0-1,0 0 1,-1-4-1,2 1 0,1 0 1,2 1 80,-1-2 1,-1-1-1,2-1 1,5-1 0,3-1-1,3-2 1,3-1 0,7-1-1,6-1 1,9-3 0,5-3-834,7-2 0,5 0 0,3 0 0,2 0 1,-1 0-1,1 0 641,-1 0 0,7-7 0,-3-1 0</inkml:trace>
  <inkml:trace contextRef="#ctx0" brushRef="#br0" timeOffset="40">24716 8460 7670,'0'10'146,"2"-2"-146,3-2 0,3-1 0,6-5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5:30:23.0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3740 14057 7677,'8'-14'0,"-1"0"27,-1-1 1,-4 1 0,3-1-1,-4 1 1,1 0 0,1-1 0,2 1-1,-2-2 155,-1-3 1,-2 3 0,1-4-1,2 4 1,2 2 0,-2 0 0,-3 2-1,-3 9 1,-3 11-193,-2 8 1,3 10 0,-3-2 0,0 3 0,2 2 0,-1-2-1,4-1 1,1-2 0,2 1 0,0 1 0,0-1 0,0-2-182,0-3 1,0 0 0,2-4 0,3 0 0,4 0 0,6-5-1,2-3 1,2-5 0,-1-3 0,-2-5 0,-3-4 190,-4-4 0,4-8 0,-5-8 0,7-8 0</inkml:trace>
  <inkml:trace contextRef="#ctx0" brushRef="#br0" timeOffset="1">3956 13539 7913,'-22'-6'5,"1"-2"0,7-5 1,-1 4-1,1 4 1,3 5-388,6 5 1,6-2-1,14 5 1,-1-2 381,1-3 0,-1 5 0,0 0 0</inkml:trace>
  <inkml:trace contextRef="#ctx0" brushRef="#br0" timeOffset="2">4258 14230 8028,'-8'-6'-73,"-3"2"0,5-4 0,-1 0 1,1 0-1,1-1 0,0-1 1,1 1 184,0-3 0,3 4 1,2-1-1,3-2 0,2-4 1,2-2-1,5-3 1,3 3-1,3-1 0,0 1 1,0-2-1,2 1 1,0 2-1,0 2 0,-4-1 1,1 2-11,1 4 0,-3-2 1,3 6-1,-3 2 0,-2 3 1,-1 4-1,-2 6 0,-3 3 1,-1 3-1,-4 1 1,-1 4-159,-2 2 1,0-1 0,0 2 0,0-3-1,0-2 1,0 0 0,0-1 0,0-2-1,0-2 1,0 0-57,0 1 0,1-7 0,4-5 1,5-6-1,2-7 0,3-3 1,-1-3-1,1-1 0,1-2 120,3 1 1,-3 2 0,1 2-1,-4-1 1,-3 1 0,1 0 0,2 1-1,-1 2 13,-2 1 1,-2 7-1,-5 0 1,4 6-1,-1 6 1,0 4-1,-1 0-254,2-3 0,-6 2 0,6-2 0,-3 3 0,3 1 0,-1 0 0,2 1 0,0-2 1,3-2-1,2-3 233,2-2 0,-1 5 0,0-3 0</inkml:trace>
  <inkml:trace contextRef="#ctx0" brushRef="#br0" timeOffset="3">5265 14029 8028,'0'-15'-55,"0"1"1,0 4 0,0 1 0,0-3 0,0 0 0,0-3 0,0 1 0,0-1 0,-1 3 0,-4 0 0,-5 3 335,-2-2-224,-3 4 0,-1 1 0,-1 6 1,-3 0-1,1 0 0,0 1 0,-2 6 1,1 6-1,-1 6 0,3 3 1,2 4-1,2 1 0,1 0 0,2-1 1,3-4-1,1-1 0,4-4 1,2-1-1,2-1 0,4-2 0,5-4 1,2-4-1,4-3-30,4-2 0,2-7 0,7-4 0,-2-5 0,-2-5 0,-1-1 0,2-4 0,1-2 0,2-4 1,-2-4-1,-1 0 0,-2-3-97,1 2 1,-4-2 0,-2 5 0,-4 2-1,-6 2 1,-2 2 0,-3 4 0,0 7 0,-6 6-1,-6 6 121,-5 3 0,-1 9 0,-1 4 0,1 6 0,0 7 0,-1 4 1,1 0-1,0 1 0,-1 2 0,2 0 0,4 3 0,2 0-4,1 1 0,4-6 0,-2 1 0,4-4 0,4-2 0,6-2 0,4-3 0,4-5 0,3-4 1,-1-5-1,3-4 0,-1-1-62,4 0 0,1-6 0,0-4 1,-1-4-1,-4-4 0,-1-2 0,-2-1 1,-1 0-1,-2 4 0,-4 1 1,0 1-1,-3 2-19,1 4 1,-9-1 0,1 10 0,-5 7 0,0 4 0,1 3 21,2 1 1,0-1 0,0 0 0,0 1 0,0-1 0,2 1 0,1-1 0,3-1 0,2-2 0,3-2 0,2 1-821,2-2 1,-1-2 0,0-6 831,1 0 0,-1-6 0,1-2 0</inkml:trace>
  <inkml:trace contextRef="#ctx0" brushRef="#br0" timeOffset="4">5855 13712 8028,'-5'-14'99,"1"-1"1,-8 2 0,4 2 0,-1 3-1,1 3 1,3 7-1105,7 6 1,2 5 1004,6 1 0,3 1 0,-5-1 0</inkml:trace>
  <inkml:trace contextRef="#ctx0" brushRef="#br0" timeOffset="5">6531 14187 7957,'-14'0'-6,"0"0"1,-1 0 0,1 0 0,1-2 0,2-1 0,1-2 0,-1 2 0,-2 1 170,-1 2 1,0-4-1,-1-3 1,1-1-1,1-3 1,3-2 0,6-1-1,4-1 1,4 3-1,6 0 1,4 3-1,4-2-58,1-2 0,5 0 0,-3 2 0,1 1 1,4 1-1,1 1 0,0 3 0,-1 3 0,-4 2 1,1 0-1,-1 0 0,2 2-123,-2 3 1,-1 3-1,-7 8 1,1 1-1,-1 2 1,-1-1-1,-3-2 1,-6-2-1,0 1 1,-1-1-204,2 1 1,-2-3 0,-8-2 0,-5-5 0,-1-5 0,2-5 84,4-5 0,3 2 0,2-1 1,2-1-1,1 1 0,3-1 0,1-1 1,1 0-1,-2-1 0,2 4 0,0 0 234,3 0 1,1 4 0,-1-4 0,-2 1-1,3 4 1,0 2 0,3 1 0,-1 0 0,0 0-1,1 0 1,-1 0 43,1 0 0,-1 0 0,0 1 0,1 2 0,-1 2 0,-1 0 0,-2 0 1,-1-1-1,-1 1-25,-1 2 1,0-6 0,-3 4-119,5-3 1,-2-2 0,1 0 0,2 1 81,2 4 0,-3-2 1,-1 5-1,1 0 1,0-1-347,-1-1 0,1-1 0,4-5 0,1 0 0,-1 1 0,0 3-2320,1 0 2583,-1 1 0,1-5 0,-1 0 0</inkml:trace>
  <inkml:trace contextRef="#ctx0" brushRef="#br0" timeOffset="6">7308 13784 7957,'-8'-14'156,"-3"-1"1,6 1 0,1 1-1,-1 2 1,0 1-270,2-1 0,1 6 0,2 5 1,0 8-1,0 5 0,0 1 0,2 1 1,1 1-1,3 1 113,2 3 0,2 5 0,4-3 0</inkml:trace>
  <inkml:trace contextRef="#ctx0" brushRef="#br0" timeOffset="7">7610 14086 7635,'0'-14'75,"0"-1"0,0 6 1,-1-1-1,-2-1 1,-2-2-1,2-1 1,-1 1-1,1 2 1,-2 1-1,1-1 1,-1-2 10,0-1-40,-6 6 0,4-5 1,-4 5-1,2 0 1,-2 2-1,-2 1 0,-2 0 1,1 3-1,0 6 1,-1 7-1,1 5 0,1 3 1,3 0-1,4 2 1,1 1-1,0 2 1,2-1-1,2-3 0,1-2 1,1-2-1,2-2 1,4 1 48,1-1 1,1-6 0,6-3 0,1-3 0,1-4-1,4-3 1,2-6 0,2-5 0,1-5 0,-1-1-1,-1-5 1,2-5-114,1-7 0,2-2 0,-2-2 0,-2-1 0,-1 1 0,0-1 0,-1-1 0,-4 2 1,-3 6-1,-3 6 0,-4 7 0,-4 5-39,-3 3 1,-2 10 0,-2 6 0,-3 8-1,-4 6 1,-2 5 0,-1 5 0,3 4-1,-2 0 103,-2 1 0,3 0 1,2 0-1,0 0 1,2-1-1,-1 1 1,4 0-1,2 0 1,1-1-1,0 0 1,0-3-1,1-2-5,4-3 1,3-2 0,6-7 0,1-3 0,-1-2 0,1-2 0,-1-3 0,2-1 0,2-1 0,1-4 0,-2-5 0,-1-2-45,-1-3 1,2-1 0,-1-1 0,-3-3 0,0 3 0,0 1 0,1 1 0,-1 1-1,-2 0 51,-1-1 1,-2 9 0,1 7 0,-4 11 0,-3 5 0,-2 2 0,0 1 0,0 0 6,0 3 0,0-4 1,1 3-1,2-1 0,4-3 1,-1-1-1,2 1 0,0-1 1,3-2-1,2-6 0,2-2 1,-1-4-78,0-1 0,1-2 0,-1 0 0,0-2 0,1-3 0,-1-4 1,1-6-1,-1-2 0,0-3 0,-1 1 0,-2 0 0,-1 0-36,1 1 1,-4 2 0,-1 2-1,-1 0 1,0 2-107,-2 8 0,-2 0 0,-1 14 1,0 1-1,0 2 0,2 1 1,3 1-1,3-1 0,1 2 1,1 2-1,1 2 0,2 1-143,1 0 0,5 3 0,2-5 0,0 0 0,1 1 0,1-1 0,2-3 0,1-3 0,-1-5 0,-1-2 307,2-3 0,1-8 0,2-3 0</inkml:trace>
  <inkml:trace contextRef="#ctx0" brushRef="#br0" timeOffset="8">8848 14144 7957,'14'-15'36,"0"1"0,-4-1 0,0-1 0,-1-1 0,1-4 0,-2 0 0,-2-1 0,-1 1 0,0-1 1,0 1-1,-2 0 0,-2 4 217,-1 1 0,-1 6 0,-4 2 0,-5 2 0,-4 2 1,-4 3-1,-1 2 0,2 3 0,-1 4 0,1 3 1,-3 5-208,3 0 1,1 5 0,1-1 0,1 3 0,0 2 0,1 1 0,2-1 0,3-2 0,1-1 0,4-1 0,1 1 0,2-1-144,0 0 0,7-2 1,2-6-1,4-3 1,2-6-1,-1-2 1,2-2-1,2 0 1,2-2-1,1-4 1,0-7-1,-2-4-37,2-1 0,-7 0 0,2 1 0,-5-2 0,1-1 0,-1 1 0,0 2 0,-3 2 0,-2 4 159,-2 0 1,-3 6 0,-1 5 0,-1 8 0,-3 5-1,0 3 1,0 1 0,3 4 0,1 2 0,0 2 0,0 1 49,0-2 0,0 1 0,1-5 1,4-3-1,5-1 0,3-2 1,1-1-1,2-3 0,3-5 1,3-5-1,2-5 0,0-6-53,2-7 0,1-4 0,2-7 0,0-1 0,0-4 0,-1-4 0,-1-4 0,-1-1 0,-4 0 1,-1-2-1,-2-1 0,1-4-109,-1-1 0,-5 5 0,-6-1 1,-1 6-1,-4 4 0,-2 3 0,-2 9 1,-4 9-1,-5 11 144,-2 8 0,-4 10 0,-2 9 0,-1 4 0,0 4 0,-1 2 1,1 3-1,2 4 0,1 1 0,3 0 0,2 0 0,1 1 12,-1 1 0,5 4 1,1-9-1,3 1 0,2-1 1,2-2-1,4-3 1,7-3-1,6-5 0,2-6 1,1-7-1,1-6-141,2-4 0,-2-1 0,-1-1 0,0-4 0,1-5 0,1-4 0,0-5 0,-2-4 0,-1-1 0,-4 0 0,1 0 0,-2 2-107,-2 3 1,4 3-1,-8 1 1,1 1-1,0 1 1,-1 4-1,-1 5 1,-1 8 226,-3 5 0,-3 4 0,-2 1 0,0 2 0,0 2 0,0 1 0,0 0 0,1 0 0,2 1 1,4-3-1,-1 1 0,2-1-291,0 3 1,-3-3-1,3-6 1,0-1-1,0 1 1,3 0 242,2-1 0,8 3 0,1-5 0</inkml:trace>
  <inkml:trace contextRef="#ctx0" brushRef="#br0" timeOffset="9">9927 13712 8046,'-21'-2'0,"-1"-1"2,-1-2 0,2 1 1,7 4-1,0 0 1,1 1-1,3 4 1,5 5-3,4 2 0,7 9 0,2 2 0</inkml:trace>
  <inkml:trace contextRef="#ctx0" brushRef="#br0" timeOffset="10">10315 14316 7739,'-14'0'438,"-1"0"1,6 0 0,-1 0-272,-1 0 1,6 0-1,5-1 1,7-4 0,2-5-1,1-2 1,1-3 0,0-1-1,0-1 1,-1-4-1,0 0 1,-1 0 0,-1 2-1,0-2 1,-1-1-392,-1-1 189,5 3 0,-8 5 0,5 1 1,0 0-1,0 1 0,3 2 0,2 3 1,2 1-1,-1 4 0,0 1 1,1 2-1,-1 0 0,1 2 0,-1 3 1,0 4-1,2 4 0,0 2 1,0 0-1,-5 3 0,-3 1 0,-4 0 1,-3 2-1,-1 2 26,0-1 0,-5 4 0,-3-6 0,-3 1 0,-5 2 0,-1-3 0,-2 1 0,-2-5 1,0-3-1,0-4 0,2 1 0,0-2-76,0-3 1,-1-4 0,8-2-1,2-4 1,5-5 0,4-2 0,2-3-1,4 1-5,5 0 1,2-1-1,3 1 1,-1 1 0,1 3-1,-1 6 1,0 4 221,1 4 0,-6 0 0,-1 5 0,0 2 0,0 2 1,2 1-1,0 1 0,-1-2 0,2-2 0,2-2 0,2 1 1,0-2-27,5-3 0,-4-4 0,4-1 0,0 0 0,0 0 0,3-1 0,1-4 1,0-5-1,-2-4 0,-1-4 0,-2-2 0,0-1-105,0 0 1,-4 0 0,-7 4 0,-2-2 0,-1 1 0,0 2 0,0 2 0,-4-1-112,-4 1 1,0 7-1,-7 7 1,1 8 0,1 5-1,1 3 1,2 2-1,1 1 1,0 0 0,1 0 90,-2 1 1,4 0 0,-4-2 0,3 1 0,2-1 0,0-2 0,0-2 0,0 0 0,2 1 0,3-2 82,4-4 0,4-2 0,2-9 1,-1-3-1,0-4 0,1-4 1,-1-3-1,1-2 0,-1-3 1,0-1-1,1-2-39,-1 2 1,-1-4 0,-2 7 0,-1 1-1,1 1 1,2 1 0,-1 0 0,0 3 0,-3 2-1,2 1 1,2 2 0,2 2 50,-1 3 0,0 1 0,1 2 0,1 0 0,1 0 0,3 0 0,-1 2 0,0 2 0,0 6 0,-1 3 0,-1 1 0,-1 1-40,-1-1 0,2 0 0,-7 1 0,1-1 0,0 1 0,-3-1 0,0 0 0,-1 1 0,-1-1 0,-3 0-191,-1 1 1,-9-7 0,-2-3 0,-4-4 0,0-2 0,4-4 38,4-5 1,3-2-1,2-3 1,0 1 0,2-1-1,3 1 1,3 0 0,1-1-1,1 1 1,1 1-1,2 2 1,1 1 224,0-1 1,1-2-1,-1 0 1,2 2 0,2 2-1,1-1 1,0 0 0,0 2-1,1 0 1,-1 2 0,0 0-1,2 2-82,1 3 1,0-1 0,4-1 0,-4-2 0,1 2 0,-1 2 0,2 1 0,-1 1 0,-3 2 0,0 2 0,-1 0 0,-2 0-88,-1-1 0,-1 6 0,-1-4 0,0 2 0,-1 4 203,-3 0 0,-4-2 1,-7-2-140,-4-2 1,3-2 0,-4-9 0,-1-3 0,-1-2-1,-1 2-7,-1 2 0,5 1 0,-4 5 1,-2 0-1,-2 0 0,-2 2 0,1 1 1,0 3-1,-1 2 0,1 3 0,0 2 37,-1 2 0,1-1 0,-1 2 0,3 2 0,2 1 0,5 0 0,4 0 0,1 0 0,0 0 0,1 1 1,4-1-5,5-2 0,2-5 0,3-4 0,-1-2 0,1-3 0,-1-1 0,0-2 0,1-2 0,-1-1 0,0-3 0,-1-2 0,-2-4-155,-1 0 1,-5-3 0,3 1 0,-2 0-1,-3-1 1,1 1 0,-1-1 42,2 1 0,-2 1 0,-6 5 1,-2 8-1,2 8 0,1 5 1,2 1 135,0 1 1,0-1 0,2 0 0,1 1-1,3-1 1,1 1 0,1-1 0,-2 0 0,2 1-1,0-1 36,3 1 1,0-6 0,1-1 0,-3-1 0,2-4 0,2-2-1,2-2 1,-1-4 0,0-5 0,1-2 0,-1-3-59,0 1 1,1-5 0,-1-2 0,2 0 0,2 0 0,1 2 0,-1 0 0,-1 0 0,1 1 0,1 2 0,-2 3 0,-1 2-25,-1 2 1,-6 5 0,1 0 0,1 2-1,2 2 1,0 2 0,-2 2 0,-3 6 0,0 3-1,-2 1-26,1 1 0,-2-1 0,-4 2 0,2 2 0,2 1 1,-2-2-1,1-1 0,-1-1 0,2-1 0,-2 0 0,-2 1-210,-1-1 1,2-1 0,1-5-1,4-8 1,-1-8 97,0-5 0,4-1 0,-4-1 0,2 1 0,2 0 1,-1-1-1,1 1 0,0 0 0,-1 1 0,-1 2 1,0 3-1,0 0 263,3 0 0,-3 4 0,2 0 0,1 2 0,2 2 0,1 0 0,1 2 0,1 1 0,1 3 0,3 1-36,-3-1 0,4 4 0,0-6 0,1 1 0,4 0 0,1 0 0,2-2 0,-1-1 0,0-2 0,-3 0 0,-1-2 0,2-3-182,1-4 1,-5-4-1,-3-2 1,-3 1-1,-1 0 1,-2-2-1,-2-2 1,-3-3-1,-2 0 1,-3 1-1,-1 0 1,-2 1-143,0 0 1,0 0-1,0 5 1,-2 1-1,-2 3 1,-6 5-1,-3 5 1,-1 5 271,-1 5 1,7 3-1,2 1 1,1 0-1,0 2 1,2 2-1,2 3 1,1-1-1,0 1 1,1-2-1,2 1 1,4-1-162,1-2 0,1-1 0,7-1 0,2-2 0,1-2 0,0-3 0,0-2 0,2-3 1,0-1-1,0-2 116,-4 0 0,6-7 0,-1 0 0</inkml:trace>
  <inkml:trace contextRef="#ctx0" brushRef="#br0" timeOffset="11">13710 13367 7959,'-1'-15'115,"-4"2"0,-3 2 1,-2 3-1,1 2 1,-2 3-1,-2 3 1,-1 4-1,-1 6 1,1 3-1,-1 3 127,1 3 0,-2 3-525,-3 7 0,3 5 0,-2-1 0,5 1 0,5 1 283,2 3 0,-5 4 0,3 1 0</inkml:trace>
  <inkml:trace contextRef="#ctx0" brushRef="#br0" timeOffset="12">14602 14374 7925,'0'-15'-24,"0"6"1,0-1-1,0-1 1,0-2 0,0-1-1,0 0 123,0-1 1,5-1-1,2-1 1,1-3-1,3 1 1,2 0 0,1 0-1,0 1 1,1 2-1,-1 2 1,1-1-1,-1 1 1,0 0 0,1 1-1,-1 2-94,0 1 0,1 2 0,-1-1 0,1 4 0,-1 3 0,0 2 0,1 2 1,-1 1-1,1 3 0,-1 1 0,0 1-98,1 0 0,-1-4 1,0 4-1,1-1 1,-1-4-1,1-1 0,-3-4-15,-2-3 1,-4 2 0,-6-7 0,0-1 0,0-3 0,0-4 0,0-1 0,-1 0 0,-2 0 0,-2-2 0,0 0 92,-1 0 1,4 2 0,-3 5-1,2-1 1,0 1 0,-2 0 0,3 1 134,6 3 0,4 4 1,6 6-1,0 0 1,2 2-1,2 1 1,1 2-1,-1-1 1,-2 3-1,-2 2 1,1 4-122,-1 1 0,-1 2 1,-4 4-1,-4 2 1,-3 2-1,-2-2 1,0 1-1,0-1 0,0 2 1,-2-1-1,-3-4 1,-3-2 16,0 2 1,-4-4 0,2 1 0,-3-7 0,-1-2 0,-1-4-93,1-1 0,6-9 0,5-1 0,4-1 0,6-1 0,1 0 0,1 1 0,1 1 0,0 0 1,1 1 34,2 1 0,1 1 1,0 5-1,1 0 1,-3 2-1,0 3 1,-1 3-1,3 3 1,4 2-1,1 3 1,0 0-1,2 0-47,1-2 1,2 4-1,5-2 1,0-5-1,1-2 1,2-2 0,2-1-1,-2-3 1,-2-3-1,-1-4 1,-2-6 0,-3-4 149,-5-6 1,2 3-1,-3-7 1,-4-2-1,-4-1 1,-4-2-1,-1-1 1,0-2-1,-1-2 1,0 2-1,-4 2 1,-4 3 78,0 3 1,-8-2-1,3 7 1,-4 3-1,-3 5 1,-2 6-1,-1 4 1,0 2-1,0 4 1,-2 5-1,0 4 1,1 5-86,2 5 0,-3 3 0,2 2 0,1 0 0,4 1 0,3 2 0,3 3 0,1 0 0,4 1 0,2-4 0,1-4 0,1-4-33,4-4 1,8-4-1,8-4 1,-1-2-1,3-7 1,-1-8-1,5-7 1,4-8-1,2-4 1,-1-4-1,-1-6 1,-3-3-103,1-3 1,-2-6 0,-1-2-1,-4 0 1,-1 0 0,-3-2 0,-2-1-1,-2-1 1,-1 0 0,-4 4-1,-4 5 1,-3 7 60,-2 7 1,0 6-1,-2 11 1,-3 2-1,-3 7 1,-1 6-1,-2 7 1,-4 4-1,-1 5 1,2 5-1,3 5 1,-1 3 125,0 1 0,-3 7 0,3-1 0,0 2 0,4 3 1,0-1-1,2 1 0,0 1 0,2 0 0,4-3 1,5-2-1,5-4-79,3-2 1,6-5 0,2-5 0,1-5 0,3-5 0,3-4 0,0-5 0,3-4 0,-1-2-1,2-4 1,-1-6 0,-1-7-114,-5-6 0,7 2 0,-8-2 0,-1 0 0,-2 0 1,-2 0-1,-2-2 0,-2 1 0,-4 1 0,-3 3 0,-2 2 72,-3-1 1,-1 1 0,-4 6 0,-2 4 0,-6 4 0,-3 5 0,1 5 0,0 4 0,3 4 63,-2 2 0,4 1 1,1 1-1,1 4 0,0 0 1,2 0-1,1-2 0,2 2 1,0 1-1,2 2 1,3-2-1,3-1-122,0-3 0,6 2 0,-1 0 0,5-4 1,-1-5-1,-1-5 0,0-1 0,2 0 1,1-4-1,-2-2 0,-2-7 0,-4-3-675,-1-5 1,-2-7 0,1 2 0,-4-3 744,-3-6 0,-9-5 0,-1-8 0</inkml:trace>
  <inkml:trace contextRef="#ctx0" brushRef="#br0" timeOffset="13">16343 13554 7925,'-14'-2'97,"-1"-3"0,1 4 1,1-2-1,4 6 1,4 6-1,3 4 1,2 1-1,2 2 1,3 2-1,4 1-235,4-1 1,1 3-1,2-2 1,2 0-1,1 2 1,0 1-1,1 2 1,-1 0-1,-2 0 1,-1 0-1,-1-2 138,-1-1 0,1 5 0,-1-4 0</inkml:trace>
  <inkml:trace contextRef="#ctx0" brushRef="#br0" timeOffset="14">16602 14043 7259,'15'8'165,"-3"-5"1,0-6-1,-3-7 1,2-4 0,2-5-1,2-5 1,1-3 0,1-2-1,4-2 28,1-2 1,1-6-1,2-8 1,-1-5-1,0 0 1,-1 0-1,-4 1 1,-5 2-1,-4-1 1,-5 7-1,-4 6-238,-1 8 1,-8 17 0,-5 2 0,-6 7-1,-3 4 1,-2 4 0,0 6 0,0 7-1,-2 6 1,1 3 0,-1 2 0,4 0-72,1 0 0,2 6 0,4 5 0,3 4 0,2 4 1,5 0-1,4 0 0,1 2 0,3-1 0,6 1 1,9-4-1,6-1-98,5-2 1,-2-6 0,11-3 0,1-6 0,-1-4 0,-1-6 0,0-7 0,-2-6 0,0-3 0,-3-4 0,-3-3 0,-5-6 315,-5-7 0,-3 1 1,-2-7-1,1 0 0,-3 0 1,0 0-1,-5-2 0,0-1 1,-4-2-1,-1 1 0,-2-1 1,0 0 201,0 0 0,0 5 0,0 2 1,-2 1-1,-1 4 0,-4 2 1,0 6-1,-5 4 0,0 3 0,-3 2 1,1 2-1,-1 3-250,1 4 0,1 9 0,2 2 0,1 1 0,1 2 1,-1-1-1,2 4 0,2 1 0,3 2 0,1-2 0,2-2 1,0-2-119,0-3 0,6 4 0,4-4 0,3-4 0,1-4 1,2-4-1,2-1 0,3-4 0,-1-1 0,1-4 1,-3-3-1,-2-4-85,-2-4 1,0-6-1,1-1 1,-2 3-1,-2 1 1,-3 2-1,-2-1 1,-3 1-1,-1-1 220,-2 1 0,-2 8 0,-1 6 0,-2 9 0,1 7 0,-1 3 0,0-1 0,2-1-153,1 3 0,2-4 0,0 4 0,0 1 0,0 2 0,0-1 0,2-3 0,1-3 0,3-1 1,2-1-1,4 0-2323,0 1 2405,3-7 0,6-2 0,1-6 0</inkml:trace>
  <inkml:trace contextRef="#ctx0" brushRef="#br0" timeOffset="15">17624 13496 7898,'-15'0'24,"1"0"1,4 0 0,1 0-1,-2 2 1,-1 4 0,1 7 0,3 6-1,2 3 1,1 4 0,0 3 0,0 3-1716,2 1 1691,2 7 0,1-3 0,0 6 0</inkml:trace>
  <inkml:trace contextRef="#ctx0" brushRef="#br0" timeOffset="16">18170 14129 7925,'-14'-6'156,"4"-2"0,2-7 0,2 1 0,3 0 0,1-1-21,2 1 1,0 4-1,2 1 1,4-2-1,7-1 1,5 1-1,1 2 1,2-3 0,3 0-1,4-1 1,4 2-1,2 1 1,-2 0-1,0 2 1,0 2-1,3 1-111,2 0 0,-5 2 1,0 8-1,-7 5 1,-6 4-1,-3 5 0,-3 5 1,-3 3-1,-5 2 1,-4 1-1,-2 2 0,-4 2-52,-5-2 0,1-2 1,-4-1-1,-3-2 1,0-3-1,1-4 1,4-6-1,2-3 1,-3-3-1,0-2-51,-3-2 1,7-9 0,3-5 0,4-2 0,2-3 0,4-1 0,5-3 0,3-5 0,1-2 0,0 1 0,2 1 0,2-2 59,1-1 0,5 0 0,-3 1 0,0 4 0,1 1 0,0 2 0,4 1 0,0 2 0,-1 5 0,-2 3 0,-1 5 1,0 1 110,4 2 1,-5 0-1,-1 0 1,0 2-1,-1 1 1,0 4-1,0-1 1,0 2-1,-1-2 1,-2 1 0,-2-4-1,1-1 49,-1-2 1,-4 0 0,-4 0 0,-3-2 0,-6-1-1,-3-2-136,-5 2 1,-2 0 0,-3-1-1,-2 0 1,-1 0 0,0 3 0,0 1-1,-1 1 1,3 3 0,-1 2 0,-1 2-24,-5 3 0,8 2 0,2 1 0,1 1 0,2-1 0,1 1 0,5-1 0,4 0 0,2-1 0,4-2 0,5-3 103,3-1 1,1-3-1,2-4 1,3-1 0,3-2-1,2-4 1,0-1-1,0-3 1,0-2 0,-1-3-1,-2-1 1,-4-2-74,-1 1 0,-1 4 0,-3 2 0,0 3 0,-5-2 1,-2-1-1,-6 4 0,-7 8-11,-5 8 0,0 10 0,4 1 0,4 0 0,2 1 0,-1 0 0,0 1 1,0 0-1,4-4 0,4-1 0,2-1 0,2-2-423,3-4 0,2 2 1,1-6-1,1-2 1,1-1-1,1-2 0,4 0 1,0-2-1,0-4 422,-4-8 0,6-7 0,-1-8 0</inkml:trace>
  <inkml:trace contextRef="#ctx0" brushRef="#br0" timeOffset="17">19422 13582 8002,'-13'-6'0,"2"-2"256,1 0 1,6 2 0,-4 7 0,1 4 0,4 5 0,1 4 0,2 4 0,0 2 0,0 1-470,0 0 0,0 5 0,0-4 1,0 4-1,0 1 0,2 3 0,1 0 1,4 2-1,1 0 0,1 4 213,-1 0 0,11 3 0,-3 4 0</inkml:trace>
  <inkml:trace contextRef="#ctx0" brushRef="#br0" timeOffset="18">19508 14201 7725,'-9'0'270,"1"-1"1,1-4 0,4-5 0,2-4 0,1-4 0,1-3 0,4 1 97,5-1 1,2-5 0,4 4 0,4-2 0,2 2 0,3-1 0,1 2 0,1 1 0,-1 2 0,1 2 0,0 3 0,0 4-251,-3 4 1,2 3 0,-7 2-1,-1 2 1,-4 4 0,-3 7 0,-3 5-1,-1 1 1,-4 0 0,-2 2 0,-1 1-1,0 2-250,0-1 0,-1 2 0,-2-6 1,-2-1-1,0-2 0,0-2 1,-1 1-1,-2-1 0,-3-1 1,-1-2-74,3-1 1,2-9-1,7-1 1,2-9-1,3-7 1,4-4-1,4 3 1,2-1 156,-1-1 1,-1 3 0,-2-3 0,-1 3 0,1 3 0,2 2 0,-1 1 0,0 1 0,-4-1-1,0 2 1,0 0 169,3 0 1,-3 5 0,1-2 0,2 5 0,1 5 0,-1 3 0,-3 2 0,-2-1 0,-1 2 0,1 2-104,4 2 1,-2-1 0,2 0 0,-1 1 0,1-1-1,-1-1 1,3-2 0,0-1 0,3-1 0,-1 1 0,1-2-1,-1-2-22,0-3 0,1-1 0,-1-2 0,2-2 0,2-1 0,1-3 0,-2-2 0,-1-5 0,-1-3 0,-1-3 0,1 0 0,-1-1 3,0 1 0,1 0 1,-2 5-1,-2-1 0,-3 1 1,-2 0-1,-1 1-38,1 3 1,-3 5-1,5 10 1,-1 5 0,-4 3-1,-1 1 1,-1 0 0,2 1-1,4 1 1,-1 1-234,1 2 0,2 2 0,-2-3 0,1 1 0,1-1 0,1-1 0,-2 1 0,0-1 0,0-2 0,3-4-3433,2 0 3704,1-4 0,1-7 0,-1-8 0</inkml:trace>
  <inkml:trace contextRef="#ctx0" brushRef="#br0" timeOffset="19">20961 13439 7925,'5'-23'303,"0"4"0,-2 3 0,-1 2 0,-2-1 0,0 1 0,-2 3-217,-3 6 1,2 6-1,-5 14 1,0 1-1,0 1 1,-1 4-1,-1 2 1,2 2 0,0 4-1,2 5 1,-1 4-1,2 3-86,-1 3 0,5 5 0,-6 2 0</inkml:trace>
  <inkml:trace contextRef="#ctx0" brushRef="#br0" timeOffset="20">21249 14144 7925,'-22'0'283,"3"0"0,1 0 1,0 1-1,-1 4 1,2 5-1,-1 2 1,1 4-1,-3 4 1,3 4-1,1 4 1,1 6-1,3 4-326,2 4 1,-1 7 0,4 4 42,-1 3 0,-1 2 0,-6-1 0</inkml:trace>
  <inkml:trace contextRef="#ctx0" brushRef="#br0" timeOffset="21">22429 13957 7782,'0'-15'137,"0"-4"0,0 0 0,1 1 0,4 1 0,5-1 0,4-3 0,5 0 0,5-1 0,5 0 0,5-4 0,4-1-40,4-2 0,1 5 0,-2 2 1,-2 1-1,-6 2 0,-4 1 0,-5 2 1,-5 5-1,-3 3 0,-3 7 1,-5 2-1347,-8 4 0,-2 4 0,-6-2 1249,2 1 0,-5 1 0,3 6 0</inkml:trace>
  <inkml:trace contextRef="#ctx0" brushRef="#br0" timeOffset="22">4776 16359 7829,'0'-14'0,"0"-2"18,0-3 1,0 3 0,0-5 0,0 2 0,0 0 0,0 1 0,0 2 0,0 2 62,0-1 0,-5 1 0,-1 0 1,0-1-1,-2 2 0,0 2 1,-4 3-1,0 2 0,-3 3 1,-1 1-1,-1 4 0,-4 4 1,-1 8-1,-2 9 0,0 4 1,1 3-9,2 4 0,-3 1 1,5 5-1,3-2 0,3 1 1,6-1-1,0-1 1,4-2-1,1-5 0,4-6 1,3-8-1,6-6-117,6-4 1,1-2 0,8-11 0,2-7-1,4-10 1,2-8 0,0-6 0,-1-4 0,-1-1-1,-2-2 1,1-3 0,1-5-44,1-3 0,-1-1 0,-8 1 0,-5 3 0,-3 5 0,-3 5 0,-3 5 0,-5 6 0,-5 8 0,-5 9 174,-5 9 1,-3 6-1,-1 5 1,0 4-1,-1 6 1,1 5-1,-2 8 1,0 5-1,0 4 1,3 3-1,2 1 1,1 4-29,1 3 1,6-3-1,-2 5 1,3-3-1,4 1 1,4-1 0,7-4-1,6-6 1,5-7-1,5-8 1,3-6-1,1-8-123,3-4 1,-6-6 0,5-4-1,-1-7 1,-1-8 0,-1-4 0,-1-6-1,-4 1 1,-2-1 0,-2 3 0,-4 0-1,-5 3-154,-2 1 0,-4 6 1,1-1-1,-4 3 0,-3 2 245,-2-1 0,-5 14 0,0 6 0,2 6 0,1 3 0,2 1 0,0 1 0,0 1 0,2 2 0,1-1 0,3-1 0,2 1-173,4 1 1,0 5 0,3-5 0,-1-1 0,0-2 0,2-2-1,2-1 1,1-3 0,-1-5 0,-2-4 145,-2-1 0,1 0 0,-1 0 0</inkml:trace>
  <inkml:trace contextRef="#ctx0" brushRef="#br0" timeOffset="23">5553 15856 7888,'-6'-15'123,"-4"1"0,-1 0 0,0 1 0,1 3 0,-1 5 0,0 5 0,1 5 538,5 5-739,4 3 1,1 1 0,0 0 0,1 1 0,4-2 0,5-2 0,4-3 0,4-2 0,3-3 0,-1-1-1,3-2 1,-1-2 0,4-2 0,1-8 0,2-4 0,1-4 0,2-3 0,1-2 0,-1-4 0,-1-3-1,-2-2 1,-2 1 179,-3-2 1,-3 9 0,-7-1 0,-1 4-1,-4 6 1,-5 2 0,-8 6 0,-5 6-1,-4 6 124,-1 6 1,1 6-1,2 4 1,1 5-1,0 3 1,1 2-1,1 1 1,1 4 0,4 4-1,0 4 1,0 3-1,-2 3-460,2 4 1,6 4-1,3 2 1,2-1-1,4-1 1,0-3 0,3-5-1,1-6 1,0-7-1,1-8 1,-2-5 0,-1-6 16,-3-4 0,-6-8 1,0-8-1,-4-6 1,-2-3-1,-4-1 1,-3-1-1,-1 1 433,-1 0 0,5-1 0,-3 1 0,0-1 0,2 1 0,-2 0 0,0-1 48,-3 1 1,6 6 0,5 3 0,9 5 0,7 3 0,5 4 0,2-1 0,0 2-258,0 0 0,6-5 0,-2 2 1,5-3-1,0-2 0,-2 0 0,-1 0 1,0-2-1,-1-3 0,1-4 0,0-6 1,-2-2-98,-3-2 0,-3-2 0,-8 3 0,-2-3 0,-3 1 0,-2-3 0,-3 2 0,-1-1 0,-2 1 0,-2 0 0,-1 4 0,-3 3 95,-2 4 0,-2-1 0,-4 6 1,0 3-1,-1 6 0,2 5 1,2 6-1,3 2 0,0 4 0,2 1 1,-1 2-54,4-1 1,2 4-1,1-5 1,0 2-1,0 0 1,1 0 0,2 0-1,4-2 1,1 1-1,3-2 1,2-1 0,0-2-1123,-4-2 0,2-2 1170,-6 1 0,6-1 0,-3 1 0</inkml:trace>
  <inkml:trace contextRef="#ctx0" brushRef="#br0" timeOffset="24">5683 15971 7875,'-10'-5'102,"0"0"1,2-6-1,-1 2 1,6-4-1,6 0 1,8 3-1,5 4 1,5 1 1773,1 0-1996,2 1 1,7 4-1,0 1 1,3 2-1,-2 4 1,-2 1-1,1 1 1,1 1-1,3-2 1,0 0 119,0 0 0,5-5 0,-3 4 0</inkml:trace>
  <inkml:trace contextRef="#ctx0" brushRef="#br0" timeOffset="25">6388 15712 7875,'-2'-13'172,"-3"4"0,-3 5 0,0 8 1,3 5-1,4 4 0,1 1 1,0 2-26,0 3 0,0-3 0,1 4 1,4-4-1,5-2 0,4 0 0,4 1 1,3-1-1,1 1 0,3-3 0,3-2 1,0-5-442,1-4 1,2-1 0,1 0 0,1 0 0,-1 0 0,-2-1 0,1-4 293,2-5 0,-2-2 0,4-3 0</inkml:trace>
  <inkml:trace contextRef="#ctx0" brushRef="#br0" timeOffset="26">7754 16158 7841,'-5'-22'0,"-1"2"283,-2 4 0,5 2 0,-2 0 0,4-1 0,4 1-296,6-1 0,1 7 0,11 4 0,-1 2 1,4 2-1,4 0 0,2 2 0,4 1 0,2 3 1,3 2-1,1 2 0,3-1 0,5 1 0,3 1 13,3 2 0,2 1 0,2 1 0</inkml:trace>
  <inkml:trace contextRef="#ctx0" brushRef="#br0" timeOffset="27">8848 16043 7812,'-16'0'0,"-3"0"207,3 0 0,-5 0 0,6 0 1,1 0-1,0 1 0,-1 4 1,2 5-1,2 3 0,3 1 1,2 2-1,3 3-220,1 5 0,4 0 1,4 3-1,7 2 0,6-2 1,3-1-1,6-2 0,4 0 1,6-2-1,3-1 0,3-3 1,-3-2-1,-1-4 0,-1 0 1,0-4-1,1-2-3633,-1-3 3646,-4-1 0,-6-9 0,0-1 0</inkml:trace>
  <inkml:trace contextRef="#ctx0" brushRef="#br0" timeOffset="28">8905 15856 7812,'-14'-7'177,"-1"1"0,1-4 0,0 6 0,1 4 0,5 4 0,8 4 1,10 4-151,7 2 0,1-6 0,6 10 0,1-1 0,4-1 0,5 0 0,2 0 0,3 2 0,-1 1 0,2-2 0,2 1 1,2 0-268,4 1 1,2-2-1,3-5 1,-5-4-1,-5-2 1,-3-3-1,-5-1 1,-3-4-1,-8-3 1,-5-4 0,-8-4-1,-3-1 494,-5-1 1,-7 2 0,-6 2 0,-4 3-1,-6 2 1,-4 3 0,-3 1 0,-2 2-1,2 0 1,2 2 0,1 2 0,-2 4 15,-1 0 1,0 5-1,3-3 1,5 4 0,4 4-1,4 1 1,3 0-1,2 0 1,4 2 0,5 0-1,8 1 1,7-1-416,6 0 0,3-4 0,2-5 1,1-4-1,2-2 0,2-3 1,-1-1-1,1-2 0,-2-2 1,-3-3-1,-5-4 0,-3-4-224,-4-1 0,-1-1 0,-3 1 0,-3 0 0,-6-1 0,-4 2 0,-4 4 414,-6 4 1,2 10-1,0 4 1,0 4 0,2 2-1,-1-1 1,2 2 0,1 1-1,-1 3 1,2-1 0,1 0-1,4 0 2,2-1 1,0 3 0,5-4-1,2-2 1,2-4 0,2-2-1,1-1 1,1-3 0,2-3-1,-1-2 1,-2 0 0,-2-3 132,1-7 1,4 0 0,0-10 0,-1 0 0,-2 0-1,0-3 1,1-2 0,2-1 0,0 0 0,2 4 0,2 0-1,1 1-75,0 0 1,4 2 0,6 5-1,0 1 1,-1 3 0,2 5-1,2 4 1,1 1 0,-1 0-1,-3 1 1,-4 4 0,-3 5-147,-3 3 1,2 1 0,-9 0-1,-2 1 1,-6-1 0,-2 2-1,-4 3 1,-3 4 0,-5-1-1,-4-1 1,-6 0 0,-2 1-271,-3 0 1,-7 6-1,0-6 1,-5 2-1,0-2 1,0 1 0,-1-1 310,-6 4 0,-2-6 0,-2 1 0</inkml:trace>
  <inkml:trace contextRef="#ctx0" brushRef="#br0" timeOffset="29">4445 18144 7851,'0'-23'16,"0"4"1,0-2-1,0 0 1,0 1-1,2-3 1,3 1-1,6-5 1,6-5 136,7-7 0,4 3 1,2-3-1,2-1 1,2 0-1,-2 2 1,-4 4-1,-4 4 1,-5 3-1,-3 4 0,-3 7 1,-2 7-1,-3 4 1,-1 7-1,-4 6-112,-1 4 1,-4 9-1,-1 3 1,-2 5 0,2 3-1,1 1 1,2-1 0,0-1-1,0-4 1,2-1 0,3-4-1,4-1-15,4-4 1,1-2 0,1-4 0,1-3 0,1-2 0,4-4 0,1-7 0,4-8 0,1-6 0,0-3 0,-1-4 0,-2-1-167,2-2 1,-6 0 0,0 2 0,-5 2 0,-2 2 0,-3 3 0,-5 2 0,-4 5 134,-1 8 1,-1 2-1,-3 13 1,0 3 0,0 3-1,3 3 1,1 0-1,0 0 1,0 0 0,1 0-1,4 1 1,5 0-13,3 3 0,3-4 0,3 3 0,5-1 1,3-3-1,3-2 0,2-3 0,3-2 0,1-3 1,0-2-1,0-4 0,0-4-84,1-3 1,-5-7-1,0-1 1,-6-5-1,-7-1 1,-5 0 0,-3-2-1,-3 0 1,-1-1-1,-7 1 1,-7 0-1,-9 4 239,-4 1 1,-4-4-1,-7 1 1,-1 2 0,-3 1-1,0 3 1,-2 2 0,2 3-1,0 0 1,1 1 0,1 1-1,-1 3-129,2 1 1,3 9-1,5 2 1,5 4-1,5 1 1,3 1-1,3 1 1,1 1 0,4 2-1,3 1 1,5-1-1,4 0-690,4-1 0,8 2 0,3 1 0,3 0 1,2 0 680,0-4 0,12 6 0,4-1 0</inkml:trace>
  <inkml:trace contextRef="#ctx0" brushRef="#br0" timeOffset="30">6085 17985 7851,'0'-14'124,"0"-1"1,0 1 0,0 0-1,0-1 1,0 1 0,0 0 0,-1-1-1,-2-1 1,-4-1 1295,-1-3-1399,5-5 1,-10 2 0,4-4-1,-4 2 1,-2 1 0,1 0-1,-2 1 1,-1 4 0,-4 3 0,-2 3-1,-1 4 1,0 4 0,2 5-1,0 5 1,1 6 0,0 5-1,4 5 1,1 1 0,3 4 0,3 1-1,5 2 1,4-1 0,1 0-19,0-4 0,6 1 0,4-6 0,3-1 0,3-4 0,1-4 0,4-5 0,1-4 0,4-1 0,1-1 0,3-4 0,2-6 15,2-7 0,-1 1 0,-4-9 0,0-3 0,0-4 0,0-4 0,-1-1 0,0-1 0,-4 1 0,-5-1 0,-3 1 1,-2 3 45,0 4 1,-6 6 0,-4 12-1,-8 4 1,-5 5 0,-6 8 0,-2 7-1,-2 6 1,1 7 0,2 3-52,2 2 0,-1 2 1,3 1-1,2 1 1,4 1-1,1-1 0,0 1 1,3-1-1,4-1 1,4-1-1,4-4 0,4-1-62,4-4 0,8-3 0,-1-9 0,5-5 0,4-4 0,0-1 0,-1-3 0,1-5 0,-2-8 0,0-5 0,0-3 0,0 0 63,-5 0 1,0 5 0,-8-3-1,-3 1 1,-3 3 0,-5 2 27,-2 2 1,-1 12 0,-5 7 0,0 6 0,0 4 0,0-1 0,0 0 0,0 1 0,0 1 0,2 1 0,3 3 0,4-3-368,4-1 0,-4 3 0,1 1 0,1-4 1,2-4-1,1-2 0,1-1 0,-1 1 1,1-2 324,-1-2 0,0-7 0,1-7 0</inkml:trace>
  <inkml:trace contextRef="#ctx0" brushRef="#br0" timeOffset="31">6819 17453 7851,'-14'-14'191,"-1"-1"1,1 2-1,0 4 1,1 6 41,3 6-397,4 5 1,12 6 0,2 1 0,2-3 0,-1 1 0,3 0 0,0 3 0,4 1 163,4 4 0,-4-5 0,4 5 0</inkml:trace>
  <inkml:trace contextRef="#ctx0" brushRef="#br0" timeOffset="32">7164 17726 7851,'15'0'392,"-1"-1"1,-1-4 0,-3-5 0,-6-2-61,-2-3 1,-4 6-1,-2 1 1,-6 1-1,-3 4 1,-1 1-1,-1 2 1,3 2-1,0 1 1,3 4-314,-2 1 1,3 1 0,0 7-1,1 2 1,4 1 0,1 0-1,2 0 1,0 0 0,0 1-1,2-1 1,4 0 0,7 0-257,5 2 1,3-5 0,-2 2 0,5-6-1,1-4 1,1-1 0,-2-4 0,0-2 0,0-1-1,-2-1 1,-1-4 236,-3-4 0,-2-4 0,-2-2 0</inkml:trace>
  <inkml:trace contextRef="#ctx0" brushRef="#br0" timeOffset="33">7179 17251 8089,'-15'0'0,"1"0"313,0 0 1,4 0 0,0 0 0,1 2 0,2 1 0,7 4 0,8-1 0,7 2 0,2-2 0,4 1-343,2-4 0,1 3 1,4-1-1,1 0 0,0 0 1,0 0-1,-1-1 0,1 1 1,0 2-1,1-1 29,4 0 0,-4 12 0,5-2 0</inkml:trace>
  <inkml:trace contextRef="#ctx0" brushRef="#br0" timeOffset="34">7884 17439 7847,'1'8'261,"3"-2"0,2-1 1,0 1-1,2 0 1,0 1-1,4-4 1,0-1-1,4-2 103,3 0-529,4 0 0,12 0 1,3 0-1,4 0 0,3 0 165,3 0 0,9 0 0,9 0 0</inkml:trace>
  <inkml:trace contextRef="#ctx0" brushRef="#br0" timeOffset="35">9366 17654 7821,'-5'-9'512,"0"-1"0,-1 5 0,2-4 0,0-2 0,0-2 0,3-2-284,1 1 1,0 4 0,0 1 0,0-2-1,-2-1 1,-3 3 0,-4 4 0,-4 3-731,-1 2 516,-1 0 0,-4 8 1,0 5-1,1 6 0,4 4 1,3 2-1,3 3 1,1 2-1,4 2 0,2 1 1,2-1-1,4-1 1,6-4-1,8-1 0,9-4 1,5-1-1,4-5 0,3-5 1,1-5-1,3-1 1,-3 0-1,-1-3 0,-5-4-959,-4-3 0,-1-6 0,-11 0 0,-3-5 0,-5-5 945,-6-1 0,-10-2 0,-3-5 0</inkml:trace>
  <inkml:trace contextRef="#ctx0" brushRef="#br0" timeOffset="36">9308 17367 7821,'-14'-7'136,"-1"1"0,1-4 0,1 7 0,4 6 0,5 7 0,8 3 0,7 1-187,6 0 1,1 7 0,6 2-1,1 1 1,3-2 0,2 0-1,2 1 1,3 2 0,2 2-1,3 1 1,1-3 0,3-2 50,-1-3 0,0 0 0,6-6 0,3 0 0</inkml:trace>
  <inkml:trace contextRef="#ctx0" brushRef="#br0" timeOffset="37">9912 17669 7821,'8'-15'0,"-1"3"205,-1 2 0,-4-3 0,2 4 0,-4-3 0,-3 1 0,-3 2 0,-4-1 0,-4 0 0,-5 2 0,-2 2 0,-1 3 0,-1 1 136,-2 2 0,2 0 1,-1 2-1,0 3 1,2 4-1,3 6 1,3 2-1,3 2 1,3 1-1,6-1 0,2 0 1,2-1-355,0-2 0,6-1 0,4 1 1,3 0-1,3-3 0,1-2 1,4-3-1,1-3 0,4-3 1,0-2-1,-1 0 0,-2-2-274,-3-3 0,4-3 0,-4-6 0,-3 0 0,-1-1 0,-3 1 0,-4 0 0,-2-1 0,-2 1 264,-1-1 1,0 3 0,-8 4-1,-2 6 1,0 7 0,-2 3 0,1 3-1,1 2 1,3 3 0,1 1 0,2 4 26,0 1 0,0-2 0,0 4 0,0 0 0,2 0 0,2-2 0,6-1 0,3-4 0,1-1 0,1-1 0,-1-2 0,0-2 88,1-2 0,-1-6 0,1 2 0,-3-5 0,0-5 0,-3-4 0,2-4 0,2-3 0,2-3 0,-3-5 0,-1-3 0,-1-2 26,1 0 1,2 5 0,1 0-1,1 0 1,1 0 0,1 2-1,3 1 1,-1 4 0,2 2-1,1 4 1,2 3 0,0 2 18,1 2 0,-1 3 0,2 1 0,1 1 0,-3 4 0,0 5 0,-3 3 0,0 1 0,-4 0 0,-1 1 0,-3-1 0,-3 2-74,-6 3 0,-2-3 0,-2 3 0,-2-1 0,-2 0 1,-6 1-1,-4-2 0,-6 1 0,-3 0 0,-6 1 1,-3-2-1,-2-1-435,2-1 0,2-6 0,1-1 0,0-1 0,1-3 1,0 1-1,3 0 0,2-2 372,3-1 0,-6-9 0,4-1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5:30:23.13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4488 8144 7819,'-14'-5'-151,"0"0"0,4 0 0,1 5 0,-3-1 251,0-4 0,-3 3 0,1-1 0,-1 6 0,3 7 0,0 4 0,4 4 0,2 1 0,3 0 0,1 2-42,2 3 1,0 3 0,0 2-1,0 0 1,0 0 0,0-1-1,0 1 1,0 1 0,0 1-1,0-1 1,0-4 0,0-2-161,0-2 1,-1-4 90,-4 1 1,-3-3 0,-8-3 0,-2-4 0,-1-4 0,1-3 0,1-2 0,-1-2 0,-1-3 0,2-4-1,1-4 1,1-1 0,1-1 0,1 1 0,3-1 0,6 1 0,0 0 0,1-1 0,-2 1 0,4-1-73,4 1 129,-1 0 0,9 4 1,-5 2-1,2 2 0,3 2 1,4 1-1,2 0 1,4-2-1,0 2 0,1 1 1,1 2-1,2 0 0,2 0 1,2 0-1,2-1 1,2-2-1,4-4 0,1-1 1,2-3-1,3-2 1,4-1-1,-1-2 0,-1-3 702,-2-5-726,-6-3 1,3-1-1,-8 3 1,-5 2-1,-6 3 1,-5 1-1,-4-1 1,-2 1-1,-5 2 1,-5 2-1,-5 6 1,-5 5-1,-2 8 1,-3 5 0,1 4-1,0 1 1,-1 2-1,2 2 1,2 3-90,2 1 1,5-3 0,0 5 0,2 0 0,2-1 0,0-3 0,2 0 0,2-1 0,6-2 0,4-1 0,4-1 0,3-2 58,1-4 1,-3-1 0,5-5 0,0 2 0,0-3 0,-1-6 0,-3-5 0,0-4-1,-3-1 1,-1-1 0,-3 1 0,-2 0-61,-3-1 1,-2 1 0,-4-1 0,1 1 0,2 0 0,-2-1 112,-1 1 0,-2 7 0,0 7 0,0 8 1,-2 7-1,-1 2 0,-2 4 0,2 2 1,1 1-1,2 0 0,0 0 65,0 1 0,0-3 0,2 1 0,1-2 0,4-4 0,2-2 0,6-4 0,2-3 0,2-2 0,2-4 0,3-5 0,3-7-136,2-3 0,0-8 1,0-3-1,-2-3 0,-2-2 1,-1 1-1,0-1 1,0 0-1,-1-1 0,-2-1 1,-4 1-1,-1 4-106,-2 4 1,-4 3-1,-2 9 1,-3 9-1,-7 12 1,-4 10-1,-4 7 195,1 4 0,-1 8 0,-4 0 0,-1 5 0,-1 5 0,-1 1 0,-4 3 0,-1 4 0,-4 3 0,0 1 0,1-1 0,2-4 20,3-4 0,1 0 1,4-10-1,1-8 1,1-8-1,2-9 1,3-9-1,1-10 1,4-10-183,2-7 0,1-6 0,1 2 0,2-4 1,4-4-1,1-2 0,3-2 0,2-1 1,1-2-1,-1-1 0,-2 1 0,-1 3-2,1 4 0,2 3 0,1 1 0,0 4 0,1 1 0,-1 4 1,1 2-1,-1 6 0,2 4 0,2 3 0,1 4 219,-2 3 0,-1 3 0,-1 4 0,1 0 0,1-4 0,2 0 0,-1-2 0,-2 0 0,0-2 0,2-3 0,1-1 0,-2 0-79,-1 0 1,0-6 0,2-4 0,1-3-1,-1-1 1,-2 0 0,-2-1 0,-1 1-1,-2-2 1,-3-2 0,0-1 0,-2 1-177,1 2 1,-2 2-1,-5 0 1,0-1-1,0 4 1,-2 6 34,-3 10 0,4 11 1,-6 5-1,2 0 0,1 1 1,0-1-1,3 0 1,1-2-1,0 0 0,0 0 1,0-1-1,1-2 153,4-2 0,-2-4 1,7-2-1,1-2 1,2-3-1,1-1 1,1-4-1,-1-2 1,1-6-1,-3-3 1,0-3 89,-3-3 0,1 3 0,4-3 0,0 3 0,1 1 0,-1 1 0,1 0 0,-1-1 0,0 1 0,1 1 0,-1 4 0,1 2-159,-1 1 0,0 4 1,1-3-1,-1 4 0,1 1 1,-1 0-1,0 1 1,1 4-1,-3 5-46,-2 2 0,-4 3 0,-6-1 0,0 1 0,0-1 0,0 0 1,0 2-1,0 2 0,0 1 0,0-1 0,-1-4 0,-2-3 64,-2-1 0,0 0 0,5 4 0,2-1 1,2-5 34,6-8 0,-2-7 0,2-7 0,-1 0 1,1-1-1,-1 1 0,1-1 0,0 1 1,-1 0-1,2-1 0,1 1 0,-1-1 49,-2 1 0,1 0 1,4 1-1,1 2 1,-1 1-1,2 0 1,2 1-1,1 1 1,0 0-1,0 2 1,2-2-1,0 1-93,0 1 0,3 1 1,-4 5-1,1 0 1,0 0-1,-4 0 1,-1 0-1,-3 2 1,-2 1-1,-1 3 1,0 2-35,-2 3 0,-2 2 1,-4 0-1,1-2 1,2-1-1,-4 1 0,-2 2 1,-6-1 151,-1-2 0,3-4 0,-1-7 0,3-4-141,4-5 0,9 2 0,0-1 1,2-1-1,3 1 0,-1-1 0,1-1 1,-1 0-1,0 0 0,1 3 119,-1 1 1,0 2-1,1 5 1,-2 2 0,-2 3-1,-3 4 1,0 4-208,0 1 1,-3 1-1,4-1 1,2 1 0,2-3-1,2-2 1,-1-5-1,0-4-1781,1-1 1,-1-1 1900,0-4 0,1-3 0,-1-6 0</inkml:trace>
  <inkml:trace contextRef="#ctx0" brushRef="#br0" timeOffset="1">7222 8043 7924,'-6'-14'467,"2"-6"0,-4 1 0,0 3 0,2 3 1,-2 4-407,0-2 1,5 6-1,-2 7 1,3 9 0,4 8-1,3 5-61,4 6 0,4 5 0,2 9 0</inkml:trace>
  <inkml:trace contextRef="#ctx0" brushRef="#br0" timeOffset="2">7380 8590 7924,'-13'-10'0,"2"1"302,2-3 1,4 0-1,-3-3 1,0 1-1,1-1 1,1 1-1,3 0 1,1-2-1,2-2 1,0-3-1,0 1 1,0-3-119,0 1 1,0 4 0,0-1 0,2 3 0,3 2 0,4 1 0,4 3 0,1 5 0,1 4 0,-1 1 0,2 0 0,2 0-264,1 0 1,2 0 0,-4 1 0,4 4 0,0 5 0,1 3 0,-1-1 0,0 1 0,-4 0 0,-2 3 0,-4 0 0,-3 0 34,-2-2 1,-1 1 0,-5-1 0,-1 0-1,-4 1 1,-5-1 0,-3-1 0,-3-2-1,-1-3 1,-2 0 0,1-1-23,2-1 1,2 4-1,-1-6 1,1 0 0,0-3-1,1-2 105,3-4 0,5 2 0,10-5 0,5 1 1,3 4-1,1 1 0,0 2 0,1 0 1,-1 0 36,0 0 1,1 7 0,1 1 0,1 1 0,4 1-1,2 0 1,1-2 0,0-4 0,0-2 0,1-2 0,2 0-1,2 0-190,0 0 0,-5-3 0,-2-5 1,-1-7-1,-2-2 0,0-2 1,-1-2-1,-4-2 0,-4-1 1,-2 1-1,-2-1 0,1 0-227,-4 1 0,0-2 1,0 5-1,2 3 1,-2 1-1,-1 5 1,-4 6-1,-1 10 422,-2 6 1,0 3-1,5 1 1,0 1 0,0 1-1,0 4 1,2 0 0,1 0-1,4-2 1,1 0 0,3 2-1,3-1-155,5 1 0,-1 0 0,6-3 0,2 1 1,1 0 73,2 2 0,-1 1 0,1 7 0</inkml:trace>
  <inkml:trace contextRef="#ctx0" brushRef="#br0" timeOffset="3">10286 8187 8000,'0'-19'0,"0"0"454,0 1 1,-1 4 0,-4 7 0,-3 12-234,0 13 0,-5 9 0,4 6 0,-6 6 0,-2 2 0,-3 4 0,3 3 0,1 5 0,0 3 0,-2 3 0,-1 2 0,2 1 0,1 0 0,3 1 0,2-4 0,3-6-959,1-9 1,2-15-1,5-2 1,2-6-1,3-8 738,4-7 0,4-4 0,2-2 0</inkml:trace>
  <inkml:trace contextRef="#ctx0" brushRef="#br0" timeOffset="4">9912 8388 8119,'-19'-36'0,"0"2"179,1 4 1,7-1-1,3 1 1,2-1-1,3 6 1,4 1-1,7 2 1,10-4-1,6-1 1,6 0-1,2 1 1,3 4 15,4 1 1,7-3 0,4 5 0,-1 1 0,1 4 0,-4 4 0,-1 5 0,-4 5 0,-2 5 0,-6 5 0,-2 4 0,-4 5-247,-3 5 0,-8 3 0,-8 2 0,-2 0 1,-4 0-1,-5-2 0,-9-1 0,-4-2 0,-4 1 1,-4 1-1,-5-2 0,-3-4-186,0 1 1,-3-5 0,0 3 0,-1-3 0,1-1 0,3-2 0,2-2 0,3-3 0,3-2-1,5-3 237,3-1 0,8-8 0,1-2 0</inkml:trace>
  <inkml:trace contextRef="#ctx0" brushRef="#br0" timeOffset="5">10560 8216 8417,'9'-20'0,"1"1"254,1 2 0,-3-1 0,2 1 0,1-4 0,3 0 0,4 0 0,1 2 0,0 0 0,0 0 0,2-1 0,0 1 0,0 2 1457,-4 4-1712,-1-1 0,-6 12 0,-2-1 1,-2 6-1,-3 8 0,-1 5 1,0 5-1,1 1 0,2 4 0,-2-1 1,0 1-1,0-2 0,4 0 1,1 0-1,3-2 0,2-1 0,3-3 1,1-4-1,4-3 0,1-3 1,4-1-1,1-4-49,2-2 0,-2-7 1,-1-4-1,-2-2 1,0-4-1,-2-2 0,-3-3 1,-4 1-1,-4-3 1,-3 2-1,-2-1 0,-3 1-54,-1 0 1,-2 2 0,-2 5-1,-2 1 1,-4 5 0,-2 6 0,2 9-1,2 4 1,1 5-71,-2 0 0,6 5 0,-4 0 1,3 1-1,4 4 0,1 1 1,5 0-1,3-2 0,5-1 1,2 2-1,1 0 0,2-2-1063,1-5 1,1-3 1236,1-2 0,3 1 0,-5-1 0</inkml:trace>
  <inkml:trace contextRef="#ctx0" brushRef="#br0" timeOffset="6">10991 7611 8000,'-14'-1'206,"0"-2"1,-1-2 0,2 3 0,4 7 0,4 8 0,3 6 573,2 3-896,7 2 0,-4 5 1,8-2-1,4-1 1,4-2-1,3 0 0,4 0 1,1-3-1,3-4 1,4-6 115,4-3 0,4-3 0,1-5 0</inkml:trace>
  <inkml:trace contextRef="#ctx0" brushRef="#br0" timeOffset="7">11581 7554 9140,'0'-24'0,"0"-2"0,0 2 0,0 2 0,0 4 0,-1 4 0,-4 4 133,-5 6 0,4 4 0,1 4 1,3 6-1,2 4 0,0 4 1,2 1-134,3-1 0,3 4 0,6 0 0</inkml:trace>
  <inkml:trace contextRef="#ctx0" brushRef="#br0" timeOffset="8">11912 7827 8000,'-9'10'190,"-1"-2"1,0 0-1,1 0 1,-1 3 0,-1 2-1,0 3 1,0 3-1,1 5 1,-1 5 0,-4 4 2025,-4 6-2170,3 9 1,-9 9 0,2 10 0,-2 7-1,9-34 1,0 1 0,-2 3 0,1 0 0,-2 1-1,1 0 1,1-3 0,0-1 0,-10 32 0,3-13-1,3-12 1,1-12 0,4-5 0,3-10-1,5-10 1,1-11 0,6-10 0,4-9 0,7-10-203,2-8 0,8-4 0,0-2 0,1-2 0,1-3 0,1-5 0,2-3 0,3-1 0,0-1 0,1 1 0,2-1 0,0-1 95,3-3 0,0 9 0,-6 2 0,0 11 0,-4 11 0,-5 10 1,-3 7-1,-2 8 0,0 4 0,-1 6 0,-2 7 286,-1 4 0,-5 4 0,3-2 0,0 5 0,-2 4 1,2 0-1,0 0 0,3-3 0,1-1 0,-1 2 1,-2 1-1,4 0-669,5-3 1,-2 2 0,5-7 0,-2-2 0,1-1 0,4-1 0,5-2 0,3-4 443,0-4 0,5-4 0,0-1 0</inkml:trace>
  <inkml:trace contextRef="#ctx0" brushRef="#br0" timeOffset="9">12703 8072 7985,'5'-24'174,"0"1"1,-3 3 0,-6 0-1,-5 1 1,-6 2 0,-2 4 0,-4 7-1,-1 4 1,-6 2 0,-2 2 123,-3 2 0,-3 9 0,4 8 0,0 3 0,4 5 0,4 4 1,4 2-1,8 1 0,5-3 0,6 1 0,1-1 0,0-1-397,0-1 0,8-4 1,6-5-1,7-6 0,3-6 1,0-4-1,1-3 0,3-1 1,-1-4-1,-2-2 1,-2-8-1,-3-4-14,-2-3 1,-2-5 0,-2 3 0,1-1-1,-1-4 1,1 1 0,-3-1 0,-2 4 0,-4 0-1,-1 1 1,2 0-93,1 3 1,-5 10-1,2 8 1,-4 8-1,-1 7 1,2 4-1,1 7 1,3 4 0,2 5-1,4 2-2244,0 3 2449,3-5 0,5 7 0,3-6 0</inkml:trace>
  <inkml:trace contextRef="#ctx0" brushRef="#br0" timeOffset="10">13380 8158 7984,'0'-38'0,"0"1"212,0 2 0,0-4 0,0 6 0,0 2 0,-2 6 0,-3 7 0,-3 6 0,-3 4 0,-2 1 0,-3 4 0,-1 3 0,-3 5-23,1 4 0,-6 11 0,2 4 0,-1 3 0,2 3 0,1 2 0,4 3 0,1 2 0,1 3 0,2 0 0,4-2 0,4-4-259,3-4 0,2-1 0,2-2 1,3-3-1,6-6 0,5-7 1,5-6-1,1-4 0,4-4 1,1-6-1,2-11 0,-1-5 88,1-4 0,0-6 1,0-4-1,-2-2 0,-1-2 1,-4-2-1,-1-3 0,-4-5 1,-1-3-1,-1-1 1,-1 1-1,0 1 43,1 3 0,-7 10 0,-2 2 1,-1 8-1,-2 11 0,-4 10 0,-7 13 1,-5 11-1,-2 9 0,-1 7-5,-3 4 1,2 4-1,-4 6 1,3 0 0,6 1-1,-1-1 1,0 0 0,0 2-1,4 1 1,4 0 0,3-2-1,2-4-80,0-1 0,7-3 0,4-4 1,5-7-1,5-6 0,1-4 0,3-6 1,3-4-1,-1-5 0,-2-5 0,-2-4 1,-1-6 49,1-4 1,-1-3 0,2-7 0,-5 0 0,-3 1 0,-2-1 0,1 0 0,-1-1-1,1-1 1,-3 1 0,0 4 0,-4 4 66,-2 4 1,0 2 0,-2 5 0,0 6 0,-2 10 0,-4 8 0,-2 6 0,-1 5 0,0 5-79,0 4 0,0-1 0,5 5 1,0 0-1,0-2 0,0 0 0,0-3 1,0-1-1,2-4 0,3-3 0,4-5 1,4-3-40,2-2 0,1-4 1,1-2-1,2-2 1,0-4-1,1-7 0,0-8 1,3-6-1,1-3 1,0-2-1,-2-2 1,1-1-20,-1-3 0,-4-2 1,1 3-1,-2 0 0,1 0 1,1 2-1,-3 3 0,-3 3 1,-4 4-1,3 2 10,0 7 0,-2 7 0,-2 6 0,-2 4 0,-1 4 1,0 3-1,1 2 0,2 1 0,4 0 0,0 0 1,3 0-302,-1-1 1,0-2-1,2-2 1,2 1-1,3-3 1,0 0-1,-1-4 1,0 0 333,0 0 0,3 1 0,6 6 0</inkml:trace>
  <inkml:trace contextRef="#ctx0" brushRef="#br0" timeOffset="11">16113 8086 7863,'-14'-5'0,"1"-1"53,3-2 1,-2 0-1,4-3 1,-2 3-1,2 0 245,2 0 1,1 3-1,6-5 1,4 1 0,5 1-1,3 3 1,1 3 0,2 2-1,3 0 1,3 0 0,2 0-1,2 0-377,4 0 1,-1 0 0,5 0 0,-4 0 0,0 0-1,2 0 1,2 0 0,-2 0 0,-2 0 0,-1 0-1,-2 0 1,-1 2-1675,-2 3 0,-7-4 1753,3 4 0,-4-3 0,-2-2 0</inkml:trace>
  <inkml:trace contextRef="#ctx0" brushRef="#br0" timeOffset="12">16430 7798 7863,'8'-14'75,"-4"0"1,-2-1-1,0 2 1,1 2-1,3 3 1,2 0-1,3 2 1,2-2-1,3 1 1,2 1 186,1 3 1,6 1-1,1 2 1,4 0-1,6 0 1,-1 2 0,0 3-1,-2 4 1,1 4-1,0 1 1,-2 1 0,-2 1-245,-1 3 1,-2-3 0,-3 5 0,-5-2 0,-5 0-1,-4 0 1,-5 1 0,-5-1 0,-5-2 0,-6 1-1,-8-1 1,-10 3-121,-8-3 1,-6 4-1,-5-2 1,-3-1 0,0-2-1,3-2 1,3 1 0,3-1-1,2 0 1,5 1-1,3-1 1,7-1 101,2-3 0,4 2 0,5-4 0</inkml:trace>
  <inkml:trace contextRef="#ctx0" brushRef="#br0" timeOffset="13">18070 7640 8002,'0'-14'-1,"0"-1"0,4-4 1,3 0-1,-1 1 1,1 2-1,-3 2 293,3 0 0,-6-1 1,3 2-1,-8 5 1,-5 8-1,-4 8 0,-3 7 1,-2 6-1,-1 6 1,2 6-1,1 4-207,1 3 0,1 2 0,0 1 0,1 0 0,3 0 0,5 0 1,4-1-1,2-2 0,4-5 0,6-3 0,5-6 0,5-4-133,2-4 1,5-9-1,7-6 1,2-6 0,2-8-1,-3-7 1,0-7-1,-3-7 1,-1-5 0,-3-1-1,-5-1 1,-3-1-10,-4-1 1,-2-7-1,-6 0 1,-4 2-1,-3 1 1,-4 2-1,-4-1 1,-7 3-1,-6 2 1,-4 8 0,-2 5-1,-3 8-20,0 7 0,-6 0 1,1 6-1,1 4 1,1 4-1,2 8 0,1 7 1,0 6-1,5 3 1,3 1-1,6 3 0,3 1-503,1 1 0,7 6 0,0-6 0,6 1 0,7-1 580,2 1 0,16 0 0,2-6 0</inkml:trace>
  <inkml:trace contextRef="#ctx0" brushRef="#br0" timeOffset="14">18803 7655 8002,'10'-34'159,"-2"0"0,-2 2 1,-2 4-1,-3 2 0,-2 4 1,-4 1-1,-5 3 0,-4 2 1,-4 2-1,-3 1 105,-1 4 0,-2 1 0,-3 4 0,1 0 0,4 2 0,1 4 1,4 4-1,1 2 0,3 5 0,3 3 0,5 5 0,4-1-322,1 1 0,0 5 0,3-4 0,5 2 0,8-2 0,5 1 0,4-1 0,3 4 0,0-1 0,1-1 0,-2-3 0,-1-2-31,-2 0 1,0 5 0,5-4 0,-2-1 0,-3-2 0,-5-1 0,-5-3 0,-4 0 0,-5 0-1,-5 0 1,-5-2 0,-6-3 250,-7-2 1,-11 1 0,-7-4-1,-3 2 1,1-2 0,-2-2-1,0-1 1,-2 2 0,2 1 0,0 2-1,5-2 1,3-1-528,4-2 1,5 0 0,4 0 0,6 0 0,10 0 0,11 0 0,11 0 0,7 0-3625,4 0 3989,8 0 0,-1 0 0,6 0 0</inkml:trace>
  <inkml:trace contextRef="#ctx0" brushRef="#br0" timeOffset="15">19278 7741 8002,'0'-21'235,"2"5"1,1-3-1,0 3 1,-4 3-1,-7 5 1,-5 8 0,-3 8-1,-2 5 1,-3 3-74,-1 3 1,3 3-1,-4 7 1,3 0-1,2 0 1,2 1-1,2 2 1,1 2-1,2-2 1,3-2-1,1-1 1,4 1-737,2 4 1,1-10 0,1 0 0,4-7 0,5-4 0,2-3 573,3-5 0,-1-4 0,1-1 0</inkml:trace>
  <inkml:trace contextRef="#ctx0" brushRef="#br0" timeOffset="16">19149 7583 8002,'0'-23'137,"0"-4"1,0 5 0,0-1 0,0 4-1,1 3 1,6 3 0,5 2 0,8 2-1,0-3 1,4 1 0,2 0 138,4 1 0,9 7 0,-1-2 1,4 4-1,-1 1 0,-1 1 1,-3 4-1,0 6 0,-4 5 1,-2 5-1,-9 2 0,-6 2-332,-6 2 1,-4 2 0,-6 0 0,-2 0-1,-4-1 1,-8 1 0,-10 0 0,-8 0-1,-7-2 1,-2-2 0,-2-2 0,-1-2-199,1-4 0,-1-1 0,-1-1 1,2-3-1,6 0 0,6-4 1,7-2-1,5-3 0,5-3 0,8-5 254,10-4 0,4-4 0,13-1 0</inkml:trace>
  <inkml:trace contextRef="#ctx0" brushRef="#br0" timeOffset="17">19954 7669 8002,'0'-24'243,"0"0"1,0 2 0,0-2 0,0 4 0,-1 6 0,-4 4 0,-5 6 0,-2 2 0,-3 2 0,1 2-1,-2 4 1725,-3 8-1997,3 1 1,-4 12-1,9-3 1,2 3-1,-1 4 1,2 2-1,3 5 1,4 2-1,1 0 1,0-1-1,1 1 1,4 0-1,5-2 1,4-4-1,5-4 1,5-3-1,3-4 1,2-9-1,0-8 1,0-4-1,0-4 1,-2-4-1,-2-8-61,-1-9 1,-6-6 0,1-3 0,-5-3 0,-4-1 0,-5-4 0,-4-2 0,-4-1 0,-5 1-1,-8 2 1,-3 2 0,-5 0-148,-3 1 0,1 3 0,-7 10 0,1 5 1,0 5-1,-2 4 0,2 5 0,3 5 1,5 7-1,5 7 0,5 8 237,4 6 0,-2 0 0,4 1 0</inkml:trace>
  <inkml:trace contextRef="#ctx0" brushRef="#br0" timeOffset="18">20818 7525 7938,'8'-21'664,"-4"-3"1,3 3-1,-2 2-405,-2 3 1,-2 10-1,-2 8 1,-2 10 0,-4 11-1,-1 4 1,-3 2 0,-2-1-1,0 3 1,2 2-1,2 6 1,-1 2 0,0 2-1,2-1 1,0-2 0,2-2-615,0 2 1,1 0 0,5-1 0,0-6 0,0-4 0,0-5 0,0-5 0,1-4 354,4-6 0,3-2 0,7-7 0</inkml:trace>
  <inkml:trace contextRef="#ctx0" brushRef="#br0" timeOffset="19">20616 7439 7938,'-14'-21'247,"6"5"0,1-3 1,3 3-1,-1 1 1,3 3-1,7 2 1,8 5-1,8 2 0,4 0 1,5-2 2001,1 2-2198,6 1 1,1 4 0,10 3 0,3 4 0,2 6 0,-2 2-1,-1 4 1,-4 1 0,-1 6 0,-4 2 0,-4 5 0,-10 2-1,-11 3 1,-9 1 0,-9 3 0,-8 0 0,-10 3 0,-12 1 0,-13 0-1,-9 0 1,-9-1 0,-1 0 0,2-4-568,6-5 0,2 2 0,9-6 0,3-2 1,4-3-1,6-5 516,8-5 0,6 3 0,4 1 0</inkml:trace>
  <inkml:trace contextRef="#ctx0" brushRef="#br0" timeOffset="20">21897 7856 7990,'-8'-10'231,"4"2"0,8 2 0,5 1 0,6 0 0,2 1 0,4 0 0,0 3 0,1 1-307,0 0 0,-2 0 0,2 0 1,0 0-1,1 0 0,1 1 0,-2 3 1,-1 0-1,-2 0 0,2-3 76,1-1 0,2 7 0,5 1 0</inkml:trace>
  <inkml:trace contextRef="#ctx0" brushRef="#br0" timeOffset="21">22918 7870 7985,'6'-24'0,"2"0"115,0-1 1,0 4 0,-4 2-1,0 3 1,0 1 0,-4 1 0,-5 0-1,-3-1 1,-3 1 0,-2 1 0,-5 4-1,-1 2 1,-2 2 0,2 1 0,0 0-1,0 4 18,1 5 1,-3-2 0,4 7 0,2 1 0,6 4 0,2 2 0,4 4 0,2 0 0,1 1 0,0 0 0,1 4 0,4 1-252,5 2 1,2 5 0,3-1 0,-1-1 0,1-2 0,-1-1 0,0 2 0,-1 1 0,-2 1 0,-1-2 0,-1-4 0,-1-3 100,-3 1 1,2-4-1,-3-2 1,0-3-1,-4-3 1,-5-2-1,-5-3 1,-3-1-1,-1-4 1,0-2-1,-1-1 1,1-1 32,0-4 0,-6 2 1,1-7-1,2 1 1,1-1-1,3 0 1,2-1-1,1-3 1,0-4-1,2-1 1,4 1-80,2 3 1,2 0-1,0 1 1,0-1 0,2 3-1,2 0 1,4 3-1,2-1 1,0 2 0,1 2-1,2 1 121,1 0 1,0-4 0,1 4-1,-1 2 1,-1-1 0,0 1 0,0-2-1,3 1 1,0-1 0,-1 0 0,0 0-1,1 0 38,3 1 0,2-6 0,4 4 0,-1-2 0,0-4 0,0 1 1,0-2-1,2 2 0,-1-1 0,1 0 0,-4 0 0,-1-1 17,-3-2 0,-4-4 1,-4 0-1,-4 1 0,-1 2 1,0 2-1,-4 0 0,-4 1 1,-6 3-1,-4 5-128,-2 4 1,1 1 0,0 0 0,-1 1 0,2 4 0,2 5-1,2 1 1,-3 0 0,1 0 0,0 4 0,3 2 0,0 1-28,0-2 0,3 3 0,-3 2 0,2 0 0,3-1 0,1 0 0,2-1 0,0 0 0,2-1 1,3-2-1,4-2 0,6-1 70,4-4 1,-2-2 0,6-7 0,-1 0 0,0-2 0,4-3 0,1-4 0,2-6-1,-2-2 1,-1-4 0,-4-1 0,0-4 84,1-1 0,-6 3 0,1 0 0,-5 0 0,-5 2 0,-2 1 1,-1 2-1,0-1 0,0 3-13,-2 1 1,0 9 0,2 7 0,4 8 0,3 5-1,-1 0 1,-3 0 0,0 0-204,0 3 1,0 1 0,1-2 0,-2-1 0,-3 2 0,1 2 0,-2 2 0,-1 1 0,-2 0 0,-2-2 0,-2 0 0,-4 0 37,0-1 1,-10-2-1,4-2 1,-2 1-1,0-2 1,1-4-1,3-2 1,0-3-1,3 1 1,-1-3-118,2-5 1,2-1 0,7-4 0,3 0 0,2 0-1,2-3 1,3-2 0,2-1 0,1 0 0,1 1 110,-1 3 1,1-1 0,-1 6 0,0 2 0,1 1 0,-1 2-1,-1 2 1,-2 1 0,-3 4 147,-2 1 1,6 0 0,-4 3 0,1-3 0,1 0 0,1-2 0,2 1 0,1-4 0,1-2 0,-1-1 0,2-1 189,3-4 0,-3-3 0,5-6 0,-2-1 0,2 1 0,1-2 1,4-2-1,1-1 0,2 2 0,0 1 0,-1 1 0,1 1-49,0-1 1,3 6-1,-2 1 1,-3 1 0,-1 4-1,-2 3 1,-2 5-1,-1 6 1,-3 5 0,-2 5-1,-4 1 1,-2 4-454,-5 1 0,-4 2 0,-1 0 1,0-2-1,0-2 0,0-2 1,-1-1-1,-2-1 0,-4-2 1,1-4-1,-2-6 45,0-3 1,3 4-1,-5-7 1,1-4 0,1-7-1,3-5 1,3-1 0,2-1-1,2-1 137,3-3 1,3 3 0,6-5 0,1 2-1,-1 0 1,0 1 0,1 1 0,-1 1 0,1 0-1,1 3 1,1 0 0,4 2 115,1 1 1,-3-1-1,4 6 1,-1 2-1,1 2 1,1 1-1,0 0 1,-2 0-1,-1 0 1,-2 1-1,0 2 1,0 2 247,-1-2 1,3 1 0,-2-1 0,-2 2 0,-1-2-256,-1-2 0,-9-1 0,-6 0 0,-9 0 0,-7 0 0,-5 0 0,-2 2 0,-1 3 0,2 4 0,1 4 0,2 1 0,0 1-135,1-1 1,2 5-1,4 1 1,0-3 0,4-1-1,2-1 1,3-1-1,3 0 1,5-1 0,4-2-1,4-3 1,3-1 87,3-4 0,-1-3 0,4-3 0,-1-4 0,-4-1 1,1-3-1,0-2 0,-1-3 0,-2-1 0,-6-2 0,-1 1 83,0 2 0,-5 2 0,1 2 1,-6 9-1,-3 11 0,2 8-203,1 2 0,2-2 0,0-2 0,0 1 0,2-3 0,3 0 0,4-4 0,4-2 1,2-3-1,1-1 0,1-2 0,4 0 160,1 0 1,7-7 0,5-2 0,-1-6 0,1-2 0,1-4 0,2-1 0,1-6 0,0-2 0,1-5 0,1 0 0,1-2 80,2 0 1,-1-6 0,-4-5 0,-6 2-1,-4 3 1,-6 3 0,-1 3 0,-5 2 0,-5 4-1,-8 7 1,-6 10-221,-7 7 0,-7 6 0,-4 2 1,-3 6-1,-5 7 0,-3 7 0,0 5 1,2 1-1,1 3 0,2 2 1,1 2-1,4 1 95,1 2 1,-3-1-1,7 4 1,4-3-1,6 0 1,6-2-1,2 2 1,4-2-1,6-1 1,7-7-1,6-6 1,3-7-247,2-4 1,5 1 0,-1-6-1,1-2 1,-1-3 0,1-5 0,-2-3-1,-2-2 1,-1 2 0,0 0 240,-1 0 0,1-1 0,0-6 0</inkml:trace>
  <inkml:trace contextRef="#ctx0" brushRef="#br0" timeOffset="22">26357 8302 7893,'0'-14'0,"-2"-1"232,-3 1 1,4-1-1,-4 1 1,3 0-1,2-1 1,2 2-1,3 2-63,4 2 0,4-6 0,1-4 0,2 2 0,2 1 0,1 1 0,0 1 0,2-1 0,1 3 0,2 0 0,0 4 0,0 2 0,-1 3 0,-3 1 0,0 2 0,-1 0-148,-2 0 0,-5 2 1,-4 3-1,-2 4 1,-3 6-1,-1 2 0,-2 4 1,0 0-1,0 0 1,0-2-1,0 0 1,0 0-22,0-1 1,1-2 0,4-2 0,5 0-1,3-1 1,1-3 0,-1-7 0,-2-5-1,-3-4 61,-2-2 0,4-2 0,-4-4 0,1 0 1,1-2-1,0-2 0,3-1 0,2 0 1,1 0-1,0-1 0,1 3 0,-1 1 51,1 1 0,4 1 0,2 0 0,1-1 1,4 2-1,1 2 0,0 3 0,-2 2 0,-1 3 1,2 1-1,0 2 0,-1 0-77,-1 0 1,-5 2 0,4 2 0,-3 6-1,-2 3 1,-2 1 0,-3 1 0,-2-1-1,-3 2 1,-2 2 0,-2 1 0,-4 0-92,-5 2 0,-3-5 0,-7 1 0,-1-4 0,-3-3 0,-3 1 0,-2 0 0,2-1 0,-1-4 0,2-1 0,1 0 0,0-2-1223,0-2 0,4-1 0,-4 0 0,4 0 1279,2 0 0,0-6 0,-1-2 0</inkml:trace>
  <inkml:trace contextRef="#ctx0" brushRef="#br0" timeOffset="23">27191 7712 7893,'0'-22'420,"0"3"1,0 3 0,2 3 0,2 2 0,8 3 0,4 1 0,4 4 0,3 1-101,2 2 1,2 0 0,2 2 0,0 1 0,0 4 0,-2-1 0,-2 2 0,-1 0 0,2 3 0,0 2 0,-2 1-1,-5 1-1701,-3-1 1,-7 5-1,-1 0 1381,-1-1 0,4 4 0,-3 1 0</inkml:trace>
  <inkml:trace contextRef="#ctx0" brushRef="#br0" timeOffset="24">27378 8302 8094,'0'-14'290,"6"-1"0,4 2 1,3 2-1,3 2 1,1-3-1,4 0 1,1-3-1,4 1 1,1 0-1,2-1 1,0-1 1487,0-3-1796,-7 3 1,-1-5-1,-7 7 1,0-1 0,-1 1-1,-3 0 1,-5-1 0,-4 1-1,-2 1 1,-4 3-1,-6 6 1,-5 4 0,-4 4-1,1 6 1,0 3 0,0 1-1,1 1 1,2 1 0,0 1-1,0 4 1,0 0-116,4 0 0,5 4 1,-1-2-1,2 0 1,3 0-1,1-1 1,4-1-1,2 0 1,6-4-1,3-1 1,3-1-1,1-2-149,3-4 0,4-2 0,-4-7 0,1 0 0,2 0 1,-3 0-1,1-2 282,-3-3 0,-2-3 0,-2-6 0</inkml:trace>
  <inkml:trace contextRef="#ctx0" brushRef="#br0" timeOffset="25">28069 8216 8012,'6'-20'220,"4"1"1,-2 0 0,1 5-1,1-1 1,-1 1 0,-1 0 0,0-1-1,-1 1 1,1 1 0,-2 2 0,0 1-1,-4 1-25,-5 1 1,-5 1 0,-7 7 0,1 2 0,0 3 0,-1 4 0,1 4 0,0 1 0,-1 1-1,1 1 1,-1 1-243,1 3 1,4 4 0,2-4-1,0 3 1,2 1 0,0 0 0,2-2-1,3-1 1,1-2 0,1 0 0,4-1-1,6-4-150,7-3 1,4-7-1,7 0 1,2-2-1,0-4 1,3-4 0,-2-8-1,0-9 1,0-4-1,3-3 1,0-4-1,0-3 69,-3 1 0,-6-11 0,-2 4 0,2-3 0,1-4 1,2-1-1,-2 0 0,-3 4 0,-5 7 0,-3 7 1,-2 4-1,-1 5 485,-3 5 1,-4 11 0,-6 8 0,0 8 0,-2 6 0,-2 4 0,-4 3 0,-2 1-195,0 4 1,1 2 0,-6 4 0,1 4 0,0 0 0,-1 3 0,3-3 0,0 0 0,3-3 0,-2 1 0,-1-2 0,3-2-348,4-1 1,-1-7-1,1-3 1,2-3-1,1-1 1,4-2-1,2-4 1,6-6-1,3-6 1,1-5-21,1 0 1,-3-5-1,0 4 1,-3-4 0,2-1-1,2-1 1,1 2 435,1 4 1,-6 3-1,-1 7 1,-1 4 0,-2 4-1,-1 4 1,3 2-124,1-1 1,-3-1-1,3-2 1,0-1-1,0 1 1,3 2 0,2-1-1,1-2-25,0-5 0,-4-4 0,0-2 0,-1-4 0,1-3 0,-2-2 0,0 1 0,0-2 0,3-2-23,2-2 0,1 1 0,0 1 0,1 2 1,-1 3-1,1 0 0,-1 0 0,0-1 1,1 1-1,-2 1 0,-2 2 131,-2 1 1,-4-1 0,5 5 0,-1 1 0,-1 4 0,-3 5-268,-3 3 1,-2 1 0,0 0-1,0 1 1,0-1 0,0 0-1,0 1 1,0-1 61,0 1 0,0-6 0,1-1 0,4-1 0,5-4 1,1-3-1,0-3 0,-1-4 0,1 1 0,2-2-37,1 0 0,0 0 0,1-3 1,-1 1-1,1 0 0,-1 2 0,0 2 1,1 1-15,-1 0 1,-4 1 0,-1 5 0,2 2-1,1 4 1,-1-1 0,-2 2-69,3 0 0,-4-5 0,0 4 0,0-2 1,0-1-1,1 1 0,1 0 0,-1 0 1,3-2 67,0-1 0,-2-1 0,0 2 0,1 2 0,0 0 0,0 0 0,-3 1 1,0 2 115,0 3 1,-5-3 0,2 2 0,-2 1 0,0 2 0,2 1 0,0 1 0,0 1 0,0 3 0,-2 5 0,-2 3 0,1 2-71,3 0 0,-4-1 0,4 1 1,-3 2-1,-4 1 0,-1 3 1,-3 0-1,-2 0 0,-4-1 1,-2-1-1,-4 1 0,-1-4 35,2-4 1,-6-1-1,1-6 1,-2-1-1,2-4 1,-1-2-1,2-4 1,1-2 0,2-3-1,2-3 1,2-5-40,-1-4 1,7-4 0,4-1 0,4-2 0,4-2 0,6-3 0,3-1 0,3-2-1,3 0 1,5 0 0,3-2 0,2-1-452,0-2 1,-1 2-1,1 3 1,0 3-1,0 2 1,-1 2-1,1 2 473,0 4 0,0 2 0,0-6 0</inkml:trace>
  <inkml:trace contextRef="#ctx0" brushRef="#br0" timeOffset="26">7092 9899 7954,'0'-14'562,"0"-1"1,-1 1-427,-4 0 1,-1 4 0,-5 2 0,1 3 0,-1 7 0,-2 7 0,-3 11 0,-2 7 0,-1 6 0,2 6 0,-1 4-1,0 3-97,-1 1 1,0 2-1,5-1 1,1-2-1,2-1 1,1-2-1,1 1 1,1-1 0,3-2-1,3-2 1,2-7-1,0-7 1,0-6-1,2-4 1,3-6-1,4-4-2227,4-3 0,3-4 2188,3-3 0,3-9 0,7-8 0</inkml:trace>
  <inkml:trace contextRef="#ctx0" brushRef="#br0" timeOffset="27">7208 10403 7954,'-24'0'104,"1"0"1,1 1 0,1 2 0,-1 4 0,-1 1 0,-2 1 0,-2 1 0,-2 0 0,2 1 0,1 0-30,2-1 1,6 2 0,-1-2 0,3 1 0,4 0 0,2-1 0,5 1 0,5 2 0,5 0 0,6-2 0,7-1-292,6 1 0,4 2 1,6 1-1,4 0 1,4 1-1,3-1 1,3 0-1,4-1 1,3-2-1,-1-3 1,-3-1-1,0-4 136,1-1 1,-6-2-1,2-2 1,-5-3-1,-6-4 1,-7-4-1,-6-2 1,-5 1 0,-6 0-1,-6-1 1,-7 2-1,-5 2 300,-5 2 1,-4 1 0,-5-2 0,-5 5 0,-4 2 0,0 0 0,-1-2 0,2 2 0,1 3 0,2 3 0,0 4-1,2 1-55,3 3 1,3-3 0,1 1 0,2 2 0,4 2 0,4 2 0,5-1 0,5-1 0,6-4 0,7-4 0,6-3-226,3-2 0,6-7 1,1-2-1,-1-6 0,1-4 1,1-5-1,0-4 0,2-6 1,-2-4-1,0-6 1,-3-2-1,-3-4 50,-5-1 0,2 0 1,-7-2-1,-3 5 1,-5 5-1,-6 5 0,-3 4 1,-4 6-1,-3 4 1,-4 6-1,-4 7 0,-2 6 81,1 3 1,0 9 0,-2 4 0,-2 7 0,-1 6 0,3 4-1,3 6 1,3 3 0,1 1 0,1 0 0,3 2 0,4 2-105,1 1 0,1 5 0,6 0 0,7-3 0,8-4 0,7-4 0,5-2 0,4-3 0,4-5 1,1-7-1,0-11 0,-2-6-119,-2-3 1,-1-6 0,-9-4 0,-7-4 0,-6-4 0,-5-2-1,-3-1 1,-1 0 0,-6 2 0,-4 0 0,-5 0 0,-1 1 212,-1 2 0,1 2 1,-6 1-1,2 2 1,2 3-1,2 1 1,-1 6-1,2 4 1,3 6 49,4 4 1,2 6 0,4 2 0,5 0-1,2 0 1,4-2 0,2 0 0,3 0-1,1-1 1,4-4 0,1-4 0,2-5-92,-1-4 1,1-1-1,-2-1 1,-1-4-1,-4-6 1,-1-7-1,-3-4 1,-2-2-1,-4 0 1,-2-2 0,-5 1-1,-5-1-136,-5 2 1,-3 5 0,-8-4-1,-5 3 1,-6 4 0,-6 5-1,-4 6 1,-3 3 0,0 2 0,1 2-1,4 4 1,2 9 115,-1 7 0,-6 11 0,3 4 0</inkml:trace>
  <inkml:trace contextRef="#ctx0" brushRef="#br0" timeOffset="28">10502 10129 7969,'-9'-14'272,"-1"0"0,7-1 0,-4 1 1,1 1-80,-4 3 0,-2 17 0,-1 12 1,2 8-1,-1 7 0,-2 6 1,-4 6-1,1 7 0,3 3 1,2 3-1,4 2 0,0 3 0,2 0 1,0 1-1,2-3 0,3-2-767,1-9 0,0-5 1,1-6-1,3-6 0,2-12 1,2-9 573,3-8 0,2-4 0,1-1 0</inkml:trace>
  <inkml:trace contextRef="#ctx0" brushRef="#br0" timeOffset="29">10272 10417 7867,'-29'-35'193,"7"5"0,3-4 0,3 4 0,3 2 0,3 3 1,5 2-1,5 3 0,5 2 0,5 2 0,4 2 1,5-1 124,5 1 1,10 0-1,6-1 1,5 1-1,4-1 1,2 3-1,2 0 1,0 4-1,-2 4 1,0 4-1,-1 6 1,-2 5-404,-7 5 0,-6 8 1,-11 0-1,-4 3 1,-6 2-1,-4 0 1,-9 0-1,-9-1 1,-11 0-1,-8-1 1,-7-2-1,-4 3-155,-4-3 1,1-6-1,1 0 1,1-3-1,1-3 1,0-2-1,1-3 1,3-1 0,7-4-1,6-3 1,7-5-1,4-4 240,6-4 0,15-8 0,5-1 0</inkml:trace>
  <inkml:trace contextRef="#ctx0" brushRef="#br0" timeOffset="30">10891 10431 7867,'8'-6'116,"-4"-4"0,3-2 0,-1-3 0,2 1 1,3 0-1,2-2 0,3-2 0,2-3 0,3-1 1,-1-2-1,3 0 0,-1 0 298,4-2 1,-6 5 0,0 2 0,-4 3 0,-2 4 0,-1 5 0,-4 10 0,-4 10-548,-3 3 0,-2 6 0,0 1 0,0 1 0,0 0 0,0 0 0,1 0 0,4-2 0,5 1 0,4-1 0,4 2 0,2-2-1371,3-3 1,-1-3 0,4-1 1503,-2-1 0,6 1 0,7-1 0</inkml:trace>
  <inkml:trace contextRef="#ctx0" brushRef="#br0" timeOffset="31">11668 10288 9409,'0'-28'0,"0"3"0,0 2 0,-2 3 0,-1 2 0,-4 2 0,-1 2 0,-3 1 0,-2 3 0,-3 6 272,-3 2 1,2 2 0,-6 2 0,1 1-1,1 3 1,0 2 0,5 5 0,4 3 0,4 3-1,1 0 1,4 0 0,1 1-293,2-3 0,5 1 0,3-2 0,3 0 0,5-3 0,2-2 0,3-3 0,3-2 0,1-1 0,1 0 0,-4-2 0,1-3-129,-1-5 0,-3 2 0,3-7 0,-1-1 0,-3-2 0,-2-1 0,-3 0 0,-2-1 0,-3 1 0,-3 1 158,-7 3 0,-4 4 1,-9 6-1,1 2 1,1 2-1,2 6 1,3 3-1,1 3 0,4 1 1,2 3-1,2-1-347,4 2 0,3-4 0,8 7 0,3 0 0,5-2 0,5-2 0,3-4 0,3-2 0,0-1 338,0-4 0,5 4 0,-3-5 0</inkml:trace>
  <inkml:trace contextRef="#ctx0" brushRef="#br0" timeOffset="32">12329 10216 7867,'0'-23'148,"0"-4"1,0 5-1,0-1 1,0 4 0,-1 5-1,-2 3 1,-4 3 0,-1 1-1,-3 4 1,-2 3 91,-1 5 0,-1 3 0,1 8 0,0 1 1,1 4-1,2 1 0,3 2 0,1 0 1,4 0-1,1 4 0,2 2 0,0 4-286,0-2 0,2-7 0,1-1 1,5 0-1,3-2 0,5-2 0,2-4 1,3-4-1,3-2 0,3-5 1,3-4-1,2-2-71,2-4 0,-1-9 0,-5-10 0,-3-4 0,-1 0 0,0-1 0,-2 0 0,-4 0 0,-5 1 0,-5-1 0,-2 0 1,-3 2 294,-1 3 0,-4 3 1,-2 8-1,-6 4 1,-3 4-1,-1 5 1,0 5-1,1 4 1,2 6-1,1 2 0,0 4-157,2 1 0,2 2 0,6 5 0,0 0 1,0 0-1,2-2 0,2-2 0,6-1 0,3 0 1,3 0-1,1-1 0,4-4-81,1-6 0,-2-5 0,4-8 0,0 0 0,0-2 0,-2-3 1,-1-4-1,-4-6 0,-1-4 0,-1-5 0,-1-3 0,0-2 151,1 1 0,-2 4 0,-2 0 1,-3-2-1,0 0 0,-2 1 1,1 2-1,-4 3-91,-2 2 1,-2 10 0,-2 8 0,-2 8 0,2 6 0,1 4 0,2 3 0,0 0 0,0 1 0,2-1-1,1 1 1,3-1-350,2 0 0,2 3 0,4-4 0,2 1 0,2 0 0,3-3 0,1-2 0,3-4 0,3-2 0,0-5 0,1-4 349,0-1 0,0-6 0,0-2 0</inkml:trace>
  <inkml:trace contextRef="#ctx0" brushRef="#br0" timeOffset="33">13408 10216 7828,'8'-16'0,"-1"-2"557,-1-1 1,-4 0-1,3 4 1,-4 1 0,-2 3-1,-3 6 1,0 10-357,0 6 1,-2 5 0,1 3 0,2 5 0,1 3 0,2 4 0,0 2 0,0 6 0,0 2 0,2 4 0,1 3 0,2 5-385,-2 3 1,-1 6-1,-2 0 1,0-1-1,0-2 1,0-1 0,-2-2-1,-3-5 1,-3-8-1,-1-8 1,-1-4 0,-1-3 146,-2 1 1,-6-11-1,0-6 1,1-4 0,2-4-1,2-3 1,-1-1-1,1-1 1,0-4 0,1-5-1,2-3 1,1-3-33,-1-3 0,5-3 0,-1-7 0,2 0 1,1-1-1,0-4 0,3-2 0,1-1 1,0 2-1,0 1 0,1 1 0,4 1 80,5 1 0,-2 4 0,1 1 0,4 4 1,3 0-1,5 1 0,0 0 0,1 4 1,-1 1-1,1 1 0,1 1 0,2-1 15,2 1 1,2 1-1,-2 2 1,-1 1 0,-2-1-1,1-2 1,3-1 0,-1-2-1,-2-2 1,-2-1 0,-1 0-1,-1 0 32,0 0 1,-4-5 0,-7 3 0,-5 0 0,-4 0-1,-1 4 1,0 1 0,-1 3 0,-4 3-109,-5 6 1,-3 4 0,1 4 0,0 6 0,4 3-1,2 3 1,3 3 0,1 3 0,2 2 0,0 0-1,0 2 1,0 1-206,0 2 1,2-2-1,1-1 1,3-4-1,2 0 1,2-1 0,0 2-1,-1-3 254,2 1 0,2-2 0,2-4 0</inkml:trace>
  <inkml:trace contextRef="#ctx0" brushRef="#br0" timeOffset="34">13365 9827 7805,'-6'-8'19,"6"2"1,0 6 0,8 0-1,6 0 1,4 0 0,3 1-1,1 3 1,3 0 0,3 0-20,0-3 0,1-1 0,0 0 0</inkml:trace>
  <inkml:trace contextRef="#ctx0" brushRef="#br0" timeOffset="35">13869 9640 9639,'-15'-9'0,"1"1"0,0 1 0,1 6 108,3 4 0,4 5 0,6 6 0,0 0 0,0 2-108,0 4 0,6 2 0,2 7 0</inkml:trace>
  <inkml:trace contextRef="#ctx0" brushRef="#br0" timeOffset="36">15437 10000 7773,'-15'-29'245,"6"5"0,1 2 0,2 1 1,1 3-1,0 2 0,0 2 1,2 0 1,1-1 1,-4 1-1,-2-1 1,-2 3 0,1 2-1,-2 5 1,-2 4 0,-2 1-1,1 1 1,0 4 0,-1 5-1,1 4 1,-1 5 0,1 5-1,1 3-230,4 2 1,2 0 0,7 0 0,2 1-1,3 2 1,4 2 0,4-1 0,3 1 0,3-1-1,5-1 1,3-1 0,2-4-139,0-3 0,-2 1 1,-3-5-1,-3-4 1,-4-4-1,-1-4 1,-6-1-1,-8-4 0,-14-3 185,-8-5 1,-9 2 0,-3-7 0,-3 1 0,-2-1 0,-1 1 0,1-1 0,3 0 0,4 2 0,1 2 0,2 3 0,3 0-922,5-2 0,9 5 0,5 0 857,4 8 0,7 11 0,2 3 0</inkml:trace>
  <inkml:trace contextRef="#ctx0" brushRef="#br0" timeOffset="37">16171 10259 8074,'0'-15'363,"1"3"0,2 0 0,2 3 0,0-2 1,1-1-1,4 1-51,3 2 0,1-6 0,2-4 0,2 2 1,3 1-1,-1 0 0,3-2 0,-3 0 0,3 4 1,-2 3-1,-1 1 0,-2 2 0,-2 3 0,-3 5 1,-2 5 571,-1 5-954,-7 3 1,5 3 0,-5 1-1,3 4 1,2 0 0,3 0-1,2-4 1,2-1 0,1-2-1,1 1 1,4-1 0,0-1-1,0-2 1,-4-3 0,-1-1-1,0-4 1,2-2 0,-1-2-1,-4-4 1,-7-5 0,-4-2-1,-2-3 203,0 1 0,0-1 0,-2 1 0,-1 0 0,-3-1 0,-2 3 0,-2 0 0,1 4 0,1 0 0,0 2-128,0 0 0,5 2 0,-2 9 0,3 5 0,2 3 1,2 1-1,3 0 0,4 1 0,4-1 0,3 2 1,3 2-213,5 1 0,3-5 0,2-4 1,0-1-1,1-1 0,2-3 1,2-3-1,-4-2 0,-3-2 1,-4-3-1,-3-4 0,-2-6 162,-2-4 1,-8 2 0,-3-7 0,-5 0 0,-5 0 0,-6 0-1,-7-2 1,-6 1 0,-3 1 0,-2 3 0,0 2 0,1-1-131,-1 3 1,0 7 0,2 5 0,1 4-1,4 1 1,1 1 0,5 4 0,3 6 0,5 7-1,2 4 1,3 2 0,3 0 174,5 2 0,9 8 0,8 2 0</inkml:trace>
  <inkml:trace contextRef="#ctx0" brushRef="#br0" timeOffset="38">17480 10201 7781,'0'-29'356,"0"1"1,0-4 0,0 1-1,0 4 1,0 0 0,0 0 0,0-2-1,0 2 1,0 1 0,0 2-1,0 0 1,-2 2-123,-3 3 1,2 4 0,-6 4 0,-3 3 0,0 2 0,-4 6 0,-2 6 0,-1 9 0,0 2 0,0 6 0,-1 4 0,1 5-296,-2 0 1,5 4-1,-1 1 1,4 2 0,5-3-1,2 0 1,2-3 0,3 1-1,1-2 1,1-5-1,4-6 1,5-5-26,3-2 1,6-6-1,2-3 1,3-7 0,4-7-1,4-11 1,0-5-1,-1-6 1,-3-1 0,1-3-1,-2-1 1,-1-6 193,-2-4 0,-2-1 0,4-4 0,-4 0 0,-1 0 0,-3-2 0,-2 0 0,-2 2 0,-1 3 0,-2 7 0,-3 7 0,-2 8-187,-2 7 0,-4 10 0,-5 5 1,-5 9-1,-3 10 0,-1 7 0,0 7 1,-1 4-1,1 6 0,-1 2 1,1 2 163,0 1 0,6 5 0,1 2 0,2 2 0,1-2 1,2-1-1,5-2 0,8-2 0,7-3 0,6-6 0,3-7 1,2-6-194,0-4 1,4-11 0,1-4 0,-4-5 0,-3-6 0,-3-9 0,0-7 0,-1-5 0,-4-2 0,-3 0 0,-2 0 0,-1 1 214,-3-1 1,1 0-1,-5 0 1,1 2-1,-1 1 1,-3 4-1,-1 1 1,-2 7-162,0 7 0,0 19 1,0 13-1,0 1 0,0 1 1,0 0-1,1 2 1,3 0-1,2 0 0,0-2 1,2-2-451,0-1 1,0-1 0,4 2 0,-3-4 0,1-3 0,-1-6 0,1 0 503,1-4 0,2-8 0,1-8 0</inkml:trace>
  <inkml:trace contextRef="#ctx0" brushRef="#br0" timeOffset="39">18271 9626 7781,'-14'-15'162,"-1"1"0,1 0 0,0 1 0,-1 3 0,1 5 0,-1 4 0,1 1 0,0 0 0,-1 0-162,1 0 0,-1 13 0,1 3 0</inkml:trace>
  <inkml:trace contextRef="#ctx0" brushRef="#br0" timeOffset="40">18832 10158 7787,'-22'0'0,"-5"-6"0,4-2 0</inkml:trace>
  <inkml:trace contextRef="#ctx0" brushRef="#br0" timeOffset="41">18544 10144 7758,'-14'0'598,"0"0"1,-1 0-224,1 0 0,6-7 1,5-2-1,6-4 0,8-1 1,7-2-1,7-2 1,7-3-1,7-1 0,2-4 1,2-1-1,0-2 1,1 2-1,-1 3 0,-2 5-203,-2 3 0,1 2 0,-8 1 0,-5 3 0,-6 7 0,-7 6 0,-4 7 0,-6 4 0,-2 5 0,-2 5 0,0 3 0,-2 4-325,-2 2 0,-3-2 1,-4 2-1,1-2 1,1-2-1,1-1 1,1-1-1,3-3 1,-1-4-1,2-4 54,1-2 1,4-6-1,2-3 1,6-5-1,3-5 1,1-5-1,1-2 1,1-4-1,1-2 1,4-3-1,0-1 1,0-2 43,-4 2 1,1-4 0,-2 5 0,0 0-1,-4 1 1,1 2 0,-2 2 92,-1 2 1,1 12-1,-6 7 1,0 6-1,0 3 1,1 1-1,2 1 1,3 1-1,2 3 1,1-1-1,2 0 1,2 0-34,1-1 1,7-2 0,-4-2 0,2-1 0,0-4 0,2-4 0,1-3 0,2-2 0,-2-2 0,-2-3 0,-2-4 0,-3-4 106,-2-1 1,-4-5 0,-2-1-1,-4 1 1,-2 0 0,-3 0-1,-1 1 1,-4 1 0,-3-1-1,-4-1 1,-4 3-163,-1 5 0,4-1 0,0 8 0,1 2 1,1 7-1,3 8 0,3 4 0,2 2 1,0 2-1,2 2-184,3-1 1,-2 5-1,8-3 1,4 3-1,2 2 1,2 0-1,2 0 1,2-1 0,1 0-1,-2-4 1,0-5-1,-1-5 152,0-4 0,-2-4 0,-5-6 1,-1-1-1,-3-4 0,-5-6 0,-4-5 1,-1-5-1,0-2 0,-1-1 0,-4 0 183,-5 0 0,-3 0 1,-1-4-1,0-1 0,-1 0 1,2 0-1,2 1 1,2-1-1,-1 0 0,1 2 1,1 3-1,1 3 120,4 0 1,1 10-1,2-3 1,2 3-1,3 3 1,4 4-1,6 6 1,2 4-94,2 2 0,2-3 1,-2 5-1,4-1 0,1 1 1,0 0-1,1-1 1,3 1-1,0-1 0,1 2 1,-2 2-1,-1 2 24,-2-1 1,-2 0 0,4 1 0,-4-1 0,-1 1 0,-4-1 0,-2 0 0,-4 1 0,-1-1 0,-1 1 0,-1-1-262,-3 0 0,1-4 0,1-2 0,1-2 0,3-3 0,2-1 0,1-2 43,1 0 0,-1-6 0,0-4 0,1-3 0,-1-1 0,-1 0 0,-2-1 0,-3 1 0,0 1 1,-2 2-1,1 1 541,-4-1 0,-3 3 0,-5 0 0,-4 2 0,-4 4 0,-1 5 0,-1 8 0,2 5 1,2 4-1,3-1-400,2 2 1,1-4-1,7 6 1,1-3 0,3-1-1,4 1 1,4-1 0,5-2-1,4-1 1,2-3 0,2-3-1,2-5-348,0-4 0,5-1 0,-1 0 0,-1 0 0,-3-1 0,-4-4 1,-2-5-1,-1-3 0,-1 1 0,-2 0 0,-4 3 0,-6-2-1455,-2-2 1,2 3 0,-2 2 1727,1 2 0,-5 7 0,3 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5:30:23.1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5121 1324 7636,'-57'-15'58,"4"1"1,2 0 0,0 1-1,3 2 1,2 3 0,4 1-1,0 2 1,2 1 0,1-1-1,0 2 1,1-1-131,1 0 1,-5 2 0,4-3 0,-5 2 0,-3 0 0,-4-2 0,-1 2 0,-3 1 0,-2 2 0,-4 2 0,-2 1 0,-3 3 0,-3 4 0,1 4 0,-1 6 0,-3 2 108,-1 4 0,2 1 1,3 1-1,3 3 1,2 1-1,-2 3 1,0 0-1,0 2 0,5 0 1,3 1-1,3 0 1,-3 1-31,-5 1 1,2 1 0,-3 3 0,3-1 0,1 0 0,-1 2 0,0-1-1,0 1 1,4-3 0,2-2 0,2-2 0,-3 2 45,-2 5 0,5-7 0,4 4 0,6-4 1,3-1-1,-2 3 0,0 1 0,1 1 1,6-2-1,2-3 0,4-2 0,2-2-41,1 3 1,11-6 0,-2 4 0,4-4 0,3-1 0,3-1 0,4 1 0,1 0-1,0 0 1,0 1 0,1 2 0,4 2-66,5-2 1,3 0 0,3 0 0,1 3 0,4 0 0,1 0 0,2-3 0,0-1 0,2-3 0,3 1 0,4-2 0,4-1 33,3-2 1,1 0-1,4 5 1,2-2-1,2-2 1,4-1-1,4 2 1,4 1-1,0 2 1,0 0-1,1-1 1,7 1 22,6 0 0,0 0 0,-35-15 1,0 0-1,0 0 0,0 0 1,0-1-1,0-1 0,2 0 1,1 0-1,0 1 0,1 0 1,3 0-1,-1 1 0,0 0 1,1 1-1,0-1 0,0 1 0,0-2 1,1 1-1,1-1 0,1-1-16,1 1 1,2-2-1,-2 0 1,0 1-1,2 0 1,-1 1-1,0-1 1,0-1-1,1 0 1,0 0 0,2 0-1,2-1 1,1 0-1,0 1 1,2-2-1,0-1 1,0 1-1,0 0 1,1-1 0,0 1-1,1 1 1,0 0-1,3-1 1,0-1 4,2 0 1,0 0 0,-1-1-1,-1 0 1,3 0 0,0-1-1,0 0 1,0-1 0,1 0 0,1 0-1,1 0 1,0 1 0,2 0-1,0 1 1,-1 0 0,1 0 0,0 0-1,0-1 1,-2 0 0,0-1-1,0 1 1,0 0 0,1 0 0,0 2-4,2 0 0,1 2 0,0-1 0,0 1 0,2-3 0,-1 0 0,-1 1 0,-1 0 0,-1 1 0,0 0 0,-1 0 0,1 1 0,3-1 0,0-1 1,3 1-1,0-2 0,-25-2 0,1 0 0,-1 0 0,26 2 0,0 0 0,-1 0 0,0-1 0,0 0 0,1-1 16,-26-1 1,0-1 0,1 0 0,1-1 0,0 1-1,1 0 1,1 0 0,0 1 0,0 0 0,-1-1-1,0 0 1,0-1 0,0 0 0,0 1 0,0-2-1,1 1 1,-1-1 0,1 0 0,1-1 0,0 1-1,0-1 1,2 0 0,-1 0 0,0 0 0,0 0-1,1 0 1,-1 0 0,-1 0 0,0 0 0,0 0 0,-1 0-1,0-1 1,0 1 0,0-1 0,0 0 0,1-1 2,0 1 1,0 0 0,0-1 0,1-1-1,-1-1 1,1 1 0,1 1 0,0 0-1,-1 0 1,0 0 0,-1-1 0,0 1-1,-1 0 1,0-1 0,0 0 0,0 1 0,-1-1-1,1 0 1,0 0 0,0 0 0,0 0-1,0-1 1,0 1 0,0 0 0,0 0-1,0 0 1,-1-1 0,-1 1 0,-1 0 0,0 0-1,0 0 1,-1-1 0,0 1 0,27-1-1,0 0-1,-27 2 0,0 0 1,1 0-1,1-2 1,2 0-1,-1 1 1,-2-1-1,0 1 1,-1 0-1,27-3 1,0-1-1,-1 0 1,1 0-1,-27 2 0,1 0 1,-1 1-1,2-1 1,-1 0-1,1 0 1,-1 0-1,1 1 1,0-1-1,0 0 1,-1 0-1,1 0 1,-2 1-1,0-1 1,1 0-1,25-3 0,0 0 1,-1-1-1,0 0-11,0 0 0,0-1 0,-1-2 0,1 0 1,-2 2-1,-1-1 0,-1 1 0,-1 0 1,-1-1-1,-1-1 0,0 1 0,-1 0 1,-1-2-1,0 0 0,-1 0 0,0-1 0,-2 0 1,0-1-1,-3 0 0,0 0 0,-2-1 1,-1 0-1,-1-1 0,0-1-4,0 0 1,0-1-1,-1 1 1,0-1-1,-3 0 1,-2-2 0,-1 2-1,-2 0 1,-1-1-1,-1 0 1,-1-1-1,-1 0 1,-1 0 0,0-1-1,-1 1 1,-2-1-1,-1 1 1,-1-1-1,-2 0 1,-2-1 0,-3 0-1,0 0 1,29-25-16,-4 1 1,-3-2-1,-5 1 1,-8 2 0,-8-1-1,-4 1 1,-4-4 0,-3 1-1,-7-1 1,-6 4 0,-7 1-1,-8 4 104,-5 2 0,-6-6 0,-4 5 1,-6 0-1,-7-1 0,-7-1 0,-2-1 1,-4 2-1,-3 1 0,-5 3 0,-3 0 1,-3 2-27,-3 0 0,-4-4 1,-6 4-1,1 0 0,-3 0 1,37 19-1,-1 0 0,-2 0 1,0 2-1,-1-1 0,-1 1 1,-2-1-1,0 1 0,0 0 1,0-1-1,-1 1 0,0-1 1,0 1-1,-1 0-101,-1-1 1,-2 1 0,0-1 0,-1 1 0,1 0 0,-1-1 0,1 1 0,-1 0 0,1-1 0,-1 1-1,-1-1 1,0 1 0,-1-1 0,0 0 0,-1-1 0,0 0 0,0-1 0,-1 0 0,0 1 0,-1 0 0,0 1-1,-1 0 1,-2 1 0,0 1 73,-1 0 0,-1 2 0,-1-3 1,0 0-1,-2 3 0,0 0 1,0-1-1,1 0 0,-1 1 0,0 0 1,-2 0-1,0 1 0,-2 0 1,0 1-1,-2-1 0,1 0 1,-1 1-1,0-1 0,2 1 0,0 1 1,1 0-1,1 0 0,-1 0 1,1 1-6,-2 0 1,-1 0-1,-2-2 1,0-1-1,-2 0 1,0 1-1,2 0 1,1 0 0,1 0-1,0 0 1,0 1-1,0-1 1,-1-1-1,-1 1 1,-2-1 0,0 0-1,-1 1 1,-1-1-1,0 1 1,1-1-1,0 1 1,1 0 0,0 1-1,0 0-20,0 1 0,0 0 0,-2 0 0,-1 0 1,1 0-1,-1-1 0,2 1 0,-1 0 1,2 0-1,-1 0 0,1-1 0,0 1 0,-1 0 1,-1 0-1,0 0 0,-1 1 0,0 0 1,0 1-1,2 0 0,1 0 0,0 0 1,0 1-1,0-1 0,0 2-40,-2 0 0,-1 1 0,0 1 0,0 0 1,-3 1-1,1 0 0,0 0 0,0 0 0,0 0 1,-1 0-1,0 1 0,0 0 0,-2 0 1,0 1-1,-1 1 0,0 0 0,27 0 0,0-1 1,-1 1-1,-25 3 0,-1 0 0,0 0 1,0 2-1,1 0 0,-1 2 34,27-4 1,0 0-1,-1 1 1,-2-1 0,-1 1-1,0-1 1,2-1 0,0 0-1,0-1 1,1 1-1,0 0 1,1 0 0,-27 2-1,0 0 1,2 0 0,0 0-1,-1 1 1,0-1 0,0-1-1,0 1 1,1-1-1,0-1 1,3-1 0,0 0-1,3-1 1,-1 0 0,2-1-1,-1-1 4,-1 0 1,-1 0 0,0 1 0,0 1 0,-2 0 0,0 0 0,2 0 0,0 1 0,0 0 0,0 0 0,-2-1 0,0 0-3,-1 0 0,0 0 0,-2 2 0,0 0 0,26-2 0,-1-1 0,1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5:30:23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2446 1309 8140,'0'-28'32,"0"0"0,1 4 1,2 4 198,2-1 0,0 13 0,-5 3 1,-2 13-1,-2 10 0,-6 6 1,-3 4-1,-1 6 0,-1 6-17,1 6 1,-5 1 0,-2 5 0,0 1 0,-1 0 0,1 0 0,0 1 0,4 0 0,2-1 0,4-5 0,3-5 0,2-4 0,3-7 0,3-7 0,4-7 0,6-7-225,3-6 1,3-4 0,3-1 0,5 0 0,1-1 0,1-4 0,-2-5 0,3-1 0,2 0 0,1 3 0,-4 0 0,-2 2 33,-2-1 1,-3 1 0,4 3-1,-2-2 1,-4 2 0,-1 1-1,-1 2 1,-1 0 361,0 0 0,-6 6 0,-3 4-218,-3 3 0,-2-4 0,0 1-234,0 1 1,0-3 0,0 2 0,1-1 248,4-1 0,3-1 0,7-7 0,-1 0 1,-1-2 49,-4-3 1,-1 4 0,-5-2-131,2 6 0,0 5 1,-5 8-1,-2 1 1,-1 4-1,-3 1 0,-2 4 1,-3 3-1,-2 3 1,0 3-1,2 0 0,3 0-72,2-3 1,-6 0 0,4-1 0,0-1 0,4-4-1,2-4 1,2-4-659,0-2 0,5-10 0,1-4 0,1-7 1,1-3-1,-2-3 0,2-2-4901,0-2 5528,-5 1 0,10 6 0,-5 2 0</inkml:trace>
  <inkml:trace contextRef="#ctx0" brushRef="#br0" timeOffset="1">3179 2662 8039,'-9'-15'1617,"-1"1"1,7 0 0,-4-1-1,3 1-3579,-1-1 0,7 7 1962,7 4 0,4 8 0,1 4 0</inkml:trace>
  <inkml:trace contextRef="#ctx0" brushRef="#br0" timeOffset="2">3956 1640 8074,'7'-43'681,"-4"5"1,5 3 0,0 4 0,-2 9 0,1 4 0,-4 4 3498,-2-1-4140,-1 7 1,-6 8 0,-4 12 0,-2 4 0,-1 4 0,0 4 0,0 5 0,-1 3 0,1 2 0,2-1 0,0 2 0,-2 2 0,-2 2-1,3-1 1,0 0 0,4 1 0,2-3 0,3 0 0,1-3 0,2 1 0,2-4 0,3-4-231,4-7 1,9-3 0,3-3-1,-1-4 1,3-4 0,-2-3 0,1-2-1,0 0 1,2-2 0,-1-1 0,-4-4 457,-3-1 0,-2 1 0,1-5 0,-3 6 1,-4 4-1,-6 9-25,-5 4 0,-7 3 0,4 1 0,-2 1 0,-2 3 0,1 3 0,-1 2 0,0 2 0,1 3 0,1 1 0,2-1 0,1-4-136,-2 1 0,6 3 0,-4 1 0,3 0 0,2-4 0,0-2 0,2-3 0,1 1 0,4-1 0,-1 0 0,2-4-1587,0-1 0,-3-8 1,3-1-1,0-3 1,0 1 1479,3-2 0,2-1 0,1-2 0</inkml:trace>
  <inkml:trace contextRef="#ctx0" brushRef="#br0" timeOffset="3">5496 2374 8819,'-23'-2'619,"4"-2"1,3 0-1,2-4 1,-1 2-1,1 3-511,-1 1 1,9 2-1,6 0 1,8 0 0,6 0-1,4-1-5877,1-4 5769,7-3 0,-4-6 0,7-1 0</inkml:trace>
  <inkml:trace contextRef="#ctx0" brushRef="#br0" timeOffset="4">5783 2043 9870,'10'-19'0,"-2"0"0,0 1 0,0 2 0,5 2 0,3-1 0,4 1 0,3-2 0,2-2 0,3-1 398,0 2 1,7 2 0,2 4 0,2 2 0,-3-1-1,0 2 1,-3 3 0,-1 4 0,-3 1 0,-7 1 0,-6 4-1,-5 5-298,-1 2 0,-7 4 1,2 3-1,-5 5 1,-5 4-1,-4 0 1,-4 3-1,-2 1 0,-1 1 1,-1-1-1,-2-1 1,3-3-126,5 1 1,-2 3 0,5-1 0,0-6 0,3-2 0,3-6 0,2-1 0,0-1 0,2-3 0,3-2 0,4-5-1,6-4-10,4-1 0,-2-1 1,7-6-1,2-6 1,1-6-1,2-3 1,1-4-1,2-1 1,2 0-1,-2 1 1,-3 2-1,-5 0-141,-5 2 0,2-4 1,-2 7-1,-3 5 1,-5 8 162,-6 10 1,-4 8 0,-1 2 0,0 2-1,0 1 1,0 4 0,0 0 0,2 1 0,1-1-1,4 0 1,-1-3 0,2-2 102,0-2 1,6-4 0,5-2 0,1-2 0,-1-3 0,2-3 0,1-5 0,2-4 0,0-6 0,-2-4 0,-1-5 0,-3-1 9,-2 1 1,-4-4 0,-2 4-1,-5-1 1,-4-1 0,-1 4-1,-1 0 1,-6 1 0,-7 0-1,-8 5 1,-7 3 0,-5 5-373,-4 2 0,1 1 0,0 5 0,2 2 0,3 2 0,4 6 0,2 3 0,4 3 0,2 3 0,8 3 0,5 2 0,6 0-1799,1 2 1,1-1 0,4-1 2070,5-4 0,9 2 0,3 0 0</inkml:trace>
  <inkml:trace contextRef="#ctx0" brushRef="#br0" timeOffset="5">6977 2014 8056,'15'-20'395,"-1"-3"0,1 1 0,-1 1 0,0 2 0,2 0 1,2 1-1,1 2 0,0 2 0,0-1 0,2 1 145,2 0 0,-4 6 0,3 1 0,-1 2 0,-2 1 1,0 0-1,1 3 0,-3 2 0,-3 4 0,-4 5 1,-4 3-1,-1 1-478,0 0 0,0 2 0,-7 2 1,-3 3-1,-4 1 0,-6 4 1,-2 1-1,-4 2 0,-1-2 1,-2-2-1,0-1 0,1 2-30,3 1 1,0-3-1,6-2 1,1-1 0,2-2-1,1 1 1,1-1 0,1-2-1,3-1 1,5-1-1,5-2-449,4-4 0,6 2 1,2-6-1,4-2 1,2-1-1,1-2 0,0 0 1,0 0-1,1-2 1,2-1-1,4-3 1,1-1-2299,1 1 1,1-5 2714,-5 1 0,-1-9 0,1-3 0</inkml:trace>
  <inkml:trace contextRef="#ctx0" brushRef="#br0" timeOffset="6">7927 1770 8056,'0'-27'964,"0"3"0,5 3 1,0 6-1,-2 1 0,-2 0 1,-1 2-617,0 8 0,-4 10 0,-1 13 0,0 0 0,0 2 0,0 3 1,2 2-1,2-1 0,1-1 0,0 0 0,0 0 0,0 0-442,0 2 1,1-5 0,2-2 0,4-3 0,1-2 0,3-1 0,2-2 0,3-3 0,1-1 0,4-4-1,0-3 1,1-3 80,1-2 1,-6-6 0,4 1 0,-3-3 0,-2 0-1,-4 2 1,0 5 0,-6 4 370,-6 9 1,-6 10 0,-10 7 0,-2 5 0,-1 5 0,0 4-1,-1 3 1,3 1 0,2-2 0,4-2 0,2 2 0,1 0-691,3-1 1,3-6 0,2-7 0,2-4-1,1-1 1,3-3 0,2-2 0,4-2-1,0 0 332,3 1 0,-1-1 0,1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2778 24575,'22'-23'0,"11"-6"0,26-17 0,-18 16 0,3-1 0,6-3 0,2-2 0,8-5 0,3-1 0,0 2 0,2 0 0,-1 2 0,1 0 0,-1 3 0,-1 2 0,0 0 0,-1 1 0,-1 1 0,0 1 0,0 0 0,0 1 0,1-2 0,1 1 0,-1 0 0,0-1 0,0-1 0,0 0 0,-1 0 0,0 0 0,-1 1 0,0-1 0,0 0 0,1 1 0,-1 1 0,0 0 0,1 0 0,-1 0 0,2 0 0,0-1 0,-2 1 0,-1-1 0,0-1 0,-1-1 0,-2 1 0,-1 0 0,-2 1 0,0 1 0,0-1 0,1 0 0,0 1 0,-1 0 0,-1-1 0,1 1 0,-2 0 0,1 0 0,-2 1 0,-1 0 0,-1 1 0,-2 1 0,-2 0 0,-2 0 0,36-24 0,-9 6 0,-6 2 0,-5 7 0,-4 3 0,-4 1 0,-6 4 0,-1 1 0,-3 2 0,0 2 0,-1 1 0,-3 3 0,-3-1 0,-3 1 0,-2 0 0,1 0 0,0 0 0,0-1 0,-1 2 0,-1 1 0,-2 3 0,-7 3 0,3 1 0,-6 4 0,4-3 0,-1 0 0,0 0 0,1-2 0,-1 1 0,7-2 0,-6 2 0,11-3 0,-5 2 0,7-4 0,-3-1 0,-1 1 0,-3 1 0,-2 2 0,3 0 0,-2 2 0,-1 0 0,-2-1 0,-5 1 0,-3 2 0,-2 1 0,-2 1 0,0 1 0,-1-1 0,-3 0 0,-4 2 0,-1 2 0,0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7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44 637 24575,'0'-44'0,"-5"-32"0,4 23 0,-7-32 0,2 32 0,-4-21 0,3 6 0,0 13 0,7 12 0,0 15 0,0 1 0,0 11 0,0 7 0,0 5 0,0 3 0,0 14 0,0-8 0,0 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24575,'59'20'0,"-14"0"0,4 5 0,7 3 0,3 4 0,10 8 0,3 4 0,-15-8 0,1 1 0,-3-1 0,3 3 0,0 1 0,0-1 0,4 3 0,-5-2 0,-1 0 0,-2-1 0,12 8 0,1 1 0,-6-4 0,-2-2 0,-7-3 0,-1-1 0,-4-3 0,-1 0 0,-4-4 0,0-1 0,37 28 0,1-2 0,1 1 0,1-1 0,-5-4 0,-8-9 0,-16-9 0,-14-8 0,-12-8 0,-8-4 0,-1-1 0,-7-7 0,-2 0 0,-8-6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21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24575,'11'25'0,"36"47"0,-7-4 0,0-8 0,6 6 0,-1 5 0,1 0 0,-5-12 0,3 3 0,4 5 0,4 6 0,-4-7 0,-3-8 0,0 0 0,5 6 0,6 6 0,-4-4 0,5 4 0,-2 0 0,-11-15 0,1 3 0,-1-2 0,16 18 0,0-3 0,-6-5 0,0-2 0,0-3 0,-1-2 0,-3-7 0,-1-2 0,-2-4 0,0-2 0,0-1 0,-1 0 0,0-1 0,0 1 0,2 0 0,0 1 0,-1 0 0,0 1 0,0 0 0,-1 0 0,-1-3 0,-2 1 0,-4-5 0,-3-1 0,27 25 0,-14-14 0,-10-9 0,-4-6 0,-1-1 0,-2-2 0,0 2 0,-3 3 0,-2 0 0,0-1 0,-3-3 0,-2-3 0,-3 1 0,-2 3 0,-2-1 0,-2 1 0,-1-5 0,-2-6 0,-5-9 0,-1-6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45:25.301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7711 7712 7681,'-8'-6'138,"-5"4"1,10-6 449,-6 3 1,-1-3 0,-3-6 0,4 0 0,5 2-378,8 8 0,2 0 0,5 14 0,-1 1 0,1 2 0,2 3 0,1 0 1,1 0-1,1-3 0,1-1 0,2 0 0,0-1-572,2-2 1,2-5-1,4 0 1,-2-2-1,-1-2 1,2 0-1,1-2 1,2-2-1,-2-4 361,-3 0 0,3-5 0,-4 5 0</inkml:trace>
  <inkml:trace contextRef="#ctx0" brushRef="#br0" timeOffset="1">9049 7827 7792,'0'-14'45,"0"-1"0,5 1 1,0-2-1,-2-2 1,-2-1-1,-1 0 0,0 0 1,0-2 113,0-1 1,0-1-1,0-2 1,0 2-1,0 3 1,-1 0 0,-4 1-1,-4 0 1,-4 3-1,-3 5 1,-2 6 0,-1 3-1,0 2 1,-2 2-1,-1 4 1,-2 9-108,0 7 1,1 7 0,-1 3 0,5 3 0,3 0 0,3 2 0,2-2 0,3 0 0,2-3 0,3-1 0,1-2-1,4-2-123,2-3 0,6 1 0,8-4 0,2 0 0,3 0 0,2-4 0,2-2 0,2-4 0,0-2 0,0 1 0,-2 0 0,-1-2-3,-2-2 0,-7-1 0,2-4 1,-6 3-1,-8 2 0,-12 0 96,-9 1 0,-1-1 0,-7-3 1,-2 2-1,-1-2 0,0-1 0,1-2 1,4 0-1,0 0 0,1 0 1,0 0-1,4-2-58,1-2 0,1 0 0,2-5 0,4-2 0,6-1 0,6 3 1,6 2 79,4 1 1,3 4 0,2-2-1,1 2 1,0 2 0,0 0-1,2 0 1,0 0 0,1 0 0,-1 0-1,1 0 1,1 0 25,2 0 1,-2 0-1,1 0 1,0 0 0,0 0-1,-2 0 1,0 0 0,-1 0-1,0 0 1,-2 0 0,-1-2-1,-2-2 10,-4-6 1,0-3 0,0-1-1,0-1 1,-4 1 0,-2 0 0,-3-2-1,-1-2 1,-2-1 0,0 1 0,0 2-1,0 2-118,0 0 0,-2 1 0,-1 2 0,-3 3 0,-2 1 0,-2 6 0,2 4 0,3 6-32,4 4 1,1 2 0,0 1 0,0 1 0,0 4 0,0 0 0,1 1 0,4-1 0,3 1 0,2-1 0,-1 1 0,2-1 13,2 0 1,6-2-1,1-4 1,-1-1-1,0-1 1,2-4 0,0-4-1,1-5 1,-1-3-1,1-5 1,-1-3-1,0-5 148,-4 0 1,-1-7 0,-1 1 0,-1-2 0,-1 2 0,-2-1 0,-3 2 0,-2 1 0,-1 2 0,0 2 0,1 2 0,1-1 37,-1 1 1,4 4 0,-4 2 0,2 2 0,2 1 0,-1 0 0,1 1 0,1 0 0,2 3 0,3 1 0,1 0 0,3 1-135,-3 4 0,-1-2 0,-1 7 0,-1 1 1,0 2-1,1 1 0,-3 1 0,0-1 1,-4 1-1,-2 1 0,-3 1 0,-1 2-221,-2-1 1,0-2-1,0-2 1,-2 1-1,-3-3 1,-3 0-1,-1-3 1,-1 1-1,-1-1 1,-2-1-1,-1-1 225,0-4 0,-1-1 0,1-2 0</inkml:trace>
  <inkml:trace contextRef="#ctx0" brushRef="#br0" timeOffset="2">9740 7568 8809,'1'-8'479,"4"3"0,5 5 0,2 4 0,4 2 1,2 2-753,1 3 0,7-3 0,-4 3 0,2 4 0,0 2 0,2 3 0,1-1 0,0 1 0,-1 1 273,-2 0 0,0 5 0,4-4 0</inkml:trace>
  <inkml:trace contextRef="#ctx0" brushRef="#br0" timeOffset="3">10214 7827 7931,'10'0'2392,"-2"2"-2487,-2 3 1,-1 3 0,-5 6-1,0 0 1,2-1 0,1-2-1,2-1 1,0 0 0,-1-1 94,1 1 0,6-7 0,-3 3 0</inkml:trace>
  <inkml:trace contextRef="#ctx0" brushRef="#br0" timeOffset="4">10459 7554 7923,'0'-19'245,"0"-1"0,0 1 1,0 5-1,0-1 0,0 4 1,0 8-346,0 13 1,0 2 0,0 9 0,0-2 0,0 2 0,2 2 0,1 2 0,3 2 0,1 4 0,1 1 0,-2 1 99,0-1 0,6 5 0,-4 0 0</inkml:trace>
  <inkml:trace contextRef="#ctx0" brushRef="#br0" timeOffset="5">10603 7971 7343,'1'8'2503,"3"-5"-2204,0-6 1,1-5 0,-5-6 0,0-1 0,2 1 0,1 0 0,3-1 0,2 1 0,4 1 0,0 2 0,3 1 0,-1 1-319,1 1 0,-1-4 0,2 8 1,2-1-1,2 0 0,1 0 1,1 4-1,-1 2 0,2 6 1,-3 1-1,3 4 0,-2 4-95,-1 4 1,0 0 0,-8-2 0,0 1-1,-4 0 1,-2 0 0,-3 1 0,-1-3-1,-2-1 1,0-1 0,-2-1-122,-3 0 1,2-6 0,-6-3 0,-3-3 0,1-4 0,2-3 0,4-6 150,3-6 0,2-4 0,2-3 0,3 5 0,4 3 0,4 1 0,1 1 1,1 0-1,-1 1 0,0 2 0,1 3 304,-1 1 0,2-2 0,2 2 0,3 1 1,-1-1-1,3 4 0,-1 0 0,2 0 0,0-2 1,0 0-1,0 0 0,0-1-5,0-2 0,-6 3 0,1-3 0,-3 0 1,-2 2-1,-1-2 0,-2 1 0,-3-1 1,-1 0-171,-4-3 0,-3 5 0,-5 1 1,-5 3-1,-2 2 0,-3 2 0,1 3 1,-1 4-1,1 4 0,0 2 0,-1-1-95,1 0 0,-1 6 1,3 0-1,0 1 1,4 2-1,0-3 0,2 1 1,0-2-1,3 0 1,1 1-1,4-3 0,2-2-70,6-6 0,3 2 0,1-6 0,0-2 0,1-1 0,-1-2 0,1-2 0,-1-2 0,0-8 1,1-4-1,-1-4 0,1-1-13,-1 0 1,-1-3 0,-2 3-1,-3 1 1,0-1 0,-2 3-1,2 2 149,0 2 1,-5 12 0,2 7-1,-3 6 1,-2 5 0,0 2 0,0 1-1,0-1 1,0-1 0,0 1-1,1 1 5,4-2 1,-3-1-1,4-1 1,-1-1-1,1 1 1,1-1-1,1-1 1,0-2-1,3-3 76,2-2 1,0-2 0,-2-9-1,-2-5 1,1-3 0,0-1-1,-2 0 1,0-1 0,0 1-1,1-1 1,1 1 0,-1 0 71,3-1 1,-5 1-1,3 0 1,1-1-1,2 2 1,1 2 0,1 3-1,-1 2 1,1 3-95,-1 1 1,0 2-1,1 2 1,-2 2 0,-2 6-1,-2 3 1,1 1-1,-2 1 1,-2-1 0,-1 0-1,0 1 1,0-1-198,1 0 0,-4 1 0,2-1 0,-2 1 0,-2-1 43,0 0 1,0-7-1,2-6 1,1-5 0,2-4-1,-1-2 1,1 0 0,0 1-1,0-2 68,1-2 1,1 3-1,4 2 1,-2 2 0,3 3-1,0 3 1,3 3 0,-1 3-1,1 1-30,-1-1 0,0 4 0,1-4 0,-1 2 1,2 2-1,2-2 0,1-4 0,0-2 0,0-2 1,2 0-1,0 0 0,0 0 3,-4 0 1,-1-6 0,-1-2 0,-1-4 0,0 0 0,-1-4 0,-2 0 0,-3-2 0,-1-1 0,-3-3 0,1-2 0,0 1-39,-2 2 1,-1-3 0,-4 5 0,-1 2 0,-3 2-1,-2 6 1,-4 5 0,0 8 0,-1 7 0,2 5 99,1 3 1,5 5 0,-3-3-1,2 1 1,3 4 0,1 1-1,2 0 1,0-1 0,0-2-1,0 1 1,0 1 0,0-1-276,0-1 0,7-6 0,2 1 0,4-3 1,1-1-1,1-3 0,-1-2 0,0-5 0,1-4 1,-1-1-1,-1-1 0,-2-6 251,-1-7 0,6-7 0,6-8 0</inkml:trace>
  <inkml:trace contextRef="#ctx0" brushRef="#br0" timeOffset="6">12646 7266 8311,'-10'0'381,"1"0"0,-3 0 0,0 3 0,-1 5 0,2 8 0,1 5 0,1 6 0,-1 5-358,0 7 0,6 2-23,-6 2 0,0 7 0,-4 1 0</inkml:trace>
  <inkml:trace contextRef="#ctx0" brushRef="#br0" timeOffset="7">13624 8101 7866,'-6'-15'492,"4"1"1,-3-1 0,4 1 0,2 0 0,3-1-190,0 1 0,8 1 0,-3 0 1,4 2-1,1-2 0,1 2 1,-1-2-1,-1 1 0,-2-3 1,-1 2-1,1 2 0,2 3 1,1 2-1,0 3-244,1 1 0,-7 8 0,-3 4 0,-4 4 0,-1 4 0,0 3 0,0-1 0,2 3 0,1-1 0,2 2 0,0-1 0,1-4-173,4-3 0,-2-2 0,1 1 1,2-3-1,2-2 0,3-5 1,2-4-1,1-1 0,0 0 1,0-3-1,0-5 0,-1-6 156,-2-2 0,-2-7 1,-1-1-1,-2-1 1,-3-1-1,-1 4 0,-4 1 1,-1 4-1,-2 1 1,0 1-20,0 1 0,0 7 0,0 7 1,0 8-1,0 5 0,0 2 0,0-1 1,0 0-1,1 1 0,2-1-160,2 0 1,6 2-1,-1 0 1,3 0-1,1-3 1,2 0 0,2-2-1,2-1 1,1-5-1,2-4 1,-3-1-1,3 0 75,-1 0 0,-4-6 0,1-4 0,-3-4 0,-3-4 0,-4-3 0,-4 1 0,-3-3 0,-2 1 0,0-2 0,-2 0 0,-4 0 48,-9-2 0,-1 4 0,-6 0 0,0 1 0,-1 5 0,-2 3 1,-1 5-1,0 2 0,4 2 0,1 4 0,4 5 0,1 5-355,1 3 1,6 3 0,1 3 0,1 3 0,4 2 0,2 0 0,2 2 0,4 1 0,4 2 0,6-1 368,4 1 0,3 0 0,7 0 0</inkml:trace>
  <inkml:trace contextRef="#ctx0" brushRef="#br0" timeOffset="8">14674 8072 7736,'15'-15'211,"-6"-4"1,1 0-1,0 1 1,-1 1-1,-1-1 1,-1-1-1,-4 0 1,0 0-1,0-2 1,2 0 0,-2 0 37,-1 4 1,-4-4 0,-3 2 0,-3 0 0,-1-1 0,-1 3 0,-1 2-1,-2 6 1,-1 2 0,-1 4 0,1 2 0,0 2-276,-1 4 1,1 5 0,-1 9-1,-1 5 1,0 1 0,0 3-1,4-1 1,1 3 0,3 1-1,1-1 1,2-1 0,1-1 7,0 1 0,3-6 0,2-3 1,4 0-1,5-3 0,3-4 1,1-7-1,2-4 0,1-2 0,3-2 1,-1-2-1,0-8 55,0-5 1,2-1-1,-3-7 1,2-6 0,1-4-1,0-3 1,-2-1-1,0-1 1,0-1 0,-1-4-1,-2 0 1,-3 1-53,-4 2 1,3 4 0,-8-1-1,0 6 1,-3 4 0,-2 6 0,-4 11-1,-5 10 1,-1 12 0,0 7 87,1 7 0,1 3 0,-4 4 1,2 2-1,3 6 0,0 1 0,1 0 1,1-4-1,3 1 0,1 0 0,2 3 1,2 0-59,2-2 1,4-3-1,7-6 1,1-2 0,1-3-1,3-4 1,-1-6 0,0-4-1,0-6 1,0-2 0,-1-4-1,-2-2-147,-3-6 1,-2-4 0,2-4 0,-2-3 0,-2-1 0,1-4 0,0 1 0,-2-1-1,0 2 1,-2-1 0,2-1 0,-2 0-90,1 2 0,2 7 0,-4-2 0,0 4 0,1 6 0,2 5 0,0 8 0,-3 5 0,-2 4 288,2 1 1,-3 2-1,3 4 1,-2 2 0,0 2-1,3-2 1,1-1 0,1-3-1,-2-1 1,2 1 0,0 1-1,3-3-563,2-5 1,-3 0-1,-1-4 1,2-1-1,2 1 1,2-4 495,-1-2 0,0-7 0,1-2 0</inkml:trace>
  <inkml:trace contextRef="#ctx0" brushRef="#br0" timeOffset="9">15379 7597 7736,'-9'-14'495,"-1"-1"1,5 2-1,-3 2 1,0 3-1,2 0 1,-2 2-449,0-1 1,6 4 0,1 8-1,6 3 1,1 2 0,2-1 0,0 4-1,2 3-47,-2 3 0,4 7 0,-4-4 0</inkml:trace>
  <inkml:trace contextRef="#ctx0" brushRef="#br0" timeOffset="10">15509 8072 7736,'-15'0'665,"1"0"1,0 0 0,1-2 0,3-3-1,5-4-298,4-4 1,2-1 0,3-1 0,2-1 0,2-1 0,3-3 0,2 3 0,1 1 0,1 2 0,-1-1 0,1 1 0,-1 1-271,0 3 0,1-1 0,-1 5 0,1-1 0,-1 1 0,0 3 0,1 1 0,-1 4 1,-1 3-1,-2 4-202,-1 4 0,-7 1 0,2 2 0,-2 2 1,0 1-1,2 0 0,-2 0 0,-1 1 0,-2-3 1,0-1-1,0-1-468,0-1 0,1-1 0,2-5 0,4-8 0,-1-8 0,2-5 566,0-1 0,-3-6 1,3 1-1,0 2 1,-2-1-1,1 1 1,-2-3-1,-1 3 1,3 2-1,-1 4 231,1 2 0,-1 5 1,-1 0-1,4 2 1,4 4-1,1 2-382,1 6 0,-6-4 1,1 1-1,1-1 1,2 2-1,1 0 1,1-3-1,-1-3 1,1-2 10,-1 0 1,-4 0-1,-1 0 1,1-2 0,-1-3 79,1-4 1,-7 4 0,2 5 0,-3 8 147,-2 5 0,0 1 1,0 0-1,0 1 0,0-1 1,0 0-1,0 1 0,-2-1 1,-1 1-1,-2-1 1,2 0-1,1 1 20,2-1 1,0 1-1,0-1 1,2 0-1,1 2 1,2 2-1,-2 1 1,0-1-1,0-1 1,2 1-1,0 3 1,0-1-124,-1 1 0,6 3 1,-5-3-1,0 0 1,-1 1-1,1 1 1,0 2-1,0 1 1,1-1-1,1-1 1,1 2-1,-2 1 13,0 2 1,1-5-1,-4-2 1,2-1-1,-2-2 1,-1 0 0,-2 0-1,0-1 1,0-2-1,-2-2 26,-3 1 0,-3-6 1,-8-1-1,-1-1 0,-3-2 1,1-1-1,0 1 1,-2-2-1,1-1 0,-3-2 1,2 0-1,1-2-155,2-2 1,2-6 0,2-9 0,-1-5 0,1-3 0,1-2 0,3-2 0,6 0 0,2-3-1,2 4 1,0 1 0,0 3 13,0 1 1,6 1 0,4 9 0,3 1 0,3-1 0,1 1 0,6 1 0,2 4 0,6 2 0,1 3 0,3-3 0,3-1 123,4-3 0,7-2 0,3-1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23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 1 24575,'-25'86'0,"-1"-18"0,-2 2 0,10-16 0,-1 1 0,-14 27 0,-3 4 0,0 0 0,1-4 0,11-20 0,-1 2 0,-6 11 0,-4 7 0,6-13 0,-2 14 0,4-11 0,-1-2 0,-2-4 0,-4 2 0,6-22 0,2-11 0,0 1 0,0 0 0,-1 4 0,2 0 0,-2 3 0,-1 4 0,-1 4 0,-4 7 0,1-1 0,3-4 0,6-9 0,7-13 0,8-13 0,2-8 0,6-9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5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24575,'44'1'0,"38"10"0,-18 1 0,7 4 0,19 4 0,4 4-446,-26-6 1,2 2 0,0-1 445,5 2 0,0 1 0,0 0 0,-2 0 0,0 0 0,-1 2 0,-2-2 0,0 2 0,0 1 0,10 5 0,0 3 0,-4-3 0,3 1 0,-2 1 36,-5-2 1,3 2 0,-6-1-37,0-1 0,-1 1 0,19 8 0,3 2 0,-4-2 0,0 1 0,-2-2 0,0 0 0,0 1 0,0 0 0,-1-2 0,-1 1 0,-1-1 0,0 1 0,-4-1 0,0 0 0,9 2 0,-2-2 149,-25-10 1,-2-2-150,20 6 0,-2-3 0,-25-9 0,-1-2 0,12 5 0,0 2 335,-4-2 1,-2 1-336,-3-2 0,-2 1 256,40 21-256,-12-6 0,-11-4 0,-5-3 0,-4-1 0,-1-2 0,0 1 0,-1 4 0,2 0 0,0 3 0,-1 0 0,1-1 0,-5 0 0,-3-6 0,-7-3 0,-10-5 0,-6-5 0,-5-3 0,-2-2 0,-2-3 0,-7-2 0,1-3 0,-7-2 0,-2 0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2:2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24575,'62'13'0,"17"18"0,-23-6 0,4 3 0,7 6 0,6 4 0,-4-4 0,6 2 0,-5-4 0,5 3 0,1-2 0,-1-2 0,7 2 0,-5-4 0,2-1 0,-1-1 0,-12-3 0,2 1 0,2 2 0,6 2 0,2 2 0,-4-1 0,8 3 0,-1 1 0,-12-4 0,3 0 0,-6-2 0,-1-2 0,-2-1 0,10 5 0,-1-1 0,-13-4 0,-3-2 0,30 14 0,-19-3 0,-16-6 0,-11-4 0,-10-3 0,-4-6 0,-8-4 0,2-2 0,0 1 0,8 3 0,7 2 0,9 3 0,5 3 0,6 0 0,1 0 0,-4 0 0,-8 0 0,-11-6 0,-10-5 0,-10-5 0,-3-3 0,-8-1 0,0-1 0,-2-2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4:55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0 236 24575,'15'0'0,"11"-7"0,15-9 0,11-10 0,8-4 0,2 2 0,-1 4 0,-4 5 0,-8 3 0,-9 4 0,-8 3 0,-4 2 0,-3 1 0,0 0 0,0 1 0,-1-1 0,-2 1 0,-3 2 0,-2 1 0,1-2 0,-7 3 0,1-2 0,-6 3 0,0 0 0,-2 0 0,-3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4:57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24575,'35'25'0,"26"28"0,-11-13 0,-9-6 0,3 2 0,-4-4 0,2-1 0,7 0 0,1 1 0,-2 4 0,1-2 0,1-4 0,-2-2 0,18 12 0,12 6 0,-14-10 0,-10-4 0,-5-3 0,-6-4 0,-5-3 0,-2-2 0,-5-2 0,-6-3 0,-3-5 0,-8-3 0,-5-3 0,-4-3 0,-4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4:59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2770 0 24575,'-26'7'0,"-32"25"0,-9-1 0,6 1 0,-6 4 0,-5 1 0,-2 0 0,1 2 0,-4 2 0,8-2 0,-3 4 0,3-1-270,12-5 1,3 0 0,-1 2 269,-12 7 0,-2 3 0,2 0 0,8-4 0,2-1 0,1 0 0,2-2 0,1 1 0,1 0 0,-21 17 0,1-1 0,-7 4 0,3-3 99,19-14 1,0-1-100,-15 9 0,1-2 0,22-17 0,1-1 0,-11 7 0,0-1 0,7-7 0,1-2 0,7-4 0,2-1 609,-19 11-609,19-11 0,13-4 0,3-4 0,-3 1 0,-2 1 0,0-1 0,6-1 0,4-1 0,7-5 0,5-5 0,5-5 0,2-1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5:01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1739 394 24575,'-21'0'0,"-22"-5"0,2-2 0,-46-15 0,1-5 0,29 9 0,-4-1 0,-4 1 0,-2-1 0,6 2 0,0-1 0,2 1 0,0-1 0,4 2 0,1 1 0,3 0 0,2 0 0,0 3 0,0 0 0,-41-5 0,11 4 0,6 6 0,9 0 0,6 2 0,10 0 0,8 1 0,9 1 0,4 1 0,11 2 0,-1-2 0,7 0 0,-5 0 0,-5-4 0,3 4 0,-6-3 0,11 3 0,-1 0 0,8-2 0,2 0 0,1-1 0,2 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5:02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1438 24575,'0'-31'0,"0"-31"0,9-36 0,-2 36 0,3-4 0,8-17 0,3 1 0,-7 26 0,1 1 0,7-16 0,-1 4 0,4-10 0,5-16 0,-2 17 0,-4 8 0,-5 13 0,-2 17 0,-6 11 0,-2 11 0,-3 4 0,0 2 0,-2 2 0,-2 1 0,1 1 0,1-1 0,2-6 0,10-17 0,-4 3 0,9-19 0,-2 9 0,-7 10 0,-1 3 0,-11 23 0,0 10 0,0-4 0,0 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2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841 1 24575,'0'16'0,"-4"20"0,0-6 0,-13 34 0,-11 2 0,1-1 0,-3 4 0,7-13 0,-1 2 0,-12 33 0,1 4 0,9-22 0,1 1 0,-6 19 0,-1 2 0,2-6 0,1-2 0,2-2 0,2-2 0,2-9 0,2-3 0,3-7 0,1-3 0,2-4 0,1-2 0,1-4 0,-1 0 0,-9 42 0,2-8 0,6-30 0,2-4 0,6-30 0,-2 5 0,0-1 0,-3 4 0,0 4 0,-3 4 0,0 4 0,-1 1 0,-2-2 0,3-7 0,5-6 0,0-6 0,5-2 0,1-3 0,-1-4 0,1-3 0,-1-5 0,1-2 0,0-2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45:25.312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24860 6388 7724,'0'-14'2712,"0"0"-2351,0-1 1,0 9-1,-1 7 1,-4 11-1,-5 8 1,-3 6-1,-1 6-177,0 3 0,-2 10 0,-3 11 0,-5 8 0,-4 11 0,13-34 0,0 1 0,-2 5 0,0 2 0,-1 3 0,-2 1 0,-1 6 1,-1 1-1,-1 1 0,0 1 0,-1 0 0,1 1 0,2-5 0,1 0 0,2-4 0,0-2 0,3-5 0,0-1 0,1-4 0,1-1 1,-11 34-30,5-8 0,8-8 1,3-21-1,1-4 1,4-5-1,1-5 0,2-5 1,0-3-1,2-3-930,3-4 1,1-4 0,5-11 0,-1-9 0,3-9-1,3-8 1,5-8 774,1-6 0,2-5 0,5-7 0</inkml:trace>
  <inkml:trace contextRef="#ctx0" brushRef="#br0" timeOffset="1">25263 6532 8644,'0'-14'721,"0"-1"1,0 1 0,-1 0 0,-3-1-1,0 4 1,-1 6-376,-2 10 1,6 11-1,-6 5 1,3 3-1,-3 5 1,1 4 0,-2 6-1,0 4 1,-3 5-1,-2 3 1,-2 3-1,1 2-334,0 2 0,1-1 0,2-1 1,3-1-1,0-4 0,1-3 1,1-8-1,3-10 0,1-9 0,4-7-113,2-4 1,6-12-1,8-12 1,2-9 0,3-4-1,1-3 1,0-2 0,0-3-1,1 0 1,2-2-1,2 0 1,0-1 166,0 1 0,-2-1 0,-1 7 1,-4 6-1,0 2 0,-1 6 1,0 2-1,-4 6 0,-1 4 1,-1 5-1,-1 5-13,1 4 0,-6 4 1,-1 3-1,-1 2 0,-4 2 1,-2 4-1,-1 5 1,0 3-1,0 0 0,0 0 1,-1 2-1,-4 2-31,-5 1 1,-2 0 0,-3-5-1,-1 1 1,-3-1 0,-3-3-1,-2-5 1,0-5 0,0-3 0,0-3-1,0-3 1,-2-5-259,-1-4 0,5-1 0,2-1 1,4-4-1,2-6 0,1-7 1,4-8-1,4-4 0,3-5 1,4 0-1,1-2 0,4 3-3211,1 4 0,1 0 3447,5 10 0,1-5 0,-1 2 0</inkml:trace>
  <inkml:trace contextRef="#ctx0" brushRef="#br0" timeOffset="2">25536 7280 7698,'10'5'341,"0"0"0,-1 0 0,6-5 0,-1 0 1,0 0-1,2 0 0,2-2 0,3-3 1,1-4-1,4-6 0,2-4 0,4-5-2,2-3 0,4-6 0,-4-3 0,-2 0 0,0-6 0,0-3 0,3-6 0,0-2 0,0-3 0,-3 0 0,-3-3 0,-3 0-193,-2 3 1,-7-5-1,2 10 1,-3 5 0,-3 8-1,-3 7 1,-5 9 0,-5 6-1,-5 9 1,-6 11-206,-7 8 1,0 14-1,-6 1 1,-1 7-1,-1 2 1,1 6-1,1 4 1,-2 7 0,1 2-1,1-1 1,4-3-1,4 0-28,2 0 0,6-3 1,3 3-1,4-3 0,4-6 1,5-7-1,8-6 1,5-5-1,3-6 0,0-7 1,0-6-1,1-4 91,2-1 0,2-6 1,0-4-1,-2-4 1,-1-5-1,-2-5 1,0-4-1,0 0 1,0-1-1,-1 0 1,0 0-1,-2 2-16,-1 3 0,-4-1 0,2 5 1,-5 4-1,-5 7 0,-2 10 1,-3 12-1,-1 10 0,-2 4 0,-2 2 18,-2-1 0,0 6 0,-4-1 0,2-1 0,1-1 0,0-2 0,1-1 0,0 1 0,3-2 0,1-3 0,0-5 0,0-3-556,0-1 0,5-6 1,1-1-1,2-3 1,3-6-1,0-9 1,1-6-1,-3-5 1,2-1 549,2-4 0,2-1 0,-1-2 0</inkml:trace>
  <inkml:trace contextRef="#ctx0" brushRef="#br0" timeOffset="3">26918 6331 7672,'0'-15'413,"0"1"0,-2 6 1,-1 2-1,-4 1 1,-1 2-1,-3 4 1,-2 9-1,-1 7 1,0 7-1,-2 4 1,-2 0 39,-1 1 1,1 5-1,7-1 1,3-1-454,2-1 0,-5 4 0,3 2 0</inkml:trace>
  <inkml:trace contextRef="#ctx0" brushRef="#br0" timeOffset="4">27090 7122 8751,'-13'-6'134,"4"-4"1,2 2 0,9-1 219,3-3 1,3 0 0,6-3-1,-1 1 1,-2-1 0,-1-1 0,1-3-1,0-5 1,-1-3 0,-4-2 0,-1 1-1,0-1 1,-2 0 0,-1-1-1,-2-2 1,0-2-386,0 2 1,0 8-1,0 5 1,0 3-1,0 2 1,1 2-1,4 6 1,5 8-1,4 4-275,5 5 1,-1 2-1,6 3 1,0 2-1,0 2 1,-2 3-1,-1 2 1,-4 2-1,-1 2 1,-3 2-1,-3 1 1,-5 3 431,-4 2 0,-2-5 0,-4 1 0,-5-1 0,-4-2 0,-5 1 0,-4-6 0,-1-2 1,0-6-1,-1-1 0,-3-3 0,1-2-61,3-1 1,2-7 0,4 2 0,-1-4 0,3-2 0,5-4 0,6-4-1,4-4 1,1-3 0,1-2 0,4-3 0,5 1-190,2-1 0,8 2 1,-1 6-1,-2 2 0,1 3 1,0 1-1,1 2 0,-2 1 1,1-1-1,-1 2 0,4 1 1,0 4 264,0 2 1,4-2 0,-1 4 0,4-1-1,0 0 1,3-2 0,1-3 0,0-5-1,-4-4 1,0-6 0,-1-2 0,1-6-76,0-4 1,-4 0 0,0-11-1,-4-5 1,0-7 0,0-8-1,1-2 1,2-6 0,-1-4 0,-9 31-1,-1 0 1,1-2 0,0 0-1,0-1 1,0 1-83,-1 1 1,0 2 0,5-31 0,1 8 0,-7 7-1,-6 9 1,-5 11 0,-5 15 0,-5 13 0,-2 11-1,-3 9 136,1 8 1,-1 5 0,1 4 0,-2 2 0,-2 6 0,-1 2 0,2 3 0,2-1 0,4 1 0,2 3 0,-1 1 0,0-2-84,1-1 1,6 3 0,-2 0-1,3-2 1,2-3 0,2-4-1,3-6 1,6-2 0,5-4-1,3-3 1,-1-5 0,-2-5 5,-2-4 1,0-4 0,1-6-1,-1 0 1,0-1 0,-1-4-1,-3-5 1,-5-2 0,-4-3-1,-2 1-81,-4-1 0,-3 1 1,-7 0-1,1-2 0,1-2 1,2-1-1,1 3 0,-1 3 1,-1 4-1,-3-1 0,1 2 5,-1 3 0,6 4 1,-1 1-1,1 1 1,1 4-1,3 5 1,3 2-1,2 4 1,2 2-1,3 1 1,4-1 36,4-2 1,1 0 0,1 1 0,1 2 0,1-1 0,4-4 0,0-2 0,1-3-1,-1 1 1,1-1 0,-1-1 0,2-1-31,-1-4 1,-4-1 0,2-2 0,-1 0 0,1 0 0,-3 0 0,-1-2 0,-1-1-1,-1-4 1,0 1 0,1-2 0,-1 2 25,1-1 1,-3 1 0,0 3 0,-3-2 0,2 2 0,1 3 0,-1 3 0,-2 3 0,1 2 142,-2 3 0,5 2 0,-4 2 0,4-1 0,0 2 0,-2 2 0,-1 2 0,-1 1 0,1 1 0,-2 1 0,-2 1 0,-3 0 106,-1 0 0,-2 0 1,0 5-1,-2-1 1,-2 0-1,-6-3 1,-3-1-1,-3 0 1,-1-2-1,-4-1 1,0-2-1,0 1-317,4-3 0,-4-1 1,2-3-1,1-2 0,2-3 1,2-1-1,1-6 0,3-6 1,6-7-1759,2-6 0,4-8 1,2 1-1,6-7 1,3-7 1825,1-2 0,7-2 0,1 0 0</inkml:trace>
  <inkml:trace contextRef="#ctx0" brushRef="#br0" timeOffset="5">28658 6244 7691,'0'-14'751,"0"0"1,5-1 0,0 1 0,-2 3 0,-1 6-1,-2 10-547,0 6 1,-5 10-1,-1 3 1,-1 3-1,1 3 1,1 2-1,0 2-204,0-2 0,-6 5 0,3-1 0</inkml:trace>
  <inkml:trace contextRef="#ctx0" brushRef="#br0" timeOffset="6">28874 6647 7691,'2'-16'308,"1"-1"0,2-2 0,0 1 0,-1 0 1,3 1-1,1-2 0,3-1 0,0 1 0,0 2 1,-1 2 631,1 4 1,-3 3 0,2-1 0,-1 5 0,-1 8 0,-3 5 0,-5 4 0,-3 3 0,-4 3-750,0 5 1,2 3-1,-3 2 1,1 0 0,4-2-1,2-1 1,1-2 0,0 1-1,0 1 1,0-2 0,1-5-1,4-2-299,5 3 1,2-9 0,3 2 0,1-5 0,1-5 0,4-2 0,1-4-1,4-5 1,0-8 0,-1-5 0,-1-4 0,0-2 125,-2-2 0,6-1 0,-6-2 1,0-2-1,-2 2 0,-6 3 0,-3 5 1,-3 5-1,-1 3 146,-4 2 1,-2 7 0,-1 7-1,0 10 1,0 6 0,0 5-1,-1-1 1,-2 3 0,-2-2-1,2 1 1,1-1 0,2 1-116,0 1 1,2-6 0,1 2-1,3-3 1,1-1 0,1-1-1,0-1 1,3-2 0,2-3 0,1-2-1,0-2 1,2-4-272,3-5 0,-1-3 1,4-7-1,1-1 1,-1-3-1,2-5 1,0-3-1,-1-2 1,-1 2-1,-1 2 1,-1 2-1,-4 2-90,-4 4 0,-1 1 0,-6 1 0,-4 4 0,-2 6 0,-6 9 762,-1 2 0,5 7 0,-2-4 0,4 4 0,1 2 1,0-1-1,0 0 0,0 1 0,0 1 0,1 1 1,2 3-13,2-3 0,6 4 1,-1 0-1,4-1 0,4 3 1,3-2-1,1-1 0,4-2 1,2-2-1,4-3 0,4-4 1,-1-4-958,0-3 0,7-2 1,-3 0-1,5-2 1,-3-1 518,1-2 0,6-12 0,3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5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401 531 24575,'-4'-10'0,"-11"-13"0,9 11 0,-16-18 0,7 10 0,-6-8 0,-2-4 0,4 8 0,2 5 0,4 5 0,2 4 0,4-1 0,0 0 0,-2 1 0,0-4 0,-3 1 0,1-1 0,2 0 0,-3 1 0,0 0 0,0 1 0,1 4 0,0-1 0,1 1 0,1-3 0,1 3 0,1-5 0,0 5 0,-1-4 0,0 0 0,-3-2 0,4 2 0,-5-7 0,7 11 0,-3-8 0,4 10 0,0-2 0,1 2 0,2 2 0,1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6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7:10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7:12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1357 1 24575,'-14'5'0,"-12"13"0,-8 9 0,-12 18 0,-13 17 0,-8 9 0,28-30 0,-1 2 0,-3 2 0,2-1 0,-16 23 0,16-21 0,3 0 0,3 2 0,3-4 0,0 0 0,3-3 0,-16 24 0,17-27 0,-5 7 0,3-5 0,4-5 0,4-6 0,5-4 0,8-14 0,1 1 0,6-10 0,0 2 0,2 2 0,0-2 0,-2 2 0,-5 2 0,-5 5 0,-6 3 0,-3 3 0,-3 2 0,1 1 0,4-1 0,0-1 0,6-2 0,-1 0 0,0-2 0,-3 3 0,4-6 0,-6 4 0,6-5 0,-4 5 0,1-1 0,-1 1 0,-2-1 0,2 0 0,-1-2 0,2 1 0,2-1 0,0-1 0,1-1 0,3-3 0,1-2 0,2-2 0,1-1 0,1 0 0,0-2 0,0-1 0,1-1 0,3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5:46:40.763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25536 5597 7923,'-4'-10'-166,"-3"2"0,1 0 0,-2 2 0,0 0 605,-3 2 0,3 3 1,-2 1-1,-1 0 1,-2 0-1,-1 0 0,1-2 1,3-4-1,6-7 1,2-6-1,2-3 1,0-6-1,0-4-243,0-6 0,6-4 0,4-2 1,3-4-1,0-5 0,-2-5 0,-2-2 1,3-1-1,0 3 0,1 6 0,-2 4 1,-3 4-674,-1 4 0,-3 15 563,-4 1 0,-1 14 0,-4 10 0,-3 8 0,-2 5 0,1 2 0,-1-1 0,1 0 0,1 1-86,1-1 0,9-6 0,6-2 0</inkml:trace>
  <inkml:trace contextRef="#ctx0" brushRef="#br0" timeOffset="1">25752 4072 7876,'0'-15'204,"0"1"1,0 0-1,0-1 1,0 1 0,0 0-1,0-1 1,0 1 0,-1 1 147,-4 3 0,3 7 0,-1 11 0,5 8 0,4 7 0,4 7 0,4 8 0,5 10 0,4 8 0,4 7 0,3 2 0,4 4 0,-1 3 0,-15-35 0,-1 1 0,2 0 0,1 1-435,1-1 0,-1-1 0,17 30 1,-5-6-1,-5-10 0,-4-11 0,-3-13 1,-4-11-1,-4-13 0,-8-11 0,-2-9 7,-2-7 1,-2-10-1,-2-6 1,-6-5-1,-4-6 1,-4-2-1,-3-3 1,0 4-1,-1 1 1,0 3 0,-4-2-1,-1-1 44,-2 0 0,5 8 0,2 9 1,1 5-1,5 8 0,5 12 0,6 12 1,5 8 54,5 4 0,3-1 0,6 0 0,2 1 0,2-1 0,1 1 0,0-3 0,0 0 0,2-5 0,0 1 0,1-1 0,-1-1 30,0-3 1,0-1 0,-4-4 0,2-2 0,-1-6 0,-4-4 0,-2-4 0,-4-3-1,-2-1 1,-3-4 0,-1-1 0,-2-2-2,0 1 0,-2-1 0,-3 0 1,-4 0-1,-4 1 0,-3 0 1,-2 3-1,-1 2 0,2 3 1,-1 2-1,1 0 0,-3 2-91,3 2 0,7 1 0,4 10 1,1 0-1,0 4 0,4 7 1,5 7-1,9 4 0,5 5-9,-1 3 1,4 0 0,0-1 0,1-2 0,4 2 0,-1-1 0,1 1 0,-2-4 0,2-1-1,-1-4 1,1-1 0,-2-3-2,1-3 0,1-4 0,-2-6 0,-3-1 1,-2-4-1,0-6 0,-1-5 0,-4-5 1,-3 0-1,-3-1 0,0-1 0,-1-1 214,-1 2 0,-1-4 1,-5 6-1,0-1 1,0 0-1,0 3 1,0 2-1,0 2 1,0 0-1,0-1 1,0 1-15,0-1 1,0 1 239,0 0 0,1 6 138,4 3-578,-3 3 0,2-2 0,-8-1 0,-6 2 0,-1 3-104,1 4 1,4 9-1,6 8 1,0 1 0,2 4-1,1 1 1,3 2-1,2 0 1,3-1 0,4 0-1,2-3 1,4-2 184,1-3 0,-2-1 0,2-6 1,0-3-1,1-5 0,1-4 1,-2-2-1,-3-4 0,-3-6 0,-1-7 1,-1-6-1,0-1 181,1 1 1,-7-4-1,-3 6 1,-2-2 0,0 0-1,2 0 1,-2 2 0,-1 1-1,-2 2 1,-2 0 0,-1 1-1,-2 2-281,2 2 1,-4 4 0,1 2-1,0 0 1,-2 2-5207,0-1 5274,4 2 0,-2 5 0,6 0 0</inkml:trace>
  <inkml:trace contextRef="#ctx0" brushRef="#br0" timeOffset="2">26357 3439 7876,'-28'27'694,"3"-3"0,2-5 0,3-3 0,2-3 3035,2-4-3812,8-2 0,8-14 1,10-2-1,2-4 1,4 0-1,2 2 0,3 2 1,1-3-1,4 0 1,-1-1-1,1 2 83,-2 1 0,6-6 0,7-6 0</inkml:trace>
  <inkml:trace contextRef="#ctx0" brushRef="#br0" timeOffset="3">26946 3324 7876,'-14'1'0,"0"2"482,-1 2 1,1 0 0,-1-5 0,1 0 0,0 0 0,-1 0 0,2 2 0,2 1 0,3 3-177,2 2 1,1 2 0,5 4 0,0 1 0,2 1 0,3 1 0,6 2 0,5-1 0,3-2 0,0-2 0,2 1 0,1-1-439,1 1 1,2-6-1,-4-1 1,0-2-1,1-2 1,-1-3-1,0-2 1,-4-3-1,-1-2 1,-1-2-1,-1-1 1,-1-1 269,-4 0 1,3 1-1,-8-6 1,0 1 0,-3 0-1,-1-1 1,0 1 0,0-1-1,-1 3 1,-3 0 0,0 3-68,0-2 0,1 3 0,0-2 0,0 0 0,4 2 0,7 5 0,5 5 0,2 4-597,-1 2 0,0-3 1,2 3-1,3 0 0,5-2 1,2 1-1,0-4 0,-2-1 526,1-2 0,2 0 0,2 0 0</inkml:trace>
  <inkml:trace contextRef="#ctx0" brushRef="#br0" timeOffset="4">27493 2906 7845,'-16'5'484,"-2"2"1,-1-1 0,2 2-1,1-2 1,1 2 0,1 0 0,1 4-96,4 0 1,2 3 0,7-1 0,2 1-1,3-3 1,4 0 0,4-1 0,3 3 0,2 4-1,2 1 1,3 0 0,4 2-564,5 1 0,0 2 0,5 5 1,-1 1-1,0 4 0,0 4 0,1 4 1,3 3-1,0 1 0,-2 2 0,-6-3 1,-5-5 27,-3-7 0,-8 1 1,0-5-1,-6-7 1,-4-4-1,-2-4 1,-4 0-1,-4 1 1,-2-2-1,-4-4 1,-4-4-1,-4-4 166,1-1 1,-5 0-1,-1 0 1,-1 0 0,0-1-1,-1-4 1,-3-6-1,-2-7 1,0-4 0,-1-2-1,6 0 1,2-2-19,6-1 1,1-2 0,3 2 0,3 3 0,6 5 0,2 3 0,2 2 0,0-2 0,2 0 0,1 0 0,3 3 0,2 0 98,3 0 1,2-1-1,0-2 1,-2-2 0,-1-2-1,-1-3 1,-1-1 0,-1-1-1,-2-2 1,1-4 0,0 1-1,1-1 61,-4 3 1,-2-3 0,-1 1 0,0 0 0,0 2 0,0 3-1,0 2 1,0 3 0,-1 0 0,-2 1-258,-2 2 1,0 9 0,5 8 0,2 8 0,2 6 0,6 4 0,1 2 0,0 3-1,-1 2-350,1 3 0,7-4 1,1-1-1,-1 1 0,-2-1 1,-2-2-1,0-2 0,1 0 1,-1-3-1,-1-3 445,-3-4 0,2 1 0,-4 4 0</inkml:trace>
  <inkml:trace contextRef="#ctx0" brushRef="#br0" timeOffset="5">27191 2504 7823,'0'-15'420,"-2"2"0,-1 5 0,-2 8 0,2 10 0,2 6 2374,1 3-2912,6 0 0,-3 1 1,7 0-1,1 1 1,2 0-1,1-4 0,0-1 1,1-1-1,1-2 1,1-2-1,3-3 1,-1-2-1,0-3 118,0-1 0,7-15 0,-4-3 0</inkml:trace>
  <inkml:trace contextRef="#ctx0" brushRef="#br0" timeOffset="6">27493 2417 7823,'10'-41'0,"-2"2"164,-2 6 0,-1 2 1,-4 4-1,3 3 0,0 8 1,1 10-1,0 11 0,0 7-15,-2 8 1,0 2 0,0 7 0,4 0 0,-1-1-1,2 1 1,0 0 0,3 0-150,2-1 0,2 8 0,-1 0 0</inkml:trace>
  <inkml:trace contextRef="#ctx0" brushRef="#br0" timeOffset="7">28054 2719 8406,'0'-14'515,"0"4"0,0 1 1,0-2-1,0-2 0,0-2 1,0-1-1,0-1-164,0-2 0,-5-1 0,1 6 0,-1 0 1,-2 1-1,-1 5 0,0 8 0,2 8 1,1 6-1,0 5 0,2 7 0,2 4 1,1 4-572,0-2 1,4 3 0,3-1 0,2-2 0,6-2 0,4-1 0,2-2 0,1-3 0,0-5 0,4-4 0,0-6 0,-2-4 266,-5-3 1,2-4-1,-2-4 1,-2-7 0,-2-6-1,-4-2 1,-3-2-1,-2 1 1,-2-2 0,-3 0-1,-1 2 1,0 1 449,0 3 1,-1 2 0,-3 2 0,-2 1 0,0 2 0,-1 5-786,4 4 1,8 4 0,4 9 0,4-2 0,1 3 0,1-1 0,-1 0 0,1-1 0,-1 1 0,0 0 0,1 0-1,1-3-1258,3-1 1,-3 2 0,3-2 1545,-3 0 0,-1-3 0,-1 2 0</inkml:trace>
  <inkml:trace contextRef="#ctx0" brushRef="#br0" timeOffset="8">28212 2043 7757,'-14'-14'495,"0"-1"1,-1 6 0,1-1 0,1 2 0,3 5 0,6 8 0,2 6 1348,2 3-2004,0 7 0,5-3 0,1 4 1,2 0-1,3-1 0,4 2 160,4-1 0,-3 8 0,5 7 0</inkml:trace>
  <inkml:trace contextRef="#ctx0" brushRef="#br0" timeOffset="9">28586 1727 7745,'-8'-15'474,"-4"1"0,2 1 0,-1 2 0,0 3 0,1 1-125,-1 4 1,3 2 0,0 2 0,2 4 0,2 5 0,3 2 0,2 4 0,4 4 0,5 4 0,3 3 0,3 3 0,1 4 0,4 2 0,1 3 0,4-1-337,1 2 1,-1 7 0,1 0 0,2 0 0,-2-2 0,-2-2 0,1-2 0,-1-2 0,-1-7-1,-4-8-48,-4-10 1,-8-9-1,-4-13 1,-2-8-1,-4-5 1,-2-6-1,-6-5 1,-3-5 0,0 0-1,2 4 1,2 4 653,-3 5 1,1-3-1,0 5 1,3-1 0,2 7-1,4 10-683,5 11 0,5 6 1,7 3-1,-1 1 1,2-1-1,2 0 1,1 1-1,-2-3 1,-1 0-1,-1-4 1,-1-2-1,1-3 180,-1-1 1,0-2-1,1 0 1,-1 0-1,-1-2 1,-4-3 0,-4-4-1,-3-4 1,-2-1-1,0-1 411,0 1 0,0 4 0,0 1 0,0-2 0,0-2-675,0-2 0,6 7 0,4 4 1,3 4-1,3 3 0,1 2 1,2-1-1,1 1 0,-1 0 1,2-2-1,-1 0 228,1 2 1,5-3 0,-4 3 0,2-4 0,-2-1 0,-1 0 0,-2-1 0,1-3 0,-1-2 0,-2-2 0,-1-3-1,-3-2 118,-3-1 0,-2-1 0,-5 1 0,2-1 0,-2 1 0,-3 0 0,-5-1 0,-5 1 0,-2-1 0,-4 1 0,-3 0 0,-5-1-191,-4 1 0,0 4 1,-1 2-1,0 0 1,0 2-1,0 0 0,1 2 1,1 3-1,1 2 1,4 4-1,1 5 1,3 4-1018,2 5 1,2-1 0,-1 6 0,3 0 0,2 0-1,5 0 1,4 1 0,1 3 1009,0 0 0,12 1 0,4 0 0</inkml:trace>
  <inkml:trace contextRef="#ctx0" brushRef="#br1" timeOffset="10">5826 13338 8355,'13'-2'79,"-3"-3"0,1-3 0,-5-4 1,2 1-1,2 1 0,0-1 0,-2-2 1,0-1-1,0-1 0,1 1 1,1-1-1,-2 1 325,-2 0 0,4-1 0,-5 1 0,-4 3 1,-4 6-1,-8 11 0,-7 10 0,-6 10 1,-5 7-1,-6 11 0,-6 5-330,-6 2 0,-7 7 0,1-1 0,25-24 0,-1 0 0,-3 3 0,0 0 0,-3 2 0,-1 1 0,-2 0 0,0 2 0,-1-1 0,-1 1 0,1-2 0,0 0 0,2-1 0,0 0 1,2-4-1,0 0 0,3-1 0,0-2-76,-27 25 1,5-6 0,12-12 0,4-4 0,4-6 0,5-4 0,5-6-56,5-7 1,11-6 0,8-8 0,8-2 0,5 2 0,1 1 0,1 2 0,-1 0 56,1 0 0,-1 0 0,0 0 0</inkml:trace>
  <inkml:trace contextRef="#ctx0" brushRef="#br1" timeOffset="11">2848 16129 6877,'-12'-1'247,"2"-4"0,-1-3 0,6-7 0,2 1 0,1-2 0,2-3 0,2-7 0,3-6-31,4-6 1,6-4-1,4-1 1,3-2-1,2-3 1,2-4-1,2-4 1,4 0 0,0 1-1,-1 4 1,-2 2-1,-1 4 1,1 5-1,0 6 1,-2 6-1,-3 5-214,-5 9 0,-3 1 0,-1 10 0,-3 5 0,-2 5 0,-5 9 0,-4 7 0,-1 7 0,-1 5 0,-2 5 0,-4 2-64,-1 1 1,0 2 0,-1 1 0,2 2 0,2-1 0,1-3 0,0-2 0,3-2 0,1-2 0,0 1 0,0-4 0,1-5-1387,4-4 0,-2-9 0,7 2 1448,1-3 0,2-1 0,1-1 0</inkml:trace>
  <inkml:trace contextRef="#ctx0" brushRef="#br1" timeOffset="12">2920 15870 8173,'-22'-1'244,"3"-4"0,8-3 0,3-7 0,1 1 0,6 1 1,4 4-1,8 4-204,7 3 0,-1 4 0,7 1 0,2 3 0,2 1-40,6-1 0,3 12 0,6-2 0</inkml:trace>
  <inkml:trace contextRef="#ctx0" brushRef="#br1" timeOffset="13">3625 15885 8173,'2'9'253,"1"-2"1,0-6 0,-3-7-1,-5-5 166,-3-4 1,4 6-1,-6-1 1,-1 0 0,0 1-1,0-1 1,3-1 0,0 0-1,1 0-613,1 1 0,1 5 0,7-1 0,2 4 0,6 9 1,3 4-1,1 5 0,2 1 0,2 4 145,1 2 0,2 2 0,-4 7 0,2 2 0,-1-1 0,-2 1 0,-3-1 0,-2 1 0,-3 0 0,-2-1 1,-2-1-1,-4-3 206,-5-5 1,-3 1 0,-8-5 0,-2-3 0,-1-2-1,0-6 1,0-4 0,-1-3 0,3-2 0,-1 0-1,2-2 1,0-3-243,4-4 1,2-9-1,-1-1 1,3 1 0,1 1-1,4-1 1,2-1 0,2 1-1,2 2 1,4 2 0,1 0-1,3 1 125,2 3 1,1-1-1,0 5 1,1-1-1,1 1 1,1 1-1,4 0 1,2 0-1,1 1 1,0-1-1,0-2 1,1 1 100,2 0 0,-1-4 0,-1 4 1,3-2-1,-4-2 0,0 0 1,-4 1-1,1-2 0,-3 0 1,-4-1-1,-3 4 0,-3 0-221,-1 0 1,-3 4 0,-5-3-10,-4 6 1,3 4 0,-2 11 0,2 1 0,2 1 0,0 1 0,0 2 0,0 0-1,2 1 1,1 0 0,3 1 0,2 2-790,3-1 0,2-3 0,2 4 1,-1-4-1,0-5 878,1-3 0,6-1 0,1 4 0</inkml:trace>
  <inkml:trace contextRef="#ctx0" brushRef="#br1" timeOffset="14">4201 15611 8173,'-15'-14'-87,"1"-1"1,0 1 0,-1 1 0,1 4 0,1 5 0,3 8 86,6 5 0,8 10 0,4 4 0</inkml:trace>
  <inkml:trace contextRef="#ctx0" brushRef="#br1" timeOffset="15">4431 16144 8173,'8'9'311,"-3"-4"1,-4-7 0,-1-9 0,0-5 114,0-5 0,0-1 0,0-7 1,2 0-1,1 1 0,4-1 1,0 0-1,3 0 0,0 2 1,-1 3-1,2 3 0,4 4-349,4 2 1,-3-1 0,5 12 0,-2 0 0,2 3 0,0 2 0,-1 4 0,-2 6 0,-2 7 0,-2 4-1,-1 2 1,-2 2-98,-1 4 1,-7-1-1,2 5 1,-4-4 0,-2-1-1,-4 0 1,-5-2 0,-2-3-1,-4-3 1,-2-4 0,-1-1-157,1-3 0,2-8 1,2 0-1,1-7 1,4-6-1,4-8 1,3-5-1,4-4 0,3-4 1,4-3 175,4-2 0,8-6 0,1 4 0</inkml:trace>
  <inkml:trace contextRef="#ctx0" brushRef="#br1" timeOffset="16">4992 15309 8173,'10'-5'425,"-1"-1"1,1 1 0,-2 3 0,-5 9-152,-6 4 0,0 10 1,-5 4-1,1 6 0,2 4 1,1 2-1,-1 4 0,0 4 1,0 5-1,0 1 0,2 2 1,2-1-869,1 1 1,4-2 0,3 2 0,1-5 0,1-5 0,1-6 0,0-7 0,-1-6 437,-1-3 0,-3-10 0,-8-11 1,-4-8-1,-1-5 0,-3-1 0,0-2 1,0-2-1,1-1 0,-1 2 0,0 1 1,0 1 847,1 1 1,0 1 0,-2 2 0,0 3-1,4 3 1,4 7 0,5 6-497,7 5 1,5 1-1,1 0 1,2 1-1,4-1 1,4-1 0,3-2-1,2-1 1,-1-1-1,1-1 1,0-3 0,0-3-140,-1-2 1,1-2 0,0-3 0,-2-4 0,-3-4 0,-5-3 0,-3-2 0,-3-2 0,-2-1 0,-3-2 0,-1 3-1,-4-1-249,-2 3 1,-5 2 0,-3 2 0,-1-1 0,-3 3 0,0 0 0,0 4 0,3 4 186,1 5 0,3 1 0,5 7 0,4 3 0,5 0 0,2 1 0,3-2 0,-1-3 0,0 0 0,1 0 209,-1 4 1,5 0 0,1 1 0,-3-2-1,-1-1 1,-1 0 0,-1-1 0,0 1-1,1-1 1,-2 1 0,-2-2 80,-2-2 0,1-1 0,4-5 0,-1-2 0,-2-2 1,-3-6-1,0-3 0,-1-1 0,1 0-342,0-1 1,-4 1-1,6-1 1,1 3 0,2 4-78,1 8 0,1 6 1,-1 8-1,-1 1 1,-2-2-1,-1-2 0,1-2 1,2 3-1,1 0 1,0 1-1,1-2 187,-1-1 1,-4-5 0,-1 3 0,3-2-1,0-1 1,3 0 0,-1-1 0,1 0 41,-1-3 0,-1-2 0,-2-3 0,-3-2 0,-2-2 0,-1-2 1,0 1-1,1 1 0,2 0 0,3 2-941,2-1 1,2 2-1,-3 7 1,0 1-1,-3 4 1,2 2 845,2 7 0,8 5 0,1 8 0</inkml:trace>
  <inkml:trace contextRef="#ctx0" brushRef="#br1" timeOffset="17">6877 15165 8323,'0'-14'933,"4"-1"0,1 1-770,-2 0 0,-1 7 1,-2 9-1,0 11 1,0 9-1,0 5 1,0 2-1,-2 1 1,-1 4-1,-2 4 1,2 4-1,2-1 1,1 1-1,0 0 1,0 2-1,0 1-637,0 0 1,0-7 0,0-1 0,0-2 0,0-3 0,0-3-1,0-5 1,1-5 473,4-3 0,-3-2 0,4 1 0</inkml:trace>
  <inkml:trace contextRef="#ctx0" brushRef="#br1" timeOffset="18">6647 15698 8323,'-15'-7'392,"1"4"0,-1-5 1,3 0-1,2 0 1,7-3-1,6 0-128,7 1 0,2 2 0,4 5 1,4-2-1,3 2 0,5 1 1,0 1-1,1-3 0,2 0 1,2 0-1,4 3 0,1 1-999,1 0 0,1 0 0,8 0 0,3 0 735,0 0 0,5 0 0,-5 0 0</inkml:trace>
  <inkml:trace contextRef="#ctx0" brushRef="#br1" timeOffset="19">8186 15539 8213,'8'-14'385,"-2"0"0,-6-1 0,0 1 0,0-1 0,-1 1 20,-4 0 0,2 1 0,-5 2 1,0 3-1,0 0 0,-2 3 1,2 3-1,3 9 0,4 4 1,1 5-519,0 3 1,5-1 0,1 6 0,2 1 0,2 1 0,-1-1-1,1-1 1,1 2 0,0 1 0,0 2 0,-1-2 0,-1-1 51,-1-2 0,4-5 0,-8 3 0,0-1 1,-3-4-1,-1-1 0,-1-3 0,-3-2 1,-2-3-1,-2-1 0,-3-4 0,-2-1 42,-1-2 1,-1 0-1,1 0 1,0-2-1,-1-3 1,1-4-1,-1-4 1,1-3-1,0-2 1,1-1-1,2 1 1,3 2-117,1 2 0,-2 0 1,4-1-1,3 3 1,5 2-1,7 5 218,3 4 1,3 2 0,1 2-1,4 4 1,0-1 0,1 1 0,1-4-1,2 0 1,1 0 0,-1 2 0,-1-2-1,2-1 154,1-2 0,-3 0 0,0 0 1,0-2-1,-2-1 0,-2-2 0,-4 0 1,-2 1-1,-1-3 0,-4-1-239,-4-3 0,-3-2 1,-2-1-1,-2 1 0,-1 2 1,-3 3-242,-2 1 0,4 4 0,-2 8 0,1 5 1,0 2-1,2 3 0,2-1 0,1 1 1,0-1-1,0 0 0,0 1 276,0-1 0,0 0 0,0 1 0,0-1 0,1 1 0,4-3 133,5-2 0,-2-8 0,0-9 1,0-1-1,-2-5 0,2-3 1,0-3-1,3 0 0,0 0 0,1 0 1,-3 1-1,2 1-145,2-3 1,3 4 0,2-3 0,2 3 0,1 3 0,2 2 0,-3 2 0,3-1 0,-2 2 0,-1 2 0,-2 1 0,-2 0-52,-2 2 1,1 1 0,-1 2 0,0 0 0,-1 2 0,-3 3 41,-5 4 0,-5-1 1,-5 0-1,-5 0 0,-3 0 1,-1 2-1,0-1 1,1 1-1,2 1 0,1 2 1,1 1-151,1 1 0,-4-1 0,8 1 1,0 1-1,3 1 0,1 2 0,0-1 1,0-1-1,1-1 0,4 0 1,6-3-1,7-2 216,6-3 1,0-1 0,3-7 0,3 0 0,1 0 0,-1-2 0,-1-3 0,1-6 0,1-5 0,-3-3 0,-4 1 0,-3 2-302,-2 2 0,-4 0 0,-7-1 0,0 3 1,-2 0 48,1 3 0,-7 12 0,-5 2 0,2 6 0,1 3 1,4 1-1,1-1 0,3 2 0,2 2 0,3 1 1,2-2-1,2 1-281,-1 1 1,0-3 0,1 5-1,1-3 1,1-2 0,2-5 454,-1-3 0,-2-3 0,-2-5 0</inkml:trace>
  <inkml:trace contextRef="#ctx0" brushRef="#br1" timeOffset="20">9380 15381 8252,'-6'-14'79,"-2"1"1,-5 2 0,2 3 0,3 3 0,1 6 0,6 7-80,4 5 0,5 2 0,6-1 0</inkml:trace>
  <inkml:trace contextRef="#ctx0" brushRef="#br1" timeOffset="21">9768 15755 8213,'-9'-1'289,"-1"-4"1,-1-5 0,0-3 0,0-1 0,1 0 0,1-1-1,-1 1 1,0-1 1743,-1 1-2039,-2 0 1,1 4 0,0 2 0,3 2 0,-2 2 0,-2 3 0,-2 2 0,1 4 0,1 6 0,2 7 0,3 6 0,2 2 0,2-1 0,4-1 0,5 2-1,5 1 1,3 2 0,3-2 0,3-3 0,3-5 0,2-3 0,0-2 0,0-1-60,-1-3 1,2-4-1,-6-6 1,-1 0-1,-2 0 1,-2-1-1,-1-4 1,-3-5-1,-6-4 1,-2-4-1,-2-1 59,0 1 1,0 2 0,0 2-1,0 0 1,0-1 0,-2 2 0,-1 2-1,-3 3-132,-2 2 1,5 7 0,-2 9 0,3 3-1,2 1 1,0 2 0,2 2 0,1 1 0,3-1-1,2-2 1,4-2-1682,0 0 1,3-4 1818,-1 0 0,7-7 0,1 3 0</inkml:trace>
  <inkml:trace contextRef="#ctx0" brushRef="#br1" timeOffset="22">10013 15208 8213,'0'-16'0,"0"-1"121,0-2 0,0-1 0,0 9 1,-2 6-1,-1 10 0,-2 8 1,2 6-1,2 5-353,1 3 1,4 4-1,1 1 1,0 3-1,1 2 1,2 3-1,2 1 1,-2 2-1,0-1 1,-2-1-1,2-1 1,0 4 243,4 0 1,0-8-1,3 2 1,1-8-1,1-6 1,4-5-1,1-4 1,2-6-1,-1-7 1,-4-8 0,-3-10-1,-2-5 393,1-5 0,-2-6 0,-2-3 0,-3 0 0,-2-2 1,-3 0-1,1-3 0,-1-1 0,2-2 0,-2-2 1,-2-1-1,-1-4-181,0-1 0,0 5 0,0-1 0,0 7 0,-1 7 1,-2 4-1,-4 5 0,-1 6 0,-3 9 0,0 10 1,0 12-450,1 9 1,2 12-1,-3 4 1,3 4 0,1 3-1,4 3 1,2 3-1,1 2 1,0-1 0,0 1-1,1 0 1,4 1 57,5 5 1,7-6 0,2 3 0,1-5 0,-1-6-1,2-5 1,-1-8 0,1-6 0,-3-9 0,-2-6 430,-2-6 1,-1-10 0,-2-4 0,-3-6 0,-2-4 0,-1-5 0,0-3 0,1-2 0,1 2 0,1 1 0,-2 2 0,2 0-165,0 2 0,-3 1 1,3 7-1,0 0 0,-2-1 1,2 2-1,0 4 1,2 6-1,-1 6 0,1 6-151,1 4 1,-3 2 0,0 1 0,0 1 0,0 2 0,3-1 0,1-2-1,-1-2 1,-3 1 0,0-1 0,0 0 119,3 1 0,2-2 0,1-4 0,1-6 0,-3-6 1,0-6-1,-3-6 0,1-2 153,-2-3 0,4 1 0,-4 3 1,2-1-1,-2-2 0,-2 1 0,-1 4 1,0 2-227,0 3 1,1 6-1,-3-1 1,4 6-1,-1 4 1,2 1 0,-1 1-1,1 0 1,-2 3-1,2 2-71,0 1 1,0 0 0,3 1 0,-1-1 0,-1 1 0,1-1-1,0 0 1,-1 1 0,1-2 0,-2-2 231,-2-2 0,5-5 1,-1-1-1,1-6 1,0-7-1,-3-3 1,0-1-1,0-1-207,3 1 1,-3 0 0,2-1-1,0 1 1,-1-1 0,1 1 0,-1 0-1,1 1-122,0 3 1,-2 6-1,3 7 1,-3 3 0,-2 2-1,-1 3 1,0 2 0,1 1-1,0 1 1,2-1 0,-1 1-261,-1-1 1,5 0 0,-1-1 0,1-2 0,0-3-1,-1-1 1,1-4 0,2-1 0,0-4 431,-4-3 0,11-9 0,-4-9 0</inkml:trace>
  <inkml:trace contextRef="#ctx0" brushRef="#br1" timeOffset="23">11581 14993 8637,'0'-28'0,"0"3"332,0 1 1,0 11 0,-1 0 0,-4 5 0,-5 5 0,-3 3 0,1 6 0,0 7 0,3 8 0,-2 5 0,-2 6 0,-2 3-376,1 5 1,5 1 0,1 4 42,1 3 0,-10 3 0,1 7 0</inkml:trace>
  <inkml:trace contextRef="#ctx0" brushRef="#br1" timeOffset="24">5438 17079 8295,'10'-7'81,"-1"-1"1,2 4-1,1 8 135,-3 14 1,-2 14 0,-7 8 0,0 6 0,-2 9 0,-3 5 0,-4 9 0,-3 5 0,1 2 0,2 0 0,-1-4 0,0-5 0,2-5 0,2-6 0,3-10 0,1-12-167,2-12 1,0-9 0,0-10 0,0-12 0,2-12 0,1-8 0,3-4 0,1-6 0,-1-4-170,-3-5 1,4-2 0,-1-5 0,1 0 0,-1 1-1,-3 4 1,0 4 0,1 4 0,0 2 0,1 5 0,0 5-1,0 7 134,-2 6 1,0 9-1,0 5 1,4 6 0,-1 6-1,2 4 1,0 2-1,2-1 1,-1 0 0,1 1 149,1-1 0,2 1 0,3-1 0,1-1 1,3-2-1,-3-3 0,-1-2 0,-1-2 1,1-3-1,1-1 0,2 0 0,-1 0-24,-2 0 0,-2-1 1,1-4-1,-3-6 1,0-5-1,-3-5 1,1 0-1,-1-1 1,-1-1-1,0-2 1,-1-1-1,-1 0-350,-3 3 1,-1 0 0,-2-1-1,0 5 1,0 3 0,-2 3-1,-2 4 1,-6 5 0,-1 8-1,0 5 78,1 4 1,5 8 0,-3 3 0,2 5-1,3 2 1,1 3 0,2 0 0,0-1-1,2 1 1,2-1 0,6-1 0,4-1-169,6-4 0,-3-3 1,7 0-1,0-5 1,0-5-1,0-4 1,2-5-1,-1-4 0,1-2 1,-4-6 298,-1-7 0,5-13 0,-4-10 0</inkml:trace>
  <inkml:trace contextRef="#ctx0" brushRef="#br1" timeOffset="25">6143 16719 8253,'-5'-27'0,"-1"3"308,-2 5 0,0 3 0,-3 3 0,1 3 0,-1 7 0,0 8 0,1 8 0,5 6 0,4 2 0,1 1-770,0 1 1,1 5-1,2 6 1,4-1 0,1 1-1,3 1 462,2 2 0,8 1 0,1 5 0</inkml:trace>
  <inkml:trace contextRef="#ctx0" brushRef="#br1" timeOffset="26">6517 17309 8252,'0'-10'299,"0"1"0,0-2 0,0-2 1,0-2-1,0-1 0,0-3 0,0-3 1,0-2-1,0 0 0,-2 0 11,-2 2 0,2-4 0,-4 7 0,1 1 0,-2 4 0,-1 4 0,-3 5 0,-2 4 0,-1 4 1,1 7-1,2 7-466,2 4 1,1 8 0,-2-2 0,5 7 0,4 1 0,2 0 0,4-3 0,5 0 0,4 0 0,3 1 0,4-2 0,2-4-18,2-3 1,7-6 0,3 2 0,1-2-1,0-4 1,-1-6 0,2-5 0,-2-3 0,1 0-1,-4-3 1,-4-5 0,-4-6 331,-5-2 0,-7-5 0,-3 0 0,1-1 0,-2-4 0,-3 1 0,-4-1 1,-1 2-1,0-1 0,0-1 0,0 0 0,-1 4-149,-4 1 0,-2 2 0,-4 3 0,2 0 0,-3 0 0,0 5 0,-3 3 0,1 5 0,0 1 0,-1 4 0,2 3 0,2 4-176,2 4 0,4 3 0,-3 2 0,1 2 0,4 3 0,2 2 0,2 1 0,4-1 0,6-1 1,5 2-1,5 1 0,0 0-49,0-3 0,6 2 1,0-7-1,5-1 0,0-2 1,-3-4-1,-4 0 1,-2-4-1,-1-2 0,-1-3-2028,-1-1 2243,-7-9 0,-6-1 0,-7-6 0</inkml:trace>
  <inkml:trace contextRef="#ctx0" brushRef="#br1" timeOffset="27">6459 16733 8150,'-14'0'337,"0"0"0,-1 0 1,3-1-1,0-2 0,3-2 1,-1 3-1,4 4 0,6 4-127,8 2 0,6 0 0,5 2 0,5-4 0,3-1 0,2 0 0,2-2 0,2-1 0,6-2 0,2 0 0,2 0 0,0 0-210,1 0 0,-1-7 0,0-1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5:46:40.817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16185 5856 8054,'-38'27'41,"1"-1"1,2-4 0,4-1 0,4-3-1,3-3 1,-1 0 0,-1-2 0,0-2-1,4-3 1,1 0 35,4 0 1,-4 1-1,2 4 1,1-2-1,2-1 1,2 1 0,-1 2-1,3 1 1,0 1-1,4 1 1,2 1 0,4 4-1,6 2 1,5 2-1,6 2 113,4 2 1,3 0-1,9 0 1,1-2 0,3-3-1,1-3 1,4-1 0,4 3-1,4 2 1,4 2 0,4 4-1,2 1-223,-1 3 0,9 2 1,-31-15-1,2 1 0,2 0 1,2 0-1,1 1 1,0 1-1,2 1 0,0 1 1,2 2-1,-1 0 1,3 2-1,0 0 0,3 2 1,1 1-1,1 1 1,1 1-1,1 0 0,0 0 1,-1-1-1,1 0 9,-1 0 1,0 0 0,3-1-1,0-1 1,5 3 0,1 0-1,0 2 1,2 1 0,1 0-1,0 0 1,0 0 0,-1-1-1,1-1 1,1 0 0,1-1-1,0 1 1,3 1 0,2 1-1,-23-12 1,1 0 0,0 0-1,0 1 1,1 1 0,0-1-1,-1 1 1,0 0 0,0 0-29,0-1 1,-1 1 0,1 0 0,-1 0 0,1 0 0,0 1 0,2 0 0,0 1 0,1 0 0,0 2 0,-1 0 0,1 1 0,1 0 0,0 1 0,0 0 0,0 0 0,1 0 0,-1 0 0,1 1 0,0 0 0,0 1 0,0 0 0,1 1 0,-1 0 0,2 2 0,-1 0 0,1 0 0,1 1 0,0-1 0,0 1 0,1 0 0,1 0 0,-1 0 0,1 0 0,0 0 0,1 0 66,1 1 0,0 0 0,0 0 1,-2 1-1,1-1 0,0 1 0,1 0 1,1-1-1,-1 1 0,-1-1 0,0-1 1,0 1-1,-1-2 0,1 0 0,0 0 1,0-1-1,0 0 0,1 1 0,1 0 1,0 0-1,0 0 0,1 1 1,0 0-1,0 0 0,0 0 0,0 0 1,0 0-1,-1-2 0,0 0 0,0 0 1,-2-2-1,0 0 0,1-1 0,-1-1 1,-1 0-1,1 0-43,1 1 1,1 0 0,-1 1 0,2 2 0,1 2 0,0-1 0,-13-8-1,1 0 1,1 0 0,-1 0 0,-1 0 0,1 1 0,-1 0 0,-1 0-1,17 10 1,0 1 0,-2-1 0,-2-2 0,0 1 0,-1-1 0,-3 0-1,0-1 1,0 1 0,0-1 0,-1 0 0,0 0 0,0 0 0,0 1-1,1-1 1,-1 1 0,0 0 0,0 0 0,-1 1 0,0-1 0,-1 1-1,-1-1 1,-2 0 0,1 0 43,-2 0 0,0-1 1,-1 1-1,0-1 1,0 0-1,0-1 0,0 1 1,0-2-1,0 1 1,1 0-1,-1 0 1,0 0-1,0 0 0,0 0 1,0 0-1,-2-1 1,-1-1-1,0 1 0,0-1 1,-1 1-1,0-1 1,-2 0-1,1 0 1,-1-1-1,0 1 0,0-1 1,-1 0-1,0 0 1,-1 0-1,0-1 0,0 0 1,-1-1-1,0-1 1,20 17-1,0 0 24,0-2 0,0-1 0,-20-15 0,1 0 0,0 0 1,1 2-1,1 0 0,-1 1 0,1-1 0,0 0 0,0 0 1,-1 0-1,0 0 0,-1-1 0,20 14 0,-2-2 0,-4-2 1,-1-1-1,-4-2 0,-1-1 0,-1-1 0,0 0 0,-1 1 1,0-1-1,0 0 0,-1-1 0,-2-1 0,0 0-52,-1-2 0,0-1 1,-3 2-1,0-1 1,2-2-1,-1 0 1,-1-1-1,-2 0 1,0 0-1,0-1 1,-2-2-1,0-2 1,-1 1-1,0-1 1,-1-1-1,-1 0 1,-1-1-1,0 0 1,29 17-1,-7-6 1,-8-6-26,-6-5 0,-2-3 0,-4-7 0,-4-1 0,-5-3 0,-5-5 1,-5-5-1,-6-5-103,-9-5 0,-7-9 0,-18-5 0,-7-3 0,-9-2 0,-5 0 0,-1 0 0,-2-1 0,-1-2 0,-2-1 0,2 1 0,2 3 129,6 5 1,-3-3-1,2 3 1,-1-4-1,2 1 1,4 2-1,6 2 1,2 3-1,4 2 1,2 2 209,8 2 0,12 6 0,14 3 0,8 5 0,6 5 1,2 4-1,2 4 0,3 3 0,3 2 0,6 1 0,2 0 1,2 0-108,1 0 0,1 5 0,6-3 1,0 1-1,1 4 0,1 1 1,0 2-1,1-2 0,0 0 0,0-1 1,-3 1-1,-2-3 35,-1-2 1,-2 2 0,4-3 0,-6 0 0,-3-2 0,-6-4 0,-1-4 0,-4-2 0,0 1 0,-3-2-1,-3-2 1,-4-1-138,-1 2 1,-1-6 0,1 4 0,-5-4 0,-5-2 0,-4-4 0,-5-4 0,-5-4 0,-7-3 0,-7-3 0,-10-7-407,-8-6 0,-10-2 1,-9-7-1,-3-6 416,-5-2 0,22 20 0,0-1 0,0-3 0,1 0 0</inkml:trace>
  <inkml:trace contextRef="#ctx0" brushRef="#br0" timeOffset="1">15509 5683 8042,'-7'-14'42,"-2"0"0,-4-1 1,0-1-1,2-1 1,1-4-1,-1-2 707,-2-2-787,5 4 1,-3-1 0,5 4 0,0-1-1,-2 1 1,1 2 0,-1 4 0,0 4-1,-1 8 1,-1 9 0,2 7 0,2 3-1,1 1 1,0-1 0,0 0 0,2-2-1,1-1 1,4-1 0,1 1 0,4 1-1,2 3 1,6-1 0,4 0 0,3 2 124,4 1 1,1 2 0,3 6 0,4 2-1,6 4 1,5 0 0,4 6 0,4 4 0,4 9-1,-26-25 1,1 0 0,0 4 0,1 0 0,1 1-1,-1 0-63,0 1 0,0 0 1,-1 0-1,0 1 0,-3 0 1,-1 0-1,1 0 0,-2 1 1,1-1-1,-1 0 1,-2 0-1,-1 1 0,0-2 1,-1 0-1,17 34 0,-5-6 1,-8-6-1,-5-10 1,-2-9-113,-1-3 0,0-3 1,-6-6-1,-2-4 0,-3-10 1,-3-12-1,-7-10 0,-8-9 1,-7-8-73,-7-6 0,-10-6 0,-2-8 1,-3-2-1,1 1 0,-1 4 0,1 3 1,0 2-1,-2-2 0,0 0 1,0 0-1,3 3 370,2 2 1,0-3-1,3 4 1,-2 2-1,2 2 1,3 1-1,7 2 1,6 3-1,8 6 1,8 7 76,11 6 0,4 10 0,10 6 0,4 7 0,5 6 0,2 3 0,4 2 0,2 1 0,1 1 0,0-1 0,0-5 0,1-2-312,-1-6 1,-3-5 0,1-4 0,6-2 0,1-3 0,3-1 0,0-4-1,5-3 1,5-4 24,6-4 0,9-1 0,4-1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5:46:40.918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2460 4892 8220,'0'-21'200,"-5"5"0,-1-3 0,-1 3 0,1 2 1,3-1-1,3 1 0,3 0 0,3-1 1,2 1-1,4-1 0,2 1 23,5 0 0,-1-6 0,6 1 0,1 2 0,1 1 0,-1 3 0,-1 2 0,2 3 1,1 1-1,0 2 0,-1 1 0,-4-1 0,-1 3 0,-3 4 0,-4 4 0,-4 2-284,-6 3 1,-2 4-1,-4 4 1,-4 3-1,-8 2 1,-10 0-1,-7 4 1,-4 2-1,-2 3 1,-3-1 0,-1-1-1,-1-2 75,4-1 1,-2 1 0,5 0 0,1 0 0,1-1 0,4 1 0,3-2 0,10-3 0,8-4 0,7-4 0,2-2 0,4-1-79,5-4 0,4-2 1,5-7-1,5 0 0,3 0 1,1 0-1,-3 0 0,-2 0 1,-3 0-1,-2 0 0,-1 0 1,-1-2-691,-1-3 1,1 5 0,-13-1 0,-5 6 753,-6 3 0,-11 1 0,-3 6 0</inkml:trace>
  <inkml:trace contextRef="#ctx0" brushRef="#br0" timeOffset="1">2158 5122 8220,'-15'-9'0,"3"-1"267,2-1 1,-1 3 0,6-2-1,3 1 1,6-1 0,7 2-1,6 0 1,7 2 0,4-1-1,0 4-226,1 1 0,5 2 1,1 0-1,0 0 1,0 0-1,-3 2 1,-1 3-1,-3 6 1,1 5-1,-2 5 1,-3 0-1,-6 1-727,-7 0 0,0 1 0,-6 2 0,-2-2 0,-1-2 0,-2-4 0,0-1 964,0-2 1,0-7-1,1-7 1,4-8 0,5-7-1,4-2 1,4-4-1,3-1 1,3-5 0,4-4-1,6-4 1,4-2 100,7-3 0,0-6 1,7-5-1,3-2 1,-1-3-1,-3 3 1,-6 1-1,-8 2 0,-5 0 1,-7 4-1,-4 3 1,-8 5-373,-7 4 1,-4 10 0,-2 5 0,-2 4-1,-2 6 1,-8 4 0,-5 3 0,-7 4 0,-3 4-1,-2 9 1,-1 7 0,-2 5-152,-2 2 0,0 6 0,6 5 0,-1 5 0,0 3 0,0 0 0,2 2 0,3 2 0,3 6 0,4 3 0,2 1 0,7-1 102,5-2 0,6-3 1,5-3-1,8-7 1,7-6-1,6-8 1,4-7-1,2-7 1,2-7-1,0-6 1,1-3-1,1-2 152,-1 0 0,-5-13 0,4-5 0,-2-4 0,-4-2 0,-6-2 0,-5-1 0,-4-3 0,-4-2 0,0-2 0,-5 2 0,0 2-255,-4 1 0,-1 5 0,-2 2 0,0 1 1,0 3-1,-2 4 0,-1 6 0,-2 8 63,2 8 0,1 5 0,2 1 1,0 0-1,0 2 0,0 2 1,0 1-1,2-1 0,1-2 1,3 0-1,2 0 0,4 0 141,0-3 1,8-7 0,0 2 0,3-2 0,2-2 0,3-4 0,0-4 0,1-2 0,0-2-1,-2-3 1,-3-2 0,-5 0 84,-3 4 0,-9 5 1,-9 14-1,-11 9 0,-11 8 1,-6 7-1,-5 4 1,0 4-1,-1 3 125,4 3 0,2-4 1,3 4-1,1-3 1,5-2-1,5-3 1,8-5-1,5-7 1,5-8-407,3-7 0,4-11 0,9-13 0,3-9 0,1-7 0,4-5 0,1-1 0,2-3 0,1-2 0,2-3 0,1-3 0,-1 3-283,-1 2 1,-7 4 0,-2 6 0,-1 1 0,-3 2 0,-2 7 0,-4 11 0,-2 10 0,-5 7 676,-4 4 1,-1 3 0,-1 1-1,-3 4 1,0 2 0,1 1 0,1 0-1,4-2 1,1 0 0,3-1 0,2 0-1,3-3-164,2-2 1,1-7-1,1-1 1,1-1 0,1-6-1,4-4 1,0-7 0,1-4-1,-1-5 1,2-5 0,-1-3-1,3-2 39,3 0 0,0-5 0,3-1 0,1-1 0,3-3 0,0 2 0,2 4 0,-2 4 0,0 5 1,-3 5-1,-3 3 0,-5 3-49,-5 3 1,-3 6 0,-3 10 0,-4 7 0,-4 6-1,-3 2 1,-4 1 0,-3 1 0,-4 2 0,-6 2-1,-2 2-273,-2 0 1,-5-5 0,3-2 0,-1 1 0,-4-3 0,0 1 0,2-3 0,5-2 0,3-3 0,2-2-1,0-2-5458,-1 3 5648,1-6 0,6 0 0,1-6 0</inkml:trace>
  <inkml:trace contextRef="#ctx0" brushRef="#br0" timeOffset="2">4373 4820 8187,'5'-19'0,"2"0"233,1 1 0,1 2 1,6 2-1,1 1 1,1 2-1,2 3 1,0 1-1,2 4 1,5 3-1,4 5 1,5 5-1,1 2-276,-1 3 1,5-1 0,-4 1 0,3-1-1,-1 0 1,1 1 0,-3-1 0,-4 0 0,-6 1-1,-7-1 1,-5 1 0,-4-1 240,-5 0 1,-5 1 0,-5-1 0,-5 1 0,-2-3 0,-3 0 0,-1-3 0,-1 1 0,-3-1 0,3 1 0,1 1-58,2 2 1,4 6-1,0 0 1,1-1-1,1-1 1,3 1 0,3 1-1,2-1 1,0-1-1,0 1 1,0 1-1,2-1-1194,3-2 0,3-2 1,6-1-1,1-4 1,-1-4 1052,0-3 0,7 4 0,1 2 0</inkml:trace>
  <inkml:trace contextRef="#ctx0" brushRef="#br0" timeOffset="3">5251 4633 8187,'0'-21'440,"-5"4"1,-1-6-1,-1 2 1,1 4-1,3 1 1,1 2-1,2 2 1033,0 8-2037,7-1 0,-6 18 1,6-2 563,-1 6 0,-4 6 0,4 5 0</inkml:trace>
  <inkml:trace contextRef="#ctx0" brushRef="#br0" timeOffset="4">5783 4331 8117,'15'-29'0,"-1"0"525,0 1 0,-4 5 0,0 6 1,-1 9-1,-4 12 0,-8 14 0,-10 9 1,-5 7-303,-2 4 1,-1 5-1,-5 5 1,2 3-1,-1 2 1,-2 1-1,-1 4 1,3 3-1,1 1 1,0 0-1,1 2 1,4 2-1201,3 3 0,7-10 1,1-5-1,1-6 1,4-8-1,0-3 1,0-7 976,-2-4 0,0-5 0,5-7 0</inkml:trace>
  <inkml:trace contextRef="#ctx0" brushRef="#br0" timeOffset="5">5452 5079 8117,'0'-37'101,"2"5"0,1 5 0,2 5 1,0 1-1,0 3 0,1 2 1,2 2-1,3 1 0,2 4 1,3 4 427,3 3 1,-1 2 0,4 0 0,0 0 0,1 0 0,2 2 0,3 1 0,0 3 0,1 1 0,0 1-1,0 0 1,-1 3-1079,1 2 0,0 1 0,0 1 549,0-1 0,6 7 0,1 1 0</inkml:trace>
  <inkml:trace contextRef="#ctx0" brushRef="#br0" timeOffset="6">7423 4662 8216,'0'-21'459,"5"5"1,0-3 0,-2 3 0,0 1 0,1 1 1963,0 0-2372,1 6 0,-6 1 1,-4 7-1,-3 2 1,-2 4-1,1 7 0,-3 6 1,1 5-1,0 7 1,1 5-1,-1 6 1,-2 3-1,-1 1 0,1 4 1,2-1-1,3 2 1,2-1-1,1-1 1,0-2-1,0-2 0,2-4 1,2-4-1,1-7 1,-2-6-45,-3-3 1,-3-10-1,-6-12 1,-1-11-1,1-7 1,1-3-1,2-4 1,3-1-1,2-3 1,2-4-1,3-3-175,1 1 0,1 0 0,4 6 0,5-2 0,3-1 0,3 2 0,1 6 0,4 4 0,0 3 0,1 2 0,-1 5 1,1 3 297,1 5 1,-4 1 0,3 4 0,1 1 0,-3 3-1,3 2 1,-2 2 0,1 0 0,2-2 0,5-2-1,3-3 1,1-1 124,2-2 1,-4-2 0,2-3 0,-2-4-1,-3-2 1,0-1 0,-4 3 0,-7-2-1,-4-2 1,-7 0-364,-4 4 0,-5 2 1,-12 7-1,-1 0 1,-1 2-1,-2 3 0,-1 6 1,1 5-1,2 3 1,2 0-1,4 2 1,2 1-105,1 1 0,1 2 0,7-4 0,0 0 1,0 0-1,2-4 0,3-1 0,4-2 0,4-1 1,3-3-1,1-5 0,3-4 321,-3-1 1,-1-6 0,-1-5 0,-1-7-1,0-4 1,1-2 0,-1-2 0,-1-3 0,-2-3-1,-1 0 1,-1 4 0,1 2 7,0 2 0,-6 7 0,6-3 0,1 3 1,2 1-1,3 0 0,1 5 0,4 3 0,0 4 1,1 1-1,1 0 0,2-2 86,3 2 0,-1 1 0,-2 4 0,-1 1 1,2 4-1,-1-1 0,-1 0 0,-4-1 1,-4 0-1,-4 1 0,0 1-146,-3-1 1,-7 4 0,-2-4 0,-10 2 0,-6 2 0,-5-1 0,-1 1 0,-4 1 0,-1 2 0,0 3 0,1 1-180,2 3 0,7-1 1,-2-3-1,3 1 1,3 4-1,3 0 1,6 0-1,2-4 1,2-1-1,2-1 1,4-1-1,8-1 134,9-4 0,1-2 0,3-7 0,5 0 0,3-2 0,3-3 1,1-6-1,-2-5 0,-2-4 0,-2-3 0,1-1 0,-2 0-10,-5 0 1,-3 2 0,-6-2 0,1 3 0,-2 2-217,-1 0 1,-8 12 0,-3 12-1,-3 6 1,-1 4 0,2 1 0,4 1-1,-1 2 1,2 1 0,0-1 0,3 2-1,2-1-355,2 1 1,-1 3 0,0-3 0,1 0 0,-1-1 0,1-2 0,1-2 0,1-3 0,2-4 568,-1-4 0,-2 3 0,-2 0 0</inkml:trace>
  <inkml:trace contextRef="#ctx0" brushRef="#br0" timeOffset="7">9006 4604 7886,'6'-29'0,"2"1"201,0-1 1,0 0 0,-4 2 0,0 3 0,0 8 0,-1 10 0,2 10 0,4 9-246,4 6 0,3 5 1,1 8 43,3 2 0,12 6 0,-2-3 0</inkml:trace>
  <inkml:trace contextRef="#ctx0" brushRef="#br0" timeOffset="8">9610 4820 8186,'0'-19'326,"0"-2"0,0 0 0,-1-1 0,-4 0 0,-5-2 0,-4 0 0,-4 1 0,-3 2 1,-1 4-1,-2 2 11,2 6 1,-5 2 0,4 7 0,-1 2 0,0 4 0,0 9-1,2 6 1,3 3 0,4 1 0,4 4 0,3 3 0,2 0-362,3-2 0,1-1 0,4 0 0,1-2 1,3-1-1,2-4 0,3-1 0,2-5 1,1-3-1,1-5 0,-1-2 0,2-3 39,3-1 1,-3-4 0,4-3 0,-4-4-1,-2-4 1,0-1 0,1-1 0,-1 1-1,0-1 1,1 1 0,-1 0 0,-1-1-316,-3 1 0,1 4 0,-5 2 0,1 3 0,-1 9 0,-3 7 1,-1 6 23,-2 1 1,0 0 0,0-1 0,0 2 0,0 1 0,0-1 0,0 0 0,0-1 0,0-3 0,1 0 0,4-2 275,5-4 0,3 4 0,1-5 0</inkml:trace>
  <inkml:trace contextRef="#ctx0" brushRef="#br0" timeOffset="9">9941 4388 8142,'0'-20'-31,"0"4"0,0-4 0,0 4 0,0 5 1,0 8-1,0 13 0,0 10 31,0 8 0,-6 13 0,-2 4 0</inkml:trace>
  <inkml:trace contextRef="#ctx0" brushRef="#br0" timeOffset="10">9984 4993 9408,'23'-2'0,"-4"-3"0,-2-4 0,1-4 0,3-3 0,0-3 0,1-7 0,-1-6 0,3-6 0,0-4 497,1-1 1,6-6-1,-7-3 1,1 0-1,1-1 1,-4 0-1,-1 0 1,-4 2 0,-1 3-1,-3 5 1,-2 5-1,-3 4-730,-1 7 1,-2 9 0,-7 10-1,-4 4 1,-7 7 0,-5 10-1,-1 9 1,-2 7 0,-1 4 0,-2 6-1,0 4 91,-2 5 1,6-2 0,-1 5 0,2 0 0,-1 2 0,3 3 0,1 0 0,3-3 0,2-4 0,3-2-1,2-4 1,4-6 389,5-7 0,0-1 0,9-15 0,2-6 0,5-5 0,2-3 0,1-3 0,1-5 0,4-8 0,3-4 0,5-8 0,2-2-437,3-4 0,2-4 1,-1 3-1,-1 0 1,-1 0-1,-1 3 0,-1 3 1,-4 5-1,-4 6 1,-5 7 84,-5 6 0,-9 10 0,-5 6 0,-5 5 0,-5 5 0,-3 1 0,-2 4 0,1 1 0,-3 2 0,0-2 0,-3-1 0,2-2 558,4 1 0,-2-4 0,6-2 0,0-3 0,0-1 0,2-3 0,5-4-488,6-8 0,6-8 0,4-9 1,1-4-1,0 0 0,2-1 0,3-1 1,1-1-1,1 0 0,-2 2 0,1 1 1,1 4-141,-2 1 0,-3 3 0,-7 2 0,1 3 1,-1 1-1,-1 6 0,-4 4 0,-4 7 1,-3 2 409,-2 3 0,0-1 0,0 1 0,0-1 0,0 0 1,0 1-1,0-1 0,0 0 0,1 1 0,3-1 1,2 1-153,2-1 0,1-6 0,6-2 0,-1-1 0,1 0 1,-1-2-1,0-1 0,1-4 0,-1-3 0,2-4 0,2-4 1,1-1-253,-1-1 0,2-1 0,1-1 0,0-3 0,1 1 0,-1 0 1,1 0-1,-1 1 0,0 4 0,-5 3 0,-3 3 12,-4 1 1,-5 4-1,-1 8 1,-6 6-1,-7 5 1,-1 5-1,0 0 1,1-1-1,-1 0 1,0-1-1,-1 2-4,3 1 1,6-4 0,-2 1-1,3-3 1,2-2 0,0 1-1,0-1 1,0 0 0,2-1 159,3-3 0,3-4 0,6-6 0</inkml:trace>
  <inkml:trace contextRef="#ctx0" brushRef="#br0" timeOffset="11">11826 4129 8079,'0'-14'197,"0"4"0,0 1 0,-2-1 0,-3 2 0,-4 7 0,-6 9-197,-4 11 0,3 13 0,-5 5 0</inkml:trace>
  <inkml:trace contextRef="#ctx0" brushRef="#br0" timeOffset="12">13408 4432 8087,'0'-15'297,"-1"1"1,-2-1 0,-2 1 0,0 1 0,0 2 42,0 1 1,-6 7-1,2-2 1,-4 4 0,0 2-1,2 6 1,1 6-1,1 7 1,-1 6 0,0 6-1,-1 3 1,-2 7-1,-1 4-244,0 7 1,-1-2 0,1 0 0,0 0 0,-2 0 0,-2 2 0,-1-3 0,1-5 0,4-9 0,3-4 0,1-6 0,-1-5-46,-2-9 1,3-4-1,2-9 1,2-4-1,1-6 1,0-7-1,1-6 1,0-3-1,4-2 1,5-1-1,5-4-430,3-4 1,1 1-1,2 0 1,2 2 0,1 2-1,0-1 1,0 2 0,0 5-1,-1 6 1,0 5-1,-1 2 1,4 1 470,1 3 0,-4 4 0,3 6 1,-1 0-1,4 0 0,2 0 0,0 0 1,-1 0-1,4 0 0,3-2 1,1-1-1,1-3 430,0-2 0,-1 3 1,-4-3-1,-2 0 0,-3 0 1,-5-1-1,-4-1-453,-6 0 1,-9 12 0,-9 1 0,-4 7 0,-2 7 0,1 2 0,0 4 0,-1-1 0,3 4 0,0-1 0,4 3 0,0-3-484,0 1 1,5 4 0,-2-7-1,4 0 1,2 0 0,4-1-1,3-1 1,3-2 0,2-6-1,3-7 1,0-4 413,0-2 0,5 0 0,1 0 0</inkml:trace>
  <inkml:trace contextRef="#ctx0" brushRef="#br0" timeOffset="13">13998 4230 8087,'10'-22'309,"-2"1"0,-2 2 0,-3 0 0,-3 3 0,-3 3 1,-3 5-1,-2 1-173,-3 4 0,4 3 0,4 3 0,6 4 0,7-1 0,3 1-136,1-4 0,7 5 0,1 0 0</inkml:trace>
  <inkml:trace contextRef="#ctx0" brushRef="#br0" timeOffset="14">14617 3813 8087,'9'-15'400,"-1"1"1,-1 0-1,-4-1 1,-3 3-1,-5 2 1,-4 5 0,-3 5-70,3 5 0,-4 5 1,3 9-1,-2 5 1,-1 4-1,2 6 0,1 4 1,-1 6-1,-2 2 1,-1 5-1,-2 3 0,-2 9-501,-1 6 1,-5 6 0,13-33 0,1 0 0,0-1 0,-1 0 0,-8 36 0,5-5 0,4-7 0,4-7 0,3-10 0,1-8 0,2-8 71,0-7 1,0-12-1,0-13 1,0-10-1,-2-7 1,-1-7-1,-2-5 1,2-3 0,2-3 150,1-2 0,0-3 1,0-6-1,0-1 1,0 4-1,0 5 1,0 3-1,0 1 1,1 2-1,2 3 0,2 7 195,-2 4 1,1 10-1,-1 5 1,3 6-1,2 7 1,3 3 0,2 3-1,2 1 1,1 3-1,1-1-64,2 2 0,7-5 1,-2 3-1,3-2 1,2 1-1,0 1 1,-1-1-1,1-2 0,0-4 1,-2 0-1,-3-4 1,-5 0-99,-3 0 0,-6-4 0,-4 4 1,-4 0-1,-9-1 0,-4-1 1,-3-1-210,0 1 1,4-4-1,2 4 1,3-1 0,7 0-1,6-2 1,6-1-1,4-2 1,2 0 42,3 0 1,-4 0-1,5-2 1,0-1-1,0-2 1,-2 0-1,1 1 1,-2-3-1,-1 1 1,-2-2 0,-2 1-1,-3-1 241,-4 0 1,2 4 0,-4-4-1,-1 3 1,-1 5 0,-5 5 0,-5 3-114,-3 3 1,5 3 0,-3 4-1,1 1 1,0 0 0,2 0-1,1 2 1,4 0 0,1 0-1,3-4 1,2-1 0,4-1-3,0-1 0,8 0 1,-1-1-1,-2-2 1,-1-3-1,-1-1 1,-1-4-1,1-1 1,-1-2-1,0 0 1,1-2-789,-1-3 0,0 4 1,1-6-1,-1 2 0,1 1 1,1 0-1,1 3 0,2 1 742,-1 0 0,4 0 0,1 0 0</inkml:trace>
  <inkml:trace contextRef="#ctx0" brushRef="#br0" timeOffset="15">15984 4763 8769,'0'-15'449,"0"1"1,0-1 0,0-1 0,0-1-1,-2-2 1,-3 1 0,-3 2 0,-1 2-375,-1-1 0,0 2 1,-6 2-1,-1 3 1,-4 2-1,-1 3 0,-4 3 1,-1 6-1,-2 7 1,-1 6-1,-1 3 1,1 4-1,4 1 0,4 2 1,6 0-1,3 0-223,4-1 1,6-4 0,-2-1 0,3-3 0,4-2 0,4-4 0,7-4 0,6-5 0,3-4 0,4-1 0,1-1 0,2-4 183,0-5 1,0-2 0,-2-4 0,-2-2 0,-2-3 0,-1 0 0,-1-1 0,1 1 0,-1 1 0,-2 0 0,-4 1-85,-4 0 1,-10 1 0,-1 10 0,-8 8 0,-4 8 0,-1 7 0,2 2 0,1 4 0,0 2-989,2 2 0,2 2 0,6 2 1036,0 0 0,0 0 0,0-1 0</inkml:trace>
  <inkml:trace contextRef="#ctx0" brushRef="#br0" timeOffset="16">16487 4705 8035,'5'-19'0,"0"-2"320,-2-1 1,-1 4 0,-2-1 0,0 3 0,0 1-1,-2 3 1,-3 2 0,-4 5 0,-6 4 0,-2 1 0,-4 3-129,-2 6 0,4 3 0,-3 12 0,-1 1 0,3 2 0,-1 2 1,3 2-1,2 1 0,4 1 0,0-1 0,4-2 0,2-1-367,3 0 1,6-2 0,3-3 0,4-5 0,4-4 0,6-6 0,2-4-1,3-3 1,3-4 0,0-3 0,1-4 0,0-6 369,0-4 1,-2 2 0,-2-7 0,-1-2 0,0-1 0,0-2 0,-1 0 0,-2 2 0,-4 2 0,-1 2 0,-1 2 0,-3 4-273,-2 1 0,-4 9 1,-6 7-1,0 8 1,0 7-1,-1 4 1,-2 5-1,-2 3 1,0 2-246,-1 0 0,4-1 0,-4 1 0,1 0 0,0 0 1,2-2-1,1-1 0,2-2 0,0-1 0,0 1 1,2-1 321,3-2 0,3-2 0,6-5 0</inkml:trace>
  <inkml:trace contextRef="#ctx0" brushRef="#br0" timeOffset="17">17019 4432 8028,'-6'-36'525,"0"4"0,-6-4 1,3 2-1,-1 7 1,1 6-1,-1 7 0,0 3 1,1 3-1,-1 3-525,-1 6 0,5 19 0,-1 10 0</inkml:trace>
  <inkml:trace contextRef="#ctx0" brushRef="#br0" timeOffset="18">17969 5165 7942,'-14'-6'325,"6"-2"1,3-6 0,2-2-1,-1-4 1,0-4 0,0-3 0,4-3-44,5-4 1,3-4 0,8-10 0,3-5 0,5-1 0,4 1 0,0 5-1,1 3 1,0 4 0,0 1 0,-1 3 0,1 4 0,-2 5 0,-1 9 0,-4 8-1,-1 5-228,-3-1 1,-7 7 0,-2 2 0,1 9 0,-2 7 0,-3-1 0,-2 1 0,0-1-1,2 2 1,0-1 0,1 0-57,4 1 1,-2-3 0,1 1-1,3-4 1,0-5 0,3-1-1,1-4 1,1-2 0,2-1-1,-1 0 1,0-1 0,-1-4 58,2-5 1,2-4 0,-3-4 0,1-1 0,-1 0 0,-2-2 0,-4-1 0,0 0 0,-4 2 0,-2 4-1,-1 2 1,-1 0-326,1-1 0,0 9 1,-5 6-1,0 8 0,0 5 1,0 3-1,0 1 0,0 2 236,0-1 0,0 4 0,2 1 0,1-1 0,3-3 0,2-3 0,3-1 0,2-1 0,2 0 0,-1-1 0,0-3 0,2-5 107,4-4 0,-4-1 0,3-1 1,-3-4-1,-2-5 0,0-4 1,1-5-1,-2-4 0,-4-1 1,-4 0-1,-3-1 0,-2-2-128,0-2 0,-2-5 0,-3 1 0,-4 1 0,-4 1 0,-2 2 1,0 2-1,-3 3 0,-1 7 0,1 4 0,2 5-510,2 2 1,1 7-1,3 10 1,6 7 0,2 6-1,2 3 1,2 3-1,1 4 563,2 4 0,12 4 0,-1 1 0</inkml:trace>
  <inkml:trace contextRef="#ctx0" brushRef="#br0" timeOffset="19">19177 4763 7942,'15'0'255,"-1"0"1,1 0-1,-1 0 1,-1-2 0,-2-3-1,-1-6 1,1-7 0,2-4-1,-1-2 1,0 0 0,-4-3-1,0-4 205,0-2 1,-4-6 0,4 6 0,-1-1 0,-4 1 0,-3-1 0,-3 1 0,-4 1 0,-1 1 0,-4 6 0,-4 4 0,-4 8-411,3 7 0,-4-1 1,0 4-1,0 5 0,-1 7 1,1 9-1,0 6 0,4 3 1,3 2-1,2 0 1,4 1-1,2 2-298,3 2 0,6 6 0,3-4 1,2 1-1,4-3 0,2-4 0,5-3 1,3-3-1,2-5 0,0-4 0,2-6 1,1-5 501,2-8 1,0-5 0,-1-12 0,1-8 0,0-8 0,0-6 0,0-5 0,-1-3 0,1-2 0,-2 1 0,-1-3 0,-2-1-115,1-1 1,1-6 0,0 3 0,-4 2 0,-1 7 0,-5 5 0,-5 7 0,-6 7 0,-4 13-361,-1 11 1,-8 11-1,-4 16 1,-8 7-1,0 6 1,-1 8 0,2 6-1,-1 5 1,3 2-1,2-2 1,4 1 0,2-1 51,1 3 0,-4 2 0,8 2 0,2-2 0,4-4 0,6-5 0,3-6 0,6-6 0,4-4 0,5-9 0,1-6 0,2-6 361,0-5 0,-1-5 1,1-7-1,0-7 1,0-9-1,-1-5 0,1-4 1,0-4-1,0 0 1,-2-3-1,-3 3 0,-5 0-223,-3 1 0,-2 6 0,-1-1 0,-2 6 1,-3 3-1,-1 7 0,-4 7 0,-3 12-204,-5 6 0,4 5 1,-4 4-1,3 4 0,2 3 1,0 3-1,0 2 1,0 2-1,2-2 0,1-2 1,3-3-1,2-1-617,4-2 1,-1-2 0,0 2 0,-1-5 0,1-4 850,2-6 0,1 4 0,0-5 0</inkml:trace>
  <inkml:trace contextRef="#ctx0" brushRef="#br0" timeOffset="20">20357 4086 8221,'0'-14'0,"0"-1"625,0 1 1,0 0-1,0-1 1,0 1 0,0 0-1,0 2-925,0 8 0,0 12 0,0 16 0,2 4 300,3 6 0,-4 9 0,6 8 0</inkml:trace>
  <inkml:trace contextRef="#ctx0" brushRef="#br0" timeOffset="21">20515 4662 7574,'-12'-2'375,"2"-4"1,5-7 0,4-6 0,2-4-1,4-2 1,5-2 0,2-2 0,4 0 180,4 0 0,-4 2 1,3 2-1,-3 2 1,-2 2-1,1 5 0,-1 4 1,0 4-1,-1 3-652,-3 6 0,-4 6 0,-6 9 0,2 1 0,1 4 0,2 0 0,-1 1 0,1-1 0,0 2 0,0-1 0,1 2 0,2-2-252,0-3 0,5-3 0,-3 0 0,2 2 0,3 0 0,-1-6 0,1-5 0,-1-6 0,0-2 0,-1-4 460,-3-5 1,3-2 0,-6-4-1,3-2 1,-2-1 0,0 0-1,-2-1 1,2 1 0,-1 2-1,1 1 1,0 1-509,3 1 1,-3 6-1,2 3 1,-1 5-1,-1 5 1,-1 5-1,-3 2 1,1 3 276,-2-1 1,-1 1 0,0-1 0,1 0 0,3-1 0,1-2 0,1-3 0,-2 0 0,2-1 334,0-1 1,2 4 0,4-6-1,-1 1 1,-2 0 0,-3 1-113,-2 2 1,4-3-1,-5 5 1,-1 1 0,1 2-1,0 1 1,0 2 0,0 2-1,1 3 1,0-1 0,1 3-91,-4-1 1,3 7-1,-1 6 1,-2 0-1,1 2 1,-1 0-1,2 3 1,-2 0 0,-3 0-1,-5-2 1,-5 0-1,-2-1 345,-3-3 1,-1-9 0,-3-2 0,-3-3-1,-2-4 1,0-4 0,-2-8 0,-1-2 0,-2-4-1,2-2 1,1-6 0,4-4-162,1-6 0,2-4 1,5-7-1,1-5 0,3 1 1,6 0-1,2 1 1,4 1-1,1-1 0,5 4 1,3 4-199,5 7 0,1 3 0,-2 2 0</inkml:trace>
  <inkml:trace contextRef="#ctx0" brushRef="#br0" timeOffset="22">22343 4964 7939,'-21'-6'123,"5"2"0,-3-5 0,3-1 0,3 1 0,2-1 0,3-1 1,1-2 182,4-1 0,1-7 1,2-2-1,2-1 0,3-1 1,6-4-1,5-4 1,5-3-1,1 1 0,4 2 1,3-1-1,3 0 1,3 2-1,0 4 0,0 2 1,-3 5-242,-2 5 1,4 0 0,0 12 0,-4 0 0,-5 4 0,-5 7-1,-4 7 1,-4 9 0,0 5 0,-4 4 0,-2 2 0,-3-4-258,-1-4 1,-2 1 0,0-5 0,-2 1 0,-1-4 0,-2-3 0,0-3 196,-1-4 0,11-25 0,1-12 1,9-4-1,5-2 0,3 2 1,1-3-1,0 0 0,0 0 1,1 4-1,1 4-285,-2 3 0,1 6 0,-4-1 0,0 5 0,1 4 0,-1 4 0,0 1 0,-2 0 0,2 2 0,3 3 280,3 5 0,2 3 0,0 6 0</inkml:trace>
  <inkml:trace contextRef="#ctx0" brushRef="#br0" timeOffset="23">23824 4345 8207,'0'-14'0,"0"-1"614,0 1 0,0 0 0,0-1 0,0 1 0,2 3 0,1 6 406,2 10-1018,6 6 1,-9 10 0,4 3 0,-1 4-1,0 4 1,-2 5 0,-1 3 0,-2 5-1,0 3 1,0 5 0,0 6 0,-2 6-1,-3 7 1,-4 5 0,-4 1 0,-2 1-1,-1-6 1,-1-4 0,-2-10 0,1-9-1,2-14 1,2-10 0,-1-10 55,1-5 0,0-8 0,-1 1 0,1-8 1,1-5-1,2-6 0,1-4 0,1-5 1,-1-5-1,2-4 0,2-5 0,2-6-222,3-4 0,1 4 0,1-4 1,4 3-1,5 3 0,4 2 1,5 4-1,5 0 0,4 4 1,2 4-1,3 4 0,6 3 140,2 0 0,1 10 1,-2-3-1,-2 1 0,1 2 1,-1-1-1,-1 3 0,-2-2 1,-3-2-1,-2-3 0,-3-2 1,-1-3 260,-2-1 1,-6 0-1,1-4 1,-5 2-1,-3-3 1,-3-5-1,0-5 1,-1-1-1,-1 1 1,-3 0-1,-1 2 1,-2 0-320,0 3 1,-5 8-1,-1 6 1,-2 7-1,-3 6 1,-2 4-1,-2 1 1,1 1-1,0 6 1,-1 7-1,1 10 1,-1 7-181,1 2 1,0 7 0,-1-1 0,3 2 0,2 2-1,5 0 1,4-1 0,1-2 0,0-3 0,0-1-1,1 0 1,4-1-582,5-3 1,2-3-1,3-7 1,-1-6 842,0-5 0,7-8 0,2 4 0</inkml:trace>
  <inkml:trace contextRef="#ctx0" brushRef="#br0" timeOffset="24">24055 3942 7939,'-5'-32'444,"-2"2"1,-1 4 0,-1 4 0,1 4-1,3 6 1,5 7-491,5 10 0,-2 6 1,8 5-1,4 1 1,2 4-1,2 2 1,2 2-1,3 4 46,3 5 0,8-4 0,2 5 0</inkml:trace>
  <inkml:trace contextRef="#ctx0" brushRef="#br0" timeOffset="25">24817 4331 9276,'-14'0'321,"-1"0"1,1 0 0,0 0 0,1 1 0,3 4 0,4 5 0,1 4 0,-1 5-1,-1 5 1,-1 4-224,0 0 0,3 8 1,-3 2-1,0 5 0,0 5 1,-3 5-1,-2 3 1,-1 3-1,0 2 0,-1 3 1,1 0-1,1-2-276,4-6 0,-3-7 0,6-10 0,0-6 0,-2-5 0,1-8 0,-1-7 1,2-7-1,-1-7 0,4-7 0,2-7 151,1-4 0,0-3 0,0-8 1,0-4-1,0-6 0,1-5 0,2-4 0,4-2 1,1-2-1,3 0 0,3 2 0,4 1-17,1 4 1,2 6-1,-2 3 1,3 2-1,2 3 1,0 3-1,2 5 1,1 7-1,0 4 1,1 3-1,-3 1 1,2-1 308,-1 1 0,-5 4 0,1-3 1,-1 0-1,-4 0 0,-1-2 1,-3 1-1,-2-1 0,-1-1 1,0-2-394,-2-1 1,3 7-1,-6 7 1,-2 8-1,-3 5 1,-3 3 31,-2 3 0,-2-3 1,4 5-1,-2 0 0,1 1 1,-1 1-1,0-4 0,2-2 1,1 1-1,2 1 0,2-1 1,1-2-372,2-2 1,6-4 0,-1-2-1,2-2 1,3-3 0,-3-3 466,-2-5 0,3-3 0,-5-6 0</inkml:trace>
  <inkml:trace contextRef="#ctx0" brushRef="#br0" timeOffset="26">24831 3986 7939,'-14'-7'728,"0"-2"1,-1-4 0,1-2-1,1 1 1,2 0 0,3-1 0,2 1-1,2-1 1,3 1-641,1 0 0,6 6 0,4 3 0,3 3 1,1 4-1,2 3 0,2 4 0,1 4 0,0 1 1,0 1-89,0-1 0,7 7 0,-4 1 0</inkml:trace>
  <inkml:trace contextRef="#ctx0" brushRef="#br0" timeOffset="27">25378 3856 8178,'7'-14'619,"-6"-1"1,4 1-1,-3-1 1,-2 1 0,0 0-1,0-1 1,0 1 0,0 0-1,0 2-675,0 8 1,-5 5 0,0 15 0,0 3 0,0 5 0,1 5 0,-1 5-1,0 4 1,0 2 0,2 0 0,1 0 0,2 3 55,0 3 0,0 9 0,0-4 0</inkml:trace>
  <inkml:trace contextRef="#ctx0" brushRef="#br0" timeOffset="28">25608 4316 7939,'-14'-14'526,"0"0"1,4-1-1,2 1 1,0 1 0,2 2-1,-2 3 1,1 3 0,1 7-265,3 6 1,1 9 0,2 4 0,0 0 0,0 1 0,0 1 0,0 2-1,2 1 1,1-2 0,3-3 0,2-2 0,3 0-229,2-1 1,2-4 0,-1-3 0,2-3 0,2-2 0,2-2 0,1-4 0,0-4-1,-2-4 1,0-3 0,0-5 0,1-1-44,0-4 0,-4-1 1,4-6-1,-6 3 1,-3 2-1,-1 3 0,-1 2 1,-1 2-1,-1 2 1,-1-1-125,4 1 0,-2 8 1,1 6-1,1 8 1,-1 4-1,-1 3 0,-1-1 260,-4 0 1,3 1 0,-1-1 0,-2 1 0,-1-1 0,-2 0 0,2 1 0,2-1 0,6 1 41,3-1 0,1-6 1,1-3-1,-1-4 1,0-1-1,2-1 1,2-4-1,3-5 1,0-1-1,-1 0 0,-4 1 1,-3 1-1227,-3 1 1,-1-3-1,4 9 1057,-3 8 0,-10 2 0,-8 13 0</inkml:trace>
  <inkml:trace contextRef="#ctx0" brushRef="#br0" timeOffset="29">27277 4259 7956,'-6'-19'235,"-4"0"1,-3-1 0,-1 1 0,1 0 0,2 1 0,2 2 515,-3 2 1,4 0 0,0-1 0,2 4 0,3 6 0,1 10 0,2 8-1,0 6 1,-1 5-797,-4 3 0,2 8 1,-5 2-1,1 2 1,2-1-1,-1 2 1,-2 1-1,-2 3 1,2-1-1,0 0 1,2-2-1,0-2-32,2-6 0,-4-4 0,0-5 0,-1-5 0,-1-4 0,-1-7 0,0-8 0,0-8 1,3-5-1,0-3-39,0-3 1,5-2-1,-2-5 1,3 2-1,2 0 1,0 2-1,0 1 1,0 2 0,0 0-1,2 1 1,1 2-1,3 4 147,2 2 1,-3 2 0,5 5 0,1-2 0,2 0 0,3 0 0,1 1 0,4 0 0,0 3 0,1-1 0,2-1 182,7-2 1,-1-4 0,8 2-1,2-1 1,2-3 0,1-2 0,0-1-1,0-1 1,0 1 0,-1 0-1,-5-1 1,-8 3 189,-9 2 0,-7 4 1,-8 6-1,-10 1-430,-6 4 0,-2 3 1,2 5-1,3-2 0,2-2 1,1 1 247,-2-2 1,4-2 0,-6-6-191,-3 0 1,4 0 0,0-1-1,0-2 1,0-2 0,-1 0 0,-1 0-1,1 0-137,-3 2 0,0 8 0,-3 5 0,3 4 1,0 4-1,4 2 0,0 3 0,2 2 0,0 3 1,2-1-1,3-2 102,1-1 1,6-5-1,4 4 1,3-4-1,3-5 1,1-4-1,4-4 1,0-2-1,1-4 1,-1-5-1,1-5 1,-1-4-30,0-5 0,-4-2 0,-5-6 0,-4 0 1,-2-4-1,-1-1 0,0-1 0,-1-1 1,-1 0-1,-1 1 0,-2-1 0,-2 4-105,-2 4 0,2 1 1,-3 6-1,4 1 0,1 2 1,1 3-1,4 4 193,5 4 1,2 8-1,3 2 1,-1 0-1,1 1 1,-1 2 0,0 0-1,1-2 1,-1-1-1,2 0 232,3-2 0,-6 4 1,5-3-1,-1 0 0,-1-3 1,0-1-1,-1 0 0,-1 0 216,0 0 0,-2 0-810,-8 0 1,0 2 0,-14 1 0,-1 3-1,-2 2 1,0 4 0,2-1 0,1 0-1,-1-1 335,-1 1 1,-1 2 0,2 3 0,1 1 0,0 2 0,1-1-1,1-2 1,1 0 0,4 1 0,2 3 0,1-1 0,0 0-349,0 0 0,0 0 1,1-4-1,4-1 0,5-1 1,2-2-1,4-3 1,2-2-1,3-1 0,1 0 1,2 0 318,-2-2 0,12-1 0,-4-2 0</inkml:trace>
  <inkml:trace contextRef="#ctx0" brushRef="#br0" timeOffset="30">28284 4504 9189,'-6'-8'0,"-2"1"900,0 1 1,-5 3 0,5-7 0,0 2-901,3 5 0,10 11 0,3 14 0</inkml:trace>
  <inkml:trace contextRef="#ctx0" brushRef="#br0" timeOffset="31">29061 3626 8064,'15'-27'0,"-1"1"1023,0 2 0,-4 7 0,-2-3-795,-2 4 1,-6 15-1,-6 6 1,-2 7 0,-5 8-1,-3 3 1,-3 6-1,0 3 1,-2 3 0,-1 2-1,-2 3 1,0 2-1,-2 2 1,-1 3 0,-2 2-1,2 1-645,3 0 0,-2 2 0,7-4 0,2-1 1,2-4-1,6-5 0,4-6 0,5-6 1,6-9-1,9-6 0,7-6 417,5-3 0,8-15 0,2-3 0</inkml:trace>
  <inkml:trace contextRef="#ctx0" brushRef="#br0" timeOffset="32">29191 3986 7891,'6'0'410,"-6"0"0,-8 0 0,-5 0 0,-3 0 0,-1 0 0,-4 0 0,-1 1-136,-4 4 1,4-2-1,-2 5 1,0-1-1,0-3 1,1 3-1,1 1 1,1 1-1,0 1 1,4 1 0,1 3-1,1 4-284,1 1 0,6 2 0,2-3 0,1 2 0,0 1 0,3 2 0,4-3 0,6 1 0,3-3 0,5-2 0,2-2 0,1-1 44,0-4 0,7 3 0,-4-8 0,2 0 1,0-3-1,0-1 0,-2-1 0,-2-4 0,-4-5 1,-2-3-1,0-1 0,1 0 114,-1-1 1,-1 1-1,-3 0 1,-6-1-1,-2 1 1,0 1-1,1 2 1,2 1-1,-4 1-207,-4 1 0,0 1 0,-7 7 0,1 2 0,-1 3 1,0 4-1,1 4 0,1 3 0,1 2 0,3 2 1,-1 1-53,2 0 0,1 0 0,2-4 0,0 2 0,0-1 0,0-2 1,2-3-1,2-4 0,6-4 0,3-3 0,1-4 340,1-3 0,-1-3 0,-1-8 0,0-1 0,-2-4 0,1-1 1,0-4-1,0 1 0,1-1 0,2 4 0,-1-1 0,0 2-143,1 1 0,-2 0 1,-2 6-1,-2 1 0,3 2 1,0 3-1,3 2 1,-1 4-1,1 7-95,-1 9 1,-6 1-1,-3 5 1,-4 0-1,-1 0 1,0 3-1,0 1 1,0 0-1,0-2 1,-1 0 0,-3-1-1,0 0 0,0-3 1,1-2 0,0-2 0,0-1-1,5-5 1,5-8 0,8-8 0,2-5-40,3-1 0,-1-2 1,-3-2-1,1-3 1,4 0-1,0-1 1,0 1-1,-4 1 1,-1 2-1,-1 2 1,-1 2-1,0 1-328,1 3 0,-6-1 0,-1 8 0,-1 4 1,-4 7-1,-1 5 0,-2 2 320,0-1 1,1 0-1,2 1 1,2-1-1,0-1 1,0-2 0,1-3-1,1 0 1,1-2-1,0 1 1,3-4-1,2-1-735,1-2 1,0 0 0,2 0 0,2-2 0,3-4 790,1-9 0,2-5 0,5-9 0</inkml:trace>
  <inkml:trace contextRef="#ctx0" brushRef="#br0" timeOffset="33">30356 3482 7891,'13'-14'396,"-4"-1"1,-4 1 0,-5 1 0,-5 3 0,-4 6 0,-4 4 0,-1 6-73,-1 8 1,1 2 0,-1 10-1,1 3 1,-2 4 0,-1 4-1,-3 5 1,3 4 0,-1 7-1,1 3 1,-3 3 0,3 3-880,1 5 0,1-1 1,1-1-1,0-1 0,1-4 1,2-6-1,3-8 1,0-7-1,1-11 0,-1-8 299,0-9 0,4-6 1,-4-10-1,1-5 1,2-4-1,1-4 1,-3-3-1,1-1 1,-1-2-1,4 0 1,0 0 1076,-2-1 1,4 4 0,-4 2 0,3 3 0,2 1 0,0 1-531,0-1 0,0 14 0,2 6 0,1 6 0,3 3 0,2 1 1,4-1-1,0 0 0,3 1 0,-1-1 0,1-1 50,-1-3 1,0 1 0,2-6 0,2-2 0,1-2 0,0-1 0,0 0 0,2-1 0,0-4 0,0-6-1,-2-5 1,0-5-306,0-1 1,5-1 0,-5-2-1,-1 1 1,-2-2 0,-3-1-1,-2 0 1,-3 3 0,-2 5-1,-1 3-415,2 1 0,-7 2 0,0 5 0,-8 8 0,-5 8 0,-2 7 1,1 4-1,0 5 0,-1 3 0,1 2 0,-1 0 0,1-1 329,0 1 1,4 0 0,2 0 0,2 0 0,3-1 0,1-1 0,2-3 0,2-4 0,2-4 0,6-4 0,4-2 0,6-5 367,3-4 1,5-1 0,0-3-1,3-5 1,1-8 0,3-5 0,0-4-1,2-2 1,-2-2 0,0 2 0,-3 1-1,-1 2 46,-3-1 1,0 2 0,-5 1 0,-3 1 0,-4 3 0,-4 2 0,-2 2-93,-5 0 0,-5 6 1,-5 3-1222,-5 3 1,4 4-1,0 1-5420,-1 2 6369,6 0 0,-12 1 0,5 2 0</inkml:trace>
  <inkml:trace contextRef="#ctx0" brushRef="#br0" timeOffset="34">30629 3971 7853,'-14'0'2364,"4"0"1,2 2-1814,2 3 1,1 3 0,5 8-1,0 3 1,0 5 0,0 3-1,0 3 1,0 2 0,0 3 0,0 2-1,0 2 1,0-3-502,0-2 1,2-4 0,3-3 0,4-3 0,6-4 0,2-6 0,4-4 0,0-6-1,1-2 1,1-2 0,2-2 0,1-2-2024,-2-6 1,3-8-1,-5-1 1,2 0 1972,0-2 0,0-1 0,5-7 0</inkml:trace>
  <inkml:trace contextRef="#ctx0" brushRef="#br0" timeOffset="35">31349 3698 7891,'0'-19'447,"0"-2"1,0 0 0,0 0 0,0 4 0,0 1 0,0 1 0,0 1 209,0 0 0,-2 7 1,-3 7-1,-3 10 1,-3 6-1,-2 6 1,-3 4-1,0 6 1,-1 3-1,-1 5 1,-1 3-935,1 5 1,2-2 0,2 7 0,0 1 0,-1 2 0,1 2 0,1-2-1,2-2 1,3-3 0,2 0 0,2-1 0,3-2-593,1-6 1,0-6 0,0-8-1,0-4 1,0-5 0,1-7 0,3-7-1,0-11 1,0-9 966,-3-4 1,-1-1-1,0 0 1,0-4-1,0-3 1,0-2-1,0 2 1,0 2 0,-1 1-1,-3-2 1,0-1-1,0 0 888,3 3 1,-4 1 0,0 6-1,2-2 1,0 1 0,0 2-1,-4 3-615,-1 4 1,7 2-1,-1 9 1,7 1-1,3 3 1,3 1-1,2-1 1,3-1-1,1 0 1,4 0-1,2-2 1,2-2-74,2-1 1,2 0 0,0 0 0,0 0 0,-1 0 0,0 0 0,-4 0 0,-5 0 0,-3 0 0,-2 2-372,0 3 0,-6 3 1,-4 5-1,-8-2 1,-5-2-1,-4 4 1,-1 3-1,-1 3 1,3-1-1,0 0 1,4-1-1,0 2-105,0-1 1,5 3 0,-2-2 0,4 0 0,2 0-1,4 0 1,5-3 0,3-3 0,1-5 0,0 0 0,1-1-1,-1-1 294,0-3 1,1-3-1,-1-3 1,-1-3 0,-2-2-1,-3-4 1,0 0 0,0-4-1,3-2 1,1-1 0,-1 1-566,-2 2 0,1 2 1,4-1-1,2 1 0,2 1 1,-1 2-1,-2 3 1,-4 2-1,0 1 0,2 0 116,1 0 1,-6 7 0,-3 8 0,-2 1 0,1 0 0,0-2 0,0 3 0,-3 0-1,-1 3 1,2-1 0,1 1-334,2-1 0,4 0 1,-2-1-1,1-2 0,1-1 1,1 1-1,0 2 666,1 1 0,8 1 0,3-1 0</inkml:trace>
  <inkml:trace contextRef="#ctx0" brushRef="#br0" timeOffset="36">32111 4604 9840,'-14'-6'2104,"-1"-4"1,7-3-1,4-1 1,2 0-1686,2-1 0,2 7 1,2 3-1,6 4-419,3 1 0,1 6 0,1 2 0</inkml:trace>
  <inkml:trace contextRef="#ctx0" brushRef="#br0" timeOffset="37">30155 3885 6759,'-15'-15'278,"7"6"1,2 1 0,1 0-1,-1 0 1,-1-3 803,1-2 1,-1 5 0,4 1-1,-2 1 1,2-3 0,3-4 2929,5-2-4350,3 7 0,6 2 0,2 6 0,2 0 1,3 0-1,1 0 0,4 2 0,1 1 338,2 2 0,6 6 0,2-3 0</inkml:trace>
  <inkml:trace contextRef="#ctx0" brushRef="#br0" timeOffset="38">3052 6822 8423,'8'0'2200,"-2"0"-3359,-6 0 891,0 0 2095,-6 0 0,3 0-606,-6 0-2231,6 0 1010,-9 0 0,10 6 0,-4 2 0</inkml:trace>
  <inkml:trace contextRef="#ctx0" brushRef="#br0" timeOffset="39">2634 6350 8274,'12'6'307,"-3"-6"0,-5-8 1,-2-4-1,-2-3 0,0-1 1,0-2-1,-2 1-47,-2 2 0,1 2 1,-6-1-1,-2 2 1,-1 3-1,-1 6 1,-1 6-1,1 8 1,1 5-263,3 7 0,-3-2 0,4 1 0,-1 2 0,2 2 0,1 2 1,3 1-1,1-1 0,4-2 0,2-2 0,5-3 0,3-3 28,2-3 1,-1-8 0,1-2 0,-1-4 0,1-4-1,1-4 1,1-7 0,1-2 0,-4-4 0,-2-2-1,-2-4 1,0-1-91,0 0 0,-6 2 1,3 1-1,-2 3 0,1 1 1,-2 2-1,-2 0 21,-1 0 0,0 8 0,0 10 0,0 9 0,0 7 0,0 5 0,2 2 0,1-2 0,1 0 0,1 0 0,1 3 115,3 1 0,-2-4 0,2-3 0,3-3 0,3-1 1,5-2-1,1-3 0,3-5 0,1-4 0,2-6 0,0-7 1,0-8 122,0-5 1,0-5 0,0-2 0,-1-2 0,-4-2-1,-2-4 1,-2-2 0,-2-2 0,-2 1 0,-5 3 0,-3 4-1,-3 2-180,-2 2 1,-1 8 0,-1 8 0,-4 7 0,-2 7 0,-2 7 0,0 8-1,0 6 1,1 5-186,4 5 0,-2-1 1,1 5-1,2-4 0,2-1 1,1 2-1,0 1 0,0 0 1,1-3-1,2-3 0,3 0 1,2 2-128,2 1 1,2-6 0,0-3-1,-1-5 1,-2-2 0,1-4 0,2-1 309,2-3 1,-7-3-1,-2-4 1,-2-4 0,1 1-1,5 2-36,3 4 0,2 2 0,-1 2 0,1 3 0,-1 2 0,1 4 1,-1 3-1,1 4 0,0 1 0,-1 1 0,1 0 0,-2 4 306,-3 5-135,3-1 1,-11 8 0,4-5 0,-5-1 0,-3 1 0,-5-1 0,-2-2-1,-5-5 1,-2-6 0,-3-3 0,-2-3 0,-2-3 0,0-5 0,1-2 0,1-4-1,1-2 1,1-7 0,2-4 0,2-4 0,4-2 0,6-5 0,4-2-1,2-4-508,0 2 0,2 2 1,2 1-1,5 1 1,3 2-1,3 3 0,2 2 1,2 4-1,2 3 1,3 4 359,2 2 0,1 2 0,0 4 0</inkml:trace>
  <inkml:trace contextRef="#ctx0" brushRef="#br0" timeOffset="40">4214 6215 7928,'13'-36'333,"1"-1"0,-1 6 0,3-5 0,0-2 0,2-1 0,0-1 1,0-1-1,0-1 0,-1 0 0,-4 0 0,-2 3 0,-4 2 0,-1 2 1,-3 5-91,-1 6 0,-4 11 0,-2 10 0,-5 7 0,-3 10 0,-2 7 1,1 7-1,-2 7 0,-2 7 0,-1 4 0,2 7 0,2 2-345,5 4 1,-3 7 0,3 0 0,-3 5 0,0 1 0,1 1 0,8-35 0,-1 1 0,0 1 0,0 1 0,1 0 0,0 0 0,0 0 0,0-1 0,0 34 0,2-10-122,1-10 1,0-12 0,0-12 0,-2-7 0,-2-9 0,-5-8 0,-3-6 0,-2-5 0,1-5 0,-1-7 0,1-6 427,-1-2 0,1-4 0,-1-2 0,2-5 1,3-3-1,3-2 0,2 1 0,-1-1 1,2 1-1,2 1 0,1 4 0,0 8-263,0 8 0,0 4 0,1 3 0,4 3 0,4 4 1,3 5-1,1 5 0,1 2 0,1 2 0,1 0 0,2 0 1,0 0 218,2 0 0,-4-4 1,7 2-1,-1-1 0,1-3 1,0-1-1,1-2 1,1 0-1,2-2 0,0-2 1,0-5-1,0-3 79,0-2 0,0-1 1,-1-1-1,-4-4 1,-4 1-1,-3-1 0,-3 2 1,-1 0-1,-4 0 1,-1 2-1,-3 1-241,-1 1 1,-4 2-1,-1 5 1,-1 7 0,-1 7-1,1 5 1,-1 3-1,2 2-162,2 1 0,1 1 0,0-2 0,0 1 0,0-2 0,1-1 0,2-1 0,3-1 1,0 1-1,2-2 0,-1-3 0,4-5 340,1-2 1,1-2-1,1 0 1,-1 0 0,1 0-1,-2-2 1,-2-2 0,-1-5-1,2-3 1,1-3 0,1-2-1,-1-2 140,-3-2 1,8 3 0,-4-5 0,4-1 0,1 0-1,0 0 1,0 3 0,0 0 0,0 2 0,-2 1-1,-1 4-437,-1 3 0,-2 10 1,-3 1-1,-5 7 1,-2 6-1,-2 2 0,-2 3 1,-1 3-1,-3 1 1,0 1-1,0-1 3,3-1 0,-3 3 0,2-4 0,1-1 0,1 1 0,2-4 0,0-1 0,0-1 205,0-1 1,5-7-1,1-6 1,0-7-1,1-5 1,1-2-1,2 1 1,1-2 0,-1-2-1,-1-1 1,2 2-1,1 1-114,1 1 1,-4 1 0,0 1-1,2 1 1,1 4 0,1 1-1,1 4 1,-1 5 0,-1 6 64,-3 3 0,-1 2 0,-5-1 0,3 1 0,0-1 0,2 1 0,-1-1 0,2 1 0,0-1 0,0-1 0,0-1 0,-1-2 0,4-6 0,-3 1 0,3-2 0,1-2 0,-1-2 0,-1-2 0,-1-5 0,4-3 1,2-2-1,1 1 110,-2-1 0,-2 1 0,1 1 1,-1 3-1,1 4 0,-1 4 1,1 1-1,-2 1-621,-3 4 1,-3 2-1,-5 7 1,2-1-1,3 1 1,0-1-1,2 2 1,-2 2 471,0 1 0,4 6 0,-2-3 0</inkml:trace>
  <inkml:trace contextRef="#ctx0" brushRef="#br0" timeOffset="41">6065 6242 8182,'13'7'798,"-5"-2"1,-4-10 0,-4-4 0,-4-3 0,-4-1-545,1-1 0,-5 2 0,3 2 0,-5 1 0,-3 0 0,-1 0 0,0 1 0,0 2 0,-1 3 0,-1 1 0,-1 4 0,0 2 0,-1 5 0,1 4 0,1 2 0,4 3-432,2 4 0,-1 4 0,11 1 0,1-2 0,1-1 0,4-3 0,2 0 0,5-1 0,5-1 0,2-4 0,4-4 1,-1-7 221,1-2 1,-1-2-1,-2 0 1,2-2-1,1-2 1,-1-7-1,-2-4 1,-1-4-1,1-1 1,1 1-1,-1 1 1,-2 0-74,-2 0 1,1 0-1,-1 6 1,-1 1 0,-1 4-1,-2 4 1,0 7-1,-2 10 1,-2 5 0,-4 7 22,-1 4 1,0 0 0,0 6 0,0 1 0,-1 4-1,-2 2 1,-3 4 0,0-1 0,-2 1 0,1-4-1,-4-1 1,-1-3 195,-1-3 0,-1-3 1,1-7-1,-1-4 1,0-5-1,1-5 0,-1-4 1,1-2-1,-1-3 1,1-3-1,1-5 1,1-4-194,2-3 1,2-3-1,-4-3 1,4-5-1,1-2 1,3-2-1,1 0 1,2-2 0,0-1-1,2-1 1,1 1-1,3 3-169,1 4 0,2-1 0,6 6 0,2 2 0,1 2 1,0 5-1,0 3 0,1 2 0,3-1 0,2 2 1,1 2-1,2 1 360,0 0 0,-4-2 0,1-1 0,3-3 0,3-1 0,0-4 0,-2-2 0,-1-4 0,0-2 0,-1-1 0,-4-1 0,-4 2 205,-3-1 0,-7-2 0,-2 4 0,-2 1 0,1 2 0,-4 3 1,-4 2-1,-6 2 0,-3 2 0,-1 3 0,-1 3-669,1 5 1,1 2 0,1 8 0,2 2 0,0 2 0,2 1-1,2 1 1,4-2 0,1 2 0,0-1 0,0 1 0,0-2-51,0 1 1,1-2 0,4-5 0,4 1 0,3-1 0,1-1-1,2-3 1,2-4 0,1-4 0,-2-2 0,-1-4 0,-1-4 646,-1-3 0,1-7 1,-1-4-1,-1-1 1,-1 0-1,-2 3 1,0 0-1,0 2 1,0-1-1,0 4 1,0 1-1,0 1-262,1 1 0,2 4 0,2 1 0,1 2 0,1 3 0,2 2 0,-1 1 0,-1 1 0,1 2 0,1 3 0,-2 2 0,-1 2-254,-1 2 0,-1 3 1,-1 2-1,-1 1 1,-4 0-1,-1 0 1,-3 0-1,-1 0 1,-2 0-1,0 0 1,-2-2-1,-2-1 298,-5-1 0,1-1 0,-1 1 1,-1-2-1,-2-3 0,0-6 1,3-6-1,4-6-59,4-3 1,1-2-1,0 1 1,0-2-1,1-2 1,2-1-1,3 2 1,3 1-1,5 0 1,2-2-1,1 1 1,-1 2-215,2 4 0,2 1 1,6-3-1,-2 1 0,1 4 1,-1 1-1,2 1 0,-1 1 1,2-1-1,0 2 0,0 0 1,-1 0 669,-4-1 1,-2-1-1,-7 5 1,-2 0-267,-7 0 1,-1 0 0,-12 0 0,-1 0 0,-2 2 0,-2 1-1,1 3 1,-1 0 0,1 1 0,-1 1 0,1 1 0,-1 0-462,1 0 0,-1 0 0,2 6 1,2 1-1,2 2 0,2-1 1,3-2-1,2-2 0,1 1 1,0-1-1,0 1 0,1-1 201,4 1 0,2-7 1,8-2-1,2-4 0,1-1 1,-2 0-1,-1-1 0,-1-4 1,-1-4-1,1-4 0,-1-4 1,1-2 139,-1-2 1,-1 3 0,-1-3-1,-2 1 1,0 4 0,-2 1-1,-1 3 1,-1 1-357,-1 2 1,1 12 0,-5 2 0,0 7 0,0 4 0,-2 4 0,-1-1 0,-1 2 0,1-1 0,1-1 0,2-1 0,2 0 203,2 0 1,-1-4-1,6-5 1,2 0 0,1-2-1,3-2 1,1-4 0,4-2-1,2-5 1,5-8 0,3-7-1,0-6 329,-1-4 0,2-4 1,2-7-1,0-3 1,0-4-1,-3-5 0,-1-3 1,-2-4-1,-2 0 1,-2-2-1,-5 1 0,-3 4-257,-2 2 0,-5 10 0,-3 5 1,-5 10-1,-5 10 0,-4 12 1,-5 12-1,-2 9 0,-2 6 1,0 6-108,-2 6 0,5 4 0,-4 8 0,1 2 0,0 2 0,1 1 0,2 1 1,3 0-1,2 3 0,1 2 0,0 1 0,1 0-213,4 0 0,4-6 0,4-3 0,5-5 0,3-5 0,3-8 0,3-9 0,3-8 0,2-5 0,-1-4 0,2-4 0,2-4 441,1-7 0,0-10 1,2-3-1,1-6 0,0-3 1,-3 2-1,-5-1 0,-1 2 1,-1-1-1,-1 2 0,-4 4 1,-3 7 51,-3 4 1,-6 4 0,2 2 0,-4 6 0,-1 10 0,0 6 0,0 4 0,0 1 0,0 4-597,0 1 1,0 0 0,2 3 0,1-2-1,3 2 1,0 0 0,1 0 0,1-1-1,2-1 1,2 1 0,2-2 388,-1-2 0,1-1 0,-1-4 0</inkml:trace>
  <inkml:trace contextRef="#ctx0" brushRef="#br0" timeOffset="42">8280 6066 7880,'-15'-23'715,"-2"1"1,1-1 0,2 1 0,5 1 0,2 1 0,1 4 0,1 2 125,7 5-841,4 3 0,7 6 0,1 0 0</inkml:trace>
  <inkml:trace contextRef="#ctx0" brushRef="#br0" timeOffset="43">9279 6079 7902,'-4'-22'0,"-1"1"976,2 1 0,2 2 0,1 5 0,0-1 0,1 2-700,4 3 1,-4 5 0,4 8-1,-4 7 1,-1 5 0,0 7-1,0 4 1,0 4 0,0 7-1,0 5 1,0 6 0,0 0 0,0 2-1,0 3 1,0 5 0,0 2-382,0 4 0,0-1 1,0 1-1,0-4 1,0-2-1,0-7 1,-1-7-1,-2-9 1,-3-10-1,-2-9 1,-2-8-1,-4-3 455,-4-3 0,2-8 0,-5-5 0,0-7 1,1-7-1,-1-5 0,2-5 0,1-4 0,4-5 1,5-4-1,3-5 0,3-2-367,2 0 1,1-3 0,0 9 0,1 0 0,4 4 0,4 7 0,3 7-1,1 6 1,1 7 0,-2 5 0,-2 5 0,-1 1-763,2 3 0,1 1 0,0 4 1,-2 2-1,-1 4 0,3 1 0,3 0 1,3 1 778,-1 2 0,4 2 0,0-1 0</inkml:trace>
  <inkml:trace contextRef="#ctx0" brushRef="#br0" timeOffset="44">9536 5850 7936,'-21'0'624,"3"-2"1,4-2 0,4-5 0,1-3 0,0-2 0,1 1 0,5-1-539,6 1 0,0 5 0,6 4 0,2 2 0,1 4 0,1 2 0,1 5 0,1 3 1,1 3-87,2 3 0,6 3 0,-3 6 0</inkml:trace>
  <inkml:trace contextRef="#ctx0" brushRef="#br0" timeOffset="45">9928 6052 7936,'0'-9'401,"0"0"0,-2 0 0,-1 0 1,-3 0-1,-1-1 0,-4-2 1,-1-2-1,-3 2 0,-1 2 130,-2 1 0,-6 1 0,3-1 0,-2 5 0,1 2 0,-2 4 0,0 2 0,0 5 0,3 5 0,3 4 0,4 4 0,5 4-558,3 1 1,1 1-1,5 2 1,0 0 0,2-2-1,2-6 1,6-2 0,3-2-1,4-2 1,1-2-1,0-7 1,0-4 64,0-3 1,6-1 0,-3-4 0,1-4 0,1-3 0,-1-1 0,-1-1 0,-1-1 0,-2-1 0,0-2 0,-3 1 0,-3 3-235,-3 5 1,-5 2 0,4 5 0,-4 2 0,-4 8 0,-4 5 0,-2 5 0,0-1-370,3-2 1,1-1 0,2-1 0,0 1 0,0-1 0,2 1 0,2-2 0,5-2 564,3-1 0,8-6 0,1 3 0</inkml:trace>
  <inkml:trace contextRef="#ctx0" brushRef="#br0" timeOffset="46">10346 5742 7936,'8'-14'698,"-4"1"1,-2-1-1,-2 1 1,0-1-1,-2 2 1,-2 3-268,-5 5 0,1 8 0,-1 5 0,-1 3 0,-2 3 0,0 3 0,1 6 0,2 5 0,-1 4 0,-2 1 0,-2 2 1,2 0-1095,3 0 0,-3-1 0,5 2 0,-1-1 0,4 0 0,2-3 0,2-4 0,2-6 0,4-5 0,6-5 0,6-4 663,3-3 0,7-1 0,7-5 0</inkml:trace>
  <inkml:trace contextRef="#ctx0" brushRef="#br0" timeOffset="47">10427 6161 9152,'14'0'0,"-1"-2"0,-2-1 0,-7-1 0,-8 0 494,-7 3 0,-2 1 0,-1 0 0,-1 0 0,-1 0 0,-4 0 0,1 1 0,-2 3 0,1 0 0,1 1 0,1-1 0,0 2-421,0 2 1,-2-1 0,5 4 0,0-2 0,3 1 0,0 2 0,2 3 0,1 2 0,4 1 0,4-2 0,2-1 0,4-1-286,4-1 0,4 1 1,5-2-1,5-3 1,2-3-1,4-2 0,1 1 1,1-2-1,1-3 1,-1-3-1,1-3 1,-1-2 430,2-2 0,-5-4 1,0-2-1,-7-2 1,-4 1-1,-5 1 1,-2-1-1,-2-1 1,-4 2-1,-2 1 54,-2 1 0,-2 7 0,-2 1 1,-5 1-1,-3 2 0,0 5 0,3 5 1,4 5-1,4 2-615,1-1 1,0 2 0,0 2 0,0 1 0,0-2 0,1 1 0,4-1 0,5 2 0,5-1 0,3-2 0,0-2 0,0 1 292,0-1 1,6-4-1,-3-1 1,0-2-1,-1-3 1,-2-3-1,0-5 1,-2-4-1,-2-4 1,-4-4-1,-2-2 1,-1-2 109,1-3 0,-5 0 1,1 0-1,-2 1 1,-4 1-1,-2-1 0,-7 2 1,-4 2-1,-3 2 1,0 3-1,-1 5 0,-4 5-5036,-2 2 4975,4 2 0,-5 12 0,5 4 0</inkml:trace>
  <inkml:trace contextRef="#ctx0" brushRef="#br0" timeOffset="48">11832 6282 7893,'2'-13'274,"1"-1"1,1 1 0,-1-1-1,0 1 1,0-2 0,2-2 178,-2-1 0,-2-2 0,-1 4 1,0-2-1,0 1 0,0 2 0,0 2 1,0-1-1,0 1 0,-1 1 0,-4 3 1,-4 4-1,-3 4 0,-1 1 0,-2 1 1,-2 5-475,-1 8 1,-1 1 0,2 9-1,-1 4 1,2 5 0,1 4 0,3-1-1,3 0 1,4 0 0,4-2 0,2-1-1,4-3-39,4-1 0,7-4 1,4-2-1,1-5 1,3-5-1,1-4 1,2-4-1,0-4 0,0-4 1,-1-4-1,-2-8 1,-3-3 306,-2-2 1,-1-4 0,-6 2-1,-1-5 1,-2-3 0,0-2-1,-2 2 1,-2 3 0,-2 3-1,0 3 1,1 0-223,-1 0 0,-1 4 1,-4 1-1,-2 5 1,-5 8-37,-3 6 1,3 3 0,1 5 0,1-4 0,1 1 0,-2 0 0,1 2 0,-4 2 151,-1 2 1,0-1 0,2-1 0,2-1 0,1-4 0,1 1 0,0-1 0,1 2 0,1 0 0,-1 0 0,1 2-82,-2 1 1,4 1-1,-2 1 1,2-1-1,2 1 1,0-1-1,0 1 1,0-1-1,0 1 1,0-1-1,0 1 10,0-1 0,5 1 0,1-2 0,0-2 0,1-2 0,1-1 0,2-1 0,2 2 1,2-2-1,-1 0 0,1-3-58,-1-2 1,1-2-1,1-2 1,3-5 0,4-2-1,2-5 1,2-2 0,-2-1-1,3-1 1,0-2 0,3-3-1,-2-2 39,1-1 0,-2-4 1,2-2-1,1-2 1,1-4-1,-1-3 1,-3-3-1,-3 1 1,-3 1-1,-1-1 1,-4-2-1,-2-1 41,-5 1 1,1 2 0,-5 8 0,-2 5 0,-2 2 0,-1 4-1,0 2 1,0 5 0,-1 5 0,-2 2 0,-3 4 0,-2 1-296,-2 3 0,2 1 1,-1 4-1,-1 2 0,-2 7 1,-2 4-1,1 4 0,-2 2 1,-2 3-1,-1 3 0,2 3 1,-1 3-67,-1 2 1,5-4 0,-2 5 0,4 0 0,1 2 0,-1 1 0,0 3 0,4 0 0,1 0 0,3-3 0,3 0 0,4-1 154,5-1 1,4-1 0,2-9 0,1-1 0,4-4 0,1-4 0,3-4 0,0-5-1,0-5 1,-2-2 0,2-2 0,2-2 399,1-2 1,-5-8 0,1-8 0,-1 1 0,1-2-1,-1 0 1,1-3 0,-2-2 0,-3-1 0,-3 0 0,-2 2-1,-1 1-22,-3 1 0,2 6 0,-7-1 0,-1 3 1,-1 2-1,-4 1 0,-2 3 0,-5 4-445,-3 4 0,-2 2 0,1 2 0,1 3 1,1 2-1,2 2 0,-1 2 0,-2 2 1,0 1-1,1 2 0,2 2 0,0 1-80,2-1 1,-1 1 0,5-4-1,-1 4 1,1 1 0,3 1-1,3 1 1,3-2 0,3-2-1,6-2 1,6-2 0,4-3-12,2-3 1,2-3 0,1-6-1,3-2 1,1-2 0,4-7-1,1-5 1,1-7 0,1-4 0,-2-4-1,-2-5 1,-2-3-131,-2-2 0,-3 1 0,-6-3 0,-3 0 0,-1-5 1,-4-3-1,-2-5 0,-4 1 0,-2-1 0,-1 4 1,-1 1-1,0 3 1321,-3 1 1,3 10-1,-1 10 1,-4 9-1,-2 9 1,-5 9 0,0 7-1,-2 5-465,1 2 1,-2 5 0,-5 4 0,2 2 0,2 4-1,1 1 1,-2 3 0,1 0 0,-1 0 0,2-2 0,0 2-1,0 2-696,0-1 1,6-1 0,-2-6-1,4 0 1,1 0 0,0 0-1,0-1 1,1-4 0,4-5-1,4-5 1,5-5 0,2-1 19,2-3 1,5-1-1,-5-2 1,-2-2-1,-1-1 1,-1-3-1,-1 0 1,-1-1-1,-4 1 494,-8 0 0,-6 1 1,-8 5-1,-1 2 1,-3 1-1,-4 3 1,-4 1-1,-1 4 1,-1-1-1,-3 1 1,0-2-1,1 2-412,1 1 0,2 6 0,2 0 0,2-2 0,5 1 1,5-1-1,4 2 0,4-1 0,4-2 0,2-2 0,4 1 1,4-1 21,3 1 0,3-5 1,1-2-1,4-1 1,1-1-1,3-1 1,1 1-1,1-2 1,-2-2-1,-2-1 0,4 0 1,1-1 346,0-4 0,8 2 0,-8-4 0,1-1 0,1 1 0,-2-2 0,-2 1 0,-1 2 0,-3 2 0,-1-1 0,-4 2 0,-1 0-1809,-1-1 0,-1 2 1,1-1-1,-1 6 1580,1 6 0,-1 3 0,1 2 0</inkml:trace>
  <inkml:trace contextRef="#ctx0" brushRef="#br0" timeOffset="49">14237 6309 7807,'13'-13'428,"1"-5"0,-1-2 1,1 1-1,-1-2 1,1 0-1,-1-2 1,-1 1-1,-3 0 1,-3 1-1,-1 2 1,-1-1-1,-1 2 1,-3 0-1,-4 0 1,-5 3 142,-3 5 0,-8 4 0,-2 6 0,-5 0 0,-3 0 0,-3 1 0,0 4 0,0 5 0,1 5 0,1 5 0,0 1 0,4 3-813,3 1 1,9 2-1,0 2 1,6 1 0,3 2-1,3-2 1,3-2 0,5-2-1,4-2 1,4-3 0,5-3-1,3-5 7,0-2 1,5-8-1,-3 1 1,1-2-1,0-4 1,-2-2-1,1-5 1,-1-5-1,-1-4 1,0-3-1,-1-1 1,-1 1 618,-2 1 0,-4 2 1,-2 5-1,-4-1 1,1 2-1,-2 2 1,0 4-1,-3 4-618,-2 8 1,4 0-1,1 3 1,0 2-1,1 1 1,1 1 0,1 1-1,0-1 1,0 2-1,1 2 1,1 1 233,-2-2 0,3 5 0,-5 0 0</inkml:trace>
  <inkml:trace contextRef="#ctx0" brushRef="#br0" timeOffset="50">15776 6282 7958,'14'-22'0,"-1"1"361,1 1 0,4-4 0,0 0 0,0-5 0,0-1 0,0 3 0,-1 5 0,-2 2 130,-2 4 0,-5 1 0,-2 3 0,-3 4 0,-3 10 1,-6 10-1,-5 10 0,-4 10 0,-3 8 0,-3 8 0,-1 5 1,1 0-385,1-4 0,-3 4 1,4-2-1,-1 3 0,1 0 1,2-6-1,2-5 0,3-4 1,3-3-1,5-6-80,2-6 0,4-12 0,2-13 0,5-11 0,3-9 0,3-6 0,2-5 0,1-4 0,0-3 0,0-1 0,0-1 0,0 1 8,2-1 0,-5 2 0,3 2 1,-3 2-1,-2 2 0,1 5 0,-1 5 1,1 11-1,-2 11-52,-3 8 1,1 5 0,-4 3 0,2 3-1,2 3 1,2 0 0,2-3 0,-1-3 0,1-1-1,1-1 1,1-1 0,2-3 272,-1-4 0,2-4 0,1-1 1,-1-1-1,2-4 0,-1-4 1,-1-4-1,-1-4 0,0-2 1,-1-2-1,-4-3 0,-4-2-1,-3-1 0,-1 0 0,-4 0 0,2 1 0,2 4 0,-2 4 0,-2 3 0,-2 3 1,-2 1-578,-2 2 0,1 12 0,4 2 0,0 5 0,0 5 0,0 2 0,0 2 0,0 3 0,0 2 0,0 0 0,0 0 0,0-2 169,0 2 0,1-3 1,4 0-1,4 0 1,1-1-1,1-1 1,-2-4-1,1-3 1,2-4-1,2-2 1,-1-3-1,1-2 244,-1-1 1,-1-1-1,-1-5 1,-2-6 0,0-6-1,0-3 1,-2-3 0,1-3-1,-2-3 1,0-2 0,-3 2-1,-2 0 31,-1-1 0,0 3 0,0 0 0,0 4 0,0 1 0,0 2 0,0 3 0,0 3 0,2 3-41,2 3 1,4 3 0,5 6 0,2 0 0,2 2 0,2 1 0,4 3 0,4 0 0,3 1 0,1 1-1,1 2 1,1 2-167,2 2 1,-7-1 0,1 2 0,-5 2 0,-3 1-1,-3 0 1,-6 0 0,-5 0 0,-4-1 0,-1-2-1,-5-2 1,-5-1 87,-5-3 0,-10 2 1,1-5-1,-4 0 1,-1 0-1,2-3 0,1-2 1,3-1-1,1-1 1,4-2-1,0-3 1,4-2-1087,3-2 1,-1 2 0,5-2-1,2-4 1,3-2 0,5-1 0,5 2 1082,7 1 0,4-5 0,6-2 0</inkml:trace>
  <inkml:trace contextRef="#ctx0" brushRef="#br0" timeOffset="51">17330 5701 7953,'19'-22'0,"-4"1"700,-4 1 1,-8-2 0,1 4 0,-2 1 0,-4 4 0,-1 2 0,-3 4 0,-1 1-1,-4 4 1,-1 5-366,-1 6 1,-1 9 0,2 5-1,2 2 1,1 4 0,-2 2-1,1 5 1,-1 2 0,4 1-1,-1 0 1,2 3 0,0 1-1066,3 4 0,2-5 1,1 3-1,0-3 1,0-2-1,0 0 1,0-4-1,1-6 660,4-6 0,-4-14 0,4-14 0,-5-13 0,-5-7 0,-4-4 0,-3-4 0,-1-3 0,-1-1 0,2 2 1,2-1-1,2 2 526,2 0 0,-3 3 0,5 8 1,1 4-1,3 4 0,4 7 1,5 7-1,5 7-378,4 5 1,-2 2 0,7-1 0,2 1 0,4-1 0,4 1 0,1-2 0,4-2 0,-1-2 0,1-1 0,-2-1 0,0 0-2,-2-3 0,-2-1 0,-10-4 0,-4-1 0,-2-3 0,-4-1 0,-3-4 0,-6-1 0,-6 0 0,-6 2 0,-5 1 27,-4-2 1,-3 5 0,-6 2 0,0 2-1,0 2 1,0 2 0,0 1 0,1 3 0,4 1-1,4 4 1,3 1 0,1 1-303,1 1 0,5-1 0,4 2 0,2 2 0,4 1 0,2-2 0,5-1 0,5-1 0,2-1 0,4 1 0,-1-2 0,1-2 576,-4 0 0,-1-7 1,-1 1-1,-1-2 1,1-2-528,-1 0 1,-1-2-1,-1-1 1,-2-1 0,1 0-1,1 4 1,-1 5 44,-1 4 1,-4-1 0,2 1 0,1 0 0,-2 0-1,2-2 1,-1-1 369,4-3 0,-4-1 0,2-2 0,2-2 1,-1-2-1,1-5 0,-2-3 0,1-2 1,2 1-1,2-3 0,-1 0-33,1-2 0,-1 0 1,1 4-1,-1 2 0,1 2 1,-1 2-1,1 1 0,-1 1 1,1 0-1,-1 3-520,1 1 1,-7 8 0,-2 3 0,-4 5 0,-1 2-1,0 4 1,0-1 0,0 2 0,2-1 0,1 1-1,1-1 1,-1 1-1703,-1 0 0,4-5 0,3 2 0,4-3 1989,5-1 0,3 5 0,6 2 0</inkml:trace>
  <inkml:trace contextRef="#ctx0" brushRef="#br0" timeOffset="52">18316 6188 9211,'0'-18'0,"1"0"0,2 1 0,2 0 0,-2 1 0,-2-4 0,-1 1 0,0-1 0,0 4 0,0 1 1011,0 1 1,0 1 0,-1 1 0,-4 3 0,-4 4 0,-3 4 0,-1 2-1,-1 4 1,1 5-1136,-1 7 0,1-1 0,1 7 0,1 1 0,4 1 0,1 1 0,3-2 0,1-1 0,2-1 0,0-1 0,2-3 0,1-3 15,1-1 1,7-1 0,-2-1 0,3-3-1,1-4 1,1-5 0,-1-3 0,1-3-1,-2-2 1,-2-2 0,-2-2 284,-2-2 0,4 1 1,-2-1-1,-1 1 0,-1 1 1,-1 1-1,1 4 1,0 2-479,0 7 0,-2 4 0,-4 7 1,0 2-1,0 2 0,2 1 0,1-2 1,3-1-1,0-1 0,1-2 0,1-2 1,2-2 321,2-2 0,2-2 1,1-5-1,1-4 0,5-5 1,4-7-1,3-5 1,2-5-1,3-5 0,2-4 1,1-5-1,-2-2 212,-1-2 0,-1-6 0,-7 3 0,-2-2 0,-5 2 1,-3 2-1,-3 4 0,-3 4 0,-5 8 0,-4 8 0,-6 8-97,-7 8 1,-1 5 0,-5 2 0,1 4 0,0 5 0,1 7 0,1 7 0,-1 4 0,-1 5 0,2 2 0,2 1 0,4 0-346,1 0 1,4 0 0,-2 4 0,1 1 0,3-2 0,3-2 0,3-2 0,4-2 0,4-4 0,4-5 0,0-6 0,0-5 390,-2-4 1,5-3 0,2-6 0,-1-1 0,2-4 0,-1-5 0,1-7 0,0-5 0,1-4 0,1-1-1,-2 0 1,-2 1-261,-2 4 1,-1-2-1,1 6 1,-1 1-1,-2 4 1,-5 2-1,-2 4 1,-1 2-1,2 5 1,-2 6-332,0 6 0,-2-1 1,-4 7-1,0-2 1,0 1-1,0 2 1,0 1-1,0-1 1,0-1-1,0 1 0,0-1 1,0-2-903,0-1 1,5-6 0,1-1 1311,1-2 0,2 4 0,5-2 0</inkml:trace>
  <inkml:trace contextRef="#ctx0" brushRef="#br0" timeOffset="53">19288 6025 7860,'8'-34'349,"2"1"1,-5 6 0,-2 0 0,-2 1-1,-1 4 1,0 4 0,-1 4 0,-2 4 0,-3 2-1,0 1 1,-2 1 884,1 0 0,2 1 0,-4 7 0,-1 2-1234,-2 5 0,-2 9 0,1 3 0</inkml:trace>
  <inkml:trace contextRef="#ctx0" brushRef="#br0" timeOffset="54">20342 6120 7890,'0'-14'386,"0"1"0,-4 2 0,-1-1 0,2-3 0,2 0 0,1 0 1,0 2-1,0-1 59,0 1 1,0 4 0,0 0 0,1-2 0,2 2 0,2 5 0,-2 8 0,-2 8 0,-1 6 0,0 5 0,0 4-522,0 4 1,0 8 0,0 8 0,0 0 0,0-1 0,0-2 0,0-2 0,0 0 0,0 0 0,0-2 0,0-5 0,0-7 43,0-5 0,0-4 0,-1-7 0,-4-3 1,-4-4-1,-1-5 0,-1-5 0,0-5 0,-2-7 1,-4-5-1,1-4 0,1-2-193,1-4 1,1 2 0,1-4 0,1 2 0,4 5 0,1 5 0,3 1 0,1 1 0,4 1 0,4 4 212,7 4 1,1 5 0,5 8 0,-1 2 0,2 4 0,1 1 0,3 0 0,2 1 0,1 1 0,1-1 0,2-2 0,3-2 215,2-3 1,1-2-1,4-1 1,-1 0-1,-3-1 1,-4-4-1,-4-5 1,-2-5-1,-4-3 1,-5 0-1,-7 0 1,-5 0-136,-4 1 0,-2-3 1,-4 2-1,-5 2 1,-5 1-1,-5 3 0,-1 3 1,-3 4-1,0 4 1,0 1-1,3 1 0,2 4-205,2 4 0,2 3 0,2 3 0,1 1 0,1 4 0,4 0 0,1 1 0,3 0 0,3 1 0,3 1 0,4-2 0,4 0-22,4 0 0,7-5 1,2 2-1,5-4 1,4-4-1,0-2 1,1-2-1,1-3 1,2-2-1,2-1 1,2 0 157,-1 0 0,1-6 0,-1-1 0</inkml:trace>
  <inkml:trace contextRef="#ctx0" brushRef="#br0" timeOffset="55">21963 6242 8196,'7'-6'877,"4"-2"0,-7-5 1,-1-1-1,-3 1 0,-3-1 1,-3 1-1,-1-1 0,-4 2-552,-1 3 0,-1-2 0,-2 7 0,-2 1 0,-1 1 0,2 4 0,1 2 0,0 5 0,-2 5 0,1 4 0,2 3 0,5 2-2505,3-1 2022,2 1 0,4 8 0,3 1 1,4-4-1,8-2 0,5-5 0,4-2 1,1-2-1,4-4 0,1-4 0,1-4 1,-1-5-1,-3-5 0,-3-5 0,-3-7 1,-1-5-1,-5-4 0,-4-1 0,-7 0 1,-4 0-1,-4 0 0,-5 0 0,-5 0 227,-4 0 1,-3 1 0,-6 4-1,0 4 1,0 4 0,0 5-1,1 5 1,4 2 0,2 2-1,4 2 1,2 4 0,5 7-4826,2 8 4756,5 5 0,2 1 0,8 0 0</inkml:trace>
  <inkml:trace contextRef="#ctx0" brushRef="#br0" timeOffset="56">22544 6255 7893,'7'-15'96,"-2"-3"1,1 2 0,0-5 0,0 0 0,0 1 0,-3-1 0,-2 1 0,-1-1 0,2 2 0,1-1 0,1 4 0,-1 1 3791,-1 1-3866,-8 7 1,3-1 0,-6 5 0,-3 0 0,-3 5 0,-3 5 0,0 7 0,0 2 0,-2 4 0,1 1 0,-1 3-1,2 1 1,0 2 0,0 2 0,2 1 0,1 2 0,3-2 0,1-2 0,2 1 0,0-1 0,2-1 0,2-6-164,4-4 0,7-5 0,3-3 0,3-5 0,3-2 0,3-5 0,4-6 0,4-9 0,1-8 0,1-4 0,2-3 1,2-1 485,-2-4 0,3-2 1,0-5-1,0-5 1,1-3-1,-1-2 1,2-2-1,-4 0 1,-1 3-1,-6 6 1,-4 6-1,-8 9-170,-6 7 0,-6 13 1,-5 8-1,-5 4 0,-5 2 1,-5 5-1,1 8 0,-2 7 1,0 6-1,-2 3 0,2 3-463,3 1 0,-1 2 0,1 5 1,3-1-1,3 2 0,4 2 1,1 1-1,1-2 0,0 1 0,4 0 1,5 1-1,6-3 18,3-5 1,3-8 0,2-8 0,2-2 0,2-4-1,2-4 1,-1-7 0,1-2 0,1-4 0,1-2 0,2-7-1,0-5 552,0-7 1,0-2-1,0-4 1,-1-1-1,-2-1 1,-3 1-1,-1 0 1,-4 0 0,-1-2-1,-3 2 1,-1 1-1,-4 4-2,-1 2 0,-1 4 0,-7 5 0,-2 2 0,-5 3 0,-3 6 0,-2 6 0,1 6 0,-1 5 0,2 2-669,3 2 0,-1 6 0,5-1 0,1 2 1,-1 2-1,1 1 0,1-1 0,1 0 0,2 0 1,2 0-1,1-2 0,3-1-398,1-1 0,-2-5 0,4 3 0,1-2 1,2-2 786,2-2 0,-1-2 0,1 1 0</inkml:trace>
  <inkml:trace contextRef="#ctx0" brushRef="#br0" timeOffset="57">22990 5782 7864,'-14'-13'1125,"5"4"1,0 0-1,1 0 1,7 4-860,10 10 1,3 2-1,8 11 1,-1-3-1,4-1 1,2 1-1,2 1 1,0 2-1,0-1 1,0-4 0,0-2-1,2-4-1475,2-1 0,4 3 0,5-4 0,1-2 0,-1-3 1209,1-5 0,-1-8 0,1-8 0</inkml:trace>
  <inkml:trace contextRef="#ctx0" brushRef="#br0" timeOffset="58">23611 5796 6976,'13'-9'562,"1"0"1,-5 4 0,-2-4 0,-1-1 0,-3-2 0,-1-2-159,-2 1 1,-2 5 0,-1 5 0,-1 6 0,-1 6 0,1 5 0,-1 4 0,1 4 0,-1 4 0,-1 1 0,0 1 0,0 2-587,3 2 0,-3 5 0,0-1 0,0 3 1,-1 2-1,1-1 0,0 2 0,1 2 1,1 0-1,-1-4 0,2-4 0,0-4-74,-1-7 1,2 1-1,-2-8 1,2-2 0,1-2-1,-2-7 1,-2-7 0,2-7 298,2-5 0,1-6 0,0 0 0,0 0 1,0 0-1,0-2 0,-2-1 0,-1-1 1,-1 1-1,1 3 0,0 3 0,0 1 364,-2 1 1,1-5 0,4 0 0,0 1 0,1 3 0,4 5 0,4 5 0,3 2 0,1 2-380,1 0 0,4 0 0,1 0 0,1 0 1,1 0-1,-2 0 0,2 0 0,0 0 0,2 0 1,-1 0-1,-1 0 0,0 0 259,0 0 0,-3 0 1,3 0-1,-1 0 1,-2-1-1,0-2 1,2-3-1,-1 0 1,1 0-1,-4 1-430,-1-1 0,-3 6 1,-4 0-1,-8 8 0,-6 4 1,-3 3-1,1 2-113,2 1 1,-3 0 0,5-5 0,1 2 0,0 2 0,0 1-1,-2 0 1,2 0 0,2 0 0,1-2 0,0-1 0,1-3-1022,4-3 1,-4 3 0,5-4 1276,0-1 0,2-1 0,5-6 0</inkml:trace>
  <inkml:trace contextRef="#ctx0" brushRef="#br0" timeOffset="59">24246 5836 7835,'-14'0'1067,"1"-1"0,-1-2 1,2-3-1,2-2 1,1-2-1,0-2 4224,1-2-5969,2 7 1,8 1-1,1 7 1,1 4-1,-1 5 678,-1 7 0,-8-2 0,-2 4 0</inkml:trace>
  <inkml:trace contextRef="#ctx0" brushRef="#br0" timeOffset="60">23516 6066 7835,'-13'0'289,"-1"0"0,5-2 0,0-1 0,-1-1 0,-1-1 0,1 1 0,2-2 3749,2-2-3941,8 5 1,5-3 0,7 6 0,1 0-1,1 0 1,4 0 0,1 0 0,3-1 0,1-2-1,2-2 1,0 2 0,0 2 0,0 1-98,0 0 0,0 0 0,0 0 0</inkml:trace>
  <inkml:trace contextRef="#ctx0" brushRef="#br1" timeOffset="61">1323 16777 8441,'15'0'-282,"-1"0"0,-4-5 0,-1 0 401,3 2 1,-1 0 0,-2-2 690,-4-5 0,-3 2 0,-2-1 0,0-2 0,0-2-508,0-2 1,4 1-1,1 0 1,-2-1-1,1 1 1,-1-2-1,2-2 1,-2-1-1,-2 1 1,-1 2-1,0 2 1,-1 1 136,-4 4-554,3-4 0,-15 11 0,2-3 0,-2 5 0,-4 7 0,-1 7 0,-2 9 0,0 4 0,-2 3 0,-1 4 0,-2 4 0,2 4 0,3 1 0,5 2 0,5 1 0,2 2 0,4-2 1,2-3-1,4-6 0,6-8 0,7-8 0,6-7 0,7-4 1,3-5 0,1-12 1,-1-7-1,0-9 0,3-5 1,2-6-1,2-6 1,1-6-1,0-7 0,2-3 1,-2-2-1,2-1 245,0-3 0,0 3 1,1-4-1,-5 6 0,-2 4 1,-2 4-1,-2 2 0,-5 6 1,-6 9-1,-6 9-83,-4 7 0,-3 8 1,-7 5-1,-6 8 1,-4 9-1,-4 9 1,-3 4-1,-1 3 1,-4 4-1,1 4 1,-1 5-1,0 5-69,-4 5 0,6-3 0,-3-1 1,5-1-1,4 2 0,2-1 0,3 1 1,4-5-1,4-4 0,5-6 0,5-3 1,6-6-16,6-4 1,4-9 0,5-8 0,-2-4-1,1-1 1,4-1 0,3-4 0,0-6 0,-3-5-1,-4-5 1,1-1 0,0-4 105,-2-1 0,1 0 1,-6 1-1,-3 2 1,-3 0-1,-3 2 0,-1 1 1,-1 2-1,-3 0-146,-3 1 0,-4 9 1,-3 5-1,-3 8 1,-1 5-1,-1 4 1,-1 3-1,0 2 1,-1 1-1,4 0 0,2 0 1,1 2 46,-1 1 1,4 1 0,-2 2 0,2-2 0,2-1 0,0-1 0,0 1-1,2-1 1,2-2 0,6-5 0,4-2 0,4-3-335,1-1 1,5-1 0,-5-7-1,0 0 1,1 0 0,-1-2-1,-2-3 1,-2-4 0,-6-4 362,-4-2 0,3-5 0,0-3 0</inkml:trace>
  <inkml:trace contextRef="#ctx0" brushRef="#br1" timeOffset="62">1899 16518 8307,'-7'8'255,"4"-2"0,-5-4 0,0 1 0,2 3 0,-1 2 0,6 2 0,6-1-366,9 1 0,2-7 1,10 2 110,4-3 0,-1 4 0,6 2 0</inkml:trace>
  <inkml:trace contextRef="#ctx0" brushRef="#br1" timeOffset="63">2460 16302 8252,'0'-15'360,"0"1"1,0 0 0,-2 1 0,-1 5 0,-2 8 0,1 8 0,-1 6-144,0 5 0,-1 4 0,2 6 0,0 1 0,-1 4 0,0 4 0,-1 4 1,-1 2-1,-1 3 0,0 4 0,-1 3 0,-1 5-525,0 0 1,2 5-1,-1-3 1,2-5-1,3-6 1,-1-7-1,2-6 1,1-9-1,2-7 275,0-5 0,0-14 0,0-7 0,0-8 0,0-4 0,0-4 0,0 0 0,0-1 1,0 1-1,-2-2 0,-1 1 190,-2-4 1,1 6-1,4-1 1,0 2-1,0 0 1,0 1 0,0 2-1,1 3-19,4 4 1,3 2-1,6 7 1,1 2 0,-1 1-1,1 3 1,-1 1-1,0 1 1,1-2 0,1 2-1,1-1-146,3-1 0,-1-1 0,-3-4 0,1 3 1,2 0-1,-1 0 0,-2-3 0,0-1 0,2 0 1,1-1-1,-2-4 0,-1-3-52,-1 0 1,-1-5-1,1 3 1,-1-2 0,0-1-1,1 2 1,-1 1-1,-1-1 1,-2-2 0,-1-1-112,1-1 0,-5 4 0,-1 6 1,-3 10-1,-4 6 0,-1 4 1,-2-1-243,2 0 1,1 6 0,2-1-1,0-2 1,0-1 0,0-1 412,0-1 0,7 1 0,1-1 0</inkml:trace>
  <inkml:trace contextRef="#ctx0" brushRef="#br1" timeOffset="64">2978 16618 8195,'-13'-14'0,"2"1"380,1 4 1,2-4 0,-3 3-1,3-3 1,2-1 0,4 1 0,5 5-359,7 8-22,-4 7 0,13 7 0,-3 0 0</inkml:trace>
  <inkml:trace contextRef="#ctx0" brushRef="#br1" timeOffset="65">3726 16676 8195,'-14'0'334,"-1"-6"1,2-4 0,2-1 0,2 0-1,-1 1 1,0-1 0,2-2 0,2-1 0,1 1 9,-1 3 1,-2 4 0,-7 6-1,1 0 1,-2 1 0,-1 4-1,-4 5 1,0 4 0,0 5-1,4 4 1,1 1 0,1 0-407,1 1 1,6-2-1,3-1 1,3 0-1,2-1 1,2-2-1,3-4 1,4-4-1,6-1 1,4-2-1,3-4 1,2-4-187,0-4 0,-1 0 1,1-5-1,-4-2 1,0-4-1,-1-2 0,-2-3 1,-1 3-1,-1 1 0,-2 1 1,-2 1-1,-3 0 304,-2-1 1,-1 6 0,-7 2 0,-1 6 0,-2 7 0,2 5-77,2 4 0,1-1 0,0 0 0,0 1 0,0-1 0,0 1 0,1-1 0,2 0 0,4 1 0,1-1 0,5 1 0,3-1 20,3 0 0,6 7 0,-2 2 0</inkml:trace>
  <inkml:trace contextRef="#ctx0" brushRef="#br1" timeOffset="66">4877 16604 8199,'0'-14'209,"0"-1"1,0 6 0,0-3 0,0-2 0,0-4 0,0 1 2077,0 1-2206,6 8 0,-2 2 0,4 9 0,-2 5 1,-3 9-1,-1 7 0,-2 8 0,0 2 1,0 4-1,0 2 0,0 7 0,0 0 0,0 5 1,0-3-1,0 2 0,-2 1 0,-3 3 1,-3 3-1,-1 0 0,1-7 0,0-7 0,1-5 1,-1-6-1,0-4 0,-3-6-78,-2-9 1,-1-6 0,1-10 0,2-4 0,3-7 0,2-6 0,2-3-1,3-4 1,1-1 0,0-2 0,1-1-240,4-4 1,2 4 0,4-5 0,-2 1 0,1 2 0,0 3-1,-1 5 1,1 4 0,-1 0 0,1 1 0,1 2 0,2 2 259,1 4 0,2 6 1,2-3-1,3 0 1,-1 2-1,3-1 1,-1 3-1,2-3 0,0-2 1,0-4-1,2-2 1,-1-1 117,-1-3 0,2 2 0,-5-7 0,-1-2 1,1 1-1,-3-1 0,-4 2 0,-4-2 1,-5-1-1,-4-2 0,-1 2 0,0 3-76,0 5 0,-5 3 1,-1 2-1,-2 1 0,-3 3 1,-2 6-1,0 4 1,2 4-1,1 6 0,-1 3 1,0 1-1,0 2-271,1 3 1,7 2 0,-3 5 0,1-2 0,0 1 0,2 2 0,1 2 0,2-2 0,0-1-1,0-2 1,0 1 0,0 1-497,0-2 1,2 2-1,1-7 1,3-2-1,1-1 701,-1-1 0,5-1 0,-3 1 0</inkml:trace>
  <inkml:trace contextRef="#ctx0" brushRef="#br1" timeOffset="67">5006 16331 8259,'-4'-15'0,"-3"1"271,-1-1 0,3 3 1,-3 0-1,4 4 1,5 2-1,7 4 1,5 4-1,1 4 1,1 2-1069,-1 4 1,5 5 0,2 2 796,2-1 0,0 4 0,6 1 0</inkml:trace>
  <inkml:trace contextRef="#ctx0" brushRef="#br1" timeOffset="68">5611 16374 10719,'-8'1'956,"3"4"1,3 6 0,2 5-1,0 5-856,0 2 0,0 2 0,0 7 0,0 5 0,0 3 0,0 5 0,0 1 0,0 2 1,0 1-1,0 1 0,0 0 0,0-4-260,0-1 1,-5-9 0,-1-2 0,0-4 0,-2-2 0,0-4 0,-3-7 0,-2-6 128,-2-6 0,3-5 1,0-5-1,4-4 1,2-4-1,1-1 0,0-1 1,1-1-1,0-1 1,3-4-1,1-2 0,0-2-142,0-2 0,1 3 0,3 1 0,2 1 0,0 1 0,2 0 0,0 4 0,4 1 0,0 1 0,1 1 0,-2 0 0,0-1 225,5 1 1,-1 1 0,4 2 0,-3 1 0,0-1 0,2 0 0,1 0-1,-2 1 1,1-1 0,0 0 0,1 0 0,-2 1 141,-1-1 1,-6-2 0,-1 0-1,3 2 1,-1 1 0,0-1-1,-3-2 1,-2-1 0,-1 1-1,0 2-312,0 1 1,0 4 0,-5 1 0,0 10 0,0 8 0,0 4 0,0 3-41,0-3 1,0 4 0,0-2-1,0 0 1,0 1 0,0-1 0,0 0-1,0 0 1,0 0 0,1-1-1,2-2 1,4-3-794,1-4 1,0 4 0,3-5-1,-3 2 951,-2-1 0,6-6 0,-4 4 0</inkml:trace>
  <inkml:trace contextRef="#ctx0" brushRef="#br1" timeOffset="69">5711 16287 8199,'0'-14'635,"-1"0"1,-2-1 0,-2 1-1,0 0 1,0-1-613,0 1 0,7 7 1,8 7-1,2 8 0,3 5 1,1 0-1,1 0-23,2 1 0,7-3 0,-4 10 0</inkml:trace>
  <inkml:trace contextRef="#ctx0" brushRef="#br1" timeOffset="70">6057 16302 8332,'-5'-10'370,"0"1"1,-1 1 0,2-4 0,0 3-1,0-2 1,4-2 0,5 0-871,5 4 500,3 2 0,1 14 0,0 1 0</inkml:trace>
  <inkml:trace contextRef="#ctx0" brushRef="#br1" timeOffset="71">6244 16532 8286,'14'8'513,"-6"-3"1,-2-8 0,-1-4-1,0-1 1,-2-3 0,0 0 0,1 0-1,0 1-89,0-1 1,-4 1-1,-4 6 1,-2 8-1,0 8 1,-2 3 0,1 3-1,-1 3-663,0 1 0,3 4 0,-3 6 0,2 1 0,3-1 0,1-1 0,2-4 1,2-2-1,3-2 0,4-4 0,4-5 0,1-4 374,1-4 0,1-2 0,3-9 0,3-6 1,2-7-1,0-8 0,2-6 0,-1-6 0,1-3 1,-2-3-1,0 1 0,0 0-86,0 0 1,-2-5-1,2 0 1,-4 2-1,-3 1 1,-1 2 0,0 1-1,-5 5 1,-3 9 56,-5 7 1,-7 19 0,-6 10 0,-3 10 0,-1 6 0,0 6 0,-1 5-1,1 4 1,-1-3 0,1 1 0,0-2 0,-1 2-124,1 0 0,-1 0 1,3 3-1,0-4 0,3 0 1,-1-4-1,2-2 0,3-3 1,4-3-1,1-5-56,0-3 0,1-9 0,4-7 0,5-8 0,3-5 0,3-2 0,1 1 0,2 0 0,-1-1 0,-2 1 0,-2 1 171,1 4 1,-1-3 0,1 8 0,-1 0 0,0 3 0,1 1 0,-1 1 0,0 4-220,1 5 1,-1-2 0,1 0 0,-1 0 0,0-2-1,1 2 1,-1-1 0,2 1 0,2-2 120,1 0 0,6 12 0,-2-2 0</inkml:trace>
  <inkml:trace contextRef="#ctx0" brushRef="#br1" timeOffset="72">8215 16690 7522,'8'-6'524,"-4"-4"1,4-2 0,0-3 0,0 1 0,-1-2 0,-2-2 0,-1-1-180,0 1 1,2 1 0,-1-1 0,-2-1 0,-1 0 0,-2 0 0,0 0 0,0-1 0,0 1-1,-2 0 1,-3 1 0,-4 4 0,-4 4 0,-3 6 0,-3 2 0,-5 4-517,-3 2 0,-1 11 0,3 10 0,1 6 0,-2 6 1,1 2-1,1 6 0,4 0 0,6 0 0,4-2 1,6-1-1,2-4 231,2-5 0,11-9 0,5-6 1,7-7-1,5-6 0,4-7 1,2-7-1,0-10 0,1-9 1,1-5-1,4-5 0,0-4 91,-1-1 1,2-7 0,-2-1 0,2-3 0,2-1 0,1-1 0,-3 2-1,-3 0 1,-6 4 0,-4 7 0,-8 9 0,-4 9-249,-8 6 0,-6 9 0,-7 7 0,-4 8 0,-6 7 0,-2 8 0,-4 2 0,-2 5 0,-2 5 0,-1 7 0,1 2 47,1 2 0,5 0 0,-4 1 0,2-1 0,4 0 0,2 0 0,6 0 0,4 0 0,3-1 0,6-2 0,4-5 0,8-5 42,4-7 1,4-7 0,5-7 0,0-4 0,1-3-1,2-4 1,2-4 0,-2-9 0,-2-7 0,-1-5-1,-2-2 1,-1 0 213,-2 1 1,-5-6 0,3 0-1,-1 1 1,-3-1 0,-2 1-1,-4 2 1,0 4 0,-4 5-1,-2 1 1,-3 3-337,-1 2 0,-4 8 0,-3 4 0,-4 4 0,-4 4 0,-1 8 0,-1 4 0,1 4 0,-1 3 1,1 1-1,0 0 0,1 0 8,3 1 1,2 2 0,5 1-1,-2-3 1,2-1 0,2 2 0,1-1-1,1 1 1,4-4 0,5-1 0,4-3-1,3-2-493,3-2 0,4-1 0,-4-4 0,1-4 1,0-3-1,-3-2 0,-2 0 0,-2-2 615,0-3 0,1-3 0,-1-6 0</inkml:trace>
  <inkml:trace contextRef="#ctx0" brushRef="#br1" timeOffset="73">8876 16417 8125,'0'-16'168,"0"-2"1,0-2-1,0-1 1,0 0-1,0 3 1,0 2 0,2 2-1,1 0 1,4 1 98,1 3 1,-4 4-1,6 6 1,1 2 0,2 2-1,3 6 1,2 3 0,2-1-1,1 0 1,2-3-268,-1 2 0,8 2 0,7 2 0</inkml:trace>
  <inkml:trace contextRef="#ctx0" brushRef="#br1" timeOffset="74">9509 16086 8125,'0'-29'696,"5"7"1,0 3 0,-2 1-1,0 1 1,1 1-267,0 8 0,-5 24 0,-9 17 0,-3 1 1,-1-1-1,1 1 0,2 3 0,2 1 0,-3 0 1,0 2-1,-3 2-843,1 1 0,-1 0 1,1 0-1,1 1 0,2-1 1,3 0-1,2-2 1,2-2-1,3-7 0,1-7 1,0-5 79,0-5 0,1-8 0,3-7 1,2-8-1,0-5 0,2-1 1,-1-2-1,-1-2 0,-3-1 1,-1 1-1,-2 2 1571,0 2 1,0 0 0,0-1 0,0 1-1,0-1-25,0 1 0,0 8-1515,0 6 1636,0 6-736,0 8 1,2-6-437,2-3 0,0-3-74,5-2 1,-4 0-1,5 0 1,1 0-1,0-2 674,-1-3 0,2 4 126,-2-4 1,-2 2-575,2-2 1,-7 2 0,3-5 0,-1 0-690,0 0 1,1 5-1,-3-4 1,4 2 0,1 1-1,3-1 82,2-1 1,-4 4 0,-1-4 0,0 1-2918,0 0 1,-3 0 3209,5 5 0,-1 7 0,6 1 0</inkml:trace>
  <inkml:trace contextRef="#ctx0" brushRef="#br1" timeOffset="75">9725 16561 7378,'-9'0'716,"-1"0"0,1-2 0,1-3 0,3-4 0,3-4 4723,2-1-5331,0-1 0,7 1 0,2 0 0,4-1 0,3 1 0,1-1 0,4 1 0,0 0 0,1-1 0,-1 1 0,2 1 0,-3 2 0,3 3 0,-2 1 0,1 4 0,-1 2 0,-1 2 0,-4 6 0,-3 5 1,-5 8-1,0 0 0,-1 3 0,-1-1-296,-3 4 0,-3 1 0,-5 2 1,-4-2-1,-4-2 0,-3-2 0,-2-1 1,-2-1-1,-1 0 0,-1-5 1,1-3-1,0-5 20,3-2 0,2-1 1,2-5-1,1-2 0,4-4 1,4-9-1,5-5 0,5-3-6542,4 4 6710,10 3 0,4-5 0,6-1 0</inkml:trace>
  <inkml:trace contextRef="#ctx0" brushRef="#br1" timeOffset="76">10286 16144 8125,'13'-15'213,"-3"1"1,3-1 0,-4-1-1,2-1 1,1-2 0,-4 1-1,0 4 498,-1 4 1,-3 10-1,0 10 1,-4 4-1,-4 5 1,-6 7-1,-1 4 1,0 4-1,1-1 1,-1 3-1,-2 0 1,0 3-1063,4-1 1,-4-1 0,5 3 0,-2-3-1,2-1 1,2-1 0,1 1 0,0-4-1,1-2 1,0-1 0,3-2 0,1-3-455,0-5 0,5-8 0,-1-4 0,0-6 0,-3-7 0,-1-5 0,0-4 1122,0 1 0,0-2 1,2-2-1,1-1 0,3 2 1,1 1-1,1 1 0,-2 1 1,2-1-1,-1 1 0,1 0 131,0-1 1,1 2 0,4 2 0,-2 3 0,-1 0 0,3 0 0,2-1 0,5-1 0,-3 2 0,-1 2 0,0 1-269,3-1 0,-3 4 0,5-4 0,-2 1 1,1 0-1,-3 2 0,-1 1 0,-1 4 0,-1 3 1,0 4-1,-1 4 0,-2 1-375,-1 1 1,-7 1 0,2 1 0,-4 2 0,-1 1-1,0-1 1,0 0 0,0-1 0,-1-2 0,-2-2-1,-4 0-120,-1 1 0,3-2 1,-3-5-1,2-8 1,3-8-1,3-5 1,5-2 143,4 1 1,-1 0 0,2-1 0,1 1 0,0-1 0,0 1 0,-1 0 0,1-1 0,2 2 0,1 2 372,1 2 0,-1 1 1,1-2-1,-1 4 1,0 1-1,1 0 1,1 2-1,1 0 1,2 0-1,1-2 1,-1 2-1,2 1 367,1 2 0,-4-5 0,2 0 0,0 2 0,-1 0 0,-2 0 1,-1-2-555,-1 2 0,-7 3 0,-4 5 0,-2 4 0,-4 2 0,-1 1 0,-3-3 0,-2 2 0,-2 2-326,2 2 0,-3-1 0,5 0 1,-1 1-1,-1-1 0,2 0 0,0 1 1,2-1-1,1 1 0,0-1 0,-2 0-2788,2 1 0,3-1 3099,5 1 0,3-7 0,6-2 0</inkml:trace>
  <inkml:trace contextRef="#ctx0" brushRef="#br1" timeOffset="77">11567 16158 8125,'0'-14'882,"0"-1"1,0 1 0,0-1 0,-2 3 0,-3 4-1,-4 8-1062,-4 8 0,-3 11 1,-3 3-1,-5 2 1,-3 2-1,-2 3 1,-1 3 179,-4-1 0,-3 0 0,-6-2 0</inkml:trace>
  <inkml:trace contextRef="#ctx0" brushRef="#br1" timeOffset="78">9466 16230 8104,'0'-10'-479,"-1"2"1,-2 0 1087,-2 0 1,-6 5-1,1-3 1,-3 1-1,-1 0 1,-1 2 0,1 1-1,0 2-439,-1 0 1,9 0-1,6 0 1,9 0-1,7-1 1,5-2-1,0-2 1,1 2-1,1 1 1,4 0-1,3-1 1,5-2-1530,2 2 1,-3 2 0,4 1 0,2 0 1358,2 0 0,1-7 0,0-1 0</inkml:trace>
  <inkml:trace contextRef="#ctx0" brushRef="#br1" timeOffset="79">10157 16115 8111,'9'0'345,"-1"-2"0,0-1 1,0-2-1,4 0 1,0 1-1,3-3 1,1 1-1,1-2 1,4 1-1,2 1 1,1 3-1,0 1 0,-1 2 1,3 0-93,1 0 1,-3 0-1,-1 0 1,-1 0-254,0 0 0,2 7 0,5 1 0</inkml:trace>
  <inkml:trace contextRef="#ctx0" brushRef="#br1" timeOffset="80">12185 16518 10350,'10'-7'682,"0"-2"1,1-4 0,2 0 0,3 2 0,1 1-664,2-1 1,5 3 0,-3 0 0,0 2-1,1 3 1,1 1 0,1 2 0,0 0-1,0 0-19,1 0 0,2 0 0,2 0 0</inkml:trace>
  <inkml:trace contextRef="#ctx0" brushRef="#br1" timeOffset="81">13077 16460 8120,'2'-14'262,"3"-2"0,3-2 0,1-1 0,-1 1 1,0 2-1,-1 2 0,1 0 0,-2-1 0,1 1 1,-4-1-1,-3 3 227,-5 2 1,-3 4 0,-6 7 0,-2 4 0,-2 5 0,-3 4 0,-1 5 0,-2 4 0,2 1 0,2 0 0,6 1 0,4 2-687,6 2 1,2 0-1,2-2 1,2-3-1,4-5 1,7-3-1,6-3 1,3-3-1,4-6 1,1-2 0,2-4-1,-2-2 0,-3-6 1,2-8 0,-7-2-1,-3-3 1,-3-1 0,-6 0 0,1 2-1,-1 1 1,-1 4 0,-3 1-1,-1 1-384,-2 1 1,0 7-1,2 7 590,2 8 1,4-1 0,7-2 0,-1-4-1,2-1 1,2-1 0,3-4 0,1-3-1,4-3 1,1-2 0,1-5 0,1-3 231,0-4 0,1 1 1,2-3-1,2-4 1,-2 1-1,-2-2 1,-3-2-1,-3-2 1,-4-1-1,-4 3 1,-2 6-1,-1 2-104,-4 2 1,-2 11 0,-9 0-1,-3 7 1,-4 8 0,-6 7 0,-4 9-1,-3 6 1,-2 5 0,0 4 0,-2 5-344,-1 4 0,-2 1 0,2 0 0,3-1 0,3-2 0,2 0 0,0 3 0,3 2 0,5-2 0,6-6 0,3-5 0,2-5 154,0 0 1,2-13-1,3-4 1,6-7-1,5-4 1,3-4-1,-1-5 1,-2-3-1,0-3 1,1-1-1,3-4 1,-3 0 68,-1 1 1,-1-4 0,-1 4-1,0 3 1,-1 1 0,-2 1-1,-1 3 1,1 0 0,0 3 365,-1-2 0,1 6 0,-5 3-197,2 5 1,-3 2-1,5-5 1,1 0-1,2 0 1,1 0-1,1 0 1,-3-1-156,-2-4 1,3 2 0,-4-5 0,2 0 0,1 1 0,-3-1 0,2 2-1,1-2 1,-1 1 0,-3-1 0,0 2 218,0 0 0,1-5 0,4 1 0,-2-1 0,-3 0 308,-1 1 1,-2 5-1,-7-3-119,-3 2 0,2 1-715,-7 5 0,9 0 0,1 0 1,8 0-1,5 0 0,-1-2 1,1-2 252,2-6 1,-4 2 0,8-2 0,-3-1 0,0-2 0,1-3 0,3-1-1,-3-2 1,1-1 0,-1 1 0,1-1 0,-4-1 63,-2 0 1,-4 0 0,3 4 0,-3-3 0,-2 3 0,-4 2 0,-5 6-1,-7 4 1,-3 5 0,-1 5-66,-1 4 1,-4 4-1,-2 3 1,1 2-1,-1 3 1,2 1-1,-2 4 1,-1 1-1,-2 1 1,1 3 0,2 1-1,2 3-8,-2 2 1,5 1 0,-3 5 0,5 0 0,4 1 0,5-1 0,4-2 0,1-2-1,0-7 1,1-7 0,4-6 0,5-4-19,3-6 1,6-2 0,2-7 0,-1 0 0,3-2 0,-1-3 0,2-4 0,0-4 0,-2-1 0,1-2 0,-2-2 0,1-3 55,0-1 1,-4 0 0,1-4 0,-3 4 0,-1-1-1,-1 2 1,-1 1 0,-2 2 0,-3 0 0,0 2-1,-2 1 1,1 2-84,-4 0 0,2 7 1,-5 2-1,-5 8 1,-3 5-1,-2 4 0,-1 1 1,-2 2 5,-1 3 0,4-3 1,1 5-1,-1 0 1,1 1-1,1 2 1,1 0-1,4 0 1,1 0-1,2-1 1,0-3-1,0 0 167,0 0 0,7-5 0,2 1 1,4-7-1,3-2 0,2-4 1,3-3-1,-1-5 0,3-4 1,-3-6-1,3-2 0,-1-4 28,4-2 1,-4 0-1,1-6 1,-1 2-1,-1 1 1,1 4-1,-1 1 1,1 2-1,-1 1 1,0 2-1,-4 5 1,-1 1-408,-1 2 1,-6 5-1,1-2 1,0 5 0,-1 3-1,-1 4 1,0-1 0,-2 2 698,1 0 0,-4-5-351,-8 2 0,-3-3 1,-6-2-1,0 1 0,-1 3 1,1 2-1,-1 0 0,3 2 1,0 0-1,3 4-125,-2 0 1,-1 4 0,1 2-1,2 1 1,-1-1 0,2-2-1,3 0 1,4 1 0,1 2-1,0-1 1,1-4 0,4-2-1,5-3 0,2-6 1,4 2-1,2-3 1,3-2-1,1 0 1,4-2-1,1-3 1,2-4-1,-1-6 1,0-2-1,-3-4 59,-1-1 1,-1 3 0,1-4-1,-5 1 1,-3 1 0,-2-1 0,0 1-1,-1 0 1,-2 2 0,-3 0-1,-1-1-24,-4 3 1,-3 7 0,-5 6 0,-4 4 0,-6 4 0,-2 6 0,-2 3 0,3 3 0,3 1 0,3 2-258,-1-1 1,-2 3-1,0 0 1,4-1-1,4 1 1,3-2-1,2 1 1,0-1-1,0-2 1,0-1-1,2-1-385,3-1 1,3-1 0,6-2 0,1-3 0,-1-2-1,0-2 667,1-3 0,-1-7 0,0-2 0</inkml:trace>
  <inkml:trace contextRef="#ctx0" brushRef="#br1" timeOffset="82">14919 16115 8120,'-8'-29'550,"-5"2"0,5 1 1,-1 4-1,1 1 0,0 5 1,3 5-264,3 6 0,5 10 0,10 5 1,-2 2-1,-1 4 0,1 2 0,2 3 1,0 1-1,-2 4-287,-1 1 0,6 8 0,6 2 0</inkml:trace>
  <inkml:trace contextRef="#ctx0" brushRef="#br1" timeOffset="83">15135 16546 8120,'-7'-8'467,"6"-4"1,-4 2 0,5-3 0,5-1 0,4 0 0,6-1 0,2 1 0,4-2 0,1-2 0,4-1-62,1 1 0,0 2 0,-1 4 0,-4 0 0,-1 4 0,-2 2 0,1 1 0,-1 0 0,-2 2 0,-2 5-659,-6 6 0,-2 6 0,-7 4 0,0 1 0,0-1 0,0-2 1,0-2-1,0 0 0,0 1 0,-2-1 0,-1 1 17,-2-1 1,0-5 0,5-2 0,2-6 0,3-7 341,4-5 1,4-3 0,1-2 0,1 0-1,-1 0 1,1 3 0,-1 0 0,0 0-1,1 0 1,-2 2 0,-2 3 0,-2 2-131,3 3 1,-5-1 0,3 3 0,0 1 0,-2 6 0,-2 5 0,-1 4 0,1-1 156,2 1 1,-5-1 0,4 0-1,-2 1 1,1-2 0,0-2 0,2-3-1,-1 0 1,1-2 0,0 0-1,3-2 62,2-3 1,1-1-1,1-1 1,-1-4-1,0-5 1,1-2-1,-1-3 1,0 1-1,1-1 1,-1 1-1,1 0 1,-1 1-738,0 3 1,1-1-1,-2 5 1,-2-1-1,-2 1 1,3 4 426,0 5 0,-4 5 0,-1 5 0,-2-2 0,-1-1 1,1 0-1,0-1 0,1 1-1800,2 1 0,0 2 1915,2 1 0,-4-6 0,-6-1 0</inkml:trace>
  <inkml:trace contextRef="#ctx0" brushRef="#br1" timeOffset="84">16214 15784 8120,'0'-19'446,"0"-2"1,0 0 0,0 0 0,0 4 0,1 1 0,4 3 0,5 3 0,3 6-153,1 2 0,-1 10 0,-2 6 0,-3 10 0,-2 7 0,-3 4 0,-1 0 0,-2 2-294,0 0 0,0 7 0,0 8 0</inkml:trace>
  <inkml:trace contextRef="#ctx0" brushRef="#br1" timeOffset="85">16458 16403 8120,'-9'14'261,"-1"0"0,-1-1 0,-2-2 1,-1-1-1,1 1 0,2 2 1,1 1-1,-1 1 0,0 1 0,0 1-26,1 2 1,0 12 0,-2-2-1,0 1 1,5 0 0,-1-1-236,0 0 0,-2 6 0,-4 2 0</inkml:trace>
  <inkml:trace contextRef="#ctx0" brushRef="#br1" timeOffset="86">17077 16647 7989,'6'-14'-129,"-4"4"1,3 1 0,-4-3 0,-1 0 599,0-3 1,0 6-1,0-1 1,0-1-1,0-2 1,0-1-1,2-1 1,3-1-1,4-1 1,4-4 0,3-1-1,3-4 1,5-1-1,3 0-175,2 3 0,5-4 0,-1 6 0,-2 0 0,-4 3 0,-5 4 1,-1 6-1,-3 4 0,-4 6 0,-4 7 0,-6 8-568,-2 5 1,-2-2-1,0 5 1,0 2-1,-2 1 1,-1 2-1,-3 0 1,-2-1-1,-3 0 1,-1-4 0,1-5-1,2-3-361,-2-2 0,-1 0 0,1-1 0,2-3 0,-1-7 0,2-8 633,3-9 0,4-7 0,1-8 0</inkml:trace>
  <inkml:trace contextRef="#ctx0" brushRef="#br1" timeOffset="87">17264 16072 7501,'-10'-16'0,"2"-2"431,2-1 1,-4 0 0,6 4 0,0 1-1,4 1 1,5 4 0,5 4 0,3 3-1,1 2-168,0 0 1,6 2 0,0 1 0,1 3 0,2 1 0,-1 1 0,3-2 0,3 1 0,2-4 0,2-2 0,3-1 0,0 0-831,0 0 0,4 0 0,-4-1 0,0-4 0,0-5 0,-3-2 0,-1-3 0,-4-1 0,-2-1 0,-2-3 0,-4 3 0,-6 1 867,-7 1 0,1 1 0,-3 0 0,0-1 0,-4 2 0,-5 5 0,-5 8 125,-3 8 0,4 7 1,-1 2-1,-1 4 0,-2 2 1,-3 4-1,0 3 1,0 4-1,2-1 0,0 1 1,-1-1-1,2 1-1027,1 1 1,0-4-1,1 2 1,3-2-1,2-3 1,3-1 0,3-4-1,6-7 1,7-7 601,4-2 0,15-9 0,-1-6 0</inkml:trace>
  <inkml:trace contextRef="#ctx0" brushRef="#br1" timeOffset="88">18027 16187 8298,'22'-15'38,"3"1"1,-5 0 0,-4-1 0,-4 1 0,-4-1 0,-1 1 0,-6 1-1,-4 2 514,-6 1 0,-4 7 1,-3-2-1,-2 4 1,-3 1-1,1 1 1,-3 4-1,3 5 1,-3 3-1,1 1 0,-4 0 1,1 1-449,1-1 0,1 2 1,6 2-1,-2 3 1,3 1-1,3 4 0,5-1 1,1 1-1,4-2 1,5 0-1,6 0 1,8-2-215,5-1 0,7-4 0,7-7 0,2-5 1,3-4-1,2-1 0,-1 0 0,-2-1 0,-6-6 1,-2-5-1,-3-8 0,0 0 288,-4-1 0,-4 0 0,-7 3 1,-2-1-1,-3 2 0,-1 1 1,-4 1-1,-2 1 0,-2 1 0,-4 4-247,-5 4 1,2 3 0,1 4-1,0 3 1,2 4 0,1 4-1,-1 1 1,2 2 0,1 2-1,2 1 1,0 0 0,0 0-271,0 1 0,5-1 0,1-5 0,2 1 1,3-1-1,2 0 0,1-1 0,1-3 0,-1-5 1,1-4-1,-1-1 0,0-1 334,1-4 1,-6-3-1,-1-7 1,0 1-1,-1-2 1,1-2-1,-2-2 1,2-1-1,-1-2 1,-1 3-1,-1-3 1,0 2-221,-1 1 0,1 1 0,-5 4 0,0 1 0,0-1 0,2 4 364,3 6 0,1 2 0,5 11 0,-1-1 0,1-4 0,2-2 0,3-1 1,1 0-1,4 0 0,1-1 0,4-4 0,3-5 228,4-2 0,-1-9 1,5-3-1,0-3 1,-2-2-1,2 0 1,-2 0-1,0-1 1,-5-2-1,-4-2 1,-7 4-1,-3 3-294,-1 3 1,-7 1-1,-4-1 1,-2 5-1,-2 3 1,-2 4 0,-2 0-1,-6 4 1,-3 2-1,-1 4 1,-2 6-1,-3 7-325,-5 6 0,-4 1 1,0 6-1,-1 1 0,0 3 1,0 2-1,1 2 0,0 2 1,3-1-1,2 1 0,3 1 1,1 2-193,-2 3 0,11 1 0,1 1 0,5-2 1,6-4-1,4 0 0,9-6 0,7-3 0,5-4 1,4-4-1,2-5 0,6-4 444,2-4 0,-2-1 0,-1-5 0,0-2 0,1-2 0,-1-6 0,0-3 0,-1-1 0,-3-1 0,-6 1 0,-2-2 0,-4-3 221,-1-5 1,-6 1-1,-7 0 1,0-3-1,-2-1 1,0-2-1,-2 2 1,-3 3-1,-2 3 1,-4 3-1,-5 2 1,-3 4 363,-1-1 0,-2 6 0,-2 3 0,-2 2 0,-3 2 0,-2 2 0,-1 2 0,1 8 0,2 5 0,2 6 0,4 1 0,-1 0-675,-1 1 1,8 2-1,-2 2 1,5 0 0,5 0-1,1-1 1,2 1 0,2-2-1,3-3 1,4-4 0,6-6-1,4-3 11,5-1 0,-2-9 1,2 1-1,0-7 1,0-4-1,0-6 1,0-4-1,0-2 1,-2-1-1,-1-1 1,-3-1-1,-2 0-150,-2 1 0,1 5 0,-3-1 0,0 4 0,-4 4 0,-2 5 0,-3 4 0,-1 9 147,-2 4 0,-5 8 0,0 0 0,2-1 0,1-2 1,2-2-1,0 0 0,0 2 0,0 2 0,0 1 1,0-1-1,0-1-920,0 3 1,7-4 0,1 4 0,1 0 1001,1-1 0,-1 6 0,6-2 0</inkml:trace>
  <inkml:trace contextRef="#ctx0" brushRef="#br1" timeOffset="89">19839 16403 8257,'8'-15'870,"-1"6"0,-7-1 0,-2 2 0,-3 5 1,-4 9-640,-4 10 0,-8 11 1,-1 10-1,-4 3 1,-1 6-1,-3 4 1,-1 4-1,1 4-231,1 4 0,-6 4 0,-2 6 0</inkml:trace>
  <inkml:trace contextRef="#ctx0" brushRef="#br1" timeOffset="90">20444 16374 7917,'-7'8'206,"-1"-2"0,-6-4 33,-1 3 0,6-4 1,1 2-1,1-6 1,6-5-1,4-1 1,7-3-1,2-2 1,4-5-1,4-4 1,3-2-1,6-4 24,5-4 0,3-4 1,6-8-1,2-3 1,1-6-1,2-5 1,0-5-1,-2 0 1,-3 1-1,-6 6 1,-7 4-1,-7 5-316,-9 6 1,-1 7 0,-8 11 0,-4 7 0,-4 6 0,-6 6 0,-4 3 0,-2 2 0,1 2 0,0 3 0,-2 6 0,-4 6-33,-3 7 0,-3 5 0,0 3 0,2 3 1,-1 2-1,-2 3 0,-2 3 0,0 3 1,2 2-1,1 0 0,2 0 0,0 0 131,2-1 0,1 1 0,7-5 1,1-6-1,3-7 0,7-9 1,6-12-1,7-12 68,3-8 0,6-8 0,0-2 1,0-1-1,1-2 0,-1 1 1,-2 2-1,-1 2 0,-1 0 0,-1 1 1,-1 2-1,-2 4-160,-1 2 0,-6-1 1,4 8-1,-1 4 1,-4 7-1,-1 5 1,-2 3-1,0 2 1,0 2-1,0 3 106,0 2 0,0-2 0,1-1 0,4 1 1,3-3-1,2 1 0,-1-2 0,2-1 1,2-2-1,2-5 0,-1-1 0,0-4 76,1 0 1,-6-1 0,-1-6 0,-1-4 0,-4-5 0,0-3 0,0-1 0,2 0 0,-2-1 0,-1 1 0,-2 0 0,0-1-93,0 1 0,0 4 0,0 1 0,1-1 0,3 0 0,2 2 0,2 0 0,3 2 0,2 0 0,1 2 0,1 3 0,-1 1-131,1 0 1,1 0-1,1 0 1,2 1 0,-1 3-1,-2 2 1,-2 0 0,-1 2-1,-2 0 1,-3 4 0,-1 0-43,-4 3 1,-2-1 0,-1 1-1,-1-1 1,-4 0 0,-3 1 0,0-1-1,3 0 1,4 1 0,1-1 0,0 1-440,0-1 0,1-1 0,6-2 1,5-3-1,8-2 0,0-2 1,4-3-1,0-1 0,4-1 1,-3-4-1,1-5 0,-4-3 667,-3-1 0,-3 0 0,-3-2 0,-2-2 1,-3-3-1,-1-1 0,-3-2 0,1 0 1,0 2-1,-2-1 0,0 2 0,1 1 743,0 2 0,1-3 0,-6 4 0,-4 4 0,-5 8 0,-3 8 0,-1 7 0,0 3-683,-1 1 1,-1 5-1,-1 2 1,-2 0-1,3 1 1,3-1-1,3 0 1,1-2 0,-1 0-1,2 0 1,2-1-1,2-2-196,3-2 0,1 1 1,1-3-1,4-2 0,5-5 1,3-4-1,1-1 0,0 0 1,1-1-1,-1-4 1,0-3-406,1 0 0,-6-3 1,1 4-1,1 1 1,2 0-1,0 4 482,-4 5 0,-2 0 1,-6 5-1,3 0 0,2 0 1,2 4-1,3-1 1,2-2 181,1-4 1,1-3-1,-1-2 1,1-2 0,-3-3-1,-1-4 1,-1-4 0,1-1-1,2-1 1,1 1 0,1-1-1,-1-1-204,1-3 1,4 3-1,0-3 1,-1 3-1,-2 2 1,-4-1-1,0 3 1,-3 0-1,2 4 1,2 2-1,1 3-100,1 1 1,-1 2 0,1 0 0,-1 0 0,-1 2 0,-2 1 523,-1 2 0,-9 0 0,-1-5-582,-8 0 1,-5 1 0,-1 2 0,0 4 0,-1 1 0,1 3 0,-1 0-1,1 2 1,0 0 0,-1 3 0,3 0 0,2 0 204,5-2 0,-1 5 0,1 0 0,2-1 0,1-2 0,4-2 0,3 1 0,4-2 0,4-4 0,1-4 0,2-3 0,2-2 48,1 0 1,5-2 0,-3-3 0,1-4-1,2-4 1,0-3 0,-1-2 0,-1-1-1,-1 0 1,-1 0 0,-2-1 0,-2 3-364,-2 1 0,1 2 0,-2-1 0,-2 2 1,-3 2-1,0 3 0,-2 3 0,1 7 1,-6 6 151,-4 5 1,1 1-1,-4 1 1,1-1-1,0 2 1,2 1-1,0 3 1,0-3 0,-2-1-1,2-1 1,1-1-737,2 0 1,2 1 0,3-2 0,4-2-1,6-3 834,4-2 0,-3-7 0,5-7 0</inkml:trace>
  <inkml:trace contextRef="#ctx0" brushRef="#br1" timeOffset="91">22458 15856 7994,'0'-19'912,"0"-1"0,0 1 0,0 0 0,0 0-504,0 1 1,0 10 0,-2 10 0,-1 9 0,-2 8 0,0 4 0,0 4-409,1 5 0,-8 5 0,5 6 0</inkml:trace>
  <inkml:trace contextRef="#ctx0" brushRef="#br1" timeOffset="92">23004 16244 7989,'0'-14'0,"2"0"165,3-1 1,-4 1 0,6-1 0,-2 1 0,1 0 0,2 1 0,3 2 0,2 1 3054,1-1-3079,1 4 1,-3 4 0,-2 13 0,-8 9 0,-10 10 0,-12 8 0,-5 6 0,-5 3 0,-2 4 0,-2 2 0,0 3 0,1-1 0,-1-3 0,2 0 0,4-3 0,4-3 0,4-8 0,6-7 0,4-6 0,7-8 0,8-9 0,9-14-268,9-9 1,1-6 0,3-8 0,3-4 0,1-4 0,-1-4 0,0-1 0,2 0 0,2 0 0,-2-1 0,-3 3 0,-5 1-2,-5 1 0,-5 12 1,-4 0-1,-7 8 1,-6 11-1,-5 13 0,-2 9 1,2 7-1,0 1 306,0 4 0,5-4 0,-2 2 0,4 0 0,1-1 0,0-4 0,1-3 0,4-2 0,5 1 0,2-3 56,3-2 1,-1-4 0,1-6 0,-1 0 0,0 0 0,2-1 0,2-4 0,1-3 0,-1-2-1,-1 1 1,1-2-145,1-2 0,-1 3 1,-6 2-1,0 0 0,0 2 1,0-1-1,0 3 1,1-1-7,2 0 0,-1 0 0,0 5 0,-1 2 0,-2 1 0,-1 3 26,1 2 1,2 0 0,1 4 0,1-4 0,-1-2 0,0-3 0,1-1 0,-1-2 0,1 0 293,-1 0 1,-4 0 0,-1-2 0,2-1 0,2-2-1,0 0 1,-2 1 0,-1-1-410,1 2 0,-5-1 1,-1 3-233,-3 1 0,-2-2 0,-2 10 0,-1 0 0,-2 0 1,2 3-1,1 2 0,2 2 0,0-1 49,0 0 1,0-4 0,0-1-1,2 1 1,1 0 0,4-1 0,1 1-1,3-1 1,1-1 0,3-1 0,-1-2 123,1 1 0,-1-4 0,0 2 0,1-2 0,-1-2 0,-1-2 1,-2-1-1,-1-3 0,-1-2 0,1-2 0,-2 1 46,-2-1 0,-1 0 0,-5-4 0,0 0 1,0-1-1,0 1 0,0 0 0,-1-1 0,-3 1 1,-2-1 13,-2 1 1,3 1-1,-3 2 1,0 3-1,2 0 1,-2 2-1,0-1 1,-2 2 301,2-1 0,2 3 1,7-5-1,4 1 1,5 4-1,3 0-173,1-2 0,0 4 0,2-6 0,4 2 0,2-1 0,2 0 0,0-1 1,3 2-1,3 1 0,4-1 0,-2 2 0,-2 1-324,-1 2 1,-5 2 0,-2 2 0,-1 6 0,-3 3-1,-2 3 1,-3 1 0,-4 4 0,-4 2 0,-3 1-1,-2 0 1,-2 0 117,-3 1 0,-3-3 0,-8 2 0,-1 0 0,-4-1 0,0-6 1,0-4-1,4-5 0,1 0 0,1-1 0,1-1-663,0-3 0,6-3 1,3-5-1,3-4 1,4-4 742,3-1 0,9-1 0,8 1 0</inkml:trace>
  <inkml:trace contextRef="#ctx0" brushRef="#br1" timeOffset="93">24644 16000 8256,'15'-10'0,"-2"1"538,-4-3 1,4 0 0,-5-3-1,2 2 1,-2 2 0,-2 2-1,-1-1 1,0 4 0,-2 6-242,-5 8 0,1 9 0,-9 4 0,0 1 0,1 6 0,-1 2 0,-1 3 0,-2 1 0,0 1 1,2 2-1,2 1 0,-1 1-716,2 1 1,-3-4 0,6 3 0,2-1 0,1-1 0,2-3 0,0-6 0,0-2 0,0-4 0,0-1 0,2-5 0,1-3 58,2-4 0,1-5 0,-3-1 0,2-6 0,-2-7 0,-1-3 1,-2-1-1,0-2 0,0-2 0,0-3 0,-2 1 556,-2-1 0,2-3 1,-3 3-1,4 0 1,1 1-1,0 2 0,0 2 1,0 2-1,0-1 1,0 1 530,0-1 1,1 3 0,4 2 0,5 5 0,2 4-1,3 1 1,-1 0 0,1 1-437,-1 4 0,0-3 0,2 2 0,2 0 0,1-1 0,-1 2 0,-2-2 0,-3 0 0,-2 0 0,-2 2 0,2 0-354,2 1 1,-3-4 0,-2 4 0,0-1 0,-2 1 0,2 1 0,-1 1-440,-1 0 0,-1 1 0,-4 6 0,3-1 0,0 1 0,1-1 0,0 0 0,1 1 210,2-1 1,2-1 0,4-3-1,1-6 1,-1-2 0,1-4 0,-3-2-1,-1-6 705,-1-3 0,-7-6 0,2 0 0,-2 1 0,0 2 0,2 2 0,-2-1 0,1 3 0,-1 0 0,2 3 0,-1-2-251,3-2 1,-4 5 0,7 3 0,1 3 0,2 2 0,1 0 0,0 0 0,1 0 0,-1 2 0,1 1 0,-1 2-139,0-2 0,1 4 1,-1-1-1,0 0 1,1 2-1,-2 0 1,-2 2-1,-3 0 0,-2-1-359,-3 2 0,-1-3 0,-2 2 0,-2 1 0,-1 2 0,-3 1 1,-2 1-1,-2-1 0,2 1 0,2-1 15,-1 0 0,6 1 1,-2-1-1,6-1 1,6-4-1,4-4 0,2-3 1,-1-2-1,0 0-192,1 0 0,-1 0 1,1 0-1,-1 0 512,0 0 0,1 0 0,-1 0 0</inkml:trace>
  <inkml:trace contextRef="#ctx0" brushRef="#br1" timeOffset="94">24443 16100 8018,'-27'-1'213,"3"-4"0,-2 3 1,9-4-1,2 1 0,6-1 1,2-2-1,6-2 0,4 2 1,8 3-1,5 2 0,5 0 1,1-2-1,5 2 4287,5 1-4458,-1-4 0,6 4 0,-5-2 0,3 2 1,0 2-1,0 2 0,-1 1 0,1 3 0,2 2 1,-1 3-43,-2 2 0,3 8 0,-1 1 0</inkml:trace>
  <inkml:trace contextRef="#ctx0" brushRef="#br1" timeOffset="95">25839 16518 8105,'-15'4'240,"1"1"0,-1-2 0,1 1 0,0 0 0,-1 6 1,1 4 3723,-1 6-4018,1 2 0,0 13 0,-1 4 0,1 2 0,0 4 0,-1 1 1,1 4-1,1 1 54,3 3 0,-9-4 0,3-1 0</inkml:trace>
  <inkml:trace contextRef="#ctx0" brushRef="#br1" timeOffset="96">26544 16647 8272,'8'-6'291,"-2"-2"0,-6-7 0,2 1 0,1 0 0,3-1 0,2 1 0,3-2 0,4-3 0,4-5 1,5-3-134,3-2 0,3-2 0,2-2 0,4-4 0,-1-1 0,0-1 0,-2-2 0,1-2 0,-2-2 1,-5 3-1,-6 2 0,-5 2 0,-2 1 0,-1 2 0,-3 3 0,-6 3-224,-2 5 1,-8 3 0,-4 7 0,-3 1 0,-3 4 0,-3 4 0,-3 3 0,-2 4 0,0 3 0,-2 6 0,-1 5 0,-2 5 105,0 1 1,-4 7-1,-1 6 1,2 2-1,2 4 1,1 4-1,0 5 1,2 1-1,2 3 1,2 2-1,4 0 1,6-3-232,7-5 0,4-3 0,2-4 0,4-4 0,4-8 0,8-9 0,4-5 0,6-6 1,1-4-1,2-3 0,1-2 0,2 0-1475,2 0 1,1-5 1665,-1 0 0,2-12 0,7 1 0</inkml:trace>
  <inkml:trace contextRef="#ctx0" brushRef="#br1" timeOffset="97">27162 16388 10041,'0'-22'0,"2"1"0,1 2 0,2-2 0,0-1 0,-1-2 0,1 0 0,-2 1 0,-1 3 0,0 2 470,2 2 0,-4 8 0,0 5 1,-8 8-1,-4 7 0,-3 8 0,-1 2 1,-1 5-1,-3 3-472,3 4 0,1 0 0,3-6 0,2 1 0,3-2 1,1-1-1,4-4 0,2-1 0,1-3 0,0-2 0,1-4-31,4-2 0,8-4 1,6-9-1,-1-5 0,-1-8 1,1-3-1,1-3 0,-1 1 1,-2-1-1,-2 1 1,0 0-1,-1 3 91,-3 2 1,1 2 0,-6 3 0,-4 6 0,-2 10 0,-4 6 0,0 3-1,0 2-398,1 4 1,-1-4-1,5 4 1,0 0-1,0-1 1,0-2-1,1-1 1,4-1-1,5-3 340,2-2 0,9-4 0,2-6 0</inkml:trace>
  <inkml:trace contextRef="#ctx0" brushRef="#br1" timeOffset="98">27565 16014 8236,'-14'0'209,"-1"0"1,2-2 0,2-1 0,2-2-1,-3 2 1,0 2 0,-1 2 0,2 4-1,3 5 1,1 4-324,4 5 1,2 4 0,1 7 0,0 2 0,0 5 0,0 1 0,0 4 0,0-4 0,0 0 0,0-2 0,0-1 0,0-3-93,0-2 0,4-7 1,1-4-1,0-3 0,1-4 1,4-2-1,1-7 1,-1-6 573,-6-7 0,3-7 1,-1-2-1,1 1 1,1 1-1,0-3 1,3-2-1,2-2 1,1 0-1,0 0 0,2 0 1,2 2-127,1 1 0,5 2 0,-3 4 0,0 1 0,1 1 0,0 4 1,4 4-1,0 3 0,-1 4 0,-2 3 0,-1 4 0,-1 6-304,-1 4 0,-2 3 1,-8 5-1,-6-1 1,-2-2-1,-2 1 1,-2 1-1,-2 0 1,-8-4-1,-5 0 1,-7-1-1,-3 0 77,-2-4 0,0-5 0,2-4 0,1-2 0,4-3 0,1-1 0,4-2 0,1 0 0,3-2 0,3-3 0,6-4 0,4-4-2021,4-1 1,4-2 2005,7-3 0,5-4 0,3-6 0</inkml:trace>
  <inkml:trace contextRef="#ctx0" brushRef="#br1" timeOffset="99">28284 15784 8214,'-1'-16'315,"-4"-3"1,2 4 0,-5-1 0,0 7-1,1 1 1,-1 1 0,2 3 0,0 7-1,2 8 1,1 8 0,0 4-27,-2 2 1,-6 9 0,1 2 0,-2 3 0,-3-1 0,1 2-1,-1 2 1,1 1 0,-2 2 0,-1-1 0,-1 1 0,4-5-825,2-3 1,9-4-1,-2-4 1,5-2 0,7-4-1,7-9 1,9-9 0,4-8-1,1-7 1,1-3 534,0-1 0,0-7 0,0-1 0</inkml:trace>
  <inkml:trace contextRef="#ctx0" brushRef="#br1" timeOffset="100">28327 16201 8214,'23'-9'99,"-4"-1"0,-3 0 1,-3 1-1,-2 1 1,-3 0-1,-2 0 423,-2-3 1,-4-1-1,-5 3 1,-5 4 0,-3 3-1,-1 4 1,0 1-1,-1 4 1,1 1 0,-1 3-445,1 2 0,0 3 1,-1 1-1,1 4 0,0 0 1,-1 1-1,2-1 0,2 1 1,3-1-1,2 1 1,3-1-1,1 2-184,2-1 0,6-3 0,4 4 1,4-3-1,4-2 0,3-4 0,1-3 1,4-3-1,1-1 0,2-4 0,-1-1 1,1-4 229,0-3 0,-7-4 0,-2-9 0,-4-1 0,-2 0 0,-1 0 0,-2-1 0,-3 3 0,-2 1 0,-3 1 0,-1 1-277,-2 0 0,0 2 0,0 8 0,0 8 1,0 9-1,0 5-97,0 1 1,0 0 0,0-4 0,2 1-1,2 1 1,6 2 0,3-1 0,1-2-1,2-2 1,3 1 0,5-1 0,4-1 196,0-4 0,1-2 0,0-7 0,0 0 0,-1-2 0,0-3 0,-4-6 0,-5-5 0,-3-5 0,-3-1 0,-4-3 0,-4-3 145,-3 0 1,-4 0 0,-3 3 0,-4 1 0,-6-2 0,-4-1 0,-3 0 0,-2 3 0,0 6 0,-2 6 0,-1 4 0,-2 1-451,0 4 0,7 8 0,3 6 0,3 5 0,3 5 358,3 1 0,-2 8 0,4 7 0</inkml:trace>
  <inkml:trace contextRef="#ctx0" brushRef="#br1" timeOffset="101">29320 16561 8140,'-22'0'227,"3"0"0,-2 0 1,2 1-1,1 4 0,2 5 1,3 4-1,2 5 0,2 7 1,-1 6-1,2 6 1,2 5-1,1 5-2278,0 5 2051,-6 10 0,3 2 0,-7 7 0</inkml:trace>
  <inkml:trace contextRef="#ctx0" brushRef="#br1" timeOffset="102">28961 16446 8175,'0'-10'360,"0"1"0,0-3 0,0 0 0,1-3 2843,4 1-3115,-3 6 0,6 1 0,-4 7 1,6 2-1,1 3 0,-1 6 0,-4 5 1,-1 5-1,0 0 0,-2-1 1,0 0-1,0-1 0,4 0 0,-1-2 1,2-1-1,0-1 0,3-2 0,2-2 1,1-3-1,2-2 0,4-3 1,4-3-1,4-6 0,4-7 0,3-6-88,2-3 0,8-9 0,6-5 0</inkml:trace>
  <inkml:trace contextRef="#ctx0" brushRef="#br1" timeOffset="103">1122 17841 8209,'2'-16'202,"2"-3"1,0 3 0,4-3 0,0 1 0,0 1 0,1-4-1,1 0 1,-1-1 0,2 1 0,2 0 0,0 4 0,-2 1 9,-1 1 0,-5 3 0,3 5 1,-2 12-1,-4 13 0,-6 9 1,-5 5-1,-4 5 0,-3 2 1,-2 8-1,-1 1 0,0 3 1,0 0-322,0 3 0,-5 2 0,5 2 0,1-2 0,2-3 0,3-5 0,2-5 0,3-5 0,2-6 0,2-6 101,3-7 1,1-11 0,1-6 0,3-9 0,2-4 0,2-7 0,2-2 0,-1-6 0,1-1 0,1-4 0,3-1-14,6-1 1,-4-7-1,3 3 1,-3-1-1,0 1 1,1 2-1,2 1 1,-1 1-1,-2-1 1,-2 4-1,1 3-40,-1 3 1,1 6 0,-1 0 0,0 9 0,-1 9 0,-2 8 0,-3 5 0,0 1 123,0 0 0,2 1 1,3-1-1,-2 1 0,-3-1 1,0-1-1,0-2 0,1-1 1,1-1-1,0-1 0,1-3 3,2-4 1,-4-1 0,1 0-1,1 0 1,2-1 0,1-4-1,1-4 1,1-4 0,1-2 0,2 1-1,-1 0-184,-2-1 1,-2 1 0,1-1 0,-1 1 0,0 1-31,1 4 0,-6 2 0,-1 9 0,-1 3 0,-2 3 1,-1 1-1,3 1 0,1 1 0,3 2 148,2 1 0,1 1 0,1-1 0</inkml:trace>
  <inkml:trace contextRef="#ctx0" brushRef="#br1" timeOffset="104">2201 17813 8243,'0'-15'44,"0"6"0,0-1 0,0-1 0,0-2 1,0-1-1,0-1 0,0 1 0,0 0 0,-2-1 1,-1-1-1,-3-1 1874,-2-3-1865,-2 1 0,-4 5 0,-1-1 0,1 1 0,0 0 0,-2 1 0,-2 3 0,-3 5 0,1 4 0,-3 1 0,2 1 0,-1 4 0,1 5 0,0 4 0,4 4 0,1 3 0,1 1 0,1 4 0,1 1 0,4 0 0,4-2 0,3-1 0,2 2-51,0 1 0,0-3 0,0-1 1,2-3-1,3-2 0,4-4 0,4-4 1,3-4-1,2-1 0,1 0 0,-2-2 1,-1-3 53,-1-5 1,-1 2 0,1-6 0,-1-3 0,0 0 0,-1-3 0,-2 1 0,-1-1 0,-1-1 0,1-1 0,0-2 0,-1 1-314,-1 2 1,5 2-1,-5-1 1,2 2-1,-2 6 1,-2 7 223,-3 7 1,-1 11 0,-4 3-1,-1 0 1,-2 1 0,2-1 0,1 1-1,2 1 1,0 1 0,2 0-1,3-2 1,3-1 58,0-4 0,5-1 1,-4-3-1,4-3 1,1-6-1,1-2 1,-2-4-1,-2-2 1,-3-6-1,-2-3 162,-3-1 0,4-2 0,-1-2 0,0-1 1,2 2-1,-1 1 0,1 1 0,0 1 1,1-1-1,1 3 0,0 0 0,-1 3-186,-1-2 0,5 4 0,-3 2 0,2 2 0,3 0 0,-1-2 0,1 2 0,-3 3 0,0 3 0,-4 4 0,0 1 0,-2 3-43,0 2 0,1 1 1,-4 0-1,2 1 1,-2-1-1,-2 1 1,-1-1-1,0 0 1,2-1-1,1-2 0,2-1-166,-2 1 1,0-3-1,2 0 1,3 0-1,2-2 1,-1 1 0,3-4-1,0-1-599,3-2 0,-6 0 0,1 0 806,1 0 0,2-7 0,1-1 0</inkml:trace>
  <inkml:trace contextRef="#ctx0" brushRef="#br1" timeOffset="105">3150 17338 8207,'0'-15'393,"-1"1"0,-4 1 0,-4 4 1919,-4 4-2374,5 10 0,1 9 1,6 10-1,-2 3 0,-2 4 1,0 2-1,0 6 0,-1 2 1,-1 2-1,-1 2 0,2 1 1,0 2-1,1-1 0,0-3 1,0 0-1,2-3 0,1-2 1,2-6-1,0-4 0,0-5 1,0-5 61,0-3 0,0-8 0,0-2 0</inkml:trace>
  <inkml:trace contextRef="#ctx0" brushRef="#br1" timeOffset="106">2978 17885 8207,'-15'-13'-53,"1"2"0,0 3 1,-1 0-1,1 1 1,0-1-1,-1 2 1,1-1 482,-1 4 1,9 2 0,6 1 0,8 0 0,6 0 0,4 0 0,3 0 0,0 0 0,1 0-327,0 0 0,2 0 0,3 0 0,-1-2 1,-4-1-1,1-4 0,-2 1 0,1-2 1,-1 2-1,-1-1 0,-2 4 0,-2 0-175,-2-2 0,1 3 0,-1-2 0,-1 4 1,-2 3-1,-3 3 0,-1 2 0,-3 3 1,1 4-1,0 2 0,-2 4 0,-1 0-85,-2 0 1,0 0 0,0-4 0,0 2 0,0-1 0,0-2 0,0-2 0,-2 1 104,-3-1 1,4-8 0,-4-6 0,3-8-1,4-4 1,1-3 0,4 1 0,1-2-1,1-2 1,1-1 0,-1 2 40,3 1 1,-1 1 0,0 2 0,-3 2 0,0 3-1,-2 0 1,2 2 0,0-1 0,3 4 37,2 2 0,0 2 0,-2 4 1,-1 5-1,1 1 0,2 0 1,1-1-1,1-1 0,-1-1 0,0-1 1,1-3-68,-1 1 0,5 0 1,0-5-1,1 0 1,-1 0-1,0 0 1,-1-2-1,-2-1 1,-2-3-1,0-2 1,1-3-1,-2-2 183,-4-2 1,2-4 0,-6 0-1,-2 0 1,-1 0 0,-2-1 0,2 1-1,1 0 1,1 0 0,0 1-370,-3 2 1,-2 4 0,-4 4 0,-3 8-1,-2 8 1,2 4 0,0 4 0,2 2-1,0 3 1,1-1 38,-2 1 1,6 3 0,-4-3-1,3 0 1,2 1 0,0-1-1,0 1 1,0-1 0,0 0 0,0-3-1,2-4 311,3-5 1,3 3 0,6-8-1,1-2 1,-1-4 0,0-4 0,-1-2-1,-2-3 1,-1-2 0,1-3-1,0-1 45,-1-3 0,3 1 0,-4 6 0,4 2 0,1 2 0,2-3 0,2 0 0,1-1 0,0 2 1,1 1-1,0 0 0,1 2-119,0 4 0,-2 0 1,-5 1-1,1-2 0,-1 2 1,1 3-1,-3 5 1,-2 5-1,-5 2-88,-4 3 0,-7-1 0,-2 1 0,-2-3 0,1 0 0,-1-3 0,1 2 0,1 2 0,0 0 0,1-2-86,1-1 0,1-5 0,5 4 0,0 2 0,2 1 0,2-1 137,6-2 1,3-6 0,1 2 0,1-3 0,-1-4 0,0-1 0,1-3 0,-1-1 0,1-1 0,-1 0 0,0-3 192,1-2 1,-1-1 0,-1 0 0,-2-1 0,-1 1 0,1-1 0,2-1-1,1-1 1,0-2 0,1 1 0,-1 2 0,1 2-1,-1-1 1,2 1 0,1 0 0,3 1-1,-3 2 1,1 3 0,1 1 0,5 2 0,2 1-1,-1-1 1,-1 2 0,0 3-493,-2 4 0,4 4 0,-5 7 0,0-1 0,-2 2 1,-5 2-1,-4 2 0,-4 1 0,-3 2 0,-1-3 0,-2 3 1,-2-2 323,-2-1 1,-9 0 0,-6-6 0,-1 0-1,0-1 1,-3-2 0,-1-3 0,2 0-1,1-1 1,4-1 0,1-3-1427,1-1 1387,1-2 0,-1-7 0,1-1 0</inkml:trace>
  <inkml:trace contextRef="#ctx0" brushRef="#br1" timeOffset="107">5107 17251 8171,'-14'0'280,"-1"0"0,1 0 1,1 2-1,4 3 1,4 4-1,2 6 1,-1 2 1652,0 3-2025,-1 12 0,3-8 0,-1 11 0,-2-2 0,0 2 0,-1 2 0,-2 3 0,-2 2 0,2 1 0,0 0 0,0-1 0,-1-2 0,1-4 0,1-2 0,3-5 1,-1-5-1,2-3 0,1-4 0,2-1-111,0-2 0,0-7 1,0-7-1,0-8 0,0-5 1,0-3-1,0-1 1,0-3-1,0 3 0,0-1 1,0 1 453,0-3 1,0 1 0,0 5 0,2-1-1,1 1 1,2 0 0,-1-1 0,1 1-1,2 1 1,-1 2 0,2 3 0,-2 0-99,1 0 0,4 3 1,-1-3-1,2 0 1,3 2-1,1-1 0,1 4 1,4 0-1,0 0 1,1-2-1,-1 2 1,0 1-109,-4 2 0,4 0 0,-2 2 0,1 3 0,-1 3 0,0 1 0,-1 1 0,-2 1 0,-2 2 0,-1 1 0,-2 2 0,-3 2-332,-2 1 1,-1 0 0,-5-3 0,0 2 0,-2 1 0,-2-2 0,-4-1 0,-2-3 0,2-2 0,0-3-98,0-1 1,5-4-1,-2-8 1,4-4-1,1-4 1,1-2 404,4 1 0,-2 1 0,7 2 0,1 1 0,2 1 0,-1-1 1,0 2-1,-3 2 0,2 1 0,2 0 0,2 0 173,-1 2 1,5-3 0,2-1 0,1 1 0,2 0 0,0 1 0,0 0 0,2-1-1,1-1 1,0-1 0,-1 2 0,-2-2 229,1 0 0,-4 5 0,-2-4 0,-3 3 0,-3 0-450,-3 6 1,-10 3-1,-8 6 1,-2-1-1,2 1 1,0 2 0,0 1-1,-1 0 1,-1 1-1,2-1 1,2 0-1625,2 1 1,3-1 0,1 1 1649,0-1 0,-7 0 0,-1 1 0</inkml:trace>
  <inkml:trace contextRef="#ctx0" brushRef="#br1" timeOffset="108">6057 17482 8171,'0'-27'231,"0"3"1,6-2 0,4 7 0,2 1-1,3 1 1,-1 1 0,2 0 0,2 3 0,1 0-1,0 2 1,2 0 0,1 3-508,1 1 0,-1 2 276,-3 5 0,-3 0 0,5 0 0</inkml:trace>
  <inkml:trace contextRef="#ctx0" brushRef="#br1" timeOffset="109">6416 17712 8603,'-14'0'764,"4"1"0,1 4 0,-2 5 0,-2 3 0,-2 1 0,1 2 0,0 3 0,-1 7 1,1 6-402,-1 6 1,-4 9-1,-2 4-363,-1 5 0,-2 11 0,10-27 0,-1 0 0</inkml:trace>
  <inkml:trace contextRef="#ctx0" brushRef="#br1" timeOffset="110">7035 17899 9388,'-5'-10'437,"0"1"0,2-2 1,2-2-1,1-2 1,0-1-1,0-1 1,1-4-1,4 0 1,5-1-1,2-1-345,3-2 1,4-1-1,2 1 1,3 2 0,4 1-1,4 1 1,0 2 0,0 5-1,0 4 1,2 4 0,-2 2-1,-2 3 1,-3 2 0,-1 6-1,-5 6 1,-4 6-239,-4 3 0,-8 7 0,0 5 0,-4-2 0,-2-2 1,-4-1-1,-5-1 0,-2 1 0,-4-2 0,-2-3 0,-3-4 1,0-4 325,1-2 0,-1-6 0,3-3 1,-1-4-1,2-1 0,1 0 1,3-1-1,3-4 0,4-5 1,1-2-1,0-3-706,2 1 0,3-1 1,3 1-1,4 0 1,1 1-1,3 2 1,2 1-1,3-1 526,3-2 0,3-1 0,7-1 0</inkml:trace>
  <inkml:trace contextRef="#ctx0" brushRef="#br1" timeOffset="111">7941 17194 8195,'2'-24'415,"1"2"1,2-1 0,-2 2 0,-1 1 0,-1 2-253,4 2 0,1 19 0,4 8 0,-5 10 0,-4 10 1,-1 4-1,-1 3 0,-2 2 0,-2 3 0,0 4 1,0 1-1,-1 0-584,-2 0 0,5-1 0,-2-3 0,3-1 0,2 0 0,0-1 0,0-6 0,2-5 0,1-7 448,2-4 0,0-8 0,-5-12 0,-2-8 0,-1-5 0,-3-2 0,-2-1 0,-4-1 0,0-2 0,-3 0 0,1-2 0,-1-2 521,1 1 0,1 1 0,2 7 1,3-1-1,0 1 0,2 0 1,-1-1-1,6 2-591,4 4 1,0 9 0,8 9 0,4 4 0,2 2 0,2-1-1,1 0 1,0 1 0,3-2 0,1-2 0,0-2 0,0 1-74,1-2 0,1-2 1,-1-6-1,-1 0 0,0 0 1,-1-1-1,-4-4 0,-3-3 1,-2-2-1,1 1 0,-3-2 1,-2-2 265,-5-2 0,1 6 1,-3 1-1,-4 1 1,-7 4-1,-5 3 1,-1 7-1,-1 5 1,1 6-228,0 0 1,4 2-1,2 1 1,2 0-1,1 1 1,0-1-1,0 0 1,2-4-1,1-1 1,4-1-1,3-2 139,4-4 0,-1-2 0,2-7 0,1 0 0,0-2 0,0-3 0,-3-4 0,0-4 0,-1-2 0,1-1 0,-2-1-43,1-2 1,-1 1-1,-3 7 1,2 1-1,-2-1 1,0 0-100,2 1 1,2 6-1,2 8 1,-4 6-1,-3 3 1,-2 1-1,1 1 1,4-1 91,5 0 1,2-1 0,3-3 0,-1-6-1,2-2 1,2-2 0,1-2 0,0-2 0,0-6-1,2-4 1,1-5 0,2-5 221,-1-4 0,2-2 0,-4-2 1,0-3-1,1-2 0,-3-1 1,-1-1-1,-5 3 0,-2 0 1,-3 4-1,-2 4 0,-1 4-263,0 4 1,-2 11 0,-8 4 0,-4 7 0,-2 6 0,-1 8 0,4 3 0,0 3 0,2 1-261,0 2 1,-4 2-1,5 2 1,2 0-1,2 0 1,1-1-1,0 1 1,0-2 0,1-1-1,2-4 1,4-1-1,1-3 302,3-2 1,2-8-1,1-3 1,0-4 0,1-1-1,-1 0 1,1-1-1,-1-4 1,0-5 0,1-3-1,-1-3 1,1-1 217,-1-2 1,0 1-1,1 7 1,-3 1 0,1 1-1,-2-1 1,2 2 0,-2 2-1,2 1 1,0 0 0,1 0-214,1 2 0,-1 1 1,-1 4-1,-2 1 1,-3 4-1,-1 1 1,-4 3-1,-2 2 26,-1 1 0,0 0 0,-1 1 0,-2-1 0,-2 1 0,2-1 0,-1 0 0,1 1 0,-2-1 0,1 1 0,-1-1-735,0 0 1,0 1 0,5-1 0,2-1 690,3-4 0,9-2 0,8-7 0</inkml:trace>
  <inkml:trace contextRef="#ctx0" brushRef="#br1" timeOffset="112">9265 17453 8095,'-14'-6'821,"-1"-2"0,1-7 1,1 1-1,3-1 1,6 1-886,2 0 1,7 7 0,1 7 0,2 8-1,2 7 1,-1 2 0,-1 2 0,0-1 63,0-2 0,2 5 0,4 1 0</inkml:trace>
  <inkml:trace contextRef="#ctx0" brushRef="#br1" timeOffset="113">9409 17726 8095,'14'0'29,"1"-6"1,-1-2 0,0-2 0,-1 1 0,-2-2 0,-1-4 0,1-4 0,0-5 0,0-3 0,-1-2 412,1 0 1,0-4 0,1-3 0,-3 1 0,1 0 0,-1 3 0,-1 2-1,-1 1 1,-4 0 0,0 0 0,0 2-490,2 3 1,0 8 0,-7 8 0,-2 4 0,-4 7 0,-2 8 0,2 8-1,0 3 1,0 4 0,-2 1 0,1 4-138,-1 2 0,2-1 1,-3 5-1,1 0 0,1-1 1,1 3-1,1-1 0,3-1 1,-1 0-1,2-2 0,1 0 1,2-3 197,0-2 0,0-2 0,0-4 0,2-7 0,2-6 0,6-6 0,4-5 0,4-5 1,1-4-1,0-6 0,1-2 166,-1-2 1,2-7 0,-4 2 0,4-2 0,0 1 0,-1 3 0,-2 1 0,-2 3 0,0 1 0,2-1 0,1 0 0,-2 4-124,-1 3 1,-6 8-1,0-2 1,1 3-1,2 2 1,-1 2 0,-2 3-1,-5 4 1,-2 4-1,0 1-94,2 1 0,0 1 1,-5 1-1,0 3 1,0-3-1,0-1 1,0-1-1,-2-3 1,-1-1-1,-2-1 0,2 1 148,1 2 0,2-3 0,2-2 1,3-4-1,4-5 0,4-7 1,1-5-1,1-1-54,-1-1 1,5 1 0,1 0 0,-3-1 0,-1 1 0,-1 1 0,-1 2 0,0 3 0,1 0 0,-1 1 3,1 1 0,-1 1 1,-1 7-1,-4 3 1,-2 3-1,-3 1 1,3 1 43,1 1 1,-3 0-1,3 0 1,0-3-1,0 0 1,3-1 0,2-1-1,1-3 1,0-1 122,1-2 1,-1 0 0,1 0-1,-1-2 1,2-2 0,1-4 0,4-2-1,0 0 1,1-2 0,-1-3 0,2-1-1,-3 3-581,1 1 1,-2 0-1,-6 1 1,-2 3-1,-3 3 1,-1 7 267,-4 6 1,-6 5-1,-4 0 1,1-2 0,0-2-1,1 1 1,0 0 0,0-1-1,2 2 1,1 2-910,2 2 1,2-1 0,3-1 0,4-4 0,4-4 993,2-3 0,5-2 0,3 0 0</inkml:trace>
  <inkml:trace contextRef="#ctx0" brushRef="#br1" timeOffset="114">10862 17064 8095,'0'-14'0,"0"0"572,0-1 1,0 6 0,0-1 0,0-1 0,-2 0 0,-1 3 0,-2 8 0,0 9 0,-1 7-687,-4 3 0,2 12 1,-1-1-1,-2 5 1,-2 5 113,-1 2 0,-7 7 0,-2 3 0</inkml:trace>
  <inkml:trace contextRef="#ctx0" brushRef="#br1" timeOffset="115">11783 17611 8066,'12'-21'0,"0"-1"529,-3 0 0,1-4 1,3 7-1,-2 0 0,-2 0-41,3-1 0,-8 9 1,-4 11-1,-8 10 0,-4 7 1,-3 9-1,-1 6 0,-1 6 1,-4 4-1,0 3 1,-1 1-1,1 3 0,-2 3 1,3 0-861,-1 0 1,2-1 0,6-5 0,2 4 0,3-2 0,1-2 0,4-8 0,3-4 0,5-9 0,5-4-1,4-8 1,4-7 371,1-4 0,0-8 0,-5-2 0</inkml:trace>
  <inkml:trace contextRef="#ctx0" brushRef="#br1" timeOffset="116">11567 17741 9175,'0'-15'0,"0"1"0,-2-2 0,-1-2 0,-2-2 0,2-3 0,3-1 0,5 0 0,4 0 0,4-1 495,2-3 1,5 0 0,4 1 0,5 1 0,3 4-1,3 1 1,2 3 0,3 2 0,0 3 0,-2 4 0,-4 4-1,-4 3-376,-1 2 0,-2 12 0,-3 4 0,-5 3 0,-4 3 0,-6 1 0,-4 2 0,-3 2 0,-2 2 0,-3 0 0,-5-2 1,-8-1-298,-5-2 1,2-5 0,-4 3-1,1-1 1,-1-5 0,-1-3 0,2-4-1,1 1 1,2-2 0,0-3-5670,1-4 5847,9-1 0,2-6 0,7-2 0</inkml:trace>
  <inkml:trace contextRef="#ctx0" brushRef="#br1" timeOffset="117">12185 17640 8066,'15'-14'205,"-6"-1"0,3 1 0,2-1 0,4-1 1,1-1-1,0-4 0,2 0 0,0 0 0,1 4 1,-1 1-1,-1 2 384,-2-1 1,-2 7-1,-3 5 1,-4 6 0,-4 7-1,-3 3 1,-4 3 0,-1 3-1,-2 3-603,2 0 0,1 4 0,2-5 1,0 0-1,0 1 0,0-1 1,0 0-1,0-4 0,2-1 1,1-1-1,4-3 0,1-2 60,3-5 0,2-4 0,1-1 1,0 0-1,2-1 0,2-4 0,1-6 1,0-5-1,0-5 0,1-1 0,-1-2 1,0 0-255,0 0 1,0 1-1,-4-2 1,1 2-1,1 1 1,3 1-1,-3 2 1,-3 5-1,-4 6 18,-5 6 0,-4 5 0,-2 12 0,-2 1 0,-4 1 0,1 4 0,-2 1 0,1 4 0,1-1 0,3 1 0,1-2 0,2 0-179,0-2 0,0 1 0,0-6 0,0 2 0,0-1 0,0-2 0,2-3 0,1-2 369,2-1 0,6-7 0,-3 3 0</inkml:trace>
  <inkml:trace contextRef="#ctx0" brushRef="#br1" timeOffset="118">12473 17180 8066,'-22'-15'376,"1"1"0,7-1 1,1 1-1,5 3 1,6 6-1,7 10-268,3 6 1,3 3-1,7 2 1,1 2-1,0 1 1,0-1-1,1-2 1,-1 0-1,2 0-108,2-2 0,5 10 0,0-8 0</inkml:trace>
  <inkml:trace contextRef="#ctx0" brushRef="#br1" timeOffset="119">12991 17136 8066,'0'-14'390,"0"0"0,2-1 0,1 1 0,2-1 0,-2 1 0,-3 1-414,-5 4 0,2 9 1,-5 9-1,2 6 0,2 2 1,1 6-1,0 2 1,-2 6-1,2-1 24,1 0 0,2 5 0,0 2 0</inkml:trace>
  <inkml:trace contextRef="#ctx0" brushRef="#br1" timeOffset="120">13193 17439 8066,'0'-15'201,"4"6"1,1-1-1,0 0 1,0 1 0,1 1-1,0 3 1,1 7 0,-4 6 120,-1 4 1,-2 9-1,0 3 1,0 3 0,-2 2-1,-1 1 1,-2 2 0,0 4-1,1 0 1,-3 4-1,-1 2 1,-1 1-457,1 0 0,-5 0 1,3-1-1,-1-2 1,0-3-1,1-2 0,-1-5 1,0-4-1,0-7 1,1-5-1,-1-4 139,-2-5 1,3-4 0,2-2-1,0-4 1,2-5 0,-2-2-1,2-4 1,-2-2 0,1-3-1,1-1 1,3-4 0,1-1-102,2-2 1,0 5-1,2 0 1,3 0-1,4 0 1,4 2-1,1 1 1,1 4 0,1 1-1,1 1 1,4 2-1,0 2 143,0 2 1,4 6-1,-2-4 1,2 2-1,1-1 1,1 0-1,-2-2 1,1 1-1,-2-1 1,0 0-1,2-1 1,-1-1 24,-1 0 1,-2 1-1,-4-6 1,1-1-1,-1-1 1,-2-4-1,-3 0 1,-2-1-1,-3 1 1,0-1-1,-2-1 1,1-1-208,-4 2 1,-2 0 0,-1 4 0,-1-1 0,-4 3-1,-5 5 1,-2 7 0,-3 6 0,1 4 0,-1 2 120,1 4 1,0 5 0,-1 4 0,1 1 0,-1 2 0,3 0 0,1 0 0,1 2 0,0-1 0,2 1 0,2-2-1,1 0-171,0-2 0,1 4 0,5-7 0,2 0 0,4-1 0,1-2 1,3-5-1,2-3 0,1-5 0,0-1-2933,1-2 3118,-7-6 0,5-2 0,-5-7 0</inkml:trace>
  <inkml:trace contextRef="#ctx0" brushRef="#br1" timeOffset="121">13322 17079 8066,'-14'-15'557,"-1"1"0,1 1 0,1 2 0,2 3 0,3 3 0,1 7 0,4 7-459,2 9 0,5-2 0,3 5 0,-1-2 0,2 2 0,0 1 0,2 4-98,-2 1 0,11 2 0,-3-1 0</inkml:trace>
  <inkml:trace contextRef="#ctx0" brushRef="#br1" timeOffset="122">13926 17482 8066,'0'-15'437,"5"1"0,0 0 0,-2-1 0,0 1 0,0-1 0,2 1 0,-3 1 0,-4 2 0,-4 3 4446,-2 2-4870,5 1 1,-10 11 0,3 4 0,-3 3 0,1 1 0,1 2 0,3 2 0,0 2 0,1 1 0,-1 1 0,2-1 0,-1 2 0,4-3 0,2 1 0,1-3 0,0-2 0,1-2 0,4 1 0,5-1 0,4-1 0,4-4 0,1-4-100,-2-3 1,1-9 0,-1-2 0,3-4 0,-1-1 0,0-2 0,0-2 0,-1-1 0,-2 0 0,-2-1-1,-1 1 1,-2 2 9,-1 1 0,-6 3 0,4 2 0,0 3 1,-1 0-1,1 1 0,-2 3 19,1 5 0,-3 1 0,-2 7 0,1 3 0,2 0 0,-2 3 0,-1-1 0,-2 0 0,0 1 0,1-2 212,4-4 1,-3 4 0,3-3 0,-2 1 0,0 0 0,3-1 0,2-1 0,4-1 1,0-3 1,3-5 0,-1-3-1,1-4 1,-1-2 0,0-6 0,2-2-1,2-1 1,1 2 0,-1 2-1,-2-1 1,-2 1-631,0 0 0,-1-1 0,-2 3 0,-1 0 0,1 3 0,2-1 0,0 4 500,-4 6 0,-1 5 0,-4 6 0,0-2 0,0 3 0,-1 0 0,0 3 0,3-1 0,2 0-117,3 1 1,-4-6 0,-1-1 0,1 0 0,2-1 0,2 1-1,1-2 1,-3 1 0,2-4 0,1 0-2458,-3 2 0,4-4 2547,-3 4 0,9 3 0,3 0 0</inkml:trace>
  <inkml:trace contextRef="#ctx0" brushRef="#br1" timeOffset="123">15178 17510 8035,'0'10'382,"0"0"1,-2-1-1,-1 1 1,-3-1-1,-2 3 1,-3 2-1,-4 5 1,-2 7-1,-6 6 711,-4 6 0,0 10 0,-12 8 0,-2 10-1093,18-29 0,0 2 0,-6 11 0,0 3 0,-4 2 0,0 0 0</inkml:trace>
  <inkml:trace contextRef="#ctx0" brushRef="#br1" timeOffset="124">16056 17712 7568,'-15'-8'323,"1"-5"1,-1 4 0,3-4-1,2-2 1,4 3 0,1 0 0,0 3-1,3-2 1,4-2 0,4-2 0,2 1-1,5-2 1,3-2 0,3-1-95,-1 2 1,4 1 0,2 1 0,2 1-1,-1 0 1,-1 1 0,0 3 0,0 5 0,0 4-1,0 1 1,-1 1 0,-4 6 0,-3 7 0,-2 9-1,-1 4 1,-3 1-595,-6 1 1,-2 5 0,-2-1 0,0-1 0,0-1 0,-2-4 0,-1-3 0,-3-5-1,-2-3 1,-3-3 0,-1-2 280,3-1 0,-2-9 1,6-1-1,2-8 1,-1-5-1,1-1 1,-2-2-1,2-2 1,3-2-1,3-1 1,2 0-1,0 2 76,1-2 1,-2 10 0,5-3-1,2 2 1,2 4 0,2 4 0,-1 2-1,0 2 1,2 0 0,4 0 0,2 0 57,0 0 1,6 5 0,-6 0 0,2-2 0,0-2 0,1-1-1,1 0 1,0 0 0,-4-1 0,-1-4 0,-4-5 0,-1-2 141,-1-3 0,-3 1 1,0-1-1,-4 1 0,-2 0 1,-3-2-1,-1-2 0,-2-1 1,-2 3-1,-3 5-145,-4 6 1,-4 3-1,-1 4 1,-1 3-1,3 6 1,0 5-1,3 5 1,-1-1-1,2 3 1,2-1-1,1 2 1,0 0-353,2 0 1,1-5 0,2 4 0,2-2 0,3-2 0,4 0 0,6 0-1,4-1 1,5-4 304,3-4 0,8 2 0,2-4 0</inkml:trace>
  <inkml:trace contextRef="#ctx0" brushRef="#br1" timeOffset="125">17178 17611 8400,'0'-19'0,"0"0"355,0 1 1,-5-4 0,0-1-1,2-1 1,1 2 0,2 1 0,0 4-1,0 1 1,-1 3 0,-2 2 0,-4 3-1,-1 1-156,-3 4 1,-2 8 0,-1 6-1,-2 5 1,-2 5 0,-1 3 0,1 5-1,4 3 1,3 0 0,3 0 0,1-2-1,4 0-419,2-2 1,1-8-1,1 1 1,4-3-1,6-7 1,5-3-1,5-5 1,1-3-1,4-6 1,1-7-1,2-8 1,0-4 429,-1-6 1,-4-6 0,0 1 0,2-4 0,0-5 0,-1-1 0,-2-2 0,-3-2 0,-2 0 0,-1 1 0,-1 3-1,0 2-53,-3 6 1,-8 9 0,0 10 0,-4 6 0,-2 8 0,-4 10 0,-5 8 0,-2 6 0,-4 5 0,-2 5-361,-1 5 0,0 1 0,4 5 0,1-2 0,0 2 0,1 2 0,2 1 1,3-2-1,1-1 0,4-1 0,1-1 0,4-1-42,3-4 1,4-4 0,9-5-1,3-5 1,1-4 0,2-6-1,0-4 1,0-3 0,0-4-1,0-3 1,0-6 0,0-5 472,-2-3 1,-1-2 0,-6 2 0,1-5 0,1-2 0,2 1-1,-1 1 1,-2-2 0,-3 1 0,-2-1 0,-2 2 0,3 0-73,0 2 0,-4 1 0,-3 7 1,-3-1-1,-4 2 0,-3 5 1,-3 8-1,-1 10 0,-1 6-366,-1 3 1,0 7 0,0-4 0,1 2-1,0 0 1,2 2 0,2 1 0,1 0 0,0-1-1,2-2 1,2 0 0,1-2 254,0-3 0,6-3 1,4-1-1,2-3 1,3-2-1,-1-5 1,1-5-1,-1-5 0,2-5 1,2-2-1,1-3 268,-2 1 0,-1-2 1,-1-2-1,-1-1 1,0 1-1,1 2 1,-1 2-1,1 1 1,-1 2-1,0 1 1,1 1-1,-1-1-225,1 1 0,1 5 1,1 0-1,2 2 0,-1 2 1,-2 0-1,-2 0 0,-1 2 1,-2 1-1,-1 3 1,-1 4-1,-1 4-317,-3 4 1,-3 3 0,-2-4 0,0 4-1,0 0 1,-2 0 0,-1-4 0,-2-1 0,0-1 296,-1-1 0,4-8 1,-1-6-1,6-8 0,5-4 1,2-3-1,0-1 1,1-1-1,2-3 0,-1 1 38,-2-2 1,3 5 0,-5-3-1,1 3 1,1 3 0,0 2 0,-1 3-14,1 2 0,-7 7 0,3 9 0,-1 3 0,0 1 1,0 1-1,-1-1 0,3 0 121,1 1 1,-3-1-1,3 1 1,0-3 0,0 0-1,3-4 1,2-2 0,1-3-77,0-1 0,1-2 1,-1 0-1,2-2 0,3-3 1,4-4-1,1-4 0,0-3 1,1-2-1,2-1 1,1 2-1,-3 1-443,-1 1 0,-6 1 0,1-1 0,-5 4 0,-4 6 0,-7 10 0,-4 6 1,-6 4 176,-1-1 1,3 1 0,-3-1 0,2 0 0,1-1 0,0-2 0,1-1 0,0 1 0,3 2 0,1 1 0,0 1-2698,0-1 1,0-4 2824,0-1 0,0 1 0,0 4 0</inkml:trace>
  <inkml:trace contextRef="#ctx0" brushRef="#br1" timeOffset="126">18861 17122 8186,'0'-29'0,"0"0"771,0 1 0,0 5 0,0 4 0,0 3 1,0 2-1,2 1 0,1 7 0,2 9 0,-2 11-829,-2 7 1,-2 4 0,-2 7 57,-2 2 0,-6 12 0,3-1 0</inkml:trace>
  <inkml:trace contextRef="#ctx0" brushRef="#br1" timeOffset="127">19998 17539 8104,'4'-19'362,"3"-2"1,1-1 0,3-2 0,0 0 0,0 0 0,-1 0 2780,1 2-3061,-5-6 1,6 8-1,-8-6 1,0 4-1,-3 1 1,-1 3-1,-1 2 1,-4 2-1,-5 1 1,-4 4-1,-7 4 1,-6 5-1,-7 5 1,-1 6-1,-2 6 1,2 9-1,0 6 1,3 6-1,2 5 1,3 4-1,4 1 1,9-2-1,7-1 1,7-2 0,5-1-1,6-6 1,9-7-504,8-8 1,4-11 0,10-6-1,3-4 1,-1-6 0,1-10-1,-3-11 1,-2-10 0,-2-6-1,0-5 1,1-5 0,-2-3 539,-2-1 1,-2-1 0,-4 0 0,0-1 0,-2 0-1,-1 2 1,-4 7 0,-3 8 0,-6 9 0,-5 6-1,-3 6 176,-1 7 0,-5 15 1,-9 6-1,-2 7 1,-3 8-1,-1 4 1,-1 6-1,-3 3 0,3 5 1,-1 2-1,1 1 1,-3 0-311,3 0 0,1 2 0,3 1 0,2 2 0,3-1 0,1-4 0,4-5 0,3-6 0,5-6 0,5-6 0,4-2 0,4-4 76,1-6 0,5-11 0,-3-8 0,-1-7 0,3-6 1,-2-3-1,-1-2 0,-2 1 0,-2-1 0,-2 0 1,-1 2-1,-2 1-150,-1 2 1,-7 7 0,3-1 0,-1 5-1,0 7 1,-2 4 0,-1 10 0,-2 7 0,0 6-20,0 1 1,0 2 0,0 5 0,0 0 0,0-1 0,1 1 0,3 0 0,2 0 0,4-2 0,4-2 0,5-4 0,2-3 180,0-5 0,4-9 0,-2 1 0,1-3 0,0-2 0,0-2 0,0-4 0,-2-7 1,0-6-1,-1-4 0,0-2 0,-3-2-11,-3-2 0,-7 0 1,-3 0-1,-3 1 1,-2-1-1,0 0 1,-3 0-1,-5 2 1,-8 1-1,-5 4 1,-5 3-1,-1 6-195,-2 7 1,1 4-1,-1 4 1,2 2-1,1 8 1,4 5 0,1 7-1,3 5 1,4 5-1,4 4 1,6 2-1,2 0-2963,2-2 1,2 1 3095,2 4 0,11 0 0,7 0 0</inkml:trace>
  <inkml:trace contextRef="#ctx0" brushRef="#br1" timeOffset="128">21134 17582 8104,'8'-28'404,"5"-3"1,-5-1 0,1-3 0,1-2 0,1-1 0,0 3 0,-1 4 0,-4 7 0,-1 4-1,0 2 94,-2 2 1,-3 8 0,-5 6 0,-4 9 0,-4 9 0,-1 3-1,-1 3 1,2 1 0,2 4 0,2 3 0,-1 4-635,2-2 1,0-2 0,5-3-1,-2-1 1,2-2 0,1 2-1,2-1 1,0-1 0,2-5-1,3-3 1,4-3 0,4-3 106,1-5 1,6-4-1,0-4 1,3-5-1,1-8 1,0-5 0,-2-4-1,-1-3 1,-3 0-1,-3-1 1,0 0-1,-2 2 202,-4 3 0,2-2 1,-6 7-1,-2 2 1,-1 1-1,-2 4 0,0 8 1,-2 10-303,-2 10 1,2 2 0,-3 4 0,4 0 0,1 1 0,0 1-1,0 0 1,0-2 0,0-1 0,0-4 0,1 1 0,2 0 76,2 1 0,5-5 0,-4-6 0,2-1 1,3-4-1,2-2 0,2-1 0,-1-1 1,2-4-1,2-5 0,1-4 0,0-4 10,2-1 1,-5-6 0,4 2 0,0-1 0,0 0 0,1 0 0,0 0 0,-3 2 0,-2 1 0,-4 4 0,0 2 0,-4 4 79,-2 1 0,-1 9 0,-5 1 0,0 8 0,0 5 0,0 3 1,-2 1-1,-1 4 0,-2 0 0,2 1 0,1-1-216,2 0 0,0-1 1,0-2-1,2 1 1,1 0-1,4 1 0,0-1 1,5-2-1,2-1 178,5-1 0,4-1 0,5 1 0</inkml:trace>
  <inkml:trace contextRef="#ctx0" brushRef="#br1" timeOffset="129">22343 17510 8104,'0'-24'584,"0"1"1,0 3-1,0-2 1,0 0-1,0 1 1,0 0-1,0 2 1,-2 0 0,-1-1-1,-4 4 1,-1 5-187,-3 6 0,-2 4 1,-3 2-1,-1 6 0,-4 6 1,-1 6-1,-2 3 0,0 5 1,1 4-1,3 4 1,2 0-1,2 0-743,2-3 1,1 3 0,3-1 0,5-4 0,4-2 0,1-6-1,1-1 1,6-5 0,6-5 0,6-8 0,2-6 411,-1-7 0,4-2 1,-3-4-1,0-2 1,0-3-1,-4 0 0,-1-1 1,-1 1-1,-1 0 1,0 4-1,-1 1 0,-2 1-213,-1 1 1,-5 6 0,1 5 0,-3 6 0,-6 5 0,-2 3 0,-3 2 0,2 3-71,0 0 1,-4 0 0,4-2 0,-1 1 0,1-1 0,3 1 0,1-1 0,2 0 0,0 1 0,0-1 0,0 1-3606,0-1 3821,6 0 0,2-6 0,7-1 0</inkml:trace>
  <inkml:trace contextRef="#ctx0" brushRef="#br1" timeOffset="130">22659 17180 8365,'0'-21'0,"0"-2"823,0 1 1,0 1 0,0 7 0,0-1 0,0 1-1,0 3 1,0 6 0,0 10-978,0 6 0,-5 10 1,-1 3-1,-1 3 1,0 2-1,0 1 1,-1 2-1,2 3 1,-2 0-1,1 1 1,1-3-1,3 1-3315,1-1 0,2-1 3469,0-8 0,0 3 0,0-4 0</inkml:trace>
  <inkml:trace contextRef="#ctx0" brushRef="#br1" timeOffset="131">22688 17510 8082,'14'-6'0,"1"-4"437,-1-2 0,0-3 0,-1 1 1,-3-2-1,-4-2 0,-1-1 1,0 2-1,-2 1-6,-1 1 1,-4 7 0,-3 5 0,-4 8 0,-3 8 0,1 6 0,2 2 0,-3 1 0,0 0 0,-3 4-619,1 1 0,4 2 0,2 0 0,2-1 0,1 1 0,0 0 0,0-2 0,2-3 0,2-5 1,2-3-1,4-1 0,5-3 152,2-2 1,3-4 0,1-6 0,1-1-1,4-4 1,2-5 0,1-4 0,0-4 0,0-2-1,1-3 1,2-2 0,2-1 69,0 2 1,-5 2 0,-2 4 0,1-1 0,-1 1 0,2 2 0,-2 4 0,-3 0 0,-3 4 0,-1 2 0,-1 3 42,1 1 1,-3 4-1,-2 3 1,-5 4 0,-4 4-1,-1 1 1,-1 1-1,-4-1 1,-3 1 0,-2 1-1,1 1-182,-2 2 1,-2 1-1,0-6 1,2 0-1,1 1 1,1-1-1,2-1 87,7-3 1,7-9-1,7-7 1,2-4-1,2-4 1,2-4-1,1 1 1,2-1-1,-3 0 1,3-1-1,-2 2 1,1 1 115,0 1 1,-4 1-1,3-1 1,-2 3 0,0 2-1,-1 4 1,-2 1-1,-2 0 1,0 3-157,1 6 1,-7 4-1,-3 6 1,-4 0-1,-1 1 1,0-1-1,0 1 1,0-1-1,0 0 126,0 1 1,0-1 0,2-1 0,3-2 0,4-3 0,4-1 0,1-4 0,1-2 0,-1-2 217,0-4 1,1-1-1,-1-7 1,1 0-1,1-3 1,1 0 0,2 0-1,-1 2 1,-2-1-1,-2 1 1,1-1 0,-3 1-572,-2 0 1,-2 1 0,-5 2 0,2 4 0,-3 6 0,-6 7 0,-4 5-52,0 4 1,-3-1 0,5 0-1,0 1 1,-2-1 0,1 1 0,1-1-1,1 0 1,0 1 0,0-1 394,2 1 1,3-3 0,3 0 0,4-4 0,1-2-1,3-4 1,2-4 0,-1-4 0,1-2 0,0-4 182,3 0 0,2-4 0,-4-2 0,0-1 1,2 0-1,2-1 0,1 1 0,-1 0 1,-2 0-1,-2 0 0,1 1 0,-1 2 18,0 2 0,1 4 0,-1 2 0,0 2 0,2 3 0,2 1 1,1 2-1,-1 0 0,-1 0 0,1 0 0,1 2 0,-1 2-406,-2 6 0,-2 3 1,-1 1-1,-4 2 1,-2 2-1,-2 1 1,-1 0-1,-2 0 1,-5 0-1,-7 1 0,-3-1 1,-3 0 125,-3-1 1,2-2 0,-7-4 0,0 0 0,0-4 0,1-2 0,3-1 0,2 0 0,2-1 0,2 0 0,-1-3-1,2-2-592,4-4 1,3 2 0,6-7 0,0-1 0,0-2 0,1-1 610,4-1 0,3-6 0,6-1 0</inkml:trace>
  <inkml:trace contextRef="#ctx0" brushRef="#br1" timeOffset="132">24659 17079 8104,'1'-19'0,"3"-1"978,0 3 0,3-2 0,-4 3 0,2 3 0,0 0 0,-1 4 0,1 4-728,-2 10 1,-7 12 0,-6 5 0,-3 2 0,-1 2 0,-1 3 0,1 3 0,0 1 0,-1 3 0,1 0 0,-2 3 0,-2-1-716,-1 2 1,0 2 0,3 1 0,-2 0-1,-1 2 1,2-1 0,2 0 0,4-8-1,3-4 1,2-4 0,2-4 0,3-5 153,1-3 0,0-10 0,0-6 1,0-8-1,0-5 0,0-1 0,0 0 1,0-2-1,0-2 654,0-1 0,0-2 0,1 3 0,3-1 0,2 0 0,0 0 0,2 0 1,-1 1-1,-1 2 0,-1 3 0,0 2 0,1 2-120,2-3 1,-3 4 0,5 0 0,1 2-1,2 3 1,1 1 0,0 2 0,1 0 0,-1 0-89,1 0 0,-1 0 0,0 0 0,1 0 0,1 0 0,1 0 0,2 0 0,-1 0 0,0 0 0,-1 0 0,2 0 0,-1 0-129,-2 0 0,-2 0 0,1 0 1,-1 0-1,0 0 0,1 0 0,-1 0 1,1 0-1,-3 2-206,-2 3 0,1 3 0,-6 6 1,-3-1-1,-4-2 0,-4-2 1,-1 3-1,-1-1 0,2 0 1,-2-1-1,1 1-461,1 2 0,-4 1 1,4 0-1,0 1 0,-2-1 661,0 1 0,5-1 0,-4 0 0</inkml:trace>
  <inkml:trace contextRef="#ctx0" brushRef="#br1" timeOffset="133">25220 17194 8096,'-13'-14'1361,"2"-1"1,3 1 0,2-1 0,2 1 1094,3 0-3160,1 12 0,0 10 0,-2 14 704,-3 1 0,-3 4 0,-6-5 0</inkml:trace>
  <inkml:trace contextRef="#ctx0" brushRef="#br1" timeOffset="134">24400 17223 8281,'0'-15'579,"0"6"0,1-1 0,4 1 1,5-1-1,3 2 0,1 0 1,0 2-1,2-1 0,2 4 0,3 0 1,1 0 4123,4-2-4937,-5 0 0,6 7 1,-5 1-1,2 3 1,0 2-1,0 3 0,2 2 1,-1 3-1,2 2 1,-1 1 233,1-2 0,0 6 0,2-1 0</inkml:trace>
  <inkml:trace contextRef="#ctx0" brushRef="#br1" timeOffset="135">25436 17741 8042,'-21'-21'1404,"7"-3"0,1 2 0,8-1 1,3 4-1,6 6 0,5 7 1,4 6-1353,1 5 0,1 9 0,-1 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5:46:41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8726 4813 8027,'0'-19'-49,"0"2"0,0 5 1,0 0 201,0 0 1,2 0 0,0 0-1,2 0 1,-1 0 0,-3 1-1,-3 2 1,-2 2 0,-2 1 0,-2 0-1,-2 1 1,-1 2 0,0 2-1,-1 1 1,-2 0-135,-1 0 0,-4 4 1,3 1-1,0 2 0,-1 4 1,4 2-1,0 3 0,2 0 1,0 0-1,0 0 0,2-1 1,2-1-35,4 2 0,2-2 0,2 2 0,0-3 0,0-1 0,2 0 0,2 0 0,4-1 0,2-2 0,2-2 1,0-1-1,0 0 73,0-1 0,4 3 1,0-3-1,-1 1 0,-2-1 1,1-2-1,0-1 1,2 1-1,-1 1 0,-2 0 1,-1 0-1,0 0-35,0-1 0,4 2 0,0 0 0,-1 1 0,-2 0 0,-1 1 0,-1 3 0,-3 0-42,-4 2 1,-8-4-1,-4 0 1,-4 2 0,-4-1-1,-3 0 1,-1-1 0,-1 2-1,-3-1 1,-3 0 0,1-2-1,0-2-47,2-2 1,0-2-1,0-1 1,0 0 0,0 0-1,2 0 1,2 0 0,4 0-1,2 0 1,2-1-169,0-3 1,7 3 0,5-3-1,7 2 1,5 2 0,2 0-1,4 0 234,0 0 0,2 0 0,4 0 0</inkml:trace>
  <inkml:trace contextRef="#ctx0" brushRef="#br0" timeOffset="1">9086 4777 8027,'0'-17'324,"0"-2"0,0-1 0,0 1 0,0 2 1,0 1-1,0 0 0,0 0 0,0 1 1,0 2 2331,0 1-2640,0 0 0,2 5 1,0 5-1,2 4 1,-1 6-1,-2 4 0,-1 4 1,0 6-1,0 4 1,0 6-1,0 3 1,-1 1-1,-2 0 0,-1 1 1,2 1-1,0-1 1,2-2-1,0-2 1,0-1-431,0 0 1,0-5 0,0 0 0,0-6 0,0-5 0,2-4-1,2-4 1,4-5 0,1-7 0,-1-8 120,-4-7 1,1-4-1,-1-1 1,-1 0 0,-2-1-1,-1-2 1,0-2-1,0-2 1,0-1 0,0 0-1,0 1 1,0 1 535,0-1 1,0 0-1,0-1 1,0 4-1,0 4 1,0 3-1,0 2 1,0 2-1,0 2 1,2 3 270,2 4 1,1 4 0,4 8 0,-2 4 0,-2 4 0,-1 4 0,0 4 0,2 3 0,-1 1 0,0 1 0,-1 2 0,0 2-513,0 2 1,4 0 0,-2 2 0,-1-2 0,2-1-1,-2 0 1,2 0 0,-1 0 0,4-1 0,0-2-1,2-3 1,0-3-1032,0-1 0,0-5 0,0 0 1,0-6-1,0-5 0,-2-3 1029,-6-1 0,-6-10 0,-10-4 0</inkml:trace>
  <inkml:trace contextRef="#ctx0" brushRef="#br0" timeOffset="2">9182 5029 8027,'-12'-17'155,"-1"2"0,-2-4 0,-1 1 0,3 0 0,2 1 1,5 2-1,0 2 0,5 1 0,2 0 112,3 0 1,6 5 0,-2 3 0,2 3 0,2 1 0,0 0 0,2 0 0,0 0 0,2 1-1,0 2 1,0 2 0,2 2-670,0 2 0,2-2 0,4 0 0,0-1 1,0 0-1,2-1 0,0-2 0,4-2 402,0-1 0,2 0 0,4 0 0</inkml:trace>
  <inkml:trace contextRef="#ctx0" brushRef="#br0" timeOffset="3">9722 4729 8027,'0'-12'220,"-5"0"1,-3 0 0,-3 0 0,-1-1 0,0-1 0,0 1 0,0 2 0,-1 1 0,-2 0 0,-2 1 0,0 2 87,-1 2 0,2 1 0,4 5 1,0 2-1,0 2 0,0 2 1,2 4-1,2 2 0,4 3 0,2 0 1,2 0-1,0 0-352,0-1 1,6 2 0,2-1 0,2-1-1,4-2 1,2 0 0,2 1 0,2-1-1,0-2 1,2-1 0,0 1 0,2 1-54,0 0 1,0-1-1,-1-2 1,-2-2 0,-1-1-1,1 0 1,-3-1-1,-2-2 1,-4-1 0,-2 1 261,-2 1 0,-7 4 1,-1-3-1,-7 1 0,-3 0 1,-2 0-1,-2 0 0,0 0 1,-4-1-1,-1-1 1,-1 0-246,2 0 0,-4 4 1,5-4-1,0-1 1,-1 0-1,2-1 1,0 2-1,2 0 1,2 0-1,2 0 1,2 0 79,2 2 0,0 0 0,6 6 0</inkml:trace>
  <inkml:trace contextRef="#ctx0" brushRef="#br0" timeOffset="4">10330 4978 9544,'0'-8'953,"0"2"0,0 8 0,0 2 0,0 6-864,0 3 1,-2 6 0,-1 2 0,-2 1 0,2 4 0,1-1 0,1 1-1,-3-2-1719,0 1 856,-1-4 774,5 6 0,-7-11 0,-1 5 0</inkml:trace>
  <inkml:trace contextRef="#ctx0" brushRef="#br0" timeOffset="5">11063 4806 7877,'0'-10'251,"2"0"0,1-1 0,3-1 0,1-3 0,-1 1 1,-3-1-1,-1 1 0,-2 0 0,-2 1-64,-2 3 0,-4-1 0,-7 6 0,1 2 0,-1 1 1,1 2-1,0 0 0,-2 2 0,-2 3 0,-1 3 1,1 1-1,2 1 0,2 3 0,1 3 0,2 3 1,3-1-388,2-2 1,1-1 0,5 3 0,0 1 0,1-1 0,4-2 0,5-2-1,4 1 1,4-1 0,3 0 0,1 1 0,2-2 83,-2-4 0,4 2 1,-5-4-1,-1-1 1,0 2-1,-6-1 1,-3 1-1,-1 0 1,-4 1 220,-6-1 1,-11 0-1,-10-5 1,0 2 0,-1 0-1,0 0 1,-2-1 0,0 0-1,0-3 1,0-1 0,0 0-1,1 0-220,3 0 1,0 0 0,6 0 0,0 0 0,1-1 0,3-4 97,6-5 1,4 4-1,4 1 1,6 3-1,3 2 1,3 0-1,1 0 1,2 0-1,-1 0 1,-2 0-1,-2 0 74,1 0 1,4 0 0,0-1 0,-1-2-1,-2-2 1,-2 0 0,0 0 0,1 1 0,-1 0-1,1 1 1,-1 0 168,0-2 0,1-4 1,-1 2-1,-1-1 1,-2-1-1,-3-1 161,-1 0 0,-1 7 1,-3-3-1,4 1 1,-1 2-442,0 4 0,4 1 0,-4 8 1,2-1-1,4 1 0,0-2 0,3-2 37,-1-3 1,0-1-1,1-2 1,-1 0-1,1 0 1,-3-2-1,0-1 1,-4-3-1,0-1 33,0 1 1,-4-5 0,4 1 0,0-3 0,-1-1 0,-1 0 0,-1-1 0,0 1-28,0-1 0,-1 1 1,-4 3-89,0 6 1,0 2 0,0 12 0,0 3 0,0 0 173,0 3 1,0-6-1,2-1 57,3-1 1,-4-4-1,4-8 1,-5-3 0,-3-1-102,-2-1 0,-4 5 0,2-3 0,1 0 0,-2 2 0,0-1 0,-2 3 0,1-1 0,-1 0 110,-1 2 0,3 1 0,-2 2 1,-1 0 655,-2 0-686,-1 0 1,7 0 0,7 0 0,8 0-1,5 0 1,2-1 0,-1-3 0,0-2-1,1 0 1,-1-1 0,1 3-136,-1-3 0,2 6 0,2-4 0,1 3 0,-2 1 0,-1-3 0,-1 0 0,-1 0 0,0 3 0,1 1 1,-1 0-152,1 0 0,-1 0 1,-3 0-1,-6 0 211,-10 0 0,-1 0 0,-4 0 0,-1 0 0,-2 0 0,-1 0 0,-1 0 0,1 0 0,0 0 0,-1 0 0,1 0 0,-1 0-139,1 0 0,0 5 0,-1 1 0,-1 0 0,-1 2 0,-2-1 0,1 1 0,2 0 0,2 1 0,-1 2 0,1 2 123,-1 3 0,6 3 1,1-1-1,1 1 0,4-1 1,2-2-1,1-2 1,0 1-1,1-3 0,4 0 12,5-3 1,7-6-1,2 2 1,-1-3 0,-2-4-1,-2-1 1,1-3 0,-1-2-1,1-4 1,-1 0 0,0-3-1,1 1 23,-1-1 0,-4 4 1,-1-3-1,1-5 0,-2-2 1,-3 2-1,-4 3 0,-1 1-178,0 1 1,-1 6 0,-3 2 0,1 1 119,5 0 1,4 0 0,9 5 0,-1 0 0,0 0 0,1 0 0,-1-1 0,2-3 0,2 0 0,3 0 0,-1 3 0,3 1 80,-1 0 0,-4-2 1,1-1-1,-3-2 1,-2 2-1,1 1-21,-1 2 0,-8 0 1,-6 0-1,-8 0 0,-4 0 1,-3 0-1,1 2-107,-1 3 1,1-2 0,0 5 0,-1 0 0,3 0 0,0 2 0,3-1 0,-1 1-1,1 1 1,-1 0 0,0 0 0,2-1-131,4 1 0,2 2 0,2 1 0,0 1 0,0-1 1,2 0-1,2-1 0,6-2 0,3-3 0,1 0 1,2-1-1039,3-1 1,-3-1 0,5-5 1217,0 0 0,1 0 0,7 0 0</inkml:trace>
  <inkml:trace contextRef="#ctx0" brushRef="#br0" timeOffset="6">12070 4978 7877,'-14'0'651,"4"-1"1,2-4 0,2-5 0,1-2 0,0-3 0,1 1 0,0-1-1,4 1 1,5 1 0,3 2-713,0 1 0,5 2 61,-3-1 0,9-4 0,3 5 0</inkml:trace>
  <inkml:trace contextRef="#ctx0" brushRef="#br0" timeOffset="7">12416 4834 8192,'-8'-6'788,"0"0"1,3-6 0,-5 4 0,-3 4 0,1 7 0,0 10-625,3 9 0,4 7 1,-3 4-1,0 7 1,2 5-1,-2 5 1,1-1-1,-1 2 1,2-1-1,0 0 1,1-4-1,0-3-384,0-5 1,0-4 0,5-10 0,2-6 0,3-9 0,3-9 0,0-8 0,-2-6 0,-1-5 262,0-5 1,1-4-1,-3-2 1,4-2 0,-1-3-1,2 0 1,-1 0-1,1 3 1,-2 1 0,0 1-1,-1-1 1,0 3-183,0 5 0,1 3 0,-3 4 0,4 4 1,-1 6-1,2 9 0,-2 8 0,2 7 1,-1 1-1,1 0 99,0 0 1,1 1 0,6-6 0,-1 0-1,1-1 1,-3-2 0,1-3 0,2-1 0,4-4-1,1-3 1,-2-5 173,-7-4 0,2-1 0,-5-3 0,2-3 1,-1-1-1,1-3 0,-2 0 0,-2-3 1,-1-2-1,0-2 0,0-1 0,-1 3-369,1 1 1,0 5-1,-5-4 1,0 2 0,0 4-1,0 4 1,-2 8 124,-2 10 0,2 11 1,-4 5-1,1 1 0,-2 4 1,1-1-1,0 1 0,2-2 1,3 0-1,1 0 1,0-2-1,0 1-167,0-1 0,0-4 1,1 1-1,3-3 1,2-3-1,2-4 1,3-4-1,2-3 277,1-2 0,1-7 0,-1-1 0</inkml:trace>
  <inkml:trace contextRef="#ctx0" brushRef="#br0" timeOffset="8">12905 4460 7834,'-10'0'420,"1"0"1,-3 0-1,0 0 1,-1 2-1,3 3 1,5 4-1,4 4-774,1 2 1,0 5 353,0 4 0,6 3 0,2 2 0</inkml:trace>
  <inkml:trace contextRef="#ctx0" brushRef="#br0" timeOffset="9">13164 4906 7810,'0'-14'359,"0"0"1,0-1 0,0 1-1,0-1 1,0 1 0,0 0-1,0-1 1,-2 2 18,-3 4 0,-3-2 0,-6 6 0,0 2 0,-1 3 0,2 5 0,2 6 0,3 5 0,0 4 0,2 3-459,-1 2 1,3-2 0,4 1 0,0 1 0,0 1-1,0-2 1,1-3 0,4-2 0,3 0 0,2-1-1,-1-4 1,2-3 73,2-1 1,2-7 0,-1 2-1,2-4 1,2-1 0,1 0-1,-2-1 1,1-6 0,-1-5-1,3-6 1,-3-1 0,-1-2 113,-1-3 1,-6 2-1,1-1 1,-1 1-1,-1 0 1,-1-2-1,-2 1 1,-1 2-1,0 2 1,-3 0-1,-1 1-217,0 3 0,-1 7 1,-4 3-1,-3 5 1,-2 5-1,2 4 0,2 4 1,3 1-1,1 1-129,2-1 0,0 2 0,0 2 0,0 1 0,0-2 0,0 1 0,0 0 0,0 1 0,0-2 0,2-1 0,2-1 0,4-1-161,0 0 0,5-4 0,-3-2 0,4-2 1,4-2-1,1-3 0,-1-1 400,-3 0 0,6-6 0,2-2 0</inkml:trace>
  <inkml:trace contextRef="#ctx0" brushRef="#br0" timeOffset="10">13121 4460 7808,'-20'-4'531,"0"-1"0,-1 2 1,0 1-1,3 2-229,2 0 0,15 2 0,6 1 0,6 2 0,3-1 0,1 1 1,-1 2-1,2-1 0,2 2 0,2 0 0,1 2 0,2-1-922,-1 1 0,2-2 1,5 3-1,-1-2 0,0 3 620,-4 0 0,9 3 0,-2-1 0</inkml:trace>
  <inkml:trace contextRef="#ctx0" brushRef="#br0" timeOffset="11">13869 4993 7717,'0'-10'4710,"0"1"0,-2-1-2572,-3 2-2138,4 2 0,-12-1 0,5-1 0</inkml:trace>
  <inkml:trace contextRef="#ctx0" brushRef="#br0" timeOffset="12">9682 12575 8206,'-9'0'187,"-1"0"0,-1 0 0,0 2 0,-1 3 0,4 4 0,0 4 0,2 3 0,-2 3 1,2 5-1,-2 3 0,1 2 0,-1 0 138,0 0 0,5 0 0,-2-1 0,4 3 0,1-1 0,0 0 0,0-4 0,0-4 0,0-4 0,0-2 0,0-2-1536,0 1 651,0-1 0,1-6 1,2-1-1,4-3 560,1 1 0,1 0 0,6-5 0</inkml:trace>
  <inkml:trace contextRef="#ctx0" brushRef="#br0" timeOffset="13">10085 12633 8095,'0'-21'538,"0"5"1,0-3-1,0 3 1,-2 3-1,-1 5-328,-2 8 0,-4 7 0,2 7 0,1 2 0,-2 3 0,2 3 1,-1 4-1,2 0 0,1 2 0,-3 1 0,1 3 0,-1-1-647,4-1 1,2-3 0,1-1-1,0-2 1,0 0 0,0-2-1,1-3 1,4-3 436,5-1 0,2-1 0,3 0 0</inkml:trace>
  <inkml:trace contextRef="#ctx0" brushRef="#br0" timeOffset="14">9941 12676 8095,'-13'-6'0,"2"-2"345,2 0 1,1-5 0,-2 3 0,7-3 0,6-1 0,7 1 0,4 2 0,4 3 0,2 0 1829,3 0-2187,1-1 1,4 1 0,1 1 0,0 2 0,0 1 0,0 0 0,-1 3 0,1 1 0,-2 0-1,-1 1 1,-2 4 0,0 5 0,-2 1 0,-3 0 0,-3-1 0,-3 2 0,-3 4 0,-6 4-1,-4-3 1,-4 1 0,-7-1 0,-9 3 0,-7-1-109,-5 2 0,-6-5 0,3 4 1,-1-2-1,0-2 0,1-3 1,-1 0-1,6-2 0,3 0 1,4-3-3688,3-2 3807,7-1 0,19-11 0,10-2 0</inkml:trace>
  <inkml:trace contextRef="#ctx0" brushRef="#br0" timeOffset="15">10502 12748 8404,'-9'-13'269,"-1"4"1,5 2 0,-4 7 0,-3 0-1,0 0 1,-3 0 0,2 2 0,2 3-1,2 4 1,-3 4 0,0 1 0,-1 1-297,3-1 0,4 5 1,6 0-1,0 1 0,0-1 1,0 2-1,0-1 0,2 1 1,4-3-1,7-2 0,6-2 1,2-1-28,-1-3 1,6-4 0,-2-6 0,2 0-1,-1 0 1,-1 0 0,0-2 0,-2-2-1,-1-8 1,-2-4 0,1-4 0,-3-1 90,-1 0 1,-8-3 0,-3 3-1,-3-1 1,-2-2 0,0 0-1,-2 2 1,-3 1 0,-6 3-1,-7 4 1,-6 3 0,-1 3-112,1 1 0,-3 2 0,3 5 0,-3 2 0,-2 3 1,2 4-1,3 4 0,4 2 0,6 1 0,4 1 1,6 2-1,2-1-1643,2-2 0,2 3 1717,2 0 0,11 0 0,7-4 0</inkml:trace>
  <inkml:trace contextRef="#ctx0" brushRef="#br0" timeOffset="16">11049 12662 8095,'-15'-15'478,"1"1"1,0 1 0,-1 2 0,1 3-1,0 1-286,-1 4 0,7 3 0,2 5 0,1 6 0,0 5 0,2 3 0,1 1 0,2-1 0,0 2 0,0-1 0,0 3-736,0-1 0,0 1 1,0 2-1,0-3 0,2 1 1,3-2 543,4-1 0,4 6 0,2-4 0</inkml:trace>
  <inkml:trace contextRef="#ctx0" brushRef="#br0" timeOffset="17">10977 12647 8095,'-14'-8'279,"1"-5"1,2 5 0,3-1 0,1-1 0,4-1 0,3-2 0,5 1 0,6 2 2247,7 5-2438,-2-3 0,9 7 0,-4-4 1,1 3-1,4 2 0,-1 0 0,1 0 1,-2 0-1,2 0 0,-1 0 1,1 2-1,-4 1 0,-1 3 0,-2 2 1,0 4-1,0 0 0,-3 3 1,-3 1-1,-5 1 0,-1 2 0,-3 1 1,1-1-1,0 2-37,-2 1 1,-12-3-1,-7 5 1,-5 2 0,-6 1-1,-4 0 1,-4-1 0,-2-4-1,-3 0 1,-1-1-1,-2 2 1,-1-3-926,1 1 0,7-2 1,2-4 872,4-1 0,1 7 0,0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5:46:41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14027 13899 8114,'-6'-8'64,"2"-3"1,-4 4 0,0 1-1,2-2 1,-2 0 0,2-3-1,-1-2 315,4-1 0,1 4 0,4 2 0,3 2 0,4 3 0,4 3 1,2 3-270,-1 2 1,-4 6 0,-1-3 0,2 1 0,2 1 0,2 1 0,-1 0 0,0 0 0,1-1 0,-1 1 0,2 2 0,2 1-55,1 1 0,2-1 0,-2 1 0,5 1 0,1 1 0,1 4 0,-2 0 1,3 1-1,3 0 0,4 4 0,0 0 0,-1-1-100,1-1 1,6 0 0,-4 3 0,3-3-1,-1-3 1,2-2 0,3 0 0,4-1-1,1-2 1,-2-2 0,-1 1 0,-2-1 15,0 1 0,2-1 0,0 0 1,-1 1-1,-2-1 0,-2 2 0,-2 2 1,1 3-1,-1 1 0,0 2 0,-3 0 1,-1-2 16,-2-1 1,-10 5 0,9-2 0,-2 3 0,-1 2-1,-1-2 1,1-2 0,-1-1 0,2 2 0,-1 1-1,1 0 1,-2-1 105,-3-2 0,3-2 1,-1 4-1,4-4 0,4 0 1,-2-1-1,-2 2 0,-1-3 1,1 1-1,2-3 0,2-2 1,-2-2 45,-2 1 0,-1-6 1,2 1-1,-1-1 1,0 1-1,-3-2 0,-1-2 1,-2-1-1,-2 0 1,1 0-1,-2 0 0,-1-1-26,-2 1 0,-7 0 1,-1-5-1,1 0 1,2 0-286,1 0 1,-8 1 0,-6 3-1,-8 2 1,-4 0 0,-1 2-1,2-1 1,1 1 0,1 0 169,1 3 0,-5 2 0,5 1 0</inkml:trace>
  <inkml:trace contextRef="#ctx0" brushRef="#br0" timeOffset="1">16703 15122 7980,'-14'-14'235,"1"-1"0,2 1 1,3-1-1,1-1 0,4-1 1,1-2-1,2 1 0,0 2 1,2 2-1,1-1 0,2 1 1,0 0-1,1-1 36,4 1 0,3 6 0,1 3 1,0 3-1,1 4 0,-1 3 0,0 4 1,1 4-1,-1 2 0,1 1-319,-1 3 0,0 3 0,1 7 0,1 1 0,1 2 0,3 3 1,-1 1-1,0 0 0,2 0 0,-1 0 0,3 1 0,-2 1 52,-1-1 0,0-2 0,-6-6 0,-1 0 0,-2 0 0,-3-2 0,-2-3 0,-2-5 0,-3-3 1,-2-3-1,-6-2 0,-6-3 119,-4-2 1,-9 4 0,2-5 0,-5-2 0,-3-1-1,-3-2 1,-3 0 0,-5 0 0,-4 0 0,1 0-1,0-2 1,-2-1-336,-5-2 0,5 0 0,3 4 0,5-3 0,2 0 0,1 0 0,4 4 0,4 5 0,5 5 0,6 3 0,5 1 0,6 2-4124,0 3 4336,9-3 0,6 11 0,6-4 0</inkml:trace>
  <inkml:trace contextRef="#ctx0" brushRef="#br0" timeOffset="2">17854 16100 8015,'1'-14'290,"3"0"1,0-1-1,0 1 1,-3-1 2457,-1 1-2637,0 6 1,0 3 0,0 10 0,0 5 0,0 4 0,0 7 0,0 6 0,0 7 0,0 2 0,0 4 0,-1 2 0,-3 3 0,-2 3 0,0 3 0,-1 2-1,4-2 1,0 0 0,0-2 0,-2 1 0,2-4 0,-1-2 0,1-6 0,-1-6 0,0-7 0,3-5 0,1-4-800,0-2 1,1-6 0,4-3-1,5-5 1,2-5 0,3-6-1,-1-7 688,1-6 0,-1-9 0,0-4 0</inkml:trace>
  <inkml:trace contextRef="#ctx0" brushRef="#br0" timeOffset="3">18329 16129 8341,'0'-14'683,"0"-1"0,0 1 0,0 0 1,0-1-1,0 4 0,0 8 1,-2 11-465,-3 8 1,4 9 0,-4 1 0,2 4 0,-1 6 0,0 0 0,0 4 0,3 3 0,-1 4 0,-1 1 0,-2 0-1,2 0-633,1 0 1,2-5 0,0-5 0,0 1 0,0-4 0,0-6 0,2-9 0,1-4 0,4-3 0,1-3-1360,3-6 0,0-10 1773,-1-8 0,2-14 0,-4-8 0</inkml:trace>
  <inkml:trace contextRef="#ctx0" brushRef="#br0" timeOffset="4">18314 16115 8015,'-14'-10'291,"-1"1"1,3-3 0,0 1 0,5 0-1,0 1 1,6-1 0,4 0 0,6 0 146,4 1 0,3 2 0,2-3 0,2 3 0,1 2 0,2 3 0,-1 1 0,4 0 0,1-1 0,2-2 0,-1 2 0,3 3-432,2 5 0,-2-2 0,4 7 1,-2 1-1,-1 2 0,-3 1 1,-3 2-1,-2 2 0,-2 2 1,-3 1-1,-4 0 0,-6-3-104,-4-2 1,-3 3 0,-6 0-1,-4-1 1,-9-1 0,-7 1 0,-10 1-1,-4-2 1,-7-1 0,0-1 0,-1-2-1,0-2-428,-2-2 0,0-4 0,5 3 0,-1-1 0,3-4 0,2-2 0,8-1 1,5 0-405,7 0 1,20 0 0,11 0 0,7 0 929,6 0 0,2 7 0,2 1 0</inkml:trace>
  <inkml:trace contextRef="#ctx0" brushRef="#br0" timeOffset="5">19120 16259 8013,'-22'0'0,"2"0"357,4 0 0,0-5 1,-1 0-1,-2 0 1,1 1-1,2-1 1,2 2-1,-1 1 1,1 2-1,-1 0 0,1 2 1971,0 2-2334,-1-2 1,6 12-1,1-1 1,1 5-1,4 1 1,2 2-1,1 3 1,0 3-1,1 2 1,6-1 0,5 1-1,8 1 1,2 1-1,3-1 1,4-3-1,3-1 1,3-4-1,2-2 1,2-6-1,0-3 1,1-3 0,2-1-1,-4-4-139,-1-2 1,-2-7 0,-3-5 0,2-5 0,-4-5 0,-3-1 0,-4-4 0,-4-1 0,-5-2 0,-4 0 0,-4 1 0,-2-1 125,-3 0 1,-7-1 0,-4-2 0,-4-4 0,-5 1 0,-7 0 0,-4 5 0,-6 3 0,-2 4 0,-3 4 0,-4 6 0,2 7-233,1 4 0,-3 4 0,7 1 0,-2 5 0,2 3 0,6 5 0,6 2 0,7 1 0,4 2 0,6 1 0,4 2 0,5-2 251,5-2 0,-4-4 0,19 4 0,-4 3 0</inkml:trace>
  <inkml:trace contextRef="#ctx0" brushRef="#br0" timeOffset="6">19882 16158 7853,'0'-14'440,"-4"-1"1,-1 1 0,0-1 0,-1 4 0,-2 6 0,0 12-1,3 9 1,3 8 0,2 5-293,0 4 0,0-1 0,0 6 1,2 2-1,1 4 0,2 4 1,-2 3-1,-1 0 0,-2-3 1,0-3-1,0-2 0,1 0-868,4 0 1,-3-8 0,4-6-1,-1-8 1,0-5 0,-1-3 719,3-4 0,1-2 0,6-7 0</inkml:trace>
  <inkml:trace contextRef="#ctx0" brushRef="#br0" timeOffset="7">19739 16000 7853,'0'-15'178,"0"1"1,0 0-1,1-1 1,2-1 0,4-1-1,1-3 1,1 3 0,3 1-1,0 1 1,4 1 3528,0 0-3647,7 6 0,-6-4 1,6 8-1,-1 0 0,0 3 1,4 1-1,1 1 0,0 6 1,-1 6-1,-2 6 0,1 2 1,1 1-1,0 0 0,-4 4 1,0 1-1,-1 4 0,0 0 1,-4 3-1,-1 0 0,-3-1 1,-3 1-1,-4-1 0,-1 3-5,0 2 1,-2-1 0,-8-1 0,-6 1-1,-5-2 1,-5 2 0,-1 0 0,-4 1 0,-2 1-1,-6-3 1,-3 0 0,-1-4-109,-1-2 0,1-3 0,-5-1 0,0-4 0,-2 0 0,-1 1 0,-4 1 0,1-2 0,-1-3 0,4-1 1,-1 1 52,-1 5 0,-3 3 0,-6 2 0</inkml:trace>
  <inkml:trace contextRef="#ctx0" brushRef="#br0" timeOffset="8">20530 17151 8398,'-15'-13'48,"3"2"1,0 1-1,4-1 1,0-2-1,2-1 1,0-1-1,2 1 1,3 0-1,1-2 297,0-4 0,6 9 0,4-3 1,3 3-1,1 1 0,0 2 1,1 2-1,-1 3 0,1 3 0,-3 4 1,0 6-1,-3 3 0,2 3 1,4 1-1,2 2-178,3-1 1,0 0 0,-1-1 0,4 2-1,1-1 1,0-4 0,1-2 0,3-3 0,0 2-1,0 1 1,-3-3 0,-3-2-84,-1-1 0,3-4 1,-5 2-1,-1-2-939,-2-2 1,-10 0 0,-6 2 854,-8 2 0,-4 4 0,-3 7 0</inkml:trace>
  <inkml:trace contextRef="#ctx0" brushRef="#br0" timeOffset="9">22026 17525 8377,'0'-21'301,"-2"5"1,-1-3 0,-2 3 0,2 2 0,3-2 0,3-2 0,5-3 2126,5-1-2356,-2 4 1,17-9 0,-4 3 0,3-3-1,3-2 1,2 0 0,3 2 0,0 2-1,1 2 1,-6 4 0,-4 6 0,-9 8 0,-6 9-1,-9 7 1,-8 8 0,-10 8 0,-7 8-1,-6 5 1,-3 5 0,0 0 0,2 1-1,1 1 1,1 1 0,0-2 0,3-1-352,1-2 1,8-5-1,1-3 1,9-3-1,4-6 1,4-4 0,4-6-1,9-5 1,7-6-1,7-5 1,3-5 278,2-4 0,12-17 0,-1-4 0</inkml:trace>
  <inkml:trace contextRef="#ctx0" brushRef="#br0" timeOffset="10">22673 17223 8377,'8'-15'517,"-1"-4"0,-7 0 0,1 1 0,3 6 0,0 7-174,0 10 1,-3 7 0,-1 8 0,0 4 0,0 4 0,0 4 0,0 3 0,0 2 0,0 3-1,0 0 1,0 0 0,0-3-685,0-2 0,5 5 0,1-3 0,1 0 0,1-2 0,0-2 0,3 1 0,0-2 0,0-3 341,-1-5 0,0 3 0,4-5 0</inkml:trace>
  <inkml:trace contextRef="#ctx0" brushRef="#br0" timeOffset="11">22602 17784 8377,'0'-24'0,"0"1"306,0 3 0,1-4 0,2 3 1,5 0-1,4-1 0,3 1 0,1-1 1,0 1-1,0 0 0,2 3 0,3 2 1,0 2 1141,-1 0-1661,6-1 1,-5 1 0,4 1 0,-1 2 0,2 3 0,1 0 212,2 0 0,6-2 0,2-4 0</inkml:trace>
  <inkml:trace contextRef="#ctx0" brushRef="#br0" timeOffset="12">23580 17180 9637,'-23'-2'0,"3"-3"0,-1-3 0,-1 0 0,-1 3 0,2 2 0,2 0 0,0-2 0,0 2 0,0 3 343,-1 5 0,1 3 0,5 8 1,-2 1-1,-2 4 0,-1 1 1,2 4-1,1 3 0,3 3 1,2 3-1,1 2 0,0 3-401,2 1 1,2 2-1,6 1 1,0-1-1,2 0 1,2-1-1,8-4 1,5-6-1,6-7 1,2-4-1,2-3 1,2-4 24,-3-6 0,2-5 0,-4-3 0,2 0 0,-2 0 0,-5-1 0,-3-4 0,-3-6 0,-3-5 0,-6-3 0,-2-1 0,-4 1-11,-2 0 0,-4 0 1,-8 5-1,-4-1 0,-2 1 1,-2 1-1,0 3 1,-2 6-1,1 2 0,-1 2 1,2 2-1,-1 4-453,-2 8 1,4 2 0,4 8-1,5 2 1,4 1 0,5 2-1,4 1 1,2 2 496,4 2 0,9 6 0,9-4 0</inkml:trace>
  <inkml:trace contextRef="#ctx0" brushRef="#br0" timeOffset="13">24069 17813 8636,'-5'-29'554,"0"0"1,1-1 0,5-1-1,2 1 1,2 4 0,0 4-1,0 4 1,0 2 0,-2 5-1,-2 6 1,-1 10-430,0 6 0,-6 10 0,-2 3 0,-2 3 0,2 2 1,2 0-1,3 0 0,1-1 0,2 1 0,0 0 0,0-2 1,2-3-291,3-5 0,3 2 0,4-2 0,0-3 1,-1-3-1,3-5 0,4-2 0,1-2 0,0-4 1,0-5-1,-1-6 0,-2-5 202,-2-3 1,1-7 0,-3 4 0,0-2 0,-4 0 0,-2 0 0,-1 0 0,0 1 0,-1 2 0,0 4 0,-1 2 0,0 4-207,2 2 1,1 7-1,-3 2 1,4 8-1,-1 6 1,1 4 0,-3 3-1,3 0 1,2 1 176,4 0 1,2 1-1,-3 2 1,1-2-1,0-1 1,3-1-1,0-2 1,0-5-1,-2-2 1,1-3-1,-1-1 115,0-3 1,1-5-1,-2-5 1,-2-4 0,-3-4-1,-2-2 1,-1 0 0,0-3-1,1-3 1,2 0 0,2-1-541,-2 0 1,3 4 0,-5-3 0,1 2 0,1 0 0,0 3 456,3 5 0,-5 11 0,-1 9 0,-3 4 0,-1 1 0,2 1 0,4 1 0,-1 1 0,2 3 0,-1-3 0,1 1 0,0-1 84,3 3 0,2-1 0,1-5 0,0 0 0,2 1 0,4-2 0,2-4 0,2-2 0,-2-3 0,1 1 1,-3-2-1,3-3 12,-1-4 1,-4-1 0,-1-8 0,-4-3 0,-3 0-1,-1 0 1,-1 0 0,-3-1 0,-3-4 0,-2 0 0,1 0-1,2 2-409,2-2 1,0 5 0,-5-3 0,0 3 0,0 5 0,0 6 0,0 10 52,0 6 1,0 8 0,-2 2 0,-1 0 0,-2 1 0,2 1 0,2 2 0,1 1 0,0-1 0,0-1-1,0 0 1,1 0-369,4 0 1,1-6 0,6-1 0,-3-4 0,4-5 587,5-1 0,-2 4 0,4-3 0</inkml:trace>
  <inkml:trace contextRef="#ctx0" brushRef="#br0" timeOffset="14">25162 17338 8463,'-6'-16'0,"-2"-2"984,0-1 1,-5 0 0,7 6 0,3 5 0,6 8 0,5 8-1209,1 5 1,1 3-1,4 1 1,1 4 0,1 2-1,1 1 1,3 0 0,-3 0-1,1 3 1,-1 3-1,2 4 224,-1-2 0,4 4 0,1 1 0</inkml:trace>
  <inkml:trace contextRef="#ctx0" brushRef="#br0" timeOffset="15">25522 17856 8173,'10'22'401,"-1"-3"0,-6-7 1,4-4-1,-2-4 1,-1-5-1,0-9 0,-1-6 101,2-3 0,-2-2 0,6 2 0,3-3 0,0-1 0,3 2 0,-1 2 0,1 0 0,-1 1 1,0 3-1,1 2 0,-1 2-370,0 1 0,1 7 0,-1-2 0,-1 5 0,-3 5 0,-6 6 0,-2 7 0,-2 5 0,0 5 0,-3 2 0,-5 2 0,-8 3-422,-5 2 1,2 0-1,-5 3 1,-2-2-1,-1 0 1,0-1 0,3-5-1,5-5 1,1-4-1,2-2 162,2-4 1,3-9 0,11-8 0,1-9 0,4-7 0,5-4 0,4 1 0,4 0 0,1-2 0,-2 0-1,1 1 11,1 2 1,-3 2-1,3 2 1,-3-1-1,-1 1 1,-1-1-1,0 3 1,1 1-1,-1 3 1,1 1-1,-1 4 1,0 0 109,1-2 1,-6 3 0,1-2 0,1 4 0,0 4 0,1 4 0,-4 2 0,-2 0 0,-3 1 333,-1 1 1,4 3 0,2-1 0,2-1 0,-2-2 0,0-3 0,0-1 0,3-4 0,2-2 0,1-1-191,0 0 1,2-1 0,2-4 0,3-5 0,1-2 0,2-3 0,0 1 0,0-2 0,2-2 0,-1-2 0,-1-1 0,-5 0-245,-3 3 0,-6-1 0,-2 3 0,-2 3 0,-4 2 0,-5 5 0,-7 6 114,-3 8 0,4 5 0,-1 1 1,-1 2-1,0 2 0,0 1 1,1-2-1,0-1 0,2-1 1,2-1-1,1 0 0,0 1-775,2-1 1,2-4 0,1-1 0,1 1 0,4-2-1,5-3 1,4-4 767,5-1 0,4-6 0,5-2 0</inkml:trace>
  <inkml:trace contextRef="#ctx0" brushRef="#br0" timeOffset="16">26529 17439 8572,'0'-15'0,"0"1"411,0-1 1,0 6 0,0 2 0,0 6 0,0 9-1,-1 8 1,-3 8-1112,0 3 1,-1 2 0,5-1 699,0 1 0,-7 6 0,-1 2 0</inkml:trace>
  <inkml:trace contextRef="#ctx0" brushRef="#br0" timeOffset="17">26846 17755 8431,'0'-19'367,"0"0"0,0 0 1,0 4-1,-2 1 1,-1-1-1,-4 1 1,1 0-1,-2 1 1,0 3-1,-3 5-18,-2 4 0,-3 2 1,-1 6-1,-3 6 1,3 6-1,-1 3 1,1 5-1,-3 4 1,3 2-1,1-1 1,1 0-1,3 0-378,2 2 1,-1-1 0,6-4 0,2-2 0,1-1 0,4-4 0,3-1 0,4-5-1,4-5 1,3-6 0,3-3 0,5-2 67,3 0 0,-3-8 1,0-5-1,2-6 1,1-2-1,0-2 1,-1 1-1,-4-3 1,1-3-1,-3 0 1,1-1-1,-3 2-139,-2 3 0,1-2 0,-1 7 0,-4 1 0,-3 4 0,-3 6 0,-1 8 0,-5 8 0,-5 5 94,-3 1 0,5 5 0,-3 0 1,1 1-1,0-1 0,1 0 0,-1 0 1,0 0-1,2 1 0,1-3 0,4-1 1,1-2 138,2 1 1,6-2 0,-1-4-1,4-2 1,3-3 0,4 1-1,2-2 1,2-3 0,2-4-1,2-6 1,0-3 0,0-3-94,-1-3 0,1 2 0,-2-6 0,-1 1 0,-4 1 1,-1-1-1,-3 1 0,-2 0 0,-2 3 0,1 2 1,-3 2-304,-2 0 1,-2 1 0,-5 5 0,2 8 0,-2 8 0,-1 5 0,-2 1 373,0 0 0,0 1 1,-2-1-1,-1 1 0,-2-1 1,2 0-1,1 1 1,2-1-1,0 1 0,0-1-334,0 0 1,0 1 0,0-1-1,2-1 1,3-4 0,4-2 0,4-2-1,1-1 1,2 0 0,2-3-1,3-1 223,1 0 0,2-6 0,5-2 0</inkml:trace>
  <inkml:trace contextRef="#ctx0" brushRef="#br0" timeOffset="18">27421 17424 8380,'-14'2'315,"-1"3"0,1-4 1,0 6-1,-1-1 1,2 4-1,4 2 0,4 3 1,3-1-1,2 0 1,2 1-1,3-1 0,4 1 1,6-3-1,2 0 1,3-4 154,-3-2 1,6-1 0,-1-5 0,0 0 0,-1-2 0,-2-3 0,0-4 0,1-4 0,-3-1 0,-1-2 0,-3-2 0,-2-3-892,-3-1 1,-1 3 0,-7-4-1,-2 1 1,-3 1 0,-6 0 0,-7 4-1,-6 2 1,-3 6 0,-2 4 0,1 5-1,-3 5 421,-2 4 0,2 11 0,-4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5:46:41.3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2402 4158 7906,'-14'-22'200,"0"1"1,1 5 0,2-2-111,1-1 1,7 5-1,-2 4 1,3-1-1,2-2 1,2 1-1,3 2 1,3 4 0,1 1-1,1 0 1,0 3-1,-2 7 1,-4 8-1,-2 6-104,-2 3 0,0 4 0,0 8 0,-2 6 0,-2 4 0,-6 4 1,-3-1-1,-1-1 0,1 0 0,2 2 0,1-1 0,-1-4 10,-2-5 0,0-3 1,4-7-1,3-4 0,2-8 1,3-10-1,4-12 1,3-9 26,5-4 0,2-2 0,0 4 0,-2-4 0,-1 0 0,1 0 0,2 5 0,0 4 0,-2 2 0,-2 0 1,3 2 1,0 4 1,-2-3 0,0 4 0,-1 5 0,1 6 0,-2 4 0,-2 4 0,-1 2 0,0 1 36,0-1 1,4 2 0,-4 1 0,0 2 0,-1 1 0,3 0 0,-1 0 0,2 1 0,-1 1 0,1-1 0,-2-2 0,0-3-352,-2-2 0,2-2 0,-1-2 0,0-1 0,-1-5 0,1-8-1151,-2-8 1,-1 0 1439,-2-1 0,0-1 0,0-4 0</inkml:trace>
  <inkml:trace contextRef="#ctx0" brushRef="#br0" timeOffset="1">3424 4878 8282,'0'-15'98,"-5"1"1,0-1 0,2 1 0,1 0 0,2-1 0,0 1 0,0-2 0,0-2 0,0-2 0,0-1 0,0-2 0,0 1 0,0-2 0,2 0 0,1 2-428,2 1 319,0-5 0,-5 10 0,-2-1 1,-3 6-1,-4 7 0,-2 8 1,-1 7-1,3 6 0,-2 7 1,-2 5-1,-1 5 0,-1 2 1,2 3-1,2-2 0,3-1 1,2-1-1,3 1 0,1-4 1,2-4-1,0-4 0,2-4 0,2-6 99,6-4 1,4-4-1,4-8 1,3-4-1,1-8 1,2-9-1,0-6 1,0-4-1,0-6 1,-2-4 0,-1-3-1,-2-4-186,1-1 1,0-2 0,-2-4 0,-1-1 0,-2 1 0,-4 1 0,0 3 0,0 5 0,-1 7-1,-5 7 1,-4 10 83,-1 6 1,0 12 0,0 8 0,0 10 0,0 12 0,-1 8-1,-2 7 1,-4 4 0,1 3 0,-1 4 0,4-1 0,2 3 15,1-1 0,0-2 1,0 6-1,0-1 1,0-4-1,1-4 1,6-5-1,5-1 1,6-4-1,1-6 1,2-9-1,1-8-10,1-9 1,4-4 0,-3-4 0,1-6 0,1-4 0,-4-6 0,1-4 0,-2-3 0,1-3 0,-1-2 0,0-2 0,-5 2-2,-5 2 1,1 0 0,-2-2 0,1-4-1,0 1 1,-3 0 0,-1 3 0,-4 2-1,-1 3 1,-2 3 38,0 4 0,0 12 0,0 8 0,0 10 0,-2 8 0,-1 6 0,-2 4 0,2 4 0,1 3 0,2 2 0,0 2 0,0-1-8,0 0 0,0-1 0,2 3 1,3-3-1,4-4 0,4-4 1,3-5-1,3-3 0,5-5 1,2-5-1,-1-6 0,-1-3-201,2-2 0,-4-2 1,1-4-1,-4-7 1,-5-6-1,-4-2 1,-4-2-1,-1 1 0,0-4 1,-2 1-1,-5-1 1,-4 2 177,-2-1 0,-10-7 0,2-3 0,-4-2 0,-4-2 0,-5-4 0</inkml:trace>
  <inkml:trace contextRef="#ctx0" brushRef="#br0" timeOffset="2">4114 4288 7850,'-14'-29'13,"0"0"0,4 0 0,2 2 0,2 3 0,4 8 0,4 10 0,4 11 1,0 6-1,2 3-65,0 1 1,-3 1-1,5 1 1,1 2-1,2-1 1,1-2 0,1-2-1,1 2 1,1 0-1,2 0 1,-1-5-1,-1-3-48,3-4 1,-3-3-1,6-1 1,-1-3-1,0-7 1,4-9-1,0-8 1,-1-5-1,-1-3 1,2-2-1,-1-3 1,1 0 404,-2 2 0,-5-2 0,3 8 0,-1 5 0,-3 8 0,-2 7 1,-3 11-1,-4 7 0,-4 10-215,-3 5 1,-2 3-1,0 5 1,0-1-1,0 3 1,1 1 0,2 3-1,2 2 1,-2 3-1,-1 1 1,-2 4 0,1 1-152,4 2 1,-3 7 0,3-3 0,-2 3 0,0-1-1,2-4 1,-2-4 0,-1-4 0,-2-4 0,0-4 0,0-7 147,0-5 0,0-7 1,-2-7-1,-1-4 1,-4-4-1,1-4 1,-2-4-1,0-4 1,-3 0-1,-2-3-182,-1 1 0,-1-5 1,3-1-1,0 1 0,4 0 1,0 0-1,2 1 0,-2 2 1,2 2-1,-1 0 0,4-1 137,1 1 1,9 4 0,2 2 0,4 2 0,2 3 0,1 1 0,1 2 0,4 0 0,0 0 0,1 0 67,0 0 0,1 0 1,2 0-1,-1 0 0,2-2 1,1-1-1,0-2 0,-1 2 1,-2 0-1,0 0 0,-2-2 1,-1 2-141,0 1 0,-5-3 0,3 1 0,-3 0 0,-2 3 0,-1 2 0,-3 4 0,-4 5-22,1 3 0,-6 1 0,4 0 1,-4 1-1,1-1 0,1 2 1,2 2-1,0 1 0,0-1 1,-1-2-901,0-2 1,2 0 0,0-1 951,2-3 0,2-4 0,4-6 0</inkml:trace>
  <inkml:trace contextRef="#ctx0" brushRef="#br0" timeOffset="3">5237 4259 7803,'0'-24'204,"0"2"1,-2 2 0,-3 8 0,-3 7 0,0 8 0,2 7-1,1 2 1,-1 3-519,-2-1 1,3 1-1,-3-1 1,1 0 313,4 1 0,-11-1 0,-2 0 0</inkml:trace>
  <inkml:trace contextRef="#ctx0" brushRef="#br0" timeOffset="4">4575 4230 9766,'14'0'24,"7"0"1,3 0 0,3-1 0,3-3 0,4 0 0,4 0 0,4 3 0,1 1-25,0 0 0,0-7 0,1-1 0</inkml:trace>
  <inkml:trace contextRef="#ctx0" brushRef="#br0" timeOffset="5">18041 4173 7851,'-14'-15'0,"-1"1"77,1-1 1,-4 1-1,2 1 1,3 2-1,1 1 1,0-1-1,1-2 73,2-1 1,5 0 0,0-1 0,2 1 0,4 0 0,4-1-1,7 1 1,6-1 0,2 1 0,1 1 0,1 2 0,2 1 0,4 1-1,3 1 1,1 3 0,-1 3-267,-1 2 1,-4 0 0,-1 2-1,-4 4 1,-3 7 0,-5 6-1,-4 4 1,-4 2 0,-4 4-1,-5 3 1,-8 2 0,-7-1 56,-6 2 1,-8 1-1,-3 2 1,-2-3 0,-3-1-1,0-1 1,0-1 0,2-3-1,0-5 1,1-5 0,5-3-1,5-3 283,3-3 1,8 2 0,3-4 0,11 2 0,12-2-1,7-2 1,7-1 0,4 0 0,0 0-490,1-2 0,2 3 0,1-1 0,1 0 0,-1 0 0,-2-1 0,1 0 0,1-1 0,1 0 265,-1 2 0,-1 0 0,-3-5 0</inkml:trace>
  <inkml:trace contextRef="#ctx0" brushRef="#br0" timeOffset="7">18818 4561 7818,'5'-14'74,"-1"-1"1,1 1-1,-5 0 1,0-1-1,0 1 1,0-2 0,0-2-1,0-3 1,0 1-1,0-3 1,0 1 0,0-2-50,0 1 0,-1 3 0,-4 7 0,-5 3 0,-3 6 0,-1 4 1,0 4-1,-1 7 0,1 7 0,-2 8 0,-2 4 104,-1 4 0,0 4 0,6-3 1,4 2-1,2 3 0,2 0 1,1-2-1,0-6 0,4-6 1,7-7-1,6-3 0,6-3-66,3-4 0,2-9 1,5-11-1,1-6 0,2-9 1,2-6-1,-1-8 1,1-6-1,1-7 0,0-3 1,0-3-1,-3-4-165,-1-4 0,-2 2 0,-1-1 0,-1 2 1,-1 4-1,-5 2 0,-4 7 0,-5 8 0,-3 7 1,-2 8-1,-1 4 56,-3 5 0,-1 11 0,-4 9 1,-1 12-1,-3 9 0,-2 7 0,-4 5 1,0 4-1,-3 5 0,1 4 0,-1 2 85,1 2 0,4-3 0,1 3 0,-1-1 1,2-2-1,4 1 0,2 1 0,2-2 0,2-6 1,2-6-1,6-4 0,4-3-14,5-5 1,4-10 0,6-9-1,-1-3 1,3-4 0,1-3-1,1-4 1,-2-6 0,-4-4-1,-3-5 1,1-3 0,1-2-82,-2 1 1,-2-3-1,-4-1 1,1-1-1,-1 1 1,-2 1-1,-4 3 1,0-1-1,-4 0 1,-2 2-1,-3 1 6,-1 2 1,-4 10 0,-3 3 0,-3 12 0,-1 10-1,-1 9 1,-1 2 0,0 4 0,0 2 0,1 4 31,-1 0 1,5 3 0,-1 1 0,2-1 0,1 2 0,0-2 0,3 0 0,2-5 0,4-3 0,6-4 0,5-1 0,5-3-202,1-3 0,2 0 0,4-11 0,-3-2 1,-1-1-1,0-4 0,-1-2 0,-3-6 219,1-3 0,-5-14 0,5-3 0</inkml:trace>
  <inkml:trace contextRef="#ctx0" brushRef="#br0" timeOffset="8">19580 3856 7829,'24'0'-93,"0"0"0,2 0 0,3 0 0,3 0 0,1 0 0,1-2 0,1-2 0,3-8 1,4-5-1,1-7 0,0-3 0,-1-2 0,-2-1 0,-2-2 182,2-2 0,-5-4 0,-1 4 1,-4 2-1,-3 3 0,-3 4 1,-5 4-1,-4 3 0,-4 7 1,-3 5-1,-2 7 147,-2 7 0,-3 7 0,-2 4 0,-3 5 0,-2 5 1,-2 3-1,-2 3 0,1 2 0,1 3 0,0 1 1,1 4-1,-1 1-393,0 2 1,0 11 0,-3 1 0,3 3 0,0 5 0,2-1 0,-2 0 0,2 0 0,-1-3 0,4-6 0,1-10-1,2-10 182,0-9 0,2-2 0,3-10 0,3-5 0,0-11 0,-4-9 28,-2-5 1,-2-1-1,-2-2 1,-1-2 0,-3-2-1,0-1 1,-2-1-1,1-1 1,1-1 0,1 2-1,0 3 1,0 3-237,2 1 0,2-4 0,1 0 1,0 1-1,1 4 0,4 4 0,6 6 250,7 2 1,-2 2-1,4 0 1,0 0-1,0 0 1,3 2 0,2 1-1,1 2 1,0-2-1,-2-2 1,1-1-1,1 0 71,-2 0 0,3 0 1,-5 0-1,1 2 1,-4 1-1,-2 2 1,1 0-1,0 1 1,-4 4-1,-4 2 0,-3 3 1,0-1-262,-1 1 0,-1 1 1,-5 1-1,2 2 0,1-1 1,2-2-1,-2-2 123,-2 1 0,6-7 0,1-2 0</inkml:trace>
  <inkml:trace contextRef="#ctx0" brushRef="#br0" timeOffset="9">20976 3842 7774,'-29'0'0,"0"0"183,0 0 1,6 0-1,0 0 1,4 1 0,5 4-1,4 5 1,4 2-184,2 3 0,3-1 0,1 1 0</inkml:trace>
  <inkml:trace contextRef="#ctx0" brushRef="#br0" timeOffset="10">16933 3180 7848,'8'-23'-41,"3"3"0,-4 5 0,-1 1 0,2-1 0,0 3 0,3 0 97,2 3 0,-3 6 1,-1-2-1,2 5 1,2 5-1,2 4 0,-1 4 1,-1 3-1,-2 3 1,-1 5-1,1 3 0,2 4 1,1 2-1,2 7 1,1 7 1,3 5 1,-1 6 0,-5 6 0,2 6 0,2 9 0,-9-37 0,1 0 0,-1 4 0,0 1 0,-1 2 0,1 1 0,0 2 0,0 0 0,0 1 0,1 0 0,0-1 0,-1 1 0,1 1 0,-1-1-71,1 2 1,-1 1 0,1 1 0,0 1 0,-3 1 0,-2 0 0,1 1 0,0 0 0,-1-1 0,-1 0 0,1 0 0,0-1 0,0-1 0,-1 1 0,1 0 0,0 1 0,0 0 0,0 0 0,-1 1 0,0 0 0,-1 0 0,0 0 0,-1 0 0,1 0 44,-1-1 0,1 2 0,-1 3 0,0 1 0,-1 0 1,-2 0-1,2 2 0,0 0 0,0-1 0,1-1 1,1-1-1,-1 0 0,0-2 0,-1 1 0,0-2 0,0 1 1,-1-1-1,1-1 0,1-1 0,0-1 0,1 0 1,0-1-1,0 0 0,0-1-34,0 2 0,1 1 0,1 3 0,1 1 0,-2-2 0,0 1 0,1 0 0,-1 1 1,1-2-1,-2 1 0,2-1 0,-2 1 0,1-1 0,-1 1 0,0 2 0,0 1 1,0 2-1,-1-1 0,0 3 0,1 0 0,-1-2 0,1 0 0,-2 1 0,1 0 2,-1 0 1,-1 0-1,1-1 1,0 0-1,0 1 1,1 0-1,1-2 1,1 1 0,-1-3-1,0-1 1,1 1-1,0 0 1,0 0-1,0-1 1,1 1 0,0 0-1,-1-2 1,1 0-1,0 0 1,0-1-1,0-3 1,-1-1 0,1 0-1,0-2 25,0 0 1,0-1-1,-3 2 1,0 0-1,3 2 1,0 1-1,0-1 1,0-1 0,-1-2-1,1-1 1,-1-2-1,0-1 1,0 1-1,-1-1 1,-1 1-1,0 1 1,1 1 0,-1-1-1,1 0 1,-1 0-1,0-3 1,1 1-1,-1-2 1,1 1-45,-1-1 1,0 1 0,1 0-1,-1 1 1,-2-1 0,0 0-1,0 0 1,0-1 0,0 0-1,0 0 1,1-1 0,0 0-1,0 0 1,1 1 0,0 2-1,1-1 1,-2 1 0,1 0-1,-1 1 1,-1-1 0,0-2-1,-1-1 1,-1 0 0,1 0 24,-1-1 1,-1 0-1,-2 1 1,0 0 0,3 3-1,0-1 1,-1 0 0,1 1-1,-1-1 1,1 1 0,0-2-1,-1 1 1,1-2 0,-1 0-1,1-2 1,0 0 0,-2-1-1,1 0 1,0-2 0,0 0-1,-1-2 1,1 0 0,0 37 48,2-1 0,1 1 0,0-3 1,0 2-1,0-3 0,-2-4 1,-1-3-1,-2 3 0,0 2 1,0 2-1,1-4 0,0 1-58,3-1 1,-4-1-1,0-1 1,2 1-1,1-5 1,2-2-1,0-1 1,0 3 0,0 0-1,0 0 1,2-2-1,1 1 32,2-1 1,5 7-1,-4-4 1,0 1 0,2-4-1,-1-1 1,1 1 0,-2 5-1,1 2 1,-4 0-1,0-4 1,0-1 20,2-3 1,0 0-1,-5-2 1,0 0-1,1-4 1,3-4-1,0-5 1,-1 0-1,-1 1 1,0-1 0,1-3-1,2-3 48,-2 0 1,3-3 0,-1 0 0,-2-2 0,-1-3 0,-1-2 0,3-2 0,0-3 0,0-2 0,-3-3 0,-1-2 0,0-2-75,0-2 1,0 1 0,2-1-1,1 0 1,2 1 0,-2-1 0,-1 1-247,-2-1 0,0-4 0,0-1 1,0 2-1,0 2 0,0 2 0,0-1 1,0 0-359,0 1 1,0-6 0,0 1-1,0 1 1,0 2 0,1 0 578,4-4 0,9-2 0,9-7 0</inkml:trace>
  <inkml:trace contextRef="#ctx0" brushRef="#br1" timeOffset="11">1064 6086 7875,'0'-14'229,"0"-5"0,0-2 0,2 0 0,1 0 0,4 4 0,-1-1 0,2 2 0,-2 0 0,1 3 0,-4 1 144,-1-1 0,1 8 0,-2 8 0,-4 12 0,-3 7 0,-7 7 1,-3 6-1,-3 5 0,0 5 0,-2 3 0,-2 3 0,-1 3 1,2 0-429,1 2 0,1-1 0,2-1 0,-1-4 0,1-4 1,4-6-1,4-5 0,5-8 0,4-6 4,1-5 0,5-16 1,1-9-1,2-12 0,3-6 1,2-4-1,1-2 0,1-6 1,1-2-1,1-2 0,3-1 1,-3 1 10,-1 0 0,-2 0 0,1 0 0,-1 1 0,-1 4 1,-2 6-1,-3 6 0,-1 7 0,-3 5 235,3 4 0,-6 10 1,3 11-1,-6 7 0,-3 4 1,2 2-1,0 0 0,0 0 1,-2 0-1,2 0 0,3 0 1,3-2-97,2-2 1,6-4 0,-2-2-1,4-1 1,3-4 0,2-4-1,1-5 1,0-5 0,0-4-1,0-4 1,-1-1-109,-2-1 0,-2-6 0,1-3 0,-1-1 0,1 1 0,-3 3 0,0 2 0,-4 0 0,-2 1 0,-3 2-55,-1 2 0,-2 3 0,0 6 1,0 10-1,0 6 0,0 3 1,0 1-1,0 1 0,0 1 56,0 2 0,0 1 1,1-4-1,3 1 1,2 2-1,2-3 0,3-3 1,4-5-1,2 0 1,2-2-1,0 1 1,2-4-17,3-1 0,-1-9 0,1-2 0,0-4 1,-2-3-1,-3-2 0,-3-1 0,-3 0 1,-2-2-1,-3-1 0,-2-2 0,-2 1-35,-3 3 0,-7-4 0,-4 3 0,-4 0 0,-4 0 1,-2 5-1,-3 4 0,-1 4 0,0 1 0,0 4 1,-1 3-1,-3 5-469,0 4 0,4 6 1,1 4-1,3 5 1,2 5-1,4 3 1,4 1-1,5 1 1,4 1 527,1 3 0,0-3 0,0 1 0</inkml:trace>
  <inkml:trace contextRef="#ctx0" brushRef="#br1" timeOffset="12">1884 6216 7880,'-12'-2'941,"4"-3"0,8-6 0,9-5 0,7-5 0,5-1-611,1-4 0,2-6 0,5-3 0,0-2 1,0-2-1,-1-3 0,0-1 0,-3 0 1,-2-1-1,-3 0 0,-4-3 0,-3-1-563,-3 2 1,-7 8 0,2 4-1,-4 5 1,-2 5 0,-4 7 0,-5 6-1,-4 7 1,-4 8 0,-2 8 0,-3 9-1,-2 11 120,-3 8 0,5 2 0,0 9 1,1 2-1,1 1 0,2 5 1,4 0-1,6 0 0,2-3 1,4 0-1,2-1 0,2-3 115,4-7 0,3-7 1,6-10-1,2-4 0,2-7 1,1-6-1,-1-6 0,-1-3 1,1-5-1,1-5 1,-1-8-1,-2-4 68,-2 0 0,0-11 0,-1 3 0,-2-4 0,-1-2 1,1 0-1,0 2 0,1 2 0,-4 1 0,0 0 1,-2 1-1,0 1-113,-2 3 0,-3 6 1,-1 15-1,0 12 1,0 12-1,0 6 1,0 2 35,0 0 1,0 0 0,0 1-1,0 2 1,0 2 0,2-2-1,3-4 1,4-2 0,4-4 0,1-1-1,1-5 1,1-5 114,3-6 0,-2-3 1,6-4-1,-1-3 1,-1-6-1,1-7 0,-1-7 1,2-7-1,-3-5 1,3-1-1,-3-1 0,1-1-12,-3-1 0,-2-4 0,-2-1 1,-1-2-1,-3 1 0,-4 3 1,-1 2-1,0 4 0,-2 4 1,-3 5-1,-3 5 0,-4 7-225,-1 6 1,-1 6 0,-7 10-1,-2 6 1,-1 6 0,0 7-1,-1 5 1,1 3 0,2 3 0,1 2-1,3 3 1,2 2-4,1 1 0,5 0 1,-3 0-1,2 0 0,3 0 1,1 1-1,4-1 1,4-2-1,7-2 0,6-6 1,3-2-1,4-4 102,1-3 1,2-8 0,0-8-1,0-2 1,-1-3 0,1-3 0,0-6-1,0-7 1,-1-6 0,1-2 0,-2-1-1,-3-1 208,-4-2 1,-4-2 0,-4 0 0,0 1 0,-4 2 0,-2 0 0,-3 2 0,-1 2 0,-2 4 0,-2 2 0,-3 1 0,-4 4-51,-4 4 0,-1 3 0,-1 2 1,-1 2-1,-1 3 0,-3 6 0,3 5 1,1 5-1,1-1 0,3 3 0,0-1 1,4 4-621,2 1 1,1-3 0,5 0 0,2 1 0,4 3 0,9-1 0,7-2 0,5-2 0,2-2 0,1-4 0,4-1-1,4-3 492,4-3 0,-5-4 0,4-6 0,-4 0 0</inkml:trace>
  <inkml:trace contextRef="#ctx0" brushRef="#br1" timeOffset="13">3208 6360 7824,'22'-15'0,"-2"1"0,-6-1 335,-4 1 1,1-2 0,-5-2 0,1-2 0,-1-1 0,-3-1-1,-1-1 1,-2-2 0,0-1 0,0-1 0,0 1 0,0-1 177,0 1 0,-2 7 1,-3 0-1,-4 5 1,-4 4-1,-1 7 0,-1 6 1,1 8-1,-1 7 1,1 6-1,0 3-552,-1 2 0,2 1 0,2 2 0,2 2 0,-1-1 1,2 1-1,3-1 0,4-1 0,1-3 0,0-3 0,1-4 1,4-1-266,5-3 1,9-9 0,5-4 0,3-5 0,2-6 0,1-9 0,2-9 0,3-9 0,0-11 0,1-7 0,-4-5 0,-2-1 331,-1-1 0,-2-1 0,-3-2 1,-5-1-1,-3 3 0,-3 4 0,-4 9 1,-4 8-1,-5 9 0,-5 10 0,-4 8 1,-4 6 392,-1 3 0,-5 13 0,-1 7 1,1 6-1,0 8 0,0 3 1,3 5-1,3 2 0,3 1 1,1 2-1,1 1 0,1 2-523,1-2 1,4-1 0,-1-2-1,5 0 1,4-1 0,2-4-1,5-4 1,3-4 0,3-3 0,0-1-1,2-4 102,3-1 0,3-2 0,2-4 0</inkml:trace>
  <inkml:trace contextRef="#ctx0" brushRef="#br1" timeOffset="14">4690 6216 7811,'0'-15'469,"-2"1"0,-1 0 0,-2-1 0,2 1 1,0-1-170,-2 1 1,4 0-1,-6-1 1,2 1-1,-1 1 1,0 2 0,-2 3-1,1 0 1,-1 1-1,0 1 1,-3 3 0,-3 4-1,-4 7 1,-1 8-1,1 5-314,2 5 1,-3 3 0,0 4-1,1 4 1,4 1 0,4-1 0,6 0-1,2-2 1,2 0 0,2-4-1,2-6 1,8-7 10,5-7 0,5-5 0,7-6 0,2-3 1,1-6-1,3-12 0,0-10 0,2-9 0,-2-4 1,2-6-1,-2-3 0,0-4 201,-3-4 0,-2-3 0,-3 3 0,-4 1 1,-7 2-1,-7 7 0,-2 6 0,-4 8 1,-1 7-1,-4 8 0,-3 7 0,-4 9-217,-4 4 1,3 2 0,1 3 0,-3 5 0,0 8-1,-1 4 1,2 4 0,1 1 0,1 7 0,-1 3-1,0 5 1,1 2-76,1 1 1,-3 2 0,6 1 0,2 2 0,1 0 0,2 0 0,2 0 0,2-2 0,6-1-1,3-5 1,3-5 0,3-9 130,5-9 0,3-1 1,2-11-1,0-3 1,1-5-1,2-9 0,2-5 1,-2-7-1,-2-3 1,-3-4-1,-1-1 1,-4-1-10,-1 1 1,-2-3-1,-5 1 1,-1 2-1,-3 2 1,-5 2-1,-4 3 1,-1 2-1,0 3 1,0 2 0,-1 4-115,-4 4 1,-3-1 0,-7 6-1,1 4 1,1 4 0,4 6-1,2 4 1,2 1 0,-1 2 0,0 2-3,-1 1 1,2 7 0,5-2 0,0 3-1,0 0 1,0-1 0,0-2 0,0 3 0,2 2-1,3 1 1,4-3 0,4 0-418,2 1 1,1-4 0,1-2 0,4-3 0,0-4 0,1-6 0,-1-2 0,1-4 0,-1-2 504,0-1 0,-2-6 0,-5-2 0</inkml:trace>
  <inkml:trace contextRef="#ctx0" brushRef="#br1" timeOffset="15">5193 5712 8023,'0'-14'306,"0"-1"1,0 1-1,2 1 1,3 4 0,4 4-1,4 3 1,3 2-1,2 0 1,3 0 0,1 0-424,4 0-26,1 7 1,1-6 0,3 4 0,1-5-1,3-5 1,0-4 0,0-4 0,-3-2-1,-1-1 1,-4-1 0,-3-4 0,-5 0-1,-5 0 1,-4 2 0,-5 0 0,-4 0 0,-2 3-1,-4 5 1,-5 8 0,-2 6 0,-1 6 543,3 4 1,-1 3 0,6 3 0,2 5 0,1 5 0,2 3 0,0 3 0,0 2 0,0 3 0,0 3 0,0 3 0,0 4-402,0 1 0,0 4 1,2 5-1,1 3 0,4-3 1,-1-2-1,2-5 0,-2-7 1,1-6-1,-2-6 0,-1-6 1,1-4 63,-2-4 0,-1-12 1,-2-8-1,0-8 1,-2-5-1,-2-3 0,-6-2 1,-1-3-1,0 1-35,1-1 1,0-5-1,-4 4 1,0-2-1,1 2 1,2-1-1,3 2 1,1 1 0,2 2-1,1 2 1,-1 2 61,2-1 0,3 2 0,4 2 1,6 3-1,3 2 0,1 3 1,1 1-1,1 2 0,1 0 0,4 0 1,1 0 67,4 0 1,-4 0-1,2 0 1,0 0-1,0 0 1,-1 0-1,-3 0 1,-2 0-1,-2 2 1,-2 1 0,1 2-1,-1-2 109,1-2 1,-6 4-1,1 0 1,-1 0 0,1 1-1,-2 4 1,-2 3-1,-3 1-291,-1 0 0,-4-2 1,-1 0-1,-1 4 1,-1 0-1,0 0 1,0-1-1,0-1 0,1 0 1,-1 1-1,2-1-2018,1 1 0,4-3 0,2-2 2041,6-5 0,3-10 0,1-3 0</inkml:trace>
  <inkml:trace contextRef="#ctx0" brushRef="#br1" timeOffset="16">6143 5770 7811,'5'-28'416,"0"3"0,-1 1 0,3-2 1,2-1-1,3 0 0,-1 3 0,-2 3 1,2 2-1,2 0 0,2 1 48,-1 2 0,0 4 0,-1 0 0,-2 4 0,-1 2 0,1 3 0,2 1-464,1 2 0,1 0 0,-1 0 0</inkml:trace>
  <inkml:trace contextRef="#ctx0" brushRef="#br1" timeOffset="61">863 14748 7976,'0'-27'272,"-2"1"1,-1 2 0,-2-1 0,2-1 0,2 0 0,1 4 148,0 1 0,0 1 0,0 2 0,0-1 0,0 1 1,1 4-1,2 6 0,2 9 0,-2 14 0,-1 12 0,-4 10 1,-1 6-239,-2 5 1,-6 3-1,2 8 1,-3 2 0,1 3-1,2 0 1,-1 0-1,0-4 1,2-2 0,2-5-1,3-7 1,1-6-401,2-6 1,2-17-1,3-7 1,4-9 0,4-7-1,3-10 1,2-11-1,2-10 1,1-4 0,0-4-1,-3-2 177,-2-1 1,-2-4 0,-1 2 0,-2 1 0,-3-1-1,0 4 1,-2 3 0,1 4 0,-4 7 0,-3 7 0,-5 5 58,-5 4 1,2 8 0,-1 5 0,-1 6 0,2 7 0,4 3 0,2 1-1,4 1 1,1-1 119,2 0 0,4 1 0,-3-1 0,2 1 0,4-1 0,0 0 0,3 1 0,-1-1 0,1-1 0,-1-2 0,0-3 0,1 0 67,-1 0 0,1-5 0,-1 2 0,0-3 0,1-2 0,-1 0 1,-1-2-1,-2-3 0,-3-4 0,-2-4-16,-2-2 1,-3 1-1,-1 0 1,0-1-1,0 1 1,0 0 0,0-1-432,0 1 0,0 7 0,0 7 0,0 8 0,0 7 0,2 2 0,1 3 194,2-3 1,1-1-1,-3 0 1,4 2-1,1 1 1,1-2-1,1-1 1,0-3-1,1-2 1,2-3-1,1-1 1,0-4 55,1-1 0,-1-2 1,1-4-1,-1-4 0,-1-8 1,-2-4-1,-3-6 0,0-1 1,-2-2-1,1 0 0,-4-1 1,-2-2-5,-1-2 0,-1 1 0,-4 6 0,-5 1 1,-4 4-1,-3 1 0,-3 3 0,3 2 0,1 4 1,1 2-1,1 5 0,0 4-73,-1 1 0,2 1 0,2 4 0,3 5 0,2 2 0,3 3 1,1-1-1,2 0 0,0 2 0,2 2 0,2 1 0,6-1 8,3-2 0,1-7 0,2-1 0,2-1 0,3-4 1,1-1-1,4-2 0,1-2 0,1-4 0,1-7 0,2-6 1,1-5 236,1-7 0,-1 1 0,-6-8 0,-4-2 0,-1-2 0,-5-1 0,-5 0 1,-5 1-1,-1 2 0,0 3 0,-3 1 0,-4 0-158,-3 1 0,-6 3 0,3 8 0,-2 5 0,2 3 0,0 3 0,0 4 0,-3 6 0,-2 6 0,-1 8 0,0 7 0,-1 7-279,1 7 0,0 2 1,-1 7-1,1 6 1,1 2-1,2 4 1,3 0-1,1-2 1,4 0-1,2-1 1,2 1-1,4-3 326,5-4 0,2-4 0,3-12 0,1-4 0,1-7 0,4-6 0,0-6 0,0-5 0,-5-5 0,-4-4 0,-2-6 0,1-4 297,2-5 1,-5-3 0,-2-2-1,-1 2 1,0 1 0,-2 2 0,-1 0-1,-2 2 1,0 3 0,0 3-354,0 2 0,0 7 1,0 7-1,0 10 1,0 6-1,0 5 0,0 1 1,0 3-1,0 3 1,0 0-46,0 1 0,1 0 0,3 0 0,2-2 0,4-1 0,4-4 0,4-1 0,-1-4 0,1-1 0,-1-3 1,4-3-1,0-7 193,0-6 1,3-7 0,-4-9 0,1-7 0,0-4 0,-3-5 0,-2-2 0,-2-3 0,0-3 0,-1-4 0,-2-2 0,-3-2 61,-1-4 1,-3 4-1,-4 0 1,0 0-1,0 1 1,0 1-1,0 4 1,-1 5-1,-2 6 1,-4 6-1,-1 5-457,-3 9 0,-2 8 0,-1 10 0,0 9 1,-1 8-1,-1 9 0,-1 5 0,-3 7 1,3 3-1,2 3 0,4 0 0,3 1 54,2 4 0,-4-3 1,5-1-1,2-1 1,3 0-1,5 0 1,5 0-1,4-2 1,4-4-1,2-7 1,3-5-1,2-1 195,3 0 1,-4-11 0,0-6 0,1-4 0,2-4 0,0-3 0,-1-2-1,-4-4 1,-1-5 0,-3-4 0,-2-4 0,-2-3 226,1-1 0,-3-2 1,-1-5-1,-3 2 1,-1 2-1,-4 1 1,-1-2-1,-2 0 1,0 2-1,0 4 1,0 0-1,-2 1-182,-3 2 0,2 6 0,-7 3 0,-1 1 0,-1 4 0,-3 3 0,2 5 0,2 4 0,2 6 0,-1 2-412,2 2 0,2 7 1,6-4-1,0 2 1,0 0-1,0 0 0,1 0 1,4 0-1,5 0 1,4 0-1,5-1 0,5-1-395,3 0 0,2-4 0,1 0 0,2-7 0,4-6 0,-1-4 0,0-1 0,-3-1 0,-2-4 0,-3-6 0,-3-5 0,-4-5 752,-4-2 0,-2 4 1,-1-3-1,-4 1 0,-4 2 1,-3 0-1,-2 0 0,0-1 1,-2 1-1,-1-2 1,-3 1-1,-1-3 981,1 1 0,-1 3 0,4-4 0,-3 3 0,-1 2 0,-1 2 0,0 3 0,-3 4 0,-2 4 0,1 5-712,2 5 0,-3 4 1,5 9-1,-1 3 0,1 1 1,0 3-1,1 3 1,1 0-1,3 1 0,1 0 1,2-2-1,0-1-530,0-2 0,6-7 1,4 2-1,4-4 1,6-6-1,4-4 1,3-6-1,2-9 1,-1-9-1,1-7 1,0-4-1,0-5 425,-1-8 0,0-1 1,-3-5-1,-2-1 1,-3-2-1,-2-4 1,-4 0-1,-2 3 1,-4 5-1,-2 3 1,-3 4-1,-1 4-28,-2 8 0,-2 8 0,-3 12 1,-4 5-1,-4 9 0,-1 10 1,-1 9-1,1 6 0,-2 5 1,-2 2-1,-1 5-255,1 4 1,7-3 0,2 2 0,-1-5-1,2 0 1,3 1 0,4 2 0,1-1-1,0-4 1,1-4 0,6-4 0,5-1-8748,6 0 8864,8 0 0,2-1 0,9 1 0</inkml:trace>
  <inkml:trace contextRef="#ctx0" brushRef="#br1" timeOffset="62">4042 14518 7946,'-1'-24'359,"-4"0"0,-3 0 0,-1 1 0,1 3 0,1 0 0,4 1 3770,1 2-4036,2 1 0,0 6 0,-1 2 0,-2 3 1,-2 7-1,2 6 0,1 6 0,2 5 1,0 5-1,0 4 0,0 2 0,0 4 1,0 2-1,0 3 0,0-1 0,0 2 1,0 0-1,0 0 0,0-3 0,0 0 1,0-2-1,0 0 0,0-3 0,0-2-219,0-1 1,0-7-1,-2-4 1,-1-8-1,-2-10 1,2-10-1,2-8 1,1-4 95,0 0 0,0-6 1,0 4-1,0-1 1,0-1-1,0 4 1,0 0-1,0 1 1,0 0-1,0 3 1,0 2-1,0 2 182,0 0 0,0 4 0,1 0 0,4 1 0,5 1 1,2 1-1,3 3 0,-1-1 0,0 0 0,2 0 0,2-1 96,1-2 0,7 3 0,-2-3 1,3 0-1,2 2 0,0-2 0,-1 1 1,-1-1-1,-3 2 0,-4 0 0,-4 2 1,-2 3 394,0 1 1,-7 0 0,-7 0-801,-8 0 1,0 5-1,0 1 1,0 2-1,1 3 1,-1 2-1,2 1 1,-2 1-1,2 1 1,-1 1-1,4 2 1,0-1-96,-2-2 0,3 3 0,-2 0 1,2-1-1,4-2 0,1-2 1,3 1-1,2-1 0,3-1 0,2-4 1,2-4 415,-1-3 1,0-4 0,-1-3 0,-2-4 0,-1-4 0,0-3 0,-2-1 0,-2-4 0,-1-2 0,0-2-1,-2-1 1,-2 1 133,-1 1 1,0 4 0,0-4 0,0 0-1,0 2 1,0 1 0,0 2 0,0 0-1,0 1 1,0 2-212,0 2 0,2 0 1,3 1-1,4 2 1,4 3-1,3 1 1,2 4-1,1 1 0,-2 2 1,1 0-209,1 0 0,-3 0 1,3 0-1,-3 0 1,-1 2-1,-1 1 1,-1 4-1,-4 1 1,-4 3 128,-3 2 0,-4-4 1,-3 1-1,-4-1 1,-4-1-1,-1-1 1,-1-2-1,3 1 1,0 0-1,3 2-181,-2 0 0,-2 2 0,0 4 0,2-1 0,3-2 1,1-1-1,4 1 0,2 2 0,1 1 0,0 1 0,1-1-112,4 0 1,3 1-1,6-1 1,1-1 0,-1-2-1,2-1 1,3-1 0,4-1-1,1-1 1,0-2-1,1-1 285,2 0 0,2-3 0,0-1 0</inkml:trace>
  <inkml:trace contextRef="#ctx0" brushRef="#br1" timeOffset="63">5006 14734 9205,'-14'4'777,"0"1"0,-1 0 0,2-7 0,4-2 0,6-6 0,6-1-777,6 1 0,4-3 0,2 5 0</inkml:trace>
  <inkml:trace contextRef="#ctx0" brushRef="#br1" timeOffset="64">5855 14647 7886,'-5'-14'247,"1"-2"0,-1-2 0,0-1 0,0 0 0,2 0 0,1 0 521,2 1 0,0 2 1,0 2-1,2-1 1,1 4-1,4 6 0,-1 12 1,0 10-1,-2 10 1,-3 7-1,-1 4-737,0 7 1,-5-2 0,-1 5 0,0-1 0,-1-1 0,2 3 0,1 1-1,-1 0 1,2-4 0,1-3 0,2-5 0,0-4-982,0-4 0,5-7 0,1-6 0,4-5 0,4-8 0,4-4 0,-1-4 0,-1-8 0,-1-5 0,-2-7 950,-4-3 0,4-9 0,-5 0 0</inkml:trace>
  <inkml:trace contextRef="#ctx0" brushRef="#br1" timeOffset="65">5927 14921 7886,'-14'-29'140,"-1"-2"1,1 1 0,-2 0 0,-2 3 0,-1-1-1,2 1 1,1-2 0,1 1 0,3 0 0,0 3-1,4 2 470,2 3 1,1-4 0,5 3 0,0 0-1,0 0 1,2 4 0,3 1 0,4 0-1,4 0 1,1 0 0,1 3 0,1 2-329,3 3 1,-2-3 0,7 6 0,2 2 0,0 1-1,-1 2 1,-1 2 0,2 2 0,-1 8 0,-1 4 0,-5 4-1,-3 3-302,-1 2 0,-2 3 1,-4 0-1,-4 0 1,-3-3-1,-4-1 1,-3 0-1,-4 0 0,-6 0 1,-2 0-1,-3-2 1,1-4-511,-2-7 1,1 2-1,-4-5 1,3 0 0,2-3-1,0-5 1,3-5-1,4-5 1,8-2 0,2-4-1,2-2 530,0-1 0,13-13 0,3 1 0</inkml:trace>
  <inkml:trace contextRef="#ctx0" brushRef="#br1" timeOffset="66">6129 14662 8670,'6'8'497,"2"-8"0,6-12 1,2-4-1,2-3 0,3 0 1,-1 0-1,3-2 1,-2 0-1,-1 1 0,-2 2 3159,-2 2-3695,-2 8 0,-1-2 1,-3 10-1,-5 7 1,-4 4-1,-2 3 1,-3 2-1,0 2 1,-1 1-1,0-1 1,0-2-1,2-2 0,1 0 1,2 1-1,0-1 1,0 1-1,0-1 1,2-1-1,3-2 1,4-3-722,4-2 0,3-1 1,2-5-1,3 0 0,1-1 1,5-4-1,3-5 0,4-4 1,-2-4-1,-2-1 0,-2 0 1,-5 0 954,-3-1 0,-4-4 1,-2 5-1,-1 2 1,-2 1-1,-3 0 0,-2-2 1,-4-1-1,-5 1 1,-7 4-1,-3 3 500,-1 1 0,0 7 1,-1-2-1,1 4 1,0 1-1,-1 0 0,-1 1 1,-1 2-1,-3 4 1,3 1-1,1 3 0,1 2-625,1 1 1,0 2 0,1 2-1,2 3 1,3-1 0,1 3 0,4-3-1,1 1 1,2-3 0,2-1-1,3-1 1,4 0-159,4-3 0,6-3 0,1-1 0,-1-4 0,0-3 0,2-2 0,0-2 0,-1-4 0,0-7 0,-1-5 0,0 1 0,-2-1 251,-1-1 1,-6 3 0,-2-3 0,0 3 0,-2 1 0,1 1 0,-6 1-244,-4 4 1,-3 9 0,-5 9 0,3 6-1,1 2 1,2 4 0,1 0 0,-1 0 0,2-2-1,1 0 1,2 2 0,0 0 44,0-1 1,6 0 0,4-6 0,3 0-1,1-1 1,1-3 0,-1-6 0,0-2-1,1-4 1,1-4 0,1-7 273,3-4 0,-1-9 0,-5 4 0,0-2 1,1 0-1,-1 0 0,1 0 0,-3 1 0,0 3 1,-3 2-1,1 2 0,-1 2-129,1-1 0,-7 6 0,4 1 0,-3 0 0,1 3-121,-2 3 1,-1 1 0,-2 10 0,0 3 4,0 0 0,-6-2 1,-4 0-1,-3 1 1,0 1-1,2 3 1,3-1-1,0 1 1,2-1-1,-2 0 1,1 1-113,1-1 0,1 1 1,5 1-1,0 1 0,0 2 1,2-1-1,1-2 0,3-2 1,2-1-1,4-2 1,2-1-1,4-1 143,1-1 1,2-1 0,-4-7 0,4 0 0,0 0 0,-1 0-1,0-2 1,-1-3 0,0-6 0,-1-5 0,-1-4 0,1-1-19,1 0 0,-5-3 0,-4 3 1,1 0-1,0 1 0,-1 2 1,-4 2-1,-1 2 0,0-1 1,-2 1-1,-3 1 9,-5 3 1,2 4 0,-6 6 0,-1 2 0,2 2 0,3 6 0,4 3 0,1 1-273,0 1 1,0 1 0,0 1 0,1 2 0,4-1-1,3-2 1,2-2 0,-1 1 0,2-2 181,2-4 0,-3 2 0,-1-6 1,2-2-1,1-3 0,-3-4 0,-2-6 1,-3-4-1,1-4 310,-2-1 0,-1-5 1,0 3-1,1 0 1,2-1-1,-1 1 1,1 0-1,0 2 1,0 0-1,0 0 1,1 1-1,2 2-125,3 2 0,-3-1 1,2 1-1,1 1 1,2 4-1,1 4 0,0 3 1,1 2-1,-1 0 1,1 2-1,-3 3-206,-2 4 1,-2 4 0,-5 3 0,2 2-1,-2 1 1,-1 0 0,-1 0 0,3 0-1,0-1 1,0-2 0,-1-2 0,0 1-45,2-1 1,1-6 0,-1-3 0,5-4 0,1-2 0,0-4-1,-3-5 1,0-4 0,-2-4 0,1-1 543,-4 2 1,-1-4-1,-2 0 1,1 0-1,2 1 1,2 2 0,-2 2-1,-1 2 1,-2-1-1,0 1 1,0-1-440,0 1 0,6 4 0,4 2 0,3 2 1,1 4-1,0 6 0,1 5 0,-1 4-224,1 1 1,-6 6 0,-1-1 0,0 0 0,-1 0 0,1 0 0,-2 1 0,2-1 0,-2 0 0,2-1-1,-1-3 484,-1 0 1,5-2 0,-1-4-1,1-6 1,-1-7 0,-4-9 0,-1-6-1,1-2 180,2 0 1,-3-3 0,3 3 0,0 1 0,-2-1 0,1 2-1,-2 1 1,-1 2 0,1 3 0,0 0-463,1 1 0,-2 4 1,4 4-1,0 9 0,-2 8 1,2 5-1,-2-1 0,2 1 1,0-1-1,2 4-97,-2 2 0,5-6 0,-5 4 0,1-2 0,1 0 1,1-1-1,2-4 0,1-3 0,1-3 0,-1-1 384,0-4 1,1-8-1,-2-6 1,-2-5-1,-2-5 1,3-1-1,0-4 1,3-1-1,-1-2 1,1 2-1,-3 2 1,0 2-426,-3 2 0,-4 2 0,3 5 1,-2 3-1,-3 6 0,-1 10 1,-2 7-1,0 6 0,2 3-289,2 1 1,-2 2 0,3 3 0,-4-1 0,1-4 0,1 1 0,4-2 0,-1-1-1,2-2 1,0-2 0,3-3 0,0-2-1691,-1-2 1,8-5 2172,-4 0 0,4-8 0,-4-4 0</inkml:trace>
  <inkml:trace contextRef="#ctx0" brushRef="#br1" timeOffset="67">8632 13784 7843,'-2'-34'486,"-3"1"1,4 4 0,-4 7 0,2 2-1,0 6 1,-4 4 0,-1 6 0,-1 5-1,-1 7 1,2 7 296,2 4 1,-4-2 0,4 7 0,-1 4-784,1 4 0,1-2 0,5 5 0</inkml:trace>
  <inkml:trace contextRef="#ctx0" brushRef="#br1" timeOffset="68">8963 13928 7894,'0'-23'362,"0"4"1,5 2 0,-1-1 0,1-3-1,0 0 1,1 1 0,1 1 0,-1-1 3061,-3 1-3354,-1 0 1,0 9-1,-1 2 1,1 5-1,-5 8 1,-4 11 0,-4 10-1,-2 9 1,-1 5-1,-1 4 1,1 3 0,0 1-1,-1-2 1,2-1-1,2-2 1,3 2 0,2 0-1,3-2 1,1-6-1,2-6 1,0-3-1,0-4 1,2-7 0,4-6-4083,8-6 0,2-5 4012,8-5 0,0-15 0,5-11 0</inkml:trace>
  <inkml:trace contextRef="#ctx0" brushRef="#br1" timeOffset="69">9265 14000 10572,'-14'1'0,"-1"3"330,1 0 0,-2 6 0,-2-4 0,-3 2 0,-1 3 1,-4 1-1,-1-1 0,-2-2 0,2 3 0,2 0 1,2 4-1,1 2-326,0 1 1,6 0 0,0-4 0,6-1 0,4 2 0,2 2 0,3 1-1,1-1 1,1-3 0,4 0 0,6-1 0,7 1-366,6-1 0,0-1 0,3-4 1,4-4-1,0-3 0,3-2 1,1 0-1,2-2 0,1-3 0,1-4 1,-3-4-1,1-1 356,0-1 1,-5-4-1,0 0 1,-6 1-1,-9 2 1,-4 0-1,-5-1 1,-2-2-1,-4 1 1,-5 4-1,-7 2 655,-3 3 0,-3 6 0,-1-4 1,-4 2-1,0 1 0,-1 0 1,-1 4-1,-1 4 0,0 2 1,2 2-1,1 3 0,4 2-441,1 1 1,1-1-1,3 0 1,2 0-1,4 3 1,1 0-1,0 0 1,2-2-1,3 0 1,5 1-1,4-1 1,6 1-135,4-1 0,-2-4 0,6-2 1,-1-2-1,-1-3 0,1-1 0,-1-2 1,0-2-1,-4-3 0,1-4 0,0-4 1,1-1-226,-2-1 0,-2 1 0,-4 1 1,-3 2-1,0 3 0,-2 0 0,2 2 41,0-1 0,-5 9 0,2 7 1,-3 4-1,-2 1 0,0 2 0,0 2 1,0 3-1,1 0 0,3-1 0,0 0 1,1 0-290,2 4 1,-4-3 0,6-2-1,1-1 1,0 0 0,-1 1-1,2-3 1,1-4 0,-1-2-1,-2 0 1,3-1 0,0-1 397,3-1 0,-1-3 0,1-4 0</inkml:trace>
  <inkml:trace contextRef="#ctx0" brushRef="#br1" timeOffset="70">2661 14331 23762,'10'0'-3475,"0"0"4002,1 0 1,-5-7 0,1-1 0</inkml:trace>
  <inkml:trace contextRef="#ctx0" brushRef="#br2" timeOffset="71">734 10993 7569,'-13'-7'108,"2"-1"0,3-1 0,1-1 0,4-1 0,1-2 0,2-1 0,2-1 14,3 1 1,3-5 0,6-2-1,2-1 1,3-4 0,4 0-1,1 1 1,0 1 0,1-2 0,4-1-1,3 0 1,2 3 0,-3 3-1,0 4 1,-4 1 0,-1 4-162,-2 4 1,-7 5-1,1 8 1,-7 6-1,-6 7 1,-4 6 0,-1 4-1,-1 4 1,-2 2-1,-4 0 1,-1-1 30,-3 1 1,-2-2-1,0-7 1,2-2-1,3-3 1,0-2-1,2-2 1,-1-5-48,4-6 1,3-7 0,3-12 0,4-2 0,2-2 0,6-2 0,2-3 0,1-1 0,0 2 0,-1 1-1,2 2 1,-1 0 0,-2 1 1,-2 2 0,1 3-1,1 2 1,1 3 0,2 0 0,-1 2-1,-2-2 1,-2 1 0,1 1-1,-1 3 1,1 1 56,-1 2 0,0 0 1,1 0-1,-1 0 0,0 0 1,1 0-1,-1 0 0,2 2 1,2 1-1,1 2 0,0-2-3,2-1 0,-5 4 0,5 2 0</inkml:trace>
  <inkml:trace contextRef="#ctx0" brushRef="#br2" timeOffset="72">1985 10316 7975,'7'-8'134,"-6"0"1,6 5 0,-1-2-1,4 2 1,2 2 0,3 1-1,-1 0 1,0 0 917,1 0-1058,-1 0 1,5 4 0,2 3 0,0 1 0,0 1 0,-5 1 0,-3 0 0,-5 1 0,-2 2 0,-4 1-1,-6 2 1,-7 1 0,-6 4 0,-9 0 0,-6 1 0,-6-1 0,-4 2 0,-3-3 0,-1 1 0,-2-2-1,3 1 1,5-1 0,7-2 186,2-1 0,9-1 0,3-1 0,4 0 0,7-1 0,8-2 1,10-1-1,8 1 0,6 2 0,4 0 0,6-2 0,4-3-472,4-2 0,1 4 0,0-4 1,0 1-1,0 1 0,-1-2 0,-2 1 1,-3-4-1,0 0 291,-1 2 0,-10-4 0,1 6 0</inkml:trace>
  <inkml:trace contextRef="#ctx0" brushRef="#br2" timeOffset="73">1813 10647 7806,'-7'-14'276,"-1"0"1,-1 1-1,2 3 1,6 5-1,9 4 1,8 1-1,8 0-19,3 0-303,1 6 0,3-4 0,1 3 0,1-4 1,1 1-1,0 1 0,1 3 0,1 1 1,4-1 45,2-3 0,1 5 0,0 0 0</inkml:trace>
  <inkml:trace contextRef="#ctx0" brushRef="#br2" timeOffset="74">2719 10431 7806,'0'-14'205,"-2"1"0,-3 4 1,-4 4-1,-2 5 0,0 5 1,1 4-1,-1 4 0,-2 3 1,0 2-321,4 1 0,-4 6 0,5-2 1,-2 1-1,1-2 0,-1 1 1,2-3-1,2 1 0,1-2 1,0 0 114,2 1 0,-5-1 0,0-5 0</inkml:trace>
  <inkml:trace contextRef="#ctx0" brushRef="#br2" timeOffset="75">2546 10503 7806,'0'-22'0,"0"3"319,0 3 1,0 1 0,2 1 0,4 1 0,9 4 0,5 4 0,4 3-1,2 2 1,3 2-311,3 3 0,1 3 0,-4 6 1,1 0-1,2 2 0,0 2 0,-3 3 1,-5 1-1,-5 2 0,-4 0 0,-6 0 1,-2 2-30,-4 1 0,-14 0 0,-9-1 0,-7-4 0,-6 0 0,-6-2 1,-2-3-1,-2-4 0,0-2 0,-1-1 0,1-2 0,2-2-35,2-3 1,6-1 0,7-2-1,4-2 1,1-1 0,5-3-1,5-2 1,6-3 0,5-1 0,5 1 54,4 2 0,4-1 0,2-4 0</inkml:trace>
  <inkml:trace contextRef="#ctx0" brushRef="#br2" timeOffset="76">3122 10532 7806,'28'-22'396,"-10"1"1,-4 7 0,-4 1 0,-7 3 0,-8 5 0,-6 5 1359,-3 5-1738,-1 3 0,1 7 0,0 1 0,1 1 1,2 2-1,1 1 0,-1 0 0,0 4 1,0 2-1,3-1 0,0-1 0,1 0 1,1 0-1,3 0 0,1 0 0,2-1 1,0-4-1,0-3 0,2-3 0,2-2 1,6-3-1,4-3-189,6-7 1,-4-6 0,4-11 0,0-5 0,-1-3 0,-2-2 0,-1-1 0,0-2 0,2-2 0,-1 2 0,-2 2 0,-6 1-296,-2 0 0,2 7 0,-4 3 1,-2 3-1,1 3 466,0 3 0,-2 4 0,4 6 0</inkml:trace>
  <inkml:trace contextRef="#ctx0" brushRef="#br2" timeOffset="77">3553 10561 7806,'-6'-14'459,"-4"-1"1,2 6 0,-1 1 0,-2 1 0,-2 4-1,-2 3 1,3 5-410,2 4 1,-1 6 0,6 4 0,2 3 0,1 2-1,2 0 1,0 3 0,0 4 0,2 1 0,3-3 0,4-4-1,4-1-161,1-1 0,6 2 0,0-6 0,1-3 0,2-3 0,-1-5 0,3-2 0,1-4 0,0-5 0,-4-7 0,-1-3 0,-4-2-18,-1-5 0,2-2 0,-2-7 0,-3-1 0,-2-2 1,-3-2-1,-3 2 0,-4 2 0,-1 1 0,0 0 0,-3 2 1,-5 3 223,-6 5 0,-5 3 1,1 3-1,-3 4 0,-1 4 1,-2 3-1,0 4 0,1 3 1,1 4-1,1 4 1,1 1-1,2 1-418,2-1 1,3 5-1,4 1 1,4-1 322,3 2 0,-4 1 0,-2 7 0</inkml:trace>
  <inkml:trace contextRef="#ctx0" brushRef="#br2" timeOffset="78">3769 10460 7785,'7'-8'-9,"-6"-5"1,6 5-1,-3-1 1,3 1-1,1 1 1,1 3-1,1-1 1,-1 0 605,3 2 0,0 1 1,3 2-1,-1 0 495,1 0 0,-6-1 0,-1-4-651,-1-5 105,-3 4 1,-4 1-524,0 10 1,0-2-1,0 7 1,0 1 0,0 2-1,0 1 1,0 2 0,0 3-1,0 4 1,2 1 0,1 0-1,2 1-97,-2 2 1,-1 2-1,-2 0 1,1-2-1,3-3 1,0-5 0,0-3-1,-3-1 1,-1-1-580,0 0 0,0-7 0,0-7 0,0-8 0,-1-5 0,-3-3 0,-2-2 0,0-1 653,-1 2 0,-4-6 0,3 1 0</inkml:trace>
  <inkml:trace contextRef="#ctx0" brushRef="#br2" timeOffset="79">3855 10431 7785,'0'-14'424,"5"4"0,0 1 1,-2-2-1,-1-2 0,-2-1 1,1-1-95,4 1 1,2 4-1,4 2 1,-2 2-1,3 1 1,2 0 0,4 0-1,2 2 1,3 2-1,2 1 1,2 0 0,2 0-254,0 0 0,0 6 0,-2 4 0,-1 2 0,-4 4 0,-1 2 0,-4 1 0,-1 0 0,-3 0 0,-3 1 1,-6-3-1,-2 1-168,-2 1 0,-6-3 1,-6 3-1,-5-3 1,-7-1-1,-3-3 0,-2 0 1,-1-4-1,-1 0 1,1-2-1,3 0 0,-1-2-391,1-3 1,5-1 0,3 0 0,3 0 0,1-1 0,3-4 0,2-5 481,5-3 0,10 5 0,3 2 0</inkml:trace>
  <inkml:trace contextRef="#ctx0" brushRef="#br2" timeOffset="80">4445 10590 7754,'0'-15'365,"0"1"0,0 0 0,2 1 0,3 3 0,4 5 0,4 4 1,3 1-1,2 0 0,2 0-407,3 0 1,-4 0 0,3 0-1,1 0 1,-1 0 0,4 0 0,-1 1 41,-1 4 0,3-3 0,-4 4 0</inkml:trace>
  <inkml:trace contextRef="#ctx0" brushRef="#br2" timeOffset="81">5467 10719 7895,'0'-14'81,"-5"-1"1,0 1 0,0 1 0,1 2 0,-3 1 0,-1 1 0,-3 2 110,-2 7 1,4 7-1,-1 7 1,0 2 0,1 3-1,-1 5 1,1 4 0,-1 0-1,2 1 1,2 0-1,3 0 1,1-1 0,2 1-1,0-2 1,2-3 0,2-6-245,6-7 1,9-4-1,5-7 1,3-2 0,2-4-1,1-9 1,2-9 0,2-8-1,-1-6 1,3-5 0,0-5-1,1-7-108,-3-5 1,-4-4 0,-1-7-1,-4 3 1,-4-1 0,-8 7-1,-5 6 1,-5 9 0,-1 6 0,-4 5-1,-3 8 1,-4 10 369,-4 10 1,-1 7-1,-2 1 1,-2 3-1,-1 5 1,1 6-1,2 4 1,2 2-1,0 6 1,-1 4-1,1 6 1,1 0-81,3 4 0,-2 8 0,4 5 0,0 1 0,3 1 0,3-2 0,2-1 1,0-1-1,0-1 0,2-4 0,3-2 0,4-9-241,4-8 0,3-6 1,2-7-1,1-1 0,-2-4 1,1-4-1,0-5 0,1-5 1,-2-4-1,-1-4 0,-1-1 1,-1-1-180,0 1 1,-1-1 0,-2 1-1,-3 0 1,0 1 287,0 3 0,-4 6 1,0 8-1,-2 6 1,0 1-1,1 0 1,3-3-1,2 0 1,3 0 21,2 3 1,2-3-1,-1 2 1,0 0-1,-1-1 1,-2-1-1,-1 0 1,1 0-1,0 3 29,-1 2 0,-2 2 0,-5-1 0,2 2 0,0 2 0,-1 2 0,1 3 0,-2 4 0,-1 3 0,0 5 0,1 1 0,2 0-34,-2 1 0,-2 0 0,-1 3 1,0-3-1,0-4 0,0-4 0,0-5 1,0-3-1,0-4 0,-1-2 1,-4-6-21,-5-4 0,-2-3 0,-3-4 0,1-3 0,1-4 0,2-6 0,1-2 0,-1-4 0,-2-3 0,1-5 0,2-3 0,5 0-74,4 2 0,1 0 0,0-2 0,0-2 0,0 2 0,0 2 0,1 1 0,4 0 0,5 0 0,4 1 0,5-1 0,5 0 258,3 0 1,4 0 0,2-1 0,6-2 0,2-3-1,2-2 1,0-1 0,1-1 0,-1-1 0,0-3 0,0-1-1,-1 0-126,-4 4 1,-9 4 0,-10-3 0,-3 7 0,-3 7 0,-4 6 0,-4 3 0,-5 3 0,-5 3-165,-4 5 1,-4 5-1,0 5 1,2 5-1,1 4 1,-1 5-1,-2 5 1,-1 3-1,0 4 1,-1 1-1,1 1 1,1 1 81,3 1 1,4-5 0,4 6-1,-1-3 1,-2 2 0,2 1 0,3-1-1,5-5 1,6-3 0,5-3 0,5 0-1,0-3 8,0-7 1,3-1 0,-4-8-1,1-2 1,0-1 0,-3-2-1,-2 0 1,-2-2 0,0-3 0,-1-4-1,-2-4 272,-1-1 1,-7 4 0,2 0-1,-2 1 1,0-1 0,4 1-1,1-2-207,3-2 1,2 0 0,1 2 0,0 3 0,-1 0-1,-2 1 1,-1-1 0,3 2 0,3 0 0,3 1-1,-2 0 1,-1 0-32,-1 2 1,-1 1 0,1 2 0,-1 0 0,-1 2 0,-4 3 0,-4 4 0,-3 6 0,-2 2 0,0 3-4,0-3 0,-2 4 0,-1 0 0,-2-1 0,2 1 0,1-2 0,1 1 0,-2-1 0,-2-2 0,2-1 0,3-1-1592,4-1 1,0-6 1581,5-3 0,1-3 0,4-2 0</inkml:trace>
  <inkml:trace contextRef="#ctx0" brushRef="#br2" timeOffset="82">7222 10532 9121,'0'-19'0,"0"0"272,0 1 0,0 2 0,0 5 0,0 6 0,2 10-1001,2 6 0,-2 4 0,4 1 729,1 3 0,-6 3 0,6 7 0</inkml:trace>
  <inkml:trace contextRef="#ctx0" brushRef="#br2" timeOffset="92">7639 11065 7864,'5'-15'0,"1"1"212,2-1 1,2-1 0,4-3-1,2-5 1,4-3 0,4-2 0,3-1-1,3-5 1,4-8 0,2-7 0,1-3-1,-2 0 1090,0-1-1297,-4-2 1,4-3 0,-8 0 0,-3 1 0,-5 7-1,-4 6 1,-6 7 0,-4 4 0,-3 6 0,-4 4-1,-3 6 1,-4 7 0,-4 6 0,-1 5 0,-1 5-1,1 5 1,-1 2 0,1 4 0,0 3 0,-1 7-1,2 4-122,4 4 1,-4 6 0,3-2 0,-2 4 0,-1 1 0,3 0 0,4 2 0,1 1-1,0 4 1,2-1 0,3 3 0,7-4-10,7-4 0,2 1 0,8-11 0,1-2 0,3-5 0,0-8 0,1-9 0,-2-7 0,-1-3 0,-4-2 0,-2-4 0,-6-7 81,-3-5 0,-6-7 1,3 1-1,-2-2 0,-3 1 1,-1 1-1,-2 0 1,0 0-1,0 1 0,0 3 1,0 2-1,0 2 172,0 2 1,0 4 0,0 0 0,2 1 0,2 1 0,6 3 0,3 4 0,3 1 0,1 1-99,3 4 0,4 1 1,-4 5-1,3-1 1,2 0-1,2-1 1,2-1-1,0 0 1,0-1-1,-2-1 1,-1-3-1,-4-1-53,-1-2 0,-2 0 0,-5-2 0,1-3 0,-3-4 0,-2-4 0,-5-1 0,-4-1 0,-1 1 0,-1 0 0,-4 1-38,-5 3 0,-2-1 0,-3 6 1,1 2-1,0 1 0,-1 2 0,1 2 1,-1 3-1,1 4 0,1 6 0,2 2 1,3 4 147,2 1 0,1-2 0,5 4 0,0 1 0,1 2 0,4 2 1,6-2-1,5-1 0,5-2 0,2 1 0,4 1 0,3-4-178,4-7 1,-1-2-1,-4-9 1,0 0 0,0-4-1,-2-5 1,-3-6-1,-5-7 1,-5-6 0,-4-3-1,-5-2 1,-4 0 81,-1 1 1,0-1-1,-1-2 1,-4-1-1,-5-1 1,-3 1-1,-1 2 1,0 1-1,1 2 1,2 3-1,1 4 1,1 4 144,1 2 0,-2 6 0,10 3 1,6 4-1,6 2 0,2 2 1,2 4-1,3 1-175,5 3 0,3-3 0,4 2 0,1 1 0,3 0 0,0 0 0,0-1 1,-1 1-1,-1 0 0,1 2 0,-2 0 0,-3 3 66,-5 0 1,-4 0-1,-7-2 1,-2 2-1,-3 2 1,-3 1-1,-7 0 1,-6 0 0,-6 2-1,-5 0 1,-5 1-1,-3-1 28,-2 0 0,5-2 0,2-5 0,-1 1 0,2-1 0,1-1 0,4-2 0,3-3 0,3-2-197,-1-2 0,6-3 1,4-2-1,6-3 0,3-2 1,3-2 693,1-3 0,-2 4 0,-2 1 0,0 1 0,-2-1-176,1-2 0,-1 5 0,-1-2 1,3 2-1,2-1-173,-1 0 1,-6-3 0,4 4 0,-2-3-6,-1-2 0,3 5-193,-2-2 31,-4 3 0,4 2 94,-10 0 0,4 6 1,-4 4-1,3 3 1,2 1-133,0 1 1,0-6 0,2-1 0,3 0 0,6-1 0,5-1-1,3-3 1,0-1 0,0-2 0,2-2 0,1-3-94,4-4 0,-4-6 0,2-2 0,2-4 0,0-1 0,-2-4 0,-5-1 0,-3-2 0,-2 0 0,0 1 0,1-1 0,-2 2 191,-4 3 1,-2 3 0,-7 7 0,-2 1 0,-3 5 0,-4 8 0,-4 9 0,-2 7-1,1 5-43,0 1 0,-1 2 0,1 5 0,-2 2 1,-2 1-1,-1 3 0,2 2 0,1 1 0,3 2 1,2 1-1,1 4 0,-1 0-152,-2 0 0,3-4 1,2-2-1,2-4 0,3-3 1,1-3-1,2-7 0,0-8 5,0-9 1,0-2 0,0-14 0,0-3-1,0-4 1,0-1 0,0 0 0,0-2 0,0 0-1,0-1 1,0 1 0,0 0 127,0 4 1,0-4 0,0 2 0,0 1 0,0 2 0,0 2 0,0-1 0,0 1 0,2 1 13,3 4 1,3 2 0,6 7 0,0 0 0,1 0 0,-1 0 0,1 0 0,-1 0 0,0 2 0,2 1 0,2 2-1,3-2-89,1-1 1,-3-2 0,5 0-1,0 0 1,0 0 0,-1-2-1,-1-3 1,-1-4 0,1-4-1,1-2 1,1 1 0,-2 0 49,-3-1 0,-3-4 0,-2-2 0,1-1 1,-2-4-1,-2 1 0,-3-1 0,-2 4 0,-3 1 1,-1 3-1,-4 4-28,-2 4 0,0 4 0,-5 6 0,-2 2 0,-2 2 1,-2 6-1,3 3 0,0 3 0,4 1 0,0 4 1,2 0-1,0 1 51,3 1 1,1-1 0,2 4 0,0-2 0,0 0 0,0 0 0,2-2 0,2 0 0,6-1 0,3 0 0,3-5 0,1-3-111,2-4 1,7-5 0,-4 0 0,2-4 0,-1-4-1,-1-6 1,-1-3 0,0-3 0,-4-3 0,-1-5-1,-1-3 1,-1-2 121,0 0 1,1 2-1,-1 2 1,1 1-1,-3 0 1,0 1-1,-3 4 1,1 3-1,-1 3 1,1 2-40,1 1 0,2 7 1,1-2-1,1 4 1,-3 2-1,0 3 1,-3 2-1,2 0 0,2 2-104,2 0 0,-3-3 1,-2 5-1,-7-1 1,-6 1-1,-7-2 1,-2 0 182,-3 0 1,-4-3 0,0 3 0,0 0-1,-1 0 1,1 3 0,2 2 0,1 0 0,1-1-1,3 1 1,0 3 0,4 0-16,2 0 0,1-2 0,5 1 1,2-1-1,4 1 0,9-3 0,5 0 1,4-4-1,2-2 0,3-3 0,3-1 1,1-2-223,2 0 1,-4-8 0,2-5 0,-2-5-1,-4-1 1,-2 0 0,-2-2 0,-2-1-1,-4-4 1,-1-1 0,-1 0 0,-1 1 98,0 2 1,-1 0 0,-3-3 0,-4 3 0,-1 5 0,0 3 68,-2 2 0,-1 12 0,-2 8 0,0 9 0,0 6 0,1-1 0,2 3 0,4-2 0,1 1 0,3-1 0,2 1 0,-1-1-412,-2 0 0,3-2 0,-4-5 0,6 1 0,1-1 0,0-1 0,-3-2 398,-1-1 0,-5-7 0,-1 3 0</inkml:trace>
  <inkml:trace contextRef="#ctx0" brushRef="#br2" timeOffset="93">10315 10172 7817,'-9'-14'214,"-1"0"0,-1-1 1,-2 3-1,0 0 1,2 4-1,3 4 0,3 5 3096,7 7-3453,11 5 0,4 1 0,7 1 0,2-1 0,1 0 0,3 1 0,2-1 0,3-1 0,1-2 0,0-3 0,0-1 0,0-4 143,1-2 0,1-1 0,6 0 0</inkml:trace>
  <inkml:trace contextRef="#ctx0" brushRef="#br2" timeOffset="94">10977 10057 7817,'14'-16'699,"1"-1"1,-2-2 0,-5 3-1,-8 4 1,-8 9 0,-5 6-228,-2 7 0,1 4 0,0 4 0,-1 3 0,1 1 0,-1 5 0,1 4-472,0 2 0,-7 7 0,-2-3 0</inkml:trace>
  <inkml:trace contextRef="#ctx0" brushRef="#br2" timeOffset="95">892 16374 7695,'-15'-7'249,"3"4"1,0-5-1,4 0 1,2 0 0,3-3-1,1-2-51,2-1 0,7-1 0,2-1 0,4-1 0,3-4 1,2-1-1,2-4 0,3-1 0,4-2 0,3 2 0,4 1 1,-2 2-1,-2 0 0,-1 0 0,0 2 0,-1 3-216,1 6 0,-6 0 0,-3 9 0,0 0 0,-1 4 0,-3 5 0,-5 6 0,-6 5 0,-4 4 0,-2-1 10,-4 1 0,2 1 1,-7 5-1,1-4 0,-1-1 1,2-3-1,0-2 0,2-2 1,-1 0-1,2-1 0,1-2-5,-1-1 0,0-8 1,7-2-1,2-8 1,6-7-1,3-2 1,1-4-1,1 0 1,-1 0-73,0 4 1,1-4 0,-1 2 0,1 1 0,-1 4 0,-1 2 0,-2 5 0,-3-1 0,0 1 0,0 1 164,3 3 1,2 1 0,0 4-1,-4 2 1,-2 6 0,-3 3 0,1 1-1,0 0 1,0 1 0,1-1 31,2 1 0,2-1 1,4-1-1,1-4 0,-1-4 1,0-3-1,1-2 1,-1-2-1,2-3 0,2-4 1,1-6-194,-2-4 0,1 2 1,0-6-1,1 1 0,-3 0 1,-3-2-1,-5 1 1,0 4-1,-2 3 0,0 2 4,-2-1 0,-9 7 0,-5 5 0,-3 6 0,1 7 0,0 3 0,3 1 0,-2 2 0,-2 2 0,0 2 0,2 1 0,3 1-128,1 1 0,3-4 0,4 3 0,0 1 0,0-2 0,1 1 0,4-1 0,6 0 0,5-4 0,5-1 0,1-3 0,4-2-25,1-1 0,2-7 0,-2 2 1,-1-4-1,-4-2 0,-1-2 0,-4-4 1,-1-1-1,-1-3 0,-2-3 0,-2-4 1,-3-1 647,-2 1 1,4-3 0,-5 1-1,-1-3 1,3-2 0,1-1-1,1 0 1,-1 4 0,0 0 0,-1 1-1,1 0 1,-2 4-282,0 1 1,-1 6 0,-5 4 0,-1 4 0,-6 10 0,-6 6 0,-4 7-1,-1 2 1,2 2-157,2 2 1,-5 2 0,1 0 0,4 0 0,3-2 0,1-2 0,0-2 0,2-2 0,2-4 0,3-1 0,3-3 0,5-3-53,4-6 0,6-2 0,2-4 1,4-2-1,1-8 0,4-5 1,1-7-1,2-3 0,0-4 1,-1-2-1,1-4 0,0-2-17,0 1 0,-2 1 0,-2-3 1,-1 2-1,0-2 0,0 0 1,-1 2-1,-2 6 0,-5 6 1,-5 7 244,-6 3 1,-5 8-1,-5 5 1,-5 8-1,-3 7 1,-3 8-1,-1 2 1,-4 4-1,0 1 1,-1 3-1,1 2 1,0 2-50,4-2 1,1-2 0,1-1-1,1 1 1,1 2 0,4 2 0,4-4-1,3-3 1,2-4 0,2-1 0,4-3-1,9-1-235,7-5 1,0-9-1,2 1 1,3-3-1,2-4 1,2-3-1,-4-4 1,0-6-1,-1-2 1,-1-4-1,-2 0 1,-3-1 139,-2-1 1,-4 4-1,-3-3 1,-3 0-1,-1 1 1,-4 0-1,-1 3 1,-2 2 67,0 2 0,-7 8 0,-2 6 1,-3 8-1,1 4 0,3 3 1,0 1-1,2 1 0,-2 3 1,2-1-125,-1 1 1,-2-4 0,4 4-1,2-3 1,1 1 0,2 1 0,0-1-1,0-2 1,0-2 0,2 0 0,2-1-1,6-2-68,3-1 0,1-7 0,0 2 0,1-3 0,1-4 1,1-3-1,3-4 0,-3-4 0,-1-3 0,0-2 0,0-1 1,0 0 258,-3-2 1,-3 5-1,1-3 1,-2 3-1,1 1 1,-1 1 0,1 0-1,1-1 1,2 3-1,1 2 1,1 5 29,-1 4 0,1-4 1,-1 0-1,2 2 1,2 3-1,1 3 1,0 3-1,0 2 1,0 4-1,-1 0 1,-4 3-1,-4-1-299,-5 0 0,1 6 0,-1 0 1,-4 1-1,-4 0 0,-6-2 1,-6 0-1,-4 1 0,-3-3 1,-2-1-1,1-3 0,3-2-86,2-1 1,2-7-1,2 2 1,1-5 0,3-5-1,7-5 1,6-2-1893,7-3 0,7 1 2099,3-1 0,5-5 0,-2-3 0</inkml:trace>
  <inkml:trace contextRef="#ctx0" brushRef="#br2" timeOffset="99">3237 15741 8219,'14'-16'198,"1"-3"0,-1 3 0,0-4 0,1 4 0,-1 2 0,1 0 0,-3-1 0,0 2 0,-3 4 0,1 2 66,-2 1 1,3 6 0,-6 0 0,-2 8 0,-3 6 0,-5 6 0,-3 2 0,-2 2-1,2 0 1,0 2 0,1 1-347,-5 1 0,4 1 0,-1 0 1,-1 1-1,2 2 0,2 2 1,-1-2-1,-1-2 0,-1 1 0,1 1 1,0 1-1,1-2-297,1-6 0,-4 1 0,4-5 0,0-1 0,-2 0 0,0-9 0,-2-10 0,2-10 253,3-9 1,4 1-1,1-7 1,0 0 0,0 0-1,0 0 1,0 0 0,0 0-1,0 0 1,0 0 0,0 1-1,0 4 457,0 3 0,0 2 0,0-1 0,1 3 0,4 2 0,5 7 0,2 6-81,3 7 1,-1 2 0,1 1-1,-1-2 1,2-1 0,2 0 0,1-1-1,0-1 1,2-1 0,3-4-1,3-2 1,2-1-214,-1 0 1,-4 0-1,0 0 1,2 0-1,0-1 1,-3-2 0,-5-4-1,-5 1 1,-5-2-1,-3 1-160,-7 1 0,-6 1 0,-11 5 0,-5 2 1,-2 3-1,1 3 0,1 1 0,0 1 0,1 1 1,4 2-1,3 1 0,2-1 253,-1-4 0,3 4 0,2-3 0,5 3 0,4 1 0,2 0 0,4-1 0,5-3 1,4-5-1,4-4-156,1-1 0,2-1 0,-4-4 1,2-3-1,1-2 0,-1 1 0,0-3 1,-1 0-1,-3-3 0,0 1-140,-1-1 1,-4 6-1,-2 2 1,-2 6 0,-3 7 263,-1 5 0,-2 4 0,0-1 0,0 1 0,2-3 0,2-2 0,8-5 0,4-4 0,4-1 0,1-1-126,0-4 0,9-3 0,-1-8 0,3-3 1,2-5-1,1-3 0,2-4 0,3-1 0,1-3 1,1-2-1,-4-3 0,-4-1 69,-4-2 1,-3 6-1,-1 2 1,-6 3 0,-2 3-1,-7 7 1,-4 6-1,-9 8 1,-6 8 10,-5 8 1,-6 9-1,-2 4 1,1 1 0,-3 4-1,2 1 1,-1 4 0,1 1-1,-1 3 1,-1 0-1,-1 0 1,1-1-151,-1 1 1,6-5 0,-1 4 0,3-4 0,1-1 0,3-2-1,0-3 1,4-5-194,2-3 1,8-9 0,7-7 0,2-8-1,1-5 1,-4-2 0,0 1 0,-2 0 0,2-1-1,-2 1 237,1-1 0,-2 6 1,-5-1-1,1 1 375,4 1 0,-3 8 0,4 8 0,-1 1 0,1-1 1,2 0-1,2 0 0,-1 2 0,1-1 0,1-1 1,2 0-1,3-1-203,3-1 0,-1 1 0,6-4 0,1 2 0,2-2 1,2-2-1,0-2 0,0-2 0,-1-4 0,1-1 0,-2-3 1,-3-2-349,-4-1 0,-4 1 0,-2 2 1,-1 1-1,-2-1 0,-3-2 0,-3 1 1,-7 0-1,-6 4 0,-5 2 55,-1 3 1,0 1-1,-1 4 1,1 3 0,-1 3-1,1 1 1,0 1 0,1 1-1,2 2 1,3 1 0,1 0 168,4 1 0,1-1 0,2 1 0,0-1 1,0 0-1,2-1 0,1-2 0,4-3 1,1 0-1,3-1 0,2 1-1297,1 0 1,0-5 1302,1 2 0,-1 3 0,1 0 0</inkml:trace>
  <inkml:trace contextRef="#ctx0" brushRef="#br2" timeOffset="100">3942 15813 8219,'-13'-15'343,"2"1"1,3-1 0,3 3 0,7 2 0,7 5 0,7 4-208,3 1 0,7 5 1,-4 1-1,2 2 0,0 1 1,2 1-1,1-2 0,2 0 1,1 0-1,2 2 1,3-1-137,2 1 0,1-1 0,6 6 0</inkml:trace>
  <inkml:trace contextRef="#ctx0" brushRef="#br2" timeOffset="101">4891 15640 8219,'0'-16'0,"0"-2"0,0-1 0,0 2 0,-1 2 0,-4 6 0,-5 4 67,-2 10 0,2 3 0,0 8 0,-1 3 0,0 3 0,0 2 0,1 0 0,-3 3 0,-3 4 0,-3 2 0,2-1 0,1-1 0,1-3 0,2 1 0,2 0 0,3-2 0,2-3 0,3-5 0,1-3 0,4-3 1,3-3-1,4-6-228,4-2 1,3-2 0,1-2 0,4-2 0,0-6 0,0-1 0,-2 0 0,0 1 0,0 1 0,-3-1 0,-3 2 306,-3 2 0,-5-4 1,1 5-1,-4 2 1,-9 1-1,-2 4 1,-3 1-1,3 4 1,-2-1 147,-2 0 0,-2 4 0,3-4 0,0 1 0,4 1 0,0 0 1,2 3-1,-2 0 0,2 0 0,-1-1-534,4 1 1,6 2 0,4 0 0,2-2 0,6-2 0,2 1-1,2 0 240,2-1 0,8 1 0,8 4 0</inkml:trace>
  <inkml:trace contextRef="#ctx0" brushRef="#br2" timeOffset="102">6287 15654 8457,'22'-28'252,"1"-1"1,-6 2 0,2 3-86,-1 4 1,-8 12-1,-6 10 1,-4 9 0,-4 10-1,-8 5 1,-4 6 0,-4 3-1,-3 5 1,-2 1 0,-1 2-1,0 1 1,2-1 0,1-2-1,-1-1 1,0-1-82,-2 1 1,5-5-1,4-2 1,5-4-1,8-5 1,2-5-1,4-4 1,4-7-1,7-8 1,6-8-1,3-7-250,4-4 0,1 2 1,0-7-1,-1-2 1,-2-1-1,1-2 1,1 2-1,-2 1 1,-5 4-1,-3 1 1,-1 2 153,-1-2 0,-6 8 1,-2 4 273,1 12 1,-4 7 0,5 1-1,0-2 1,0 3 0,1 0 0,1 1-1,0-3 1,1-4 0,2 1 40,1 2 0,0-2 0,1-3 0,-1-2 0,1-2 0,-1 0 1,-1-2-1,-2-1-618,-1-2 0,-7-1 0,3 1 1,-1-4-1,1-4 0,2-2 1,3 3-348,2 2 0,-3 2 0,-1 5 0,1 0 941,-2 4 1,-2 1 0,-6 7 0,0 3 0,0 0 0,2 3-294,3-1 0,-4-4 1,4-1-1,-3 3 0,-2 2 1,0 3-1,0 3 0,0-3 1,0 1-1,0-1 1,0 4 85,0 2 1,0 1 0,0 3 0,-2-2 0,-1-1 0,-3 3 0,-1 2 0,-1 2 0,2-4 0,-2 0 0,1-1 0,-1-1-28,0-1 0,-1-1 0,-4 1 0,2-5 0,1-5 0,-1-3 0,-2-3 0,1 0 0,0-1 1,3-1-1,-2-3 0,-2-1-126,-2-2 1,3-7 0,0-1 0,4-1 0,0-2 0,2-4 0,0-2 0,2-1-1,3 1 1,1-1 0,1-3 0,4-1-541,5-4 0,3 5 1,3 2-1,1 3 0,4 2 1,0-2-1,1 0 0,1 0 619,2 3 0,2 2 0,2-3 0</inkml:trace>
  <inkml:trace contextRef="#ctx0" brushRef="#br2" timeOffset="103">7150 16086 8026,'5'-14'273,"0"-1"0,6 1 0,-2-2 0,4-2 0,2-1 0,-1 2 0,0-1 0,-1 0 0,-2-1 1,-1 2-1,1 1 0,0 1 2643,-1 1-2901,3-1 0,-12 1 0,4 0 1,-5 1-1,-5 3 0,-6 7 1,-5 6-1,-5 7 0,-1 3 1,-2 1-1,0 0 0,0 1 1,0-1-1,2 1 0,2 1 1,4 1-1,2 4 0,1 0 0,2-2-98,2-6 0,5 1 0,0-4 0,4 1 0,4-2 0,6-4 0,4-3 0,4-2 0,3 0 0,1 0 1,2-2-69,-2-3 0,4-1 1,-5-5-1,0 3 1,-1 0-1,-2 2 0,-2-1 1,-2 4-1,1 0 1,-1 0 179,0-2 1,-6 6 0,-3 11-1,-5 3 1,-3 6 0,-3 2-1,-2 1 1,-4 1 0,0 2-1,-3 5 1,-1 2 57,-3 1 1,3 5 0,-3-2 0,1 4 0,1 0 0,-2-4-1,1-4 1,2-6 0,3-2 0,0-4 0,2-1 0,-2-3-79,2-2 1,0-8 0,-2-5 0,4-6 0,4-7 0,3-4 0,2-4 0,0-3-143,0-1 0,2 3 0,3-5 0,4-2 0,4-1 0,3 0 0,2 1 0,1 4 0,-2-1 0,1 1 0,0-2 0,2 2 99,3 3 0,-4 3 0,5 1 0,2 1 0,1-1 0,1 1 0,1 0 0,0-1 1,1-1-1,2-1 0,2-3 0,-1 1 223,3-2 1,-6 4 0,5-5 0,-1-1 0,-1 2 0,-1 1 0,-1 2 0,-4 2 0,-3 2 0,-5-1 0,-5 1-254,-4-1 1,0 7 0,-9 5 0,-4 6-1,-3 7 1,-6 3 0,0 1-66,-3 1 1,6 1 0,-1 1 0,0 2 0,1-1 0,1 0 0,0-1-1,1 2 1,1-1 0,3-2 0,1-2 0,2 1-285,0-1 1,0 0 0,0 1 0,0-1 0,2-1 0,1-2 412,2-1 0,12-7 0,-1 3 0</inkml:trace>
  <inkml:trace contextRef="#ctx0" brushRef="#br2" timeOffset="104">7984 15726 8328,'0'-28'815,"-1"-1"1,-2 2 0,-2 1 0,2 4-841,1 1 0,2 16 0,0 13 1,0 10-1,-2 2 0,-1 3 1,-1-1-1,0 4 0,3 1 1,1 2-1,-2-1 25,-3 1 0,4 0 0,-6 0 0</inkml:trace>
  <inkml:trace contextRef="#ctx0" brushRef="#br2" timeOffset="105">8028 16086 8328,'14'0'587,"0"-2"0,1-2 0,-1-6 0,1-3 1,-3-1-1,0-2-167,-3-3 0,1 1 1,4-6-1,1 0 1,-1 0-1,0 2 1,1-1-1,-3 3 1,0-1-1,-4 3 0,0 2-846,0 2 1,-5 3-1,2 6 1,-5 10-1,-5 7 1,-5 6-1,-3 1 1,-1 0 352,0 2 1,4 0 0,2 3 0,2-5 0,1-1 0,0-1 0,0 3-1,2-3 1,2-1 0,1-2 0,1 1 38,4-1 1,-2-6 0,7-3 0,2-3 0,4-2 0,4-2 0,-1-3 0,0-4 0,2-4 0,0-2 0,-1 1 0,0 0 193,0-1 0,-4 1 0,3 0 0,-3 1 0,-1 2 0,-1 3 0,1 0 0,-1 1-120,0 1 0,-4 6 0,-2 6 1,-2 2-1,-1 3 0,0 2 1,0 2-1,-2-1 0,0 0 1,0 1-1,2-1-189,-2 0 0,-1 1 1,0-2-1,1-2 1,2-2-1,-1 1 1,3-2-1,2-3 1,4-4 95,2-1 0,-6-6 0,1-2 0,1-2 0,2 1 1,1-2-1,0-2 0,-1-2 0,-2 1 0,-1 1 0,0 2 1,-1 2 24,1-3 1,-5 4 0,4 0 0,2 2 37,2 3 0,-3 3 0,-1 3 0,1 3 1,0 1-1,-1 1 0,2-2 0,0 2 1,1-1-31,-3-1 1,-4-1-1,3-4 1,0 2 0,-2 4-1,2-1 1,-1 2-1,-1 0-13,-3 3 1,1 1-1,-1-1 1,2-2-1,-2 3 1,-2 0-1,-1 3 1,0-1-1,0 1 1,0 1-1,0 3 1,0 3-14,0 1 1,0 4-1,0-3 1,0 3-1,0 2 1,0-1-1,0 1 1,0 0 0,-1 1-1,-2 2 1,-4 2-1,-1-2 90,-3-2 1,3-1-1,-2 0 1,-1 0 0,-2-2-1,-1-2 1,1-2 0,2-3-1,2-4 1,-3-3 0,0-5 40,-3-1 1,1-3-1,1-5 1,2-2-1,3-5 1,0-4 0,0-5-1,-2-2 1,1-4-1,1 1 1,1-5 0,4-4 91,1-2 0,2-6 0,0 4 0,0 0 1,2-2-1,3 1 0,6-3 0,7 2 0,7 4 1,6 2-1,4 4 0,1 2-642,4 1 0,2 11 0,1 0 1,2 5-1,1 5 465,2 1 0,13 9 0,-2 1 0</inkml:trace>
  <inkml:trace contextRef="#ctx0" brushRef="#br2" timeOffset="106">6603 6230 8569,'10'-14'911,"0"-1"0,-6 7-903,6 4 1,1 2 0,7 2-1,2 0 1,1 0 0,0 0 0,-2 0-1,0-2 1,1-1 0,-1-2-9,2 2 0,1-5 0,7 0 0</inkml:trace>
  <inkml:trace contextRef="#ctx0" brushRef="#br2" timeOffset="107">7510 6360 7777,'-2'-15'365,"-1"1"1,-2-1 0,2 1-1,1 0 1,2-1-7,0 1 0,2-1-307,3 1 0,3-5 0,6 0 1,0 1-1,1 1 0,-1-1 0,1-1 1,-1 3-1,0 5 0,1 4 0,-1 2 1,1 1-1,-1 0 0,-1 4 0,-2 4 1,-3 2-1,0 2 0,-2 5 1,2 3-1,-1 3 0,1-1 0,-2-2 1,2-2-1,-2 0 0,2 1 0,0-3-211,4-2 1,-4 1 0,1-6-1,2-2 1,2-1 0,2-2 0,-1-2-1,0-3 1,-1-4 0,-2-6 329,-1-4 0,-5 3 0,3-3 0,0 3 0,-2 2 0,1-1 0,-4 1 0,0 1 0,0 2 0,4 3-60,1 2 1,-4 1 0,6 5 0,1 1 0,2 4-1,1 5 1,1 3 0,-1 1 0,0 0 0,1 1-240,-1-1 0,-4 1 0,-1-1 0,1 0 1,0-1-1,-2-2 0,0-3 0,-2 0 1,2-1 123,0-1 0,-5-3 0,2-8 1,-3-4-1,-1-4 0,2-1 1,2-1-1,-2 1 0,-1 0 1,-2-1-1,1 1 197,4-1 1,-3 6-1,4-1 1,1 1-1,2 1 1,4 3-144,1 3 0,-4 7 0,0 1 0,-1 2 0,1 4 0,-2 0 1,0 1-1,0-2 0,3-1 0,2 1 0,0 2 0,-2 0-46,-2-4 0,1 3 0,4-6 1,1 0-1,-1 1 0,0-4 1,1-2-1,-1-1 0,1-1 1,-3-4-4,-2-5 1,1-2-1,-4-1 1,-1 2-1,2 1 1,-2-1-1,2-2 1,0-1-211,4-1 1,0 7-1,1 5 1,-2 5-1,-3 4 1,0 2 0,-1 3-1,-1 2 1,-1 2-1,1-1-1884,4 0 0,-2 1 2093,1-1 0,1 0 0,4 1 0</inkml:trace>
  <inkml:trace contextRef="#ctx0" brushRef="#br2" timeOffset="108">8761 5698 7766,'-6'-13'0,"-4"2"220,-2 1 0,-3 2 0,1-1 1,-1 4-1,3 5 0,2 5 0,5 4 1,4 4-1,1 1 0,0 2-625,0 4 1,1-3-1,2 5 1,4 1 404,1-1 0,1 2 0,6 5 0</inkml:trace>
  <inkml:trace contextRef="#ctx0" brushRef="#br2" timeOffset="109">8948 6115 7766,'0'-21'413,"0"5"1,-1-1-1,-2 4 1,-2 3 0,2-1-1,1-2 1,2-1-79,0-1 1,2 8-1,1 3 1,2 8-1,-2 5 1,0 4-1,0 1 1,2 1-1,0-1 1,0 2-1,1 2-482,2 1 0,-3 0 0,4-5 0,1 1 1,0-1-1,-1 1 0,2-3 0,2 0 1,1-4-1,1-2 0,-1-3 63,1-1 1,-1-4-1,0-3 1,1-4 0,-1-4-1,-1-3 1,-2-2 0,-3-1-1,0 0 1,-1 0 0,-1 0 642,-3 1 0,-1 2 0,-2 2 0,0 2 0,1 8-618,4 8 0,-2 8 0,5 2 0,0 0 0,-1 1 0,1-1 0,0 1 0,1-1 0,1 0 0,-1-1 0,3-2 0,0-1-113,3 1 1,-6-4 0,1-1 0,1-1 0,2 0 0,1-2-1,1-3 1,-2-5 0,-2-5 0,-2-2 426,3-3 0,-4 1 1,0-1-1,-2 1 0,-1 1 1,0 2-1,1 3 1,2 2-425,3 2 0,-3 3 0,0 2 0,0 3 0,0 2 0,2 2 0,-1 3 0,1 4 0,1 2 1,2 2-1,1 1 0,2-1 169,3 0 0,-3 6 0,5-2 0</inkml:trace>
  <inkml:trace contextRef="#ctx0" brushRef="#br2" timeOffset="110">9955 6086 7754,'-1'-19'0,"-2"-2"701,-2-1 1,-2 6 0,4 0 0,-1 5 0,-1 1 0,-2 2 0,-2 3 0,-4 5-505,-1 5 0,-1 3 0,2 8 0,2 2 0,3 2 0,0 3 0,2 1 0,-2 0 0,1 0 0,1 0 0,3-2 0,1-3-546,2-3 0,5-1 0,1-3 0,2-2 0,4-5 0,0-4 0,3-1 0,1-1 0,1-6 0,3-5 0,-3-6 0,1-1 377,1-2 1,-3 0 0,3-3 0,-5 5 0,-2 3-1,-4 2 1,-2-1 0,-1 3 0,0 0-89,-1 3 1,1 7-1,-5 2 1,0 8 0,0 7-1,0 2 1,0 2 0,0-1-1,0 0 1,0-1 0,2 2-2094,3-1 0,-2-2 2153,6-2 0,1 1 0,4-1 0</inkml:trace>
  <inkml:trace contextRef="#ctx0" brushRef="#br2" timeOffset="111">10387 5971 7754,'0'-14'573,"0"-1"1,0 1 0,0 0-1,-2 1 1,-1 5-249,-2 8 0,-4 3 0,4 10 0,0 3 1,1 1-1,-1 4 0,0 3 0,0 3 1,0 4-1,2 2 0,0 4 0,0 1-418,-2 1 1,0-1 0,5 5-1,-1 2 1,-3 1 0,0 2 0,-1-1-1,0-4 1,0-3 0,0-2-1,1-1 1,-3-3 22,-1-6 0,3-8 1,-4-1-1,-1-3 1,1-4-1,-1-2 1,-1-5-1,-2-5 1,0-5-1,2-5 0,1-4-87,-1-5 1,3 1 0,0-7 0,0-4 0,2-3 0,0-2 0,2 1 0,3-1 0,1 2 0,0 2 0,1 1 0,4 2 175,5 3 1,-2 2 0,1 4 0,2-1-1,2 3 1,2 3 0,-1 5 0,2 0 0,2 2-1,1-2 1,0 0 0,0-2 25,0 2 0,5-5 0,-3 5 0,0-1 0,1-1 0,-1-1 1,1-2-1,-1-1 0,0-1 0,-2 1 0,0 0 0,1-1 117,-3 1 0,-2-1 0,-4 1 0,-2 0 0,2-1 0,1 1 0,-1-1 0,-3 1-198,-2 0 0,-1 7 1,-5 7-1,0 8 1,0 5-1,0 3 1,0 2-1,0 2-296,0 3 1,0-6-1,0 3 1,0-3-1,0 1 1,0 1-1,0-1 1,0-2 331,0-2 0,-6 0 0,-2 1 0</inkml:trace>
  <inkml:trace contextRef="#ctx0" brushRef="#br2" timeOffset="112">10560 5655 7737,'-15'-8'820,"1"-5"1,0 5 0,-1 0 0,2 5 0,4 6 0,4 6 1457,3 4-2642,9 2 0,1-1 1,6-1-1,1-2 1,-1-1-1,0-1 0,1 1 1,1-2-1,1-2 364,2-3 0,7-1 0,-4-2 0</inkml:trace>
  <inkml:trace contextRef="#ctx0" brushRef="#br2" timeOffset="113">10934 5539 7737,'1'-8'616,"3"2"1,0 0 0,-2-2-1,-5 1 485,-7 7 0,2 7-1101,-1 7 0,-1 0 0,-4 1 0</inkml:trace>
  <inkml:trace contextRef="#ctx0" brushRef="#br2" timeOffset="114">11711 5985 7786,'0'-14'0,"-2"0"180,-3-1 0,4 1 0,-6 0 0,2-1 0,-1 1 0,0-1 0,-2 1 172,0 0 1,3-1 0,-5 2-1,-1 2 1,-2 3 0,-1 2 0,0 4-1,1 5 1,3 7 0,5 3-1,4 1 1,1 1-337,0-1 0,0 5 0,1 2 0,4 0 0,5 1 0,3 1 0,1 2 0,0 1 0,1-1 0,-1-1 1,1 2-1,-3-1-117,-2-1 0,3 4 1,-5-6-1,1 2 1,-1-2-1,-1-1 1,-4-3-1,-3-4 1,-5-4 98,-5-6 0,-2-4 1,-3-4-1,1-6 1,0-3-1,-1-1 1,1-2-1,1-2 1,3-2-1,6-1 0,2 0 1,2 2-12,0-2 0,0 5 0,0-3 0,2 3 0,2 3 0,6 2 0,3 1 0,3 1 1,1-1-1,4 0 0,1 1 0,2-1 96,-1 1 1,4 4 0,-3-3-1,5 0 1,3 0 0,1-2-1,-2 2 1,-4 4 0,-5 2-1,1 2 1,-3 0 0,1 0 111,-3 0 0,-2 2 0,-3 2 0,-4 6 0,-4 3 0,-3 1 0,-2 0 1,0 1-1,0-1 0,0 2-101,0 3 1,-5-3 0,0 4-1,2-4 1,0-4 0,-1-4-188,0-8 0,5-8 1,7-9-1,3-2 1,2-1-1,3 1 1,0-2-1,0 1 1,0-1-1,2 3 1,1 2-1,-2 2 245,-1 0 1,-1 4 0,-1 2 0,1 2 0,-1 2 0,0 3-1,-1 2 1,-2 4 0,-3 5 0,-1 3-333,-4 1 1,3 0 0,-1 1 0,-2-1 0,-1 0 0,-1 1 0,3-1 0,0 1 0,0-1 0,-3 0 0,-1 1 0,2-1-789,3 1 0,-2-6 0,5 1 0,0-1 0,0-1 0,3-3 968,2-3 0,8-2 0,1 0 0</inkml:trace>
  <inkml:trace contextRef="#ctx0" brushRef="#br2" timeOffset="115">12603 6057 8458,'14'-9'0,"0"-1"0,1-3 0,-2-3 0,-2-3 0,-3 2 0,0-1 0,-2 1 0,1-3 0,-4 3 865,-2 1 0,-1 1 0,-1 3 1,-4 2-1,-5 5 0,-2 5 1,-3 5-1,1 5-702,-1 2 0,1 3 0,1-1 0,2 2 1,1 2-1,1 1 0,1 0 0,3 0 1,4 0-1,1-1 0,0-2 0,0-2-393,0 1 1,1-6 0,5-1-1,7-1 1,5-4 0,1-3 0,0-5-1,2-4 1,1-4 0,2-3 0,0-3 31,0-5 0,-6 3 0,1 0 0,-3 2 0,-3 0 0,-2 3 0,-3 3 237,-2 3 0,-1 14 1,-5 0-1,-1 8 0,-3 2 1,0 2-1,0 2 0,3 1 1,1 0-1,0 0 0,0 0 1,1-1-109,4-2 0,3-2 0,7-1 0,-1-3 0,2-6 0,2-2 0,2-2 0,1-2 0,2-2 1,-3-8-1,3-5 0,-3-7-6,1-3 0,3-4 1,-3-1-1,0-3 1,1-3-1,-1-5 1,0-4-1,-4-1 1,-1-1-1,-1-2 0,-3-1 1,0 4 145,-3 4 0,-6 13 0,2 7 0,-5 8 1,-5 8-1,-4 10 0,-4 11 0,-1 9 0,-2 7 1,-2 3 112,-1 1 1,0 6 0,6-4-1,2 2 1,1 3 0,-1 1-1,-2 2 1,0-1 0,2-2 0,3-2-1,0 2 1,2 0-353,-1-1 0,3-4 0,4-8 1,0-3-1,1-8 0,2-11 1,4-13-16,1-8 0,-3-8 0,3 3 1,0 0-1,0-1 0,1 1 1,1 0-1,-2 4 0,0 1 0,-2 1 1,2 1 377,0 0 1,-3 6 0,5 3 0,-1 5 0,-1 5 0,-1 4-1,-3 4 1,3 1 0,-1 1-12,1-1 1,2 0 0,-3 1 0,2-1 0,4 1-1,0-1 1,3-1 0,-1-2 0,1-3 0,-1-2-1,0-2 1,2-3-8,4-1 0,-4-1 0,3-4 0,-2-5 0,1-3 0,3-3 0,-1-1 0,1-4 0,-3 0 0,-4 1 0,-3 0 0,-1 1-50,1 0 0,-4 0 0,-3 4 1,-4 3-1,-4 4 0,-4 8 1,-2 9-1,2 7-190,2 3 1,-4 5 0,5-3 0,0 0 0,1 0 0,-1-2-1,2 0 1,1 0 0,2-1 0,2-2-31,2-2 1,4-6 0,7-3 0,-1-3 0,1-2 0,-1-2 0,0-3 0,1-6 0,-1-5 0,1-5 0,-1 0-243,0 1 0,1 0 0,-3 6 0,0 0 1,-3-1-1,2 1 0,2 1 484,2 4 1,-7 9-1,-4 9 1,0 2 0,-1 1-1,2-3 1,-2 2-1,0 1 1,0-1 0,4-2-1,1 1 1,1-1-1239,-1 1 0,5-7 1089,-3 2 0,9 3 0,3 0 0</inkml:trace>
  <inkml:trace contextRef="#ctx0" brushRef="#br2" timeOffset="116">1453 7295 8212,'-15'0'382,"1"-2"0,0-1 0,1-3 0,2-1 1,3-1-1,0 2 0,1-2-102,1 0 0,1-2 0,5-4 0,0-2 0,2 0 0,3-2 0,4 4 0,4 0 1,1 2-1,1 0 0,-1 0 0,0 1 0,1 3 0,-1 2-169,1 3 1,-1 3 0,-1 4 0,-2 8 0,-3 4 0,0 4 0,0 1 0,2 2 0,-1-3 0,1 3-1,-1-3 1,1 1-220,0-3 0,-1 1 1,5-3-1,1-5 1,-2-1-1,-2-4 0,-2 1 1,3-6-1,-1-4 1,0-7-1,-3-2 130,-2-3 1,-1-4 0,-3-2 0,1 0 0,2 1 0,-2 2 0,-1 2 0,-2 2-1,0-1 45,0 1 1,1 6-1,2 5 1,4 6-1,-1 7 1,2 2-1,0 3 1,3-1-1,1 0-157,-3 1 1,7-1 0,-3 1-1,1-1 1,4 0 0,-2 1-1,0-2 1,-2-2 0,1-3-1,-1-2 1,0-3 0,1-1 24,-1-2 1,1-2 0,-3-2 0,0-6 0,-4-4 0,-2-4 0,-3-1-1,-1 0 1,-2-1 0,0 0 0,-2-1 0,-3 0 26,-4 4 0,-4-1 0,-1 2 0,-2 0 0,-2 5 0,-1 3 0,0 5 0,-1 1 0,1 2 0,2 0 0,1 2 0,1 2-1016,1 6 0,4 8 0,2 1 0,2 0 1054,3 2 0,1 1 0,2 7 0</inkml:trace>
  <inkml:trace contextRef="#ctx0" brushRef="#br2" timeOffset="117">2287 7424 7849,'0'-14'389,"0"0"1,-1-1-1,-3-1 1,0-1-1,0-3 1,3 1 0,1-2-1,0-3 1,-2-1-1,-1-2 1,-2 0-1,2-2-42,2 3 1,-1-3-1,-1 7 1,-2-2 0,0 3-1,0 4 1,-1 5 0,-2 4-1,-3 5 1,-2 3 0,-1 7-366,-1 7 0,1 7 0,-1 8 0,3-1 0,0 3 0,4 1 1,2 1-1,3-1 0,1-1 0,4-3 0,3 1 0,3-2-67,0-3 0,9 0 1,-2-8-1,2-4 1,4-4-1,1-5 1,2-3-1,0-7 1,2-7-1,1-10 1,2-6-1,-2-6 175,-3 0 0,2-4 0,-6-7 0,1-1 0,0 0 0,-4 0 0,-1 0 0,-3 4 0,-3 2 0,-5 5 0,-4 4 0,-1 6-32,0 6 0,-1 11 0,-4 5 0,-5 5 1,-3 7-1,1 7 0,0 9 0,3 4 0,-2 3 1,-2 4-1,0 3-140,4-1 1,-3 6 0,8-5 0,-1 3 0,0 0 0,0 1 0,4-1-1,2 0 1,6-2 0,2-1 0,6-3 0,2-5-20,1-4 1,2-9 0,1-2 0,0-7 0,0-6 0,-2-1 0,0-1 0,0-6 0,-1-5 0,-2-7 0,-2-4 0,-1-2 123,-3-3 0,3 0 0,-5 0 0,1 3 0,-1 2 0,0 3 0,-2 2 0,1 2 0,-2 3-120,1 4 0,-4 4 0,2 10 0,-2 6 0,0 5 1,1 3-1,2 0 0,-1 2 0,3 1 0,1 2 0,1-1 1,1-2-868,1-4 0,2 4 1,1-2-1,1-1 964,-1-2 0,1-8 0,-1-2 0</inkml:trace>
  <inkml:trace contextRef="#ctx0" brushRef="#br2" timeOffset="118">2920 7007 8526,'-14'-10'0,"0"2"1,-1 2 0,1-4 0,3 7 0,6 3 0,10 5 0,6 3 0,3 5-1,1 4 0,5-1 0,3 5 0</inkml:trace>
  <inkml:trace contextRef="#ctx0" brushRef="#br2" timeOffset="119">3237 7223 7805,'8'-2'434,"-3"-3"1,-4-4-1,-1-4 1,-1 0 0,-3 2-1,0 2 1,0-3-1,1 0-3,-2-3 0,4 6 0,-6 1 0,1 1 0,-4 6 0,-2 4 0,-3 6 0,2 6 0,2 4 0,2 5-291,-2 3 1,3 7 0,0-1-1,1-1 1,4-1 0,1-1 0,4 0-1,1 1 1,5-6 0,3-2 0,5-6-1,2-2-347,3-6 0,-1-2 0,6-7 0,-2-2 0,0-4 0,0-7 0,0-6 0,0-4 0,-2-4 0,-3-3 1,-3-4-1,-1 2 350,-1 2 0,-1 1 0,-3 2 1,-4 3-1,-1 5 0,0 3 1,-2 1-1,-3 4 50,-5 6 1,3 7-1,-2 12 1,0 1-1,1 1 1,-2 1-1,2 4 1,2 0-1,1 1 1,0-1-1,0 0 1,1-2-317,4 2 1,-2-4 0,7 6-1,1-2 1,2-4 0,1-1-1,1-3 1,-1-4 0,0-4-1,1-3 1,1-2-40,3 0 1,-8-8 0,3-5 0,-1-6 0,0-3 0,1-4 0,1-1 0,-1 0 0,1 1-1,-3 2 1,0 0 0,-4 0 165,-2 0 1,0 7-1,-2 1 1,0 9 0,1 12-37,2 6 1,-6 3 0,4 1-1,-2-1 1,0 1 0,4-1-1,-1 0 1,2 1 0,-2-1 0,2 1-1,0-1-1374,4 0 1,-6-4 0,0-2 1405,1-2 0,-12-1 0,3-5 0</inkml:trace>
  <inkml:trace contextRef="#ctx0" brushRef="#br2" timeOffset="120">3165 6892 7923,'-15'-14'375,"6"6"0,1 1 1,2 1-1,4-2 0,5 0 1,7 3-1,2 2 1,3 0-1,-1-2 0,1 2-380,-1 1 1,0 4-1,1 1 1,-1 3 0,1 1-1,-1 1 1,2-2 0,2 0 4,1-2 0,0 4 0,-5 0 0</inkml:trace>
  <inkml:trace contextRef="#ctx0" brushRef="#br2" timeOffset="121">3654 6950 7796,'-14'-15'1139,"4"2"1,2 2 0,0 2 0,0-1 36,-3 2 1,4 8-1201,3 10 1,2 2-1,2 4 1,2 2 0,1 3-1,3-1 1,2 1-1,2-2 1,-1 1 0,1-3-1,1-2 1,2-4 0,1-2-1,1 1 1,-1-2-1,1-2 1,-1-2 0,0-4-1,1-5 1,-1-5-1,-1-3 1,-2-3-1130,-1-3 1127,-7-3 0,3-7 1,-6 0-1,0 2 1,0 2-1,-1 2 1,-4 2-1,-5 5 1,-2 4-1,-4 4 1,-2 1-1,-1 4 1,1 1-1,2 4 0,2 3 1,-1 4-1,3 6 1,0 2-1,4 4 1,2 0-1,3 1 26,1 1 0,2 1 0,0 4 0</inkml:trace>
  <inkml:trace contextRef="#ctx0" brushRef="#br2" timeOffset="122">4244 7295 7755,'-8'6'629,"-5"2"0,5 7 1,0-1-1,2 0 0,1 1 1,0 1-1,0 1 0,1 4 1,-1 2-1,2 2 1193,1 2 1,0 7-2579,-2-1 1,2 6 0,-3-6-1,4 1 1,1-1 755,0 1 0,-7 6 0,-1-3 0</inkml:trace>
  <inkml:trace contextRef="#ctx0" brushRef="#br2" timeOffset="124">2561 12489 7910,'0'-21'285,"0"-1"1,0-7 0,0 0 0,0 0 0,0 1 0,1-1 0,4 0 0,5-1 0,2-2 0,3-5 0,-1-3 34,1-5 0,-3-1 0,0 3 1,-3-2-1,1-1 0,-2-1 1,-3 6-1,-4 7 0,-1 9 1,0 5-1,-1 6 0,-4 6 0,-5 8-231,-3 8 0,4 5 1,1 3-1,0 1 0,1 4 1,1 2-1,3 2 0,1 2 1,4 2-1,1-2 0,5-1 1,3-2-133,5 1 0,7 1 1,-3-2-1,4-5 1,5-3-1,5-3 1,2-2-1,4-3 1,4-2-1,2-2 0,2-4 1,-2-5-95,-1-5 1,1 2 0,-3 0 0,-7 0 0,-9 2-1,-8-2 1,-3 2 0,-5 1 0,-6 5 336,-10 3 0,-8 10 1,-4-1-1,-4 6 0,-1 1 1,-4 0-1,-1 1 0,-2-1 1,0 0-1,2 0 0,2-1 1,1-1-37,-2 3 1,0-4 0,1 3 0,2-5 0,3-3 0,2-1 0,2-1-322,2-1 0,7-1 0,6-9 0,6-1 0,1-3 1,2-1-1,0-1 0,3 2 0,0-2 0,1 2 1,-3-1 296,2 4 1,2-3 0,1 1-1,1 2 1,-1 1 0,1 2-1,-1 0 1,0 0 0,1 0-71,-1 0 1,1 5-1,-1 1 1,-1 2-1,-2 2 1,-1-1-1,1 1 1,1-1-1,3 1 1,-2 0-1,-2-1 1,-2 1-11,3-1 0,-1-4 0,0 3 1,-1 0-1,1-1 0,2-1 1,1-3-1,0-1 0,1-2 1,-2-2-17,-4-3 1,4-3 0,-5-6 0,2 0 0,-3-1 0,1 1 0,0-2 0,2-2-1,0-1 1,-2 0 0,0 0 0,0 0-65,3 1 0,0 2 0,0 2 0,-3-1 0,0 2 0,0 2 0,3 3 0,2 2 0,0 4 11,-3 5 0,1 5 0,-5 7 1,1 1-1,-1 1 0,-1 3 1,0-3-1,1 1 0,0-1 1,1 3-1,-3-3-43,3-1 0,-6-2 0,6 1 0,-2-1 1,-1 1-1,1-3 0,2-2-6,2-5 1,-1-5 0,0-5 0,-1-5 0,-3-2 0,1-4 0,2-2 0,-1-1-1,2 1 1,-2 2 0,1 2 0,-2 0 65,1-1 1,-3 1 0,5-1 0,0 3 0,0 2 0,3 5 29,2 4 0,0 7 0,-2 4 1,-1 2-1,-1 3 0,1-1 1,-1 1-1,1-1 0,0 0 0,-1-1 1,2-2-1,2-1-93,2 1 1,-1 0 0,0 0 0,1-3 0,-1-1 0,1-4 0,-1-3 0,0-5 0,-1-4 0,-2-4 0,-1-3-41,1-3 1,2 1 0,0-4 0,-2 1 0,-3 3 0,0 2 0,-2 2 0,1 0 0,-4-1-89,-2 1 1,4 7 0,0 7 0,0 8-1,0 5 1,1 2 0,2 1 0,3 1 0,2 2-1,1 1-352,1 0 1,1-4 0,1 3-1,4-3 1,1-1 0,4-1-1,1-1 1,2-3 0,-2-6-1,-1-2 1,-2-2 0,0-2 563,-2-2 0,4-4 0,-7-7 1,-3-1-1,-3-1 0,-4-4 1,1-1-1,-2-2 0,-3 0 0,-4 1 1,-1 2-1,-1 2 451,-4-2 1,-3 5 0,-7-1 0,1 4 0,0 5 0,-1 2 0,1 2 0,-1 3 0,1 1 0,0 0 0,-1 0 0,3 1-347,2 4 1,-3 3 0,5 8 0,0 2 0,3 1 0,4-1 0,1-1-1,0 1 1,1 1 0,3-1 0,4-2 0,3-2-362,5 0 0,1 1 0,-1-3 0,3-2 0,4-5 0,1-4 0,-2-1 0,1 0 0,-3-1 0,1-4 0,-3-3 0,-4-2 162,-4 1 1,1-1 0,-6-4 0,-2 0 0,-3 1 0,-5 5 342,-4 8 0,2 1 0,2 9 0,4 1 1,1 2-1,0 1 0,1 1 0,4-3 0,5 0 1,3-4-1,1-2-349,0-3 1,7-1 0,3-2-1,2 0 1,-1-2 0,1-4 0,3-9-1,3-7 1,-1-5 0,0-3 0,-2-2-1,-1-5-67,1-5 1,3-3-1,-3-9 1,-7 1-1,-4-1 1,-4 0-1,-1-1 1,-3 4-1,-4 3 1,-1 7 0,0 7-1,-2 8 267,-2 7 1,-7 10-1,-2 5 1,0 8-1,2 5 1,1 6-1,-2 4 1,1 5 0,0 5-1,1 4-21,-2 6 1,6 2 0,-4 4 0,3 1-1,2 2 1,0 0 0,0 2 0,0 1-1,0 0 1,0-3 0,0-5 0,0-4-402,0-6 0,0 1 0,0-6 0,0-5 0,-1-9 0,-4-9 185,-4-10 1,1-6 0,0-3-1,0-2 1,1-2 0,-1-1-1,0 1 1,-1 2 0,1 2-1,1 0 308,1-1 1,6 2-1,0 4 1,8 6-1,5 6 1,1 6-1,0 4-81,1 2 1,4-1 0,2 0 0,-1 1 0,3-1 0,-2 0 0,1 1 0,0-2 0,2-2 0,0-3 0,-1-2 0,-1-3-148,0-1 1,-4-4-1,1-2 1,-3-6 0,-3-3-1,-2-3 1,-1-1-1,-1-4 1,-1 0 0,-3-1-1,-3-1 1,-2-1-239,0 2 0,0-4 1,0 7-1,-2 2 1,-1 4-1,-2 10 378,2 12 0,1 4 1,2 6-1,0-1 1,0 1-1,0 5 1,0 2-1,2-1 0,1-1 1,2 0-1,0-2 1,1-1-137,4 0 1,-2-5 0,1 3-1,1-3 1,0-3 0,-1-3-1,2-4 1,2-1 0,1-2-1,-1-5 1,-2-6 106,-1-4 1,-2-8 0,3 1 0,-3 0 0,0 0 0,-1 0 0,1 1 0,-2 2 0,2 2 0,0-1 0,2 1 0,-1 1-9,1 4 1,-1-4 0,6 5-1,-1 0 1,1 3 0,-1 3-1,0 2 1,1 0 0,-1 2 0,-1 3-50,-4 4 1,4 4 0,-3 2 0,1-1 0,0 0 0,-3 1 0,0-1 0,-1 2 0,1 2 0,-2 1 0,0-2 25,-2-1 1,-1-3 0,0-2 0,3-3-1,2-1 1,2-6 0,0-2 0,-2-6 0,0-1-240,0-3 1,1-6-1,5-3 1,1 1-1,-2 0 1,-2 0-1,-2 0 1,3 0 0,0-1-1,1 3 1,-2 2 262,-1 6 1,-5-2-1,4 6 1,3 3-1,-1 5 1,0 7-1,-3 3 128,-2 1 1,6 1-1,-4-1 1,1 0 0,1 1-1,1-1 1,0 0 0,0 1-1,-1-1 1,1-1 0,2-2-1,1-3-281,1-1 1,1-3 0,1-4 0,2 0-1,-1 0 1,-2-1 0,0-4 0,1-6-1,3-5 1,-3-3 0,-2 1 0,-4 0-509,-2-1 1,1 3 0,4-4 0,-1 0 0,-2 1 0,-3 2 503,-1 1 1,-2 9 0,-5 7 0,0 8 0,0 7 0,0 2 0,1 2 0,2-1 0,2-2 0,0-2-409,1 1 1,-2-6 0,4 1 0,0 1 0,0 0 0,1 0 0,1-3-1,-1-1 1,2-4 488,2-1 0,2-2 0,-1 0 0</inkml:trace>
  <inkml:trace contextRef="#ctx0" brushRef="#br2" timeOffset="125">6733 11928 7847,'0'-51'337,"0"-4"1,0 9-1,-2 6 1,-1 10-1,-2 9 1,0 6-1,-1 7 1,-2 8-248,0 8 0,-3 10 0,6 3 0,0 3 0,0 5-90,1 3 0,-1 8 0,5-4 0</inkml:trace>
  <inkml:trace contextRef="#ctx0" brushRef="#br2" timeOffset="126">7726 12547 7813,'8'-20'0,"-4"1"136,-2 2 0,0 2 0,1 4 1,1 1-1,0-1 0,-3-2 0,-1-3 1,0-1 36,0-2 1,-5-5 0,-1 3 0,-2-1 0,-3-2 0,0 0 0,0 1 0,1 2-1,-1 4 1,-2 1 0,0 1 0,2 3 0,1 0-29,-1 3 0,8 6 0,6-2 1,12 3-1,5 2 0,6 2 0,3 1 1,3 2-1,3-2 0,2-1 0,3-2-365,1 0 0,-4 6 1,-4 2-1,-2 2 0,-4-1 1,-3 2-1,-5 2 1,-4 2-1,-6 1 0,-4 1 1,-3 2-1,-6 1 312,-5 0 1,-2-4 0,-12 3 0,1-4 0,-1-4 0,-1-1 0,1-1 0,0-1 0,1-3 0,1-3 0,0-2-87,4 0 1,2-2-1,7-3 1,8-3-1,8 0 1,7 2-1,2 1 1,4-1-1,1-1-72,4 1 1,-4 1 0,1 5 0,-1 0 0,0 0 0,4 0 0,1 0 0,2 0 0,0 2 0,0 1 0,-1 2 0,1-1-481,0 3 0,1-4 0,2 5 1,3 0 545,2 0 0,1-5 0,6 4 0</inkml:trace>
  <inkml:trace contextRef="#ctx0" brushRef="#br2" timeOffset="127">9092 12316 8152,'5'-14'0,"1"-2"304,2-3 1,-4 3 0,0-3 0,-2 3-1,-2 1 1,0 1 0,-2 1 0,-2 3 0,-6 4-1,-3 1-176,-1 0 0,-2 1 0,-2 4 0,-1 0 1,0 1-1,0 4 0,-2 5 0,0 2 0,0 3 1,4-1-1,2 2 0,4 3-112,2 5 1,5-1 0,0 1 0,2 1 0,2 1 0,2-1 0,2-2-1,8-1 1,4-1 0,4-2 0,1-4 0,2-6-169,-1-2 1,0-3 0,4-4-1,-4 0 1,-1-1 0,-3-4 0,-2-5-1,-4-2 1,0-3 0,-4-1-1,-2-1 1,-1-4 199,1-2 0,-4 6 1,3-2-1,-4 3 0,-1 1 1,0 1-1,2 0 1,3-1-1,4 2 105,4 4 0,1-2 0,1 6 0,-1 2 0,2 1 1,2 2-1,1 0 0,-2 0 0,-1 2 0,-1 1 0,-1 2 1,1-1-146,-1 3 0,0-6 0,-1 6 1,-2-2 0,-1-1 1,-8 1-1,-2-5 1,-8 0-1,-5 0 1,-2 0-1,3 2 1,0 1 0,3 2 32,-2-2 0,-2 3 1,0 1-1,2 1 0,1 1 1,1 1-1,-1-1 1,2 3-1,2 0 0,3 3 1,1-1-101,2 1 1,2-1 0,2-1 0,6-4-1,3-4 1,3-3 0,1-4 0,2-3-1,1-4 1,-1-4-2,0-1 1,5-7-1,-5-3 1,0-3 0,1-2-1,0 0 1,1 0-1,0-1 1,-4-2 0,-2-3-1,-4 0 1,-1-2 321,1 0 0,-5 7 1,-1 1-1,-3 8 1,-2 5-1,-2 3 0,-3 5-202,-4 8 1,-4 12 0,0 8 0,2 1 0,3 2 0,0-1 0,1 4 0,1 1 0,3 1 0,1 1 0,2 2 0,0 1-64,0 1 1,0 1 0,0-5 0,0-1 0,2 1 0,3 0 0,4-2 0,4-3 0,1-5 0,1-3 0,-1-3 0,1-2-93,-1-1 1,2-7-1,0 0 1,0-4-1,-3-6 1,0-1-1,-1-1 1,1-3-1,-2 0 1,-3-4-1,-1 0 1,-3-2 67,3-1 0,-6 3 0,4-3 0,-3 1 0,-2 1 1,0-3-1,0 3 0,0 1 0,-2 3 0,-1 2 206,-2 1 0,-1 7 1,3 0-112,-2 6 1,0 0 0,5 7 0,0 1 451,0 2 1,0 1-203,0 1 1,-2-7-50,-2-4 1,0-2 117,-5-2 0,4 0-134,-5 0 0,6 0 0,-4 2-90,1 2 1,3 0 0,4 5-85,0 2 1,0-3-1,0 2 1,1 1 0,2 2-1,4 0 1,-1-2-122,0-2 1,1-4-1,-2 5 1,3 1-1,1 0 1,1-1 0,1-4-1,2-1-29,1 0 0,1 0 0,-1-5 1,2 0-1,2 0 0,1 0 1,-2 0-1,1-2 0,0-3 1,2-4-1,3-4-22,2-2 0,-2-1 0,-1-1 0,0-4 0,-1-1 0,2-4 0,-3-1 0,1-3 0,-5-2 1,-3-4-1,-4 0 0,1-4 12,-2-2 0,-2-1 0,-6 1 1,0 2-1,0 4 0,-1-1 1,-2 3-1,-4 4 0,1 8 1,-2 6-1,0 6 114,-3 5 1,3 5 0,-2 5 0,1 5-1,-1 4 1,0 5 0,1 5 0,-1 3 0,2 4-1,0 2 1,2 6-54,-1 2 0,3 2 1,4 0-1,0 1 1,0-1-1,0 0 1,1 0-1,4 0 1,5-1-1,2-4 1,4-4-1,4-4-40,3-1 0,0-11 0,-1-6 0,-1-4 1,-3-4-1,-2-3 0,-2-1 0,-1-1 0,-2-3 1,-3-2-1,-2-2 0,-2-3 123,-3-2 1,-1-3 0,0-3 0,0-4 0,0 1-1,-1 3 1,-3 3 0,0 1 159,0 1 1,3 0 0,2 1 0,4 3-1,5 6-204,3 2 0,1 2 1,0 0-1,2 0 0,2 2 1,3 1-1,-1 2 0,3-2 1,-1-2-1,2-1 0,0 0 1,0 0 55,2 0 1,1 0 0,0-1 0,-3-2 0,-5-2 0,-3 2 0,-3-1 0,-2 1 163,-1-2 1,-9 1 0,-1 4 0,-8 1 0,-4 4 0,-1 5-583,3 2 1,4 3 0,6-1 0,0 0 0,0 1 0,1-2 0,4-4 0,5-2-368,3-1 0,3-3 0,1 5 1,2-1-1,1-4 0,-1-2 0,1-1 1,3 0-1,2 0 0,1-1 1,0-4-1,-4-3 705,-1 0 0,3-5 0,-5 4 0,-1-4 0,-3-2 0,0-1 0,-1-1 0,-1-2 0,-2 0 0,-3-1 0,0 1 0,-1 0 757,-1-2 1,-1 5 0,-5-3 0,0 3 0,-2 2 0,-3-1 0,-4 2 0,-4 4 0,-1 4 0,-1 3-545,1 2 0,-5 2 1,0 3-1,1 3 0,0 1 1,1 1-1,-2 1 1,1 2-1,2 3 0,3 2 1,2 1-1,3-2-240,2-1 0,1 4 0,5-1 1,0-2-1,1-1 0,4-1 1,5-1-1,3-1 0,1-4 1,2-4-1,2-3 0,1-2-183,-2 0 1,4 0 0,-2 0-1,-1-2 1,-2-3 0,-2-4-1,1-2 1,-3-1 0,0 3-1,-4-2 1,-2-2 0,-1 0 116,1 4 1,-4-4 0,3 3 0,-4 1 210,-1 4 0,0 11 0,0 13 1,2-3-1,1-3 0,3-3 1,1 1-1,1 2 0,-2 1 1,2-1-647,0-4 0,0 4 0,3-5 0,-1 0 0,0-1 1,-1-3-1,1 1 0,1-2 0,2-1 532,1-2 0,0-13 0,1-3 0</inkml:trace>
  <inkml:trace contextRef="#ctx0" brushRef="#br2" timeOffset="128">11380 11827 7810,'0'-29'837,"0"1"0,0 0 1,0 4-1,0 5 1,0 6-812,0 9 0,0 0 0,0 14 0,0 3 0,0 3 0,0 5 1,0 1-1,1 4 0,3 1-26,0 2 0,1 6 0,-5 1 0</inkml:trace>
  <inkml:trace contextRef="#ctx0" brushRef="#br2" timeOffset="129">11452 12345 8860,'-15'-14'350,"6"1"1,1 2-1,1 1 1,4-1 0,2-2-1,2 0 1,4 2-1,5 0 1,2-3 0,4-2-1,2 1-250,1 4 0,5 1 0,-3-2 0,0 0 1,-1 4-1,-2 2 0,-2 3 0,-2 1 0,1 2 1,-1 2-1,1 3-112,-1 4 0,-6 4 0,-2 1 0,-1 1 0,0 1 1,-2 1-1,-1 3 0,-2-3 0,0-1 0,0-1-3,0-1 1,0 0 0,0-2 0,0-8 0,0-8 55,0-8 0,4-2 1,3-2-1,-1-2 1,2-1-1,0 2 0,2 1 1,-1 1-1,-1 1 1,0-1-1,0 1 388,4 0 0,-4 4 0,1 2 0,2 3 0,1 7 0,-1 6 0,-3 5-392,-2 1 0,4 0 0,-4 1 0,2-1 0,2 1 0,-1-1 0,1-1 0,-1-2 0,1-3 0,0 0-54,1 0 1,2-5 0,1 2-1,0-3 1,1-2 0,-1 0-1,2-2 1,2-3 0,1-4-1,0-6 1,0-2 0,0-3 149,-1 3 0,3 1 0,-2 0 1,-1-2-1,-2-1 0,-4 1 1,0 4-106,-3 4 1,-6 6-1,4 8 1,-2 6-1,-1 3 1,0 1 0,-1 1-1,0-1 1,3-1-1,1-2-834,-1-1 0,5-1 0,-3 6 1,2-3-1,-1-2 0,3-5 1,0-5 805,3-5 0,-1-9 0,1-9 0</inkml:trace>
  <inkml:trace contextRef="#ctx0" brushRef="#br2" timeOffset="130">12660 11395 7789,'0'-19'814,"0"0"0,0 2 0,0 1 1,0 4-667,0 8 1,-5 12 0,-1 14 0,0 2 0,-1 0 0,4 1 0,0 3 0,0 0 0,-2 1 0,0 0 0,0 1-2548,0 4 0,1-2 2399,4 6 0,-7 1 0,-1 4 0</inkml:trace>
  <inkml:trace contextRef="#ctx0" brushRef="#br2" timeOffset="131">12862 12172 8218,'0'10'1053,"-2"0"1,-1 1-1,-2 2 1,2 1-1,1 0 1,2 1-1220,0-1 0,0 2 1,0 2-1,0 3 1,-1-1 165,-4 1 0,-3 11 0,-7-2 0</inkml:trace>
  <inkml:trace contextRef="#ctx0" brushRef="#br2" timeOffset="132">5251 7309 7885,'-6'-9'202,"-2"-1"0,-2-1 0,0-2 1,-1 0-1,-2 4-6,-1 4 1,6 5-1,3 5 1,4 4 0,1 4-1,1 1 1,2 2 0,2 2-1,0 3 1,0 1 0,1 4-1,1 1 1,-1 3 0,-1 2-1,0 2 1,-1-1-208,0 3 1,-3-6 0,-1 4-1,0-4 1,0-1 0,0-1-1,-1 0 1,-4-4 0,-5-5 0,-3-5-1,-1-4 1,-2-5-13,-3-4 0,3-1 1,-5-1-1,2-4 1,0-6-1,0-7 0,-1-6 1,3-3-1,2-2 1,6 0-1,1 1 1,1-1 53,1 0 1,1 5-1,5 2 1,2-1 0,3 2-1,3 1 1,1 2 0,2 2-1,4 3 1,2 4 0,3 2-1,0 3 56,4-1 0,3 0 0,1 3 0,-1-1 0,0-2 0,3 2 0,2 0 0,2 0 0,0-2 0,-1 0 0,1-1 0,1-2-157,2 0 1,-7-5 0,0 3 0,-6-2-1,-3-3 1,-3 1 0,-4-1 0,-4 1-1,-6 0 1,-4-1 0,-3 1 37,-2-1 0,-6 8 0,2 0 0,-4 2 0,-3 1 1,-2 0-1,-1 3 0,2 1 0,1 0 0,1 0 1,2 1-1,2 4 68,2 5 0,1 2 0,-4 3 0,4-1 0,2 1 1,3 1-1,1 1 0,2 2 0,2 1 0,3-1 0,4 0 1,4-1-512,1-2 0,2-2 1,2 0-1,1 1 1,0-3-1,1 0 0,-1-4 475,-2-2 0,-1-1 0,-1-5 0</inkml:trace>
  <inkml:trace contextRef="#ctx0" brushRef="#br2" timeOffset="133">5237 7093 7885,'-7'-14'236,"-1"-5"0,-6 0 0,1 1 0,3 2 1,6 2-1,2-1 0,4 2 0,2 4-115,6 4 0,4 4 0,4 1 0,3 1 0,0 4 0,1 3 1,0 1-1,4 1-121,1 1 0,2 2 0,0 1 0</inkml:trace>
  <inkml:trace contextRef="#ctx0" brushRef="#br2" timeOffset="134">6172 6935 7850,'0'-19'661,"-2"0"1,-3 1 0,-4 4 2319,-4 4-3015,5 10 1,2 8 0,7 7 0,2-1-1,4 2 1,-1 2 0,2 2 0,0 1-1,2 1 1,-2 1 0,-2 2 0,-1 3 0,0 0-1,-2 1 1,0 0 0,0 1 0,2 2-1,-2 3 1,-1 2 0,-2 2 0,0-3-1,0-2 1,0-4-298,0-1 1,-5-5 0,0-2 0,1-2 0,-3-8 0,-2-5 0,-3-7-1,1-5 1,2-5 0,-3-2 457,0-3 0,-3-4 0,2 0 0,2 1 0,2 1 1,-1-1-1,0-1 0,2 1 0,0 4 0,2 3 77,0 1 1,2 7 0,9-2-1,5 4 1,4 2 0,5 2 0,5 4-1,4 1 1,0 1 0,3 1-1,2 0-215,6 1 1,2-3-1,2 0 1,1-2-1,-1-1 1,0 0 0,-2 0-1,-1-2 1,-4-3-1,-6-3 1,-8-2-1,-4 0 39,-4-1 1,-6-2 0,-5-5 0,-6 2 0,-6 3 0,-4 0 0,-1 1 0,-1-1 0,1 2 0,-1-1 15,1 4 1,0 2 0,1 2-1,3 4 1,7 3 0,5 2-1,4-1-161,2 2 1,2-3-1,4 2 1,0 1-1,2 2 1,2 1-1,1-1 1,0-2-1,0-1 1,1-1 0,-3-1-1,-1-3 88,-1-3 1,-1-2-1,0 0 1,-1-2 0,-3-3-1,-5-6 1,-4-5 0,-2-3-1,-4 2 1,-5-1 79,-3-1 1,-1 1-1,0-4 1,-1 1-1,1 3 1,-2 2-1,-2 4 1,-1 0-1,1 4 1,3 2-1,0 3 1,1 1-795,-1 2 0,1 2 1,1 3-1,2 6 743,1 6 0,1 6 0,-6 6 0</inkml:trace>
  <inkml:trace contextRef="#ctx0" brushRef="#br2" timeOffset="135">5999 7137 8123,'-29'-7'0,"2"-2"367,3-4 0,-1 3 1,5 2-1,3 2 0,2 1 1,4 0-1,5 0 0,4 2 2024,9 2-2432,10 1 0,1 0 0,6 0 1,1 0-1,3 0 0,0 0 1,1 1-1,-2 2 0,0 2 1,1 0-1,2 0 0,0 1 1,1 1-1,-2 1 0,-1-2 0,3 2 1,1-2-1,3 2 0,2 0 1,1 2 40,-1-2 0,17 11 0,-1-3 0</inkml:trace>
  <inkml:trace contextRef="#ctx0" brushRef="#br2" timeOffset="136">7236 7410 9503,'-6'-2'406,"6"-1"1,6-3 0,4-2-1,0-3 1,1-1 0,2 1 0,1 2-1,0-3-236,1 0 1,-1-3-1,0 1 1,2-1-1,2 1 1,1 1-1,-1 4 1,-4 2-1,-3 2 1,-1 1-1,1 0-274,2 3 0,-5 7 1,-3 4-1,-4 3 0,1 1 1,1 2-1,2 2 1,-2 1-1,-1-2 0,-2-1-37,0-1 0,0-6 0,1-1 1,3 0-1,2-1 0,2-1 0,3-4 224,2-5 1,1-5-1,1-7 1,-1 1-1,0-1 1,1 1 0,-1 1-1,1 4-37,-1 4 0,-4-2 1,-1 3-1,2 0 0,2 4 1,2 5-1,-1 5 1,0 1-1,1 0-117,-1-1 1,2-2 0,2 3-1,1-3 1,-2 0 0,1-2-1,0 1 1,1-4 0,0-1-1,0-2 1,0 0 0,-1 0 175,-2 0 0,-2-5 0,-1-2 1,-2-1-1,-3-3 0,-1-2 0,-3 1 1,1 0-1,0 3 0,-2-2 0,-1-2-118,-2-2 1,-2 3-1,-3 2 1,-3 7-1,0 6-131,4 7 0,2 2 0,2 3 0,0-1 0,0 1 0,0-1 0,2 0 0,1 2 0,3 0 0,2 0 0,2-1-111,-2 2 0,5-7 1,-4 4-1,4-1 1,1-2-1,1 0 0,-1-3 1,1-1-1,-3-6 381,-2-4 0,1-5 0,-6-6 0,-2-1 0,-1 1 0,-4 0 1,-1-1-1,-2 1 0,2 0 0,0-1 0,-1 1 0,0-1 424,0 1 0,3 0 1,1-1-1,0 1 0,1 1 1,4 3-1,5 6-599,3 2 1,1 2-1,0 0 1,2 0 0,2 2-1,1 2 1,-1 4-1,-2 2 1,-2 0 0,1 1-1,-1 2 1,0 1-69,1 0 1,-7 1-1,-2-1 1,-1 1-1,1-1 1,1 0-1,1 1 1,-2-1 0,2 0-1,-2 1 125,1-1 1,4-6 0,-3-5-1,0-6 1,-3-6 0,-4-4 0,1 0-1,1 0 1,2 1 205,-2-4 0,-1-2 1,-2 4-1,1 1 1,3 2-1,0 1 1,0-1-1,-1 0 1,0-1-1,3 4 1,1 0-210,-1 0 0,5 5 0,-1-2 0,3 4 0,1 1 0,-1 1 0,-2 4 0,-1 3 1,1 2-1,0-1 0,0 1-187,-1-2 1,-5 5-1,3-4 1,-2 4 0,-1 2-1,0-1 1,-1 0-1,0 1 252,-3-1 0,-1-3 1,0-6-1,0-10 0,0-6-30,0-3 1,7-1-1,2 1 1,4 0-1,1 1 1,2 2-1,2 3 1,1 0-1,0 1-1,2 1 0,-5 1 1,3 5-1,-3 2 1,-1 2-1,-1 4 1,-1 2-1,-2 0 0,-1 1 47,1 2 1,0 1 0,0-1 0,-3-2 0,0-3 0,0-2 0,3-3 0,2-1 0,1-4-165,1-2 1,-1-3 0,1-4 0,-1 2 0,0-3 0,1 0 0,-1-3-1,1 2 1,-3 2 0,0 3-151,-3 2 0,1 3 1,3 7-1,-2 6 0,-3 3 1,0 1-985,0 1 1,0-1 0,3 0-1,0 1 1212,5-1 0,-2 0 0,7 1 0</inkml:trace>
  <inkml:trace contextRef="#ctx0" brushRef="#br2" timeOffset="137">9668 7439 7843,'0'-15'254,"0"1"1,0 0 0,-2-1 0,-1 1-1,-3-1 1,-1 1 0,1 0 0,1 1-1,0 2 1,-1 3 0,-2 1-38,-3 4 0,3 1 0,-2 2 0,-1 2 0,-2 1 0,-1 4 0,-1 1 0,2 3 0,2 3 0,2 4 0,-1 1 0,1-1-196,-1-2 1,7 3 0,-2 0-1,3-2 1,2-1 0,0-1-1,0-1 1,2 1 0,3-1-1,4-1 1,4-4-144,1-4 0,1-3 0,-1-2 0,1-2 1,-1-1-1,-1-3 0,-2-2 0,-1-2 0,1 0 1,0 1-1,0-2 35,-1-2 0,-7-2 1,3 3-1,-1 1-59,0 1 1,0 8 0,-5 2 0,1 7 0,3 2 0,0 1 0,1-1 0,0 1 0,1 0 145,2 1 0,2 2 0,4 1 0</inkml:trace>
  <inkml:trace contextRef="#ctx0" brushRef="#br2" timeOffset="138">9855 7079 7837,'-7'-14'635,"-1"-1"0,-1 2 1,1 2-1,1 5 889,4 4-1944,2 5 0,2 13 1,2 2-1,4 1 1,-1 0-1,2 1 420,0-1 0,2 6 0,4-2 0</inkml:trace>
  <inkml:trace contextRef="#ctx0" brushRef="#br2" timeOffset="139">9898 7539 9053,'14'0'0,"1"0"0,-1-1 0,0-2 0,1-4 0,1-1 0,1-3 375,3-2 1,0-6 0,0-2 0,4-1 0,1-4 0,1-2 0,-2-4 0,1-4 0,2 0 0,1-4 0,-4 0 0,-5 0-202,-3 1 1,-2 3 0,1-4 0,-3 4 0,-2 6-1,-5 8 1,-5 6 0,-5 6 0,-5 5 0,-2 4-213,-3 1 0,1 6 0,-1 5 0,1 5 0,0 5 1,-1 1-1,-1 4 0,-1 1 0,-3 2 0,3 0 1,1 1-1,2 2 45,-1 2 1,6 1-1,-1-2 1,0 4-1,2 0 1,4-3 0,2-4-1,2-1 1,0-1-1,0 0 1,2-4-1,2-7-12,6-6 1,-2-4 0,2-7 0,1 0 0,2-2 0,1-3 0,0-4 0,1-6 0,-1-2 0,0-2 0,1-1-66,-1 0 0,-4 4 0,-1-5 0,3 2 0,0 1 0,3 4 0,-1 3 0,1-1 0,-1 1 144,0 2 1,1 4 0,-3 10 0,0 4 0,-4 4 0,-2 3 0,-3 2 0,0 2 0,1 1 0,2 2 0,0-1-203,1 3 0,2-4 0,-2 0 0,1-2 0,1 0 1,1-3-1,-2-3 0,0-5 0,0 0 0,3-1 0,2-1 146,1-3 1,-4-3 0,-2-5 0,0-4 0,0-4 0,2-1 0,-1-1-1,-1-1 1,0-1 0,-2-3 0,2 3 0,-1 1 171,-1 1 0,4 1 0,-4 0 1,1-1-1,1 3 0,-2 0 1,2 4-1,0 2 0,3 3-195,2 1 0,-5 4 0,-2 1 0,-1 3 0,2 2 0,1 4 0,1 0 0,1 3 0,-2-1 0,-2 0 0,-1 1 94,1-1 0,-2-4 0,4-1 1,-1 3-1,1 0 0,4 1 0,0-3-75,3-5 0,-1-4 1,1-2-1,-3-4 1,0-5-1,-3-1 1,2 0-1,2 1 1,0-1-1,-2-2 1,-1-1-140,1-1 1,2 1-1,0 0 1,-2 1 37,-2 3 1,-4 6-1,3 8 1,0 4 0,-2 2-1,2-2 1,-1 0-1,1-2-659,0 1 1,-3-1-1,4-3 1,1 4 0,-1-1-1,1 0 746,1-2 0,2 4 0,1 0 0</inkml:trace>
  <inkml:trace contextRef="#ctx0" brushRef="#br2" timeOffset="140">11150 7093 7832,'-5'-27'444,"0"2"1,0 1-1,0 0 1,1 1 0,0 4-1,3 3 1,1 2-1,0-1 1,1 1-10,4 0 1,3 1 0,7 3 0,1 5 0,1 2 0,2 0 0,1-2 0,-1 2 0,1 1 0,1 2-1,2 0 1,-1 0-2080,4 0 1,-6 7 0,0 1 1643,-4 0 0,4 11 0,3-3 0</inkml:trace>
  <inkml:trace contextRef="#ctx0" brushRef="#br2" timeOffset="141">11725 7554 8605,'-6'14'291,"-1"1"1,-4-1-1,3 0 1,2 2-1,1 2 1,0 3-1,0 1 1,2 4-1,2 1 1,-1 2-1,-1 1 1,-2 2-1,2 3 1,1 0-292,2 1 0,0 3 0,0-2 0</inkml:trace>
  <inkml:trace contextRef="#ctx0" brushRef="#br2" timeOffset="142">9912 16100 8139,'-8'-14'783,"-4"4"0,2 2 0,-3 2 2010,-1 3-2777,-1 8 1,6 3 0,1 6 0,0 2 0,1 2 0,1 2 0,3 1 0,1 2 0,2-3 0,0 1 0,0-2 0,0 0 0,0 1 0,0-3 0,0-1 0,0 0 0,0 2 0,2 1 0,1-1-1,3-2 1,1-2-17,-1 0 0,5 1 0,-3-1 0</inkml:trace>
  <inkml:trace contextRef="#ctx0" brushRef="#br2" timeOffset="143">10660 15654 8300,'2'-12'134,"3"2"0,-4-3 0,6 5 0,-2 2 1,-1 6-1,-2 9 45,-5 9 1,0 0 0,-7 6 0,-1 0 0,-4 1 0,-2 2 0,-2 4 0,0 1 0,-1 1 0,1 2 0,2 1 0,1 0 0,1 0 0,1 0 0,-1-1-1,3-1-366,2-7 0,4-4 0,6-9 0,0 0 0,1-1 0,4-3 0,5-5 0,2-5 0,3-5 0,-1-5 0,2-3-139,3-1 1,-3-2 0,4-2 0,-4-1 0,-2 2-1,0 1 1,1 1 0,-1 1 0,0-2 0,1-2-1,-1-1 1,1 2 505,-1 1 1,0 3 0,1 2-1,-1 1 1,-1-1 0,-2 0 0,-1-1-1,1 3 1,2-1 687,1 2 0,-8 3 1,-6 10-1,-8 5 0,-4 3-734,-3 1 0,1 0 0,1 1 1,2-1-1,1 1 0,-1-1 1,0 0-1,0 1 0,3-1 1,0 2-1,1 2 0,1 1-96,3-2 0,1-1 0,2-1 1,0-1-1,2 1 0,3-3 0,4-2 1,4-4-1,1-1 0,1 0-112,-1-2 0,2-6 1,2-3-1,1-2 0,-2-2 1,-1 0-1,-1 1 0,-2-2 1,-2-4-1,-2-2 0,1-3 1,0 3-247,-1 1 0,-4 1 0,3 1 0,-2 0 1,-2-1-1,-4 3 361,-5 2 0,-2 5 0,-4 8 0,3 4 0,0-1 0,2 2 0,-2 0 0,1 3 238,1 2 1,3-5 0,8-3 0,4-4 0,4-1 0,1-1-194,1-4 1,-1 2-1,1-5 1,-1 0-1,0 2 1,1-1 0,-1 4-1,-1 0 1,-2 0-1,-1-2-37,1 2 0,2 1 1,1 4-1,0 2 0,-1 6 1,-3 3-1,-5 1 36,-4 0 1,-1 1-1,0-1 1,0 1-1,0-1-194,0 0 1,2-6 0,3-3-1,3-5 1,1-5 0,1-4-1,1-2 1,2-1 0,1 3-8,1-2 0,-1-2 1,0 0-1,1 2 0,-3 1 1,0 1-1,-3-1 414,2 1 1,-4 7 0,-2 2 0,-4 8 0,-1 5-320,0 1 1,7-1 0,2-4 0,4-4-1,1-3 1,2-4 0,2-3 0,3-4 0,0-4-1,1-3-76,0-3 1,2 1 0,7-7 0,1-6 0,1-4 0,-1-3 0,-1-1-1,-3-1 1,-1 1 0,-1-1 0,-5 3 0,-4 2 132,-4 3 1,-8 8-1,-2 6 1,-6 7 0,-7 8-1,-2 6 1,-3 8-1,1 7 1,-2 7 0,-2 6 178,-1 2 1,-5 9 0,3-1-1,-1 9 1,-2 4 0,0 5 0,0 4-1,-2 5 1,1 9 0,12-36 0,0 1-1,2 1 1,0 1 0,0-2 0,1 0-393,1 0 1,1-2 0,-2 30 0,5-12-1,4-10 1,1-10 0,0-9 0,0-11 154,0-12 0,-2-8 1,-1-14-1,-2-3 1,0-3-1,0-2 1,1-2-1,0-3 0,3-3 1,1-1-1,0-2 1,0-4-232,0-2 0,0 2 0,0 3 0,0-1 0,1 2 0,3 0 0,0 4 0,1 6 0,0 5 0,1 4 486,2 2 0,2 6 0,3 5 0,-2 4 0,-1 6 0,1-1 0,1 1 0,3-3 0,-1 1 0,2 0 0,2-2-75,1-1 1,7-2 0,-2 0 0,3 0 0,2-2 0,1-3 0,2-4 0,3-6 0,2-2 0,3-4 0,1-1 0,1-4-205,-4-1 0,2-2 1,-6-1-1,-1-4 1,-1-3-1,-1 1 1,-6 0-1,-2 3 1,-6-1-1,-2 2 1,-6 2-1,-4 3-121,-3 3 1,-2 8 0,-2 8 0,-3 1 0,-6 4 0,-5 3 0,-3 5 0,0 6 0,-2 7 0,-3 6 0,-2 3 267,2 2 0,-3 0 0,5 1 0,-2 2 0,0 3 0,0 0 0,1 2 0,4 0 0,3 1 1,4 2-1,0 0 0,4 2 12,2-2 0,3-7 0,8-1 0,6-5 0,5-4 0,5-4 0,-1-5 0,3-4 0,-1-4 0,2-3 0,0-3 0,0-3-205,2-2 0,-4-7 0,0-1 0,1-5 1,-3-1-1,1 0 0,-2 0 0,1 0 1,-1-1-1,-2 0 0,-1-1 0,-3 0-538,-3 3 1,1 2 0,-5 2-1,1 0 739,-1-1 1,-1 9 0,-5 6 0,0 8 0,0 5 0,0 1 0,0 0 0,-2 1 0,-1-1 0,-2 1 49,2-1 0,2 0 0,1 2 0,0 2 0,0 1 1,1-1-1,2-2 0,2-2 0,0 1 0,1-1 0,2 0 1,2-1-951,-1-3 1,-4 1 0,5-6 0,1-2 0,2-2 0,1-1 790,1 0 0,-1-12 0,0-4 0</inkml:trace>
  <inkml:trace contextRef="#ctx0" brushRef="#br2" timeOffset="144">12416 15870 8168,'-7'-24'659,"-2"0"0,-4 2 0,0-2 0,2 5 0,3 3 0,1 1 0,6 3-448,4 2 1,0 4-1,7 6 1,1 1-1,2 2 1,1 4-1,1-1 1,-1 2-1,0-1 1,1 1-1,-1-2 1,1 2-6270,-1 0 6058,0-5 0,1 10 0,-1-5 0</inkml:trace>
  <inkml:trace contextRef="#ctx0" brushRef="#br2" timeOffset="145">12790 15525 8228,'0'-14'688,"0"-1"1,0 1 0,0-1 0,0 1-1,0 3 1,0 6 0,-2 11-313,-3 10 1,2 7-1,-5 5 1,0 1-1,2 2 1,-2 2-1,0 4 1,-2 1-1,1-1 1,-1 0-1,0 0 1,1 1-850,-1-1 0,5-2 0,-3-6 0,0 0 0,2-1 0,-2-1 0,2-3 0,-1-4 0,4-4 0,1-2-2359,2 0 0,7-6 2832,2-3 0,4-10 0,2-3 0</inkml:trace>
  <inkml:trace contextRef="#ctx0" brushRef="#br2" timeOffset="146">12790 16014 9821,'4'-14'0,"1"-1"0,-2 1 0,1 1 0,-1 2 0,2 1 494,-2-1 0,-3 3 1,-5 0-1,-5 2 0,-2 3 1,-3 1-1,1 2 1,0 2-1,-1 1 0,1 3-425,-1 2 1,1 2 0,0 3 0,-1-1 0,2 1 0,2 3-1,3 0 1,2 0 0,3-2 0,1 1 0,4 1 0,2 1-240,6 3 1,3-1-1,3-5 1,1-1 0,4-2-1,2-3 1,1-1-1,0-4 1,-1-2 0,3-1-1,1 0 1,2 0-269,0 0 1,0-6 0,-1-4 0,1-2 0,1-4-1,2-2 1,2-3 0,-2-1 0,-2-4 0,-1-3 0,0-4-1,0-5 409,-1-4 1,1 2-1,0-2 1,0-2-1,-2-1 1,-1 0-1,-4 4 1,-1 4-1,-5 6 1,-5 7-1,-5 5 1,-1 5 921,0 3 0,-2 8 0,-8-1 0,-3 8 0,-1 5 1,-1 4-1,-1 3 0,-2 3 0,-1 5 0,1 3-743,3 2 1,-2 0 0,2 1 0,-1 2-1,0 3 1,3 0 0,0 1 0,1-3 0,1 1-1,3-1 1,1 1 0,2-1-1045,0 1 1,0 0 0,0-6 0,0 0 0,0-3 0,0-2 0,2-3 0,1-2 465,2-2 0,-1-10 1,-5-6-1,-2-8 1,-4-6-1,-1-5 1,-3-5-1,0-3 1,0-2-1,1 0 1,0-1-1,1-2 1104,-1-2 0,7 2 1,-2 7-1,2 2 1,0 1-1,-2 1 0,3 2-354,6 6 0,4 11 0,6 12 0,0 3 0,2 1 0,2 1 0,3-1 0,0 0 0,1 1 0,0-2 0,4-2 0,3-2-2447,4 3 1,-1 0 2124,7 3 0,-1-1 0,5 0 0</inkml:trace>
  <inkml:trace contextRef="#ctx0" brushRef="#br2" timeOffset="147">14171 16316 8004,'-8'-22'70,"-3"1"0,6 7 0,2-1 0,1 1 0,2-2 0,2-2 0,2-1 1619,6 2-1605,3-6 1,1 6 0,1-6-1,1 2 1,1 4 0,2 1 0,-1 3-1,-2 2 1,-2 3 0,1 1 0,-1 4-1,-1 3 1,-4 5 0,-4 6 0,-3 5-1,-2 5 1,0 0 0,0 1 0,0-1-1,0 1 1,0-1 0,0 0 0,0-3-1,0-1-172,0 2 1,1-3 0,3 3 0,2-4 0,2-6 0,3-4-1,2-5 1,1-5 0,1-4 0,-1-4 145,1-1 1,1-2-1,1-2 1,2-3 0,-1 1-1,-4-3 1,-3 2-1,-1 1 1,0 2 0,-1 2 85,1 2 0,-7 7 1,0 7-1,-4 8 0,-4 5 1,2 3-1,-1 2 1,1 1-111,-2-2 0,1-1 0,4 0 0,0 2 0,1 1 0,2-1 0,4-2 0,1-2 0,3-1 0,2-2 0,1-1 0,1-1-163,-1-1 0,-4-1 0,-1-7 0,2 0 0,2 0 0,2 0 0,-1-2 0,-1-3 0,-4-4 0,-2-4 1,-3-3 46,1-3 1,0 1 0,-5-6 0,0-1 0,0-1 0,0 0 0,0 4 0,0 0 0,0 1-1,0 0 1,0 2 446,0-2 1,0 5-1,0-3 1,2 3 0,2 3-1,6 4-222,3 4 1,1 3 0,1 2 0,-1 2-1,0 1 1,1 2 0,-2 0 0,-2-1-67,-2 1 0,-4 0 0,3-3 0,0 1 0,0 2 895,3-2 1,-3-2-35,2-1-1143,-7 0 0,3-1 39,-6-4 0,-6 3 0,-3-2 1,-4 2-1,-2 2 0,1 0 105,0 0 1,-1 0 0,1 0-1,-1 2 1,1 1 0,0 3-1,-1 1 1,-1 1 0,-1-2-1,-3 2 1,3 0 0,1 1 120,2-1 1,-6 5 0,1-3 0,2 1 0,1 0 0,1-1 0,1 1 0,1 2-104,3 1 0,4-4 0,6-1 0,0 3 0,2 0 0,2 1-389,6-3 0,-2-4 0,2-6 1,1 0-383,2 0 1,1 0-2352,0 0 3165,-6-6 0,-1-2 0,-7-7 0</inkml:trace>
  <inkml:trace contextRef="#ctx0" brushRef="#br2" timeOffset="148">14919 16043 7317,'0'-15'1872,"0"1"1,0 4-1642,0 1 1,2 6 0,2-2 0,8 2 0,4 0 0,3-4 0,0 1-1,2-2-118,3 0 1,3-2 0,3-4 0,2-2 0,2-3 0,-2-4 0,-2-1 0,-1-1 0,0-4 0,-2-3 0,-3 0 0,-5 2-267,-3 1 0,-3 0 0,-4 2 0,-4 3 0,-3 5 1,-4 4-1,-3 6 0,-4 4 0,-4 5 0,-3 5 212,-3 4 1,1 6 0,-4 4 0,-1 5 0,1 3 0,-4 2 0,-1 0 0,-1 1 0,-1 3 0,0 6 0,0 2 0,2 3 98,3-1 1,-2 0-1,7-2 1,3-1 0,5-4-1,6-4 1,5-5 0,5-2-1,5-2 1,2-6 0,4-5-1,2-8-65,1-2 1,7-2 0,-2-2 0,3-2 0,2-6 0,0-3 0,-2-1 0,0-2 0,-2-2 0,3-1 0,-3 0-1,1 0-542,-4-1 1,4-4-1,-7 5 1,-1 2-1,-3 1 1,0 1 483,-1 1 0,-6 8 0,-5 4 1,-4 7-1,-4 3 0,0 3 0,0 2 1,1 1-1,-1 0 0,0 1 0,0-1-29,2 1 1,1 4-1,2 0 1,0 0-1,0 0 1,0 1-1,0-3 1,0 1-1,0-1 1,2 1 0,1-4-1,4-3-1858,1 1 1,-4-1 1851,6-2 0,0 4 0,4-5 0</inkml:trace>
  <inkml:trace contextRef="#ctx0" brushRef="#br2" timeOffset="149">15768 15755 8365,'-5'-14'620,"0"-1"0,0 1 0,4 1 0,-2 2 0,-2 5 0,2 4 0,1 8 0,2 7 0,0 5-505,0 1 0,0 6 0,0-1 0,0 5 0,0 3 0,0 2 0,0-2 0,0 0 0,0 0-115,0 1 0,0 7 0,0-3 0</inkml:trace>
  <inkml:trace contextRef="#ctx0" brushRef="#br2" timeOffset="150">15955 16287 8097,'-15'0'499,"-4"0"0,0 0 0,1 0 0,2 0 0,2 2 0,0 3 0,-1 4 1,3 6-1,0 2 0,3 4-332,-2 2 1,3 5-1,0 8 1,0 0-168,0 4 0,-2 8 0,-4 3 0</inkml:trace>
  <inkml:trace contextRef="#ctx0" brushRef="#br2" timeOffset="151">863 17525 8162,'-5'-15'530,"0"1"1,-4 0-1,4-1 2174,2 1-2674,1 6 1,4 2 0,3 6 0,4 0 0,4 0 0,3 0 0,2 0 0,2 0 0,3 1 0,2 2 0,4 2 0,3-2 0,2-1-1,-2 0 1,0 1 0,0 2 0,1-2 0,-1 0 0,-2 0-31,-1 2 0,0 6 0,0-3 0</inkml:trace>
  <inkml:trace contextRef="#ctx0" brushRef="#br2" timeOffset="152">1784 17698 8385,'-10'-5'204,"2"-2"1,0-1-1,0-3 0,5 3 0,-2-1 0,4-3 1,2 0-1,4-3 0,5-1 0,2-1 1,3-3-1,1 3 0,3-1 0,3 1 0,2-1 1,-1 4-1,-1 3-246,0-1 0,-4 6 0,3 1 0,-2 4 0,0 2 0,-3 4 0,-5 5 0,-4 4 1,-2 5-1,-1 3 0,-1 2-46,-1 0 1,-7-4-1,-1 2 1,0-1-1,-2-4 1,0-1 0,-2-1-1,0-2 89,1-4 0,6-4 0,-2-10 0,3-4 1,2-4-1,2-2 0,1-1 0,3-1 0,2-2 1,4 1-1,-1 2-85,-2 2 0,4 4 1,-3 0-1,2 1 1,3-1-1,-1 2 1,-1 3 189,-3 7 1,-2 4-1,-5 9 1,3-1-1,1 1 1,-1-1-1,-1-1 1,1-2-1,4-3 1,1 0-72,-1 0 0,2-5 0,-2 2 0,3-3 0,1-2 0,1-2 0,-1-3 1,0-3-1,1-3 0,-1-2 0,0-3 0,1 0-166,-1 0 0,-1 2 0,-2-1 1,-3 1-1,0 0 0,-1-1 0,-1 1 1,-4 1 61,-6 4 1,-4 4-1,-6 10 1,1 4 0,4 4-1,2 1 1,2 1 0,1 1-1,0 1 1,3 2-1,1-1-181,0-2 1,5 3 0,1 0 0,4-1 0,4-2-1,5-2 1,2-1 0,1-2 0,1-3 0,2-1 0,1-4-1,-1-1 294,-1-2 0,-6-2 0,3-3 0,-4-4 0,-1-4 0,-3-2 0,-2 1 0,-1 0 0,-2-1 1,0 1-1,-2-2 0,2-2 462,0-1 0,-5-2 1,4 4-1,-2-3 1,-1 3-1,0 1 0,-3 2 1,-2 1-452,-4 3 1,2 5 0,-7 10 0,-1 5 0,0 3 0,0 3 0,1 1 0,-1 4 0,0 0 0,-1 1 0,4-1 0,2 0-9,3-4 1,1 4-1,2-2 1,0-1-1,2-4 1,3-4-1,4-5 1,4-4-1,3-1 1,3 0-1,5-3 1,3-5-161,2-6 1,0-10 0,0-2 0,-1-4-1,1-4 1,-2 0 0,-3-1 0,-3-3-1,-2-4 1,-1-1 0,-4 0 0,-4 0 56,-4 0 0,4 1 0,-5 4 0,-2 4 0,-2 5 0,-2 7 0,-4 8 0,-5 7 0,-2 6 0,-3 2 0,1 4 367,-1 5 1,1 7 0,0 4 0,1 1 0,2 4 0,1 1-1,-1 4 1,0 2 0,0 5 0,1 4 0,0 0 0,1-2-259,-1-2 1,7-1 0,-2 3 0,4-4 0,1-2 0,0-7 0,0-6 0,1-5 0,4-3 0,5-4-246,2-4 0,-2-10 1,0-4-1,1-4 1,2-1-1,1-1 1,0 1-1,1-1 1,-1 1-1,0 0 0,-1-1 1,-2 2-101,-1 4 1,-5-2-1,3 4 1,0 1-1,0-1 1,1 6-1,-1 4 248,-3 7 1,-2-2 0,1 1 0,2 2 0,0 2-1,2 2 1,0-1 0,4-1 0,0-2 0,3-1 0,-1-1-1,0-1-75,1-3 1,1-3 0,1-2 0,3 0 0,-3-2-1,-1-3 1,-3-4 0,-2-4 0,-3-2 0,-1 1 0,-4 0 519,-2-1 1,-1 1 0,0-1-1,0 1 1,0 0 0,-1 1-1,-4 3 1,-5 6 0,-2 2-208,-3 2 0,1 6 0,1 4 0,2 3 0,3 1 0,0 0 0,1 1 1,1 1-1,1 1 0,0 3 0,1-3 0,0-1-159,3-1 1,1-1-1,1 0 1,4-1-1,5-3 1,3-5-1,1-4 1,0-1-1,1 0 1,-1-1-284,1-4 0,-6-3 0,1-7 0,1 1 0,2 0 0,0-1 0,-2 1 0,-3-1 0,0 1 0,-2 0 136,1-1 0,2 6 1,-4 2-1,-2 6 0,-3 5 1,-3 4-1,-2 2 0,2 1 1,1 2 287,2 1 0,0 1 0,0-1 0,0 1 0,2-3 1,3-2-1,4-5 0,4-4 0,1-1 0,1 0 0,1-1-205,3-4 0,-1-5 0,6-9 0,0-5 0,0-3 1,0-3-1,1-2 0,1-4 0,-1 0 0,-2-4 1,-3-2-1,-2-1-90,-2 0 0,-2 4 1,1 3-1,-2 1 1,-4 4-1,-4 6 1,-5 7-1,-3 8 1,-4 10 277,-1 8 0,0 7 0,-3 2 0,2 4 0,-1 2 0,0 1 0,1 0 0,-1-1 0,1 5 0,-1 2 0,0 4 0,1-2-147,-1-2 0,5-1 1,-3 0-1,2-1 0,3 1 1,1 0-1,2-2 0,0-1 1,0-4-1,0-1 0,2-4-486,3-1 0,-2-8 0,6-4 0,1-8 1,-2-5 316,-3-4 1,-4 3 0,-1 1 534,0-2 1,2 4 0,3 2 0,4 4 0,4 1-882,2 0 1,-1 0-1,0 0 1,1 0-1,-2-2 1,-2-1 0,-3-3 502,-2-2 0,-1-2 0,-5-4 0</inkml:trace>
  <inkml:trace contextRef="#ctx0" brushRef="#br2" timeOffset="153">3611 17323 8287,'-15'-14'249,"3"0"1,1 1 0,1 2 0,0 1 0,1 0-1,2 2 12,6 4 0,-1 2 0,12 2 1,1 2-1,3 1 0,4 3 0,1 2 1,0 2-1,2-1 0,1 1 0,2 1 1,-1 2-1428,-2 1 0,3 1 0,-4 1 1166,3 3 0,7-3 0,7 5 0</inkml:trace>
  <inkml:trace contextRef="#ctx0" brushRef="#br2" timeOffset="154">4215 17525 10337,'-5'-15'0,"1"1"0,-1 1 0,0 2 0,0 2 0,2-3 0,1 0 0,2-3 466,0 1 0,0-1 0,0 1 0,0 0 1,-1-1-1,-4 2 0,-5 5-565,-2 8 0,-3 7 0,1 7 0,-1 1 0,1 1 0,0 1 0,1 4 0,2 0 0,3 1 0,1-1 0,4 0 0,1-4 131,2-1 1,0-1 0,2-3 0,3-2 0,4-5 0,6-4 0,2-1 0,4-1 0,2-4-1,2-6 1,2-7 0,2-6-114,0-3 0,0-2 0,-1 1 1,1-3-1,0-1 0,-2-3 0,-3 0 1,-5-2-1,-3 2 0,-3 0 0,-3 3 1,-4 3 1,0 5 0,-4 3 0,1 8 1,-6 4-1,-7 6 0,-2 6 0,-3 6 1,1 6-1,1 2 0,2 4 214,1 2 0,2 1 1,-3 4-1,3 3 1,0 1-1,2 1 1,-1-1-1,4-1 1,2-3-1,2 0 0,2-3 1,4-3-173,1-1 0,6 3 1,5-6-1,1-4 0,-1-4 1,2-4-1,-1-3 0,3-3 1,-3-4-1,3-6 0,-2-3 1,-1-3-55,-2-3 0,0 1 0,-2-4 0,0 1 1,-4 2-1,0 0 0,-5 0 0,0 0 0,-2-1 1,-1 1-1,0 2 129,-3 1 0,-1 6 0,-1 2 0,-4 3 0,-5 7 0,-2 6 0,-3 5 0,2 3 0,2 1 75,2 2 0,5 2 0,0-3 0,0 1 0,1-1 0,-2-2 0,2-2 0,2 2 0,2 1 0,2 3 0,4-4 0,-1-4-753,1-2 0,4 0 1,-2 2-1,4 0 1,2-4-1,-1-2 640,0-3 0,1-8 0,-1-3 0</inkml:trace>
  <inkml:trace contextRef="#ctx0" brushRef="#br2" timeOffset="155">4661 17136 8254,'-14'-14'523,"4"1"0,2 2 0,0 1 0,2 2 0,1 5-442,7 8 0,4 1 0,8 4 0,1 0 0,-1-1 1,2 1-1,2-1 0,2-1 0,1-1 0,2-2 1,-1-1-1,2 0-535,-2-3 0,6-1 1,-4-1-1,1-3 0,1-2 1,-4-2-1,0-3 1,-1-2-1,0-1 0,-3-2 1,-2-2 831,-2-1 1,-6 0-1,-3 4 1,-4 1 0,-2 1-1,-4 5 1,-5 8-1,-1 8-216,2 5 1,1 3 0,4 3 0,0 3-1,0 2 1,1 0 0,0 4 0,-2 2-1,2 4 1,1-1 0,2 2 0,0 4-293,0 2 1,0-2-1,0-1 1,0 2 0,2 0-1,1-2 1,2-4 0,-2-5-1,-1-4 1,-2-2 0,1-4-1,3-5-261,0-3 0,0-9 0,-8-2 0,-2-8 0,0-5 1,-2-3-1,1-1 0,-1-3 461,0 3 1,5-4-1,-3 2 1,1 0 0,0-1-1,2 1 1,0 2 0,-1 1-1,0 1 1,0 1 520,3 0 0,1-1 0,1 2 0,4 4 1,5 4-1,3 3 0,1 4-370,0 3 1,1-2-1,-1 7 1,1-1-1,-1-1 1,0-1-1,1-3 1,1 1-1,1-2 1,2-1-1,1-2-262,0 0 1,-4 0 0,5 0 0,0-2-1,1-2 1,1-4 0,-2-2 0,-2 0-1,0-1 1,-2 0 0,-1 0 0,-3 1-238,-3-1 1,1 3 0,-6-2-1,-2 2 1,-1 5 75,-2 8 1,-5 6 0,0 4 0,2-1 0,0 0 0,-1 1 0,0-1 0,0 1 0,3-1 0,-1 0 0,-1 1-3148,-2-1 3349,0 0 0,-1 1 0,-2-1 0</inkml:trace>
  <inkml:trace contextRef="#ctx0" brushRef="#br2" timeOffset="156">4834 17280 8216,'-10'-11'216,"2"-3"1,2-2 0,3 0-1,3 3 1,4 2 0,6 3 0,4 1-1,4 4 86,1 2 0,5 1 1,-3 0-1,0 0 0,1 1 1,0 4-1,2 3 1,0 2-1,-1-1 0,-1 2 1,-1 2-1,0 1-302,-4 1 0,6-1 0,-1 1 0</inkml:trace>
  <inkml:trace contextRef="#ctx0" brushRef="#br2" timeOffset="157">5596 17194 12594,'0'-14'0,"0"-1"0,-1 1 0,-3-1 0,0 1 0,0 0 960,3-1 1,2 7-961,4 3 0,3 17 0,7 4 0</inkml:trace>
  <inkml:trace contextRef="#ctx0" brushRef="#br2" timeOffset="158">6344 17367 8112,'0'-10'161,"0"0"1,0-1 0,-1-2 1818,-4-1-1872,3 0 0,-4 4 0,6 0 0,-2-1 0,-2-2 0,-6 1 0,-3 2 1,-1 5-1,-1 5 0,1 5 0,0 5 0,-1 2 0,1 3 0,0 1 0,-1 1 1,2 3-1,2-1 0,3 0 0,2 0 0,3-1 0,1-2 0,2-2-315,0 1 1,8-3 0,5-2-1,6-5 1,3-4 0,2-2 0,0-6-1,0-7 1,2-8 0,1-6-1,2 0 168,0-1 1,-2-5 0,-3-1 0,-5 0 0,-3 0 0,-3 1 0,-4 2 0,-4 2 0,-3 4 0,-4 5 0,-3 9-1,-3 4 172,0 1 1,-5 6-1,4-3 1,-2 8-1,-1 7 1,3 5 0,-2 3-1,0 0 1,-1 0-1,4 2 1,2 2-1,3 2-55,1 2 0,-3-3 1,1-1-1,0-1 0,3 0 1,1 2-1,1 0 0,4-1 1,3-2-1,2-4 0,-1-1 1,4-3-102,5-3 0,-2 1 1,3-6-1,-2-2 1,1-3-1,3-5 1,0-5-1,1-2 1,-1-3-1,0 1 0,-4-2 1,-1-2-24,-1-1 0,-8 0 0,0 4 1,-2 1-1,-1 0 144,0-1 0,-8 9 0,0 6 0,0 8 0,3 5 0,1 1 0,0 0 0,0 1 1,0-1-1,0 1 0,0-1-122,0 0 1,5 1 0,1-2 0,2-2 0,3-2 0,2 3-1,1-1 1,1-2 0,-1-4 0,1-3 0,-1-2 0,0 0-179,1 0 1,-1-2-1,1-1 1,-1-4-1,-1 0 1,-4-6 0,-4-3-1,-3-3 1,-2 1-1,0 2 1,-2 0-1,-3-2 90,-4-1 0,-4-5 0,-1 5 0,-1 3 1,-1 3-1,-1 4 0,-3-1 0,3 2 1,1 3-1,1 4 0,1 2 0,0 2-387,-1 2 1,1 8 0,1 0 0,4 4-1,4 3 499,3 0 0,2 3 0,0 6 0</inkml:trace>
  <inkml:trace contextRef="#ctx0" brushRef="#br2" timeOffset="159">7107 17410 8112,'6'-23'299,"-4"3"0,3 5 0,-2 1 0,0-1 1,2 1-1,-2 0 0,-1-1 0,-2 1 0,1-1 281,4 1 0,-3 4 0,1 4 0,-5 4 0,-3 9 1,2 4-1,2 3-632,1 1 1,0-1 0,0 1 0,0-1 0,0 0 0,0 1 0,1-1 0,4 1 0,3-1-1,2-1 1,-1-2 0,2-3-50,2-2 0,6 4 1,1-5-1,-3-2 0,1-1 1,-1-4-1,3-1 1,-3-4-1,-1-1 0,-2-3 1,-1-2-1,-2-3 167,-1-3 0,-5 3 1,3-3-1,-2 3 0,-3 2 1,-1-1-1,-2 1 0,-2 1 73,-2 3 1,2 6-1,-3 8 1,4 6-1,1 3 1,0 1-1,1 1-134,4-1 0,-3 0 0,4 1 0,0-1 1,4 1-1,3-1 0,1 0 0,1-1 1,-1-3-1,0-5-86,1-4 0,-1-1 1,0 0-1,1 0 1,-1-1-1,1-4 0,-1-5 1,0-3-1,-1-1 1,-3 0-1,-4-1 327,1 1 0,-4-1 0,5 1 0,-2 0-359,-3-1 0,-1 9 0,-2 6 0,0 8 1,2 5-1,1 1 0,3 0 0,2 1 0,3-1 1,2 2-350,2 3 0,4-3 0,1 4 0,3-4 1,2-2-1,3 0 0,0 1 0,1-3 1,0 0-1,0-4 0,-2-2 0,-2-3 493,-1-1 1,-6-4 0,1-3 0,-3-4 0,-3-4-1,-3-3 1,-4-1 0,-1-4 0,0-2 0,-2-1 0,-2 0-1,-1 2 582,0 1 1,-1 2 0,-2 3 0,-4-2 0,-1 1 0,-1 2 0,-1 6 0,0 2 0,-1 4 0,-2 2 0,-1 1 0,0 0-496,-1 0 0,1 6 0,-2 4 1,0 2-1,0 3 0,3-1 0,2 2 1,1 2-1,2 1 0,0 0 1,2 0-1,0 1-356,2-3 1,3-1 0,2-1 0,4-1 0,5 0 0,4-1 0,4-3-1,1-6 1,0-2 0,0-4 0,0-1 107,-1-2 1,0-6 0,-1 2 0,2-4 0,-1-1 0,-2-1 0,-3 1 0,-2-1 0,-3 1 0,0 1 167,0 4 0,-5 1 1,2 6-1,-3 2 1,-2 6-1,0 6 1,0 2-1,1 0-527,4 1 0,-2-1 1,8 1-1,4-1 0,2 0 1,2 1-1,2-1 0,3 0 489,3 1 0,9 6 0,0 1 0</inkml:trace>
  <inkml:trace contextRef="#ctx0" brushRef="#br2" timeOffset="160">9006 17424 8112,'0'-21'408,"2"1"0,1-4 1,2 3-1,-2 2 1,0-1-1,0 1 1,2 0-1,-2 0 1,-1 1 10,-2 2 0,-7 7 1,-2 1-1,-4 1 1,-1 4-1,-2 3 1,-2 3-1,-1 4 1,0 1-1,-1 3 0,0 3-363,-3 5 0,6-1 1,-2 4-1,3-1 1,3-2-1,2 1 0,3 0 1,1 1-1,4 0 1,1-2-1,4 0-188,3 1 0,-2-1 0,8-7 1,4-2-1,2-5 0,2-4 0,2-1 1,1 0-1,2-1 0,0-4 0,0-5 1,0-2-34,0-3 0,-4 1 0,2 0 0,0-1 0,-1 1 0,0-1 0,-4 1 0,-2 0 0,-4 1 0,-3 2 0,0 3 45,0 1 1,-5 4 0,4 8-1,-3 4 1,1 4 0,0 2-156,1-1 0,-2-1 0,4-2 0,0-1 0,0-1 0,1 1 0,1-1 0,-1 1 0,3 0 0,0-3-3221,3 0 3496,-7 4 0,4-9 0,-4 4 0</inkml:trace>
  <inkml:trace contextRef="#ctx0" brushRef="#br2" timeOffset="161">8948 16992 8112,'-14'-14'0,"1"0"545,4-1 0,-3 1 0,6 1 0,0 2 0,1 3 1,6 2-1,7 2 0,7 4-453,4 5 0,-1 2 1,6 4-1,0-2 0,0 4 1,0 3-1,1 3 0,2-1-92,2-2 0,0 5 0,0 1 0</inkml:trace>
  <inkml:trace contextRef="#ctx0" brushRef="#br2" timeOffset="162">9481 17064 8112,'-10'-14'770,"1"0"1,1-1 0,-4 2 0,4 2-1,0 2 1,2 1-771,0 4 0,1 6 0,5 12 0</inkml:trace>
  <inkml:trace contextRef="#ctx0" brushRef="#br2" timeOffset="163">9855 17467 7967,'0'-16'321,"0"-1"0,0-2 0,0 1 1,0 2 2109,0 2-2402,6-1 0,2 1 1,7-1-1,-1 1 0,2 1 1,2 0-1,2 1 1,3-3-1,1 2 0,0 4 1,-2 1-1,0 1 0,-1 1 1,0 3-1,-3 1 1,-4 4-1,-4 3 0,-6 4 1,-2 4-1,-2 1 0,0 2 1,0 2-1,-2 1-25,-2-1 1,2-2-1,-4-2 1,1 1-1,2-3-55,4-2 1,1-4-1,7-7 1,2-4-1,2-5 1,2-2-1,-1-3 1,0 1-1,1 1 156,-1 3 1,-4-1 0,-2 5-1,0-1 1,0 1 0,3 3-1,0 0 1,0-1 0,-1 0-1,1 0-16,2 3 0,-3 1 0,-2 1 1,0 3-1,-1 0 0,3 1 0,0 0 1,-2 1-1,0 1 0,0 1-45,3 0 0,-3-5 1,1 2-1,3-4 1,0-1-1,3 0 1,-1 0-1,1 0-200,-1 0 1,0-6-1,1-2 1,-1-2 0,1 1-1,-1-2 20,0-2 1,-1 3-1,-2 2 1,-3 3-56,-1 7 1,-1 3-1,-3 6 1,4-3-1,-1 0 1,2-2-1,-2 2 1,2-1 0,-1 1-1,1-2-1802,0 1 0,-3 2 1993,4-4 0,-6 6 0,4-3 0</inkml:trace>
  <inkml:trace contextRef="#ctx0" brushRef="#br2" timeOffset="164">10732 17136 7985,'0'-22'258,"0"0"0,0 4 0,0-1 0,0 1 0,0 2 1,0 2-1,0-1-130,0 1 0,0 8 0,2 4 1,1 7-1,2 3 0,-2 3 1,0 2-1,1 1-128,0 1 0,8-1 0,-4 0 0</inkml:trace>
  <inkml:trace contextRef="#ctx0" brushRef="#br2" timeOffset="165">11092 16949 7985,'-10'-14'658,"2"0"1,0 1-1,2 2 1,-2 3-483,0 1 1,5 4-1,-2 8 1,2 6 0,0 5-1,-2 3 1,0 0 0,0 1-1,1 0 1,-1 3 0,0 2-1,-1 2-673,-2 2 0,4-2 0,0-1 0,2-2 0,2 0 0,0 0 0,0-2 497,0-1 0,0-2 0,0-4 0</inkml:trace>
  <inkml:trace contextRef="#ctx0" brushRef="#br2" timeOffset="166">11308 17136 8225,'-15'0'234,"1"-1"0,0-2 0,-1-2 1,1 2-1,0 1 0,-1 2 1,-1 0-1,-1 2 0,-4 1 0,0 3 1,0 2-110,4 3 1,-1 2 0,0 3 0,-1 2-1,3 1 1,4-2 0,2-1 0,0-1-1,2-1 1,4 1 0,2-1-339,2 0 0,0 1 0,2-2 0,2-2 0,6-3 0,3 0 0,1-2 1,2 1-1,2-4 0,2-2 0,3-1 0,1 0 195,-2 0 0,5-1 1,-4-2-1,1-4 1,-2-1-1,-1-1 1,-4-1-1,-1 0 1,-1 1-1,-2-1 1,-2 1 626,-2-3 1,-5 4 0,-1 0 0,-6 2 0,-7 4-630,-3 6 0,5 4 0,2 6 0,1 0 0,0 1 0,2-1 0,1 1 0,4-1 0,1 0 0,4 1-71,1-1 1,1-1 0,6-3 0,-1-6 0,0-2 0,1-2 0,-1 0 0,1-2 0,-1-4-1,-1-7 16,-4-4 1,3-3 0,-6 6 0,0 0-1,1-2 1,-4-2 0,-2-1 0,-1 1-1,0 2 1,0 2 148,0-1 0,2 3 0,3 2-18,4 5 0,4 8 0,2 2 0,-1-2 0,0-1 0,1-2 1,-1 0-1,1 0 0,-1 0 0,2-2 0,3-1 55,5-2 1,3-6-1,2 2 1,0-6 0,0-2-1,-1-2 1,1-1-1,0 0 1,0-3 0,-2-1-1,-2 0 1,-2-1-219,-2-3 1,-2 0 0,-6-1 0,-4 0 0,-4 2-1,-3 3 1,-2 5 0,0 3 0,-2 3 0,-3 3-1,-4 6 1,-4 2 160,-2 2 0,-1 6 0,-3 4 0,-3 3 0,-1 3 0,3 1 0,1 4 0,-2 2 0,0 2 0,0 2 0,4 2 0,1 0-26,1 0 1,-4-1 0,1 1 0,4 2 0,4-1 0,4 0 0,3-2-1,1-3 1,4-3 0,3-2 0,4-4 0,4-4-90,1-2 0,2-4 0,2-6 0,3 0 0,0-1 0,1-4 0,-1-5 0,1-2 0,-1-3 0,0 2 0,-4 2 1,-1 2-194,-1-3 0,-6 0 0,1-1 0,-1 2 0,1 3 374,0 1 0,-7 4 1,2 8-1,-4 5 1,-1 2-1,0 3 0,0-1 1,0 0-1,2 2-309,3 4 0,-2-4 0,5 3 0,0-3 0,0-2 0,3 1 0,2-1 189,1 0 0,1 1 0,-1-1 0</inkml:trace>
  <inkml:trace contextRef="#ctx0" brushRef="#br2" timeOffset="167">12286 17079 7985,'-13'-24'313,"4"0"1,-2 6-1,4-1 1,1 3 0,-2 3-1,1 2 1,1 5 0,4 4-1,4 9-339,3 4 1,6 3 0,-1 0 0,2 1-1,1-1 1,-2 2 25,-1 3 0,6-3 0,6 5 0</inkml:trace>
  <inkml:trace contextRef="#ctx0" brushRef="#br2" timeOffset="168">12459 17323 7985,'-13'-1'371,"2"-2"1,3-4-1,1-1 1,4-3-1,3-2 1,5-1 0,5-1-1,2 1-35,3 0 1,-1-1-1,1 1 1,-1 1-1,0 2 1,1 1-1,-1 1 1,1 1 0,-1 3-1,0 2 1,1 0-1,-1-2-291,0 2 0,1 7 0,-2 6 0,-2 3 0,-3 1 0,0 1 0,-2 1 0,2 1 0,-1 4 0,-1 0 1,-3-1-1,-1-2-410,-2-2 1,0-2-1,0 1 1,0-1 0,-2-1-1,-3-3 288,-4-6 1,2-8 0,3-6 0,2-3 0,4-1 0,2-1 0,4 1 0,2 0-1,0-1 1,1 2 0,2 2 0,1 2-13,0-3 0,1 4 0,1 0 0,1 1 1,2 0-1,1 1 0,0 3 0,4 1 1,2 2-1,0 0 0,-2 0 0,1 0 89,2 0 0,2 6 0,0 2 0</inkml:trace>
  <inkml:trace contextRef="#ctx0" brushRef="#br2" timeOffset="169">18187 5603 7738,'-9'0'-112,"1"0"303,-2 0 0,0-1 0,0-2 0,2-3 0,3-1 0,2-3 0,1-1 0,4-2 0,2 0 0,5 0 0,2-1 0,2-2 52,0-1 1,4-6-1,2 3 1,-1-2 0,2 1-1,-1-1 1,0 2 0,-2 3-1,0 3 1,0 1-1,-1 1-313,-2 4 0,-1 2 0,-2 8 0,-2 3 0,-5 7 0,-2 5 0,-2 3 0,0 3 0,0 0 0,0 0 0,0-2-48,0 2 0,0-4 0,0-2 0,0-3 0,0-1 0,1-2 0,4-2 83,3-5 1,4-12-1,-1-5 1,-1-3-1,-3-1 1,0-2-1,0 1 1,2-1-1,0 2 1,-1 0-1,1 0 1,-1 1 71,1 2 1,-5 1-1,5 0 1,1 1 0,1 2-1,2 3 1,0 1 0,0 4-1,-2 2 1,-1 2-9,-1 3 0,-2 5 0,3-2 0,-1 4 0,-1 1 1,0 0-1,-3 1 0,0 2 0,-1 2 0,-1 1 1,-2-1-1,-1-2-16,0-1 1,0-1-1,-1 2 1,-2 1 0,-3-3-64,-1-4 1,4-10 0,-1-9 0,2-2 0,2-2 0,2-1 0,2-2 0,3-1 0,2 1 0,-1 2 0,1 1 0,0 0 21,-1 0 1,-1 5-1,3-1 1,-1 0-1,1 2 1,1 3 0,2 3-1,-1 2 86,-4 3 0,2 3 0,-5 6 0,-1-1 1,0-1-1,2-1 0,0 2 0,1-2 0,-1 1 1,1 1-1,-2 1 0,3-2-45,-1-2 1,1 2 0,5-4 0,0 0 0,0-2-1,0-4 1,0-1 0,-2-1 0,-1-4 0,-1-3-96,1-4 0,1-1 1,1-1-1,-2-2 1,-2-1-1,2 1 1,0 2-1,0 1 0,-2 0 1,-1 2-1,-2 1-47,1 1 0,0 6 0,-3 1 0,1 4 1,-1 7-1,0 2 0,0 2 0,1 0 1,-1 0-1,-2 1-205,-1 4 1,0-4-1,2 3 1,0-3-1,3-1 1,-1 0 333,2 0 0,-5 0 0,5 0 0</inkml:trace>
  <inkml:trace contextRef="#ctx0" brushRef="#br2" timeOffset="170">19282 4998 7888,'0'-13'102,"0"4"1,-2 2-1,-1 3 1,-2 4 0,-1 4-1,0 3 1,3 3 0,2 2 106,1 1-522,0 5 0,0-2 0,0 4 0,0 0 0,1-1 313,4-1 0,-4 5 0,5-3 0</inkml:trace>
  <inkml:trace contextRef="#ctx0" brushRef="#br2" timeOffset="171">19501 5255 7738,'0'-12'142,"0"-1"0,0 0 0,0 0 0,0 0 1,0 0-1,0 0 152,0 0 1,-2 8 0,-1 6 0,-2 9 0,-1 7-1,0 2 1,3 1 0,2 0 0,1 3 0,0 0-1,0 0 1,0-3-316,0-2 0,6 4 0,1-5 1,1-3-1,1-2 0,1-5 1,1 0-1,2-1 0,2-1 1,0-3-1,2-5 0,1-6 16,0-2 1,-3-2 0,2-1-1,-3-2 1,-1-1 0,-2 0 0,-1 0-1,-2-1 1,-3 3 0,-2 0 70,-1 2 0,-2 3 0,0 6 0,-2 8 0,-1 6 0,-1 3 0,1 0-82,2 0 0,1 0 1,1 0-1,2 0 1,1 0-1,1-1 1,0 1-1,2 0 0,2-1 1,0-2-1,1-3-22,1-1 0,2 2 1,0-4-1,0-1 0,0-3 1,-1-3-1,1-2 0,0-2 1,0-3-1,0-2 0,0-2 1,-2-2-88,-2-1 1,2-2-1,-2 4 1,1-3 0,0 3-1,-3 0 1,0 4 0,-1 1 5,0 1 1,-2 8-1,-4 1 1,0 8 0,0 7-1,0 3 1,0 1-1,1 0 1,2-2 0,3 0-1,0 1-572,-1 3 1,6-4 0,-3 3 0,4-2 690,0-2 0,7-2 0,1-1 0</inkml:trace>
  <inkml:trace contextRef="#ctx0" brushRef="#br2" timeOffset="172">20299 5268 7578,'4'-18'146,"1"-4"1,-1-1 0,-4 2 0,0 4-1,0 2 1,0 2 0,-1 2 0,-4 1 0,-3 3-1,-2 3 79,1 5 1,-2 5-1,2 7 1,-1 1 0,0 3-1,1 5 1,1 2-1,-1 2 1,2-2 0,1-1-1,4-2 1,0 1-321,2-2 1,0 3-1,0-6 1,0-1-1,0-2 1,2-3-1,0-1 1,4-2-1,1-3 1,3-2-1,2-3 1,1-4-10,0-5 0,-1-6 1,1-3-1,0 1 1,0 0-1,0-2 0,-2 1 1,-1-2-1,-2 1 1,-1 1-1,-2 2 60,1 2 1,-2 4 0,-4 7 0,0 10 0,0 7 0,0 2 0,0 0-77,0 1 1,0-1-1,0 4 1,0-2-1,0-2 1,0-2 0,0-1-1,2-1 1,2-4-1,5-4 1,2-2-4,2-2 0,4-6 0,0-2 0,-1-5 1,0-4-1,0-5 0,1-2 0,0-2 1,0 0-1,0 0 0,-1 2 0,-2 1 517,-1 2 1,-1 1-1,-2-2 1,-2 5 0,1 6-1,-2 6 1,-3 10-158,-2 5 1,-2 8 0,0 4 0,-2 3 0,-1 4 0,-1 3 0,0 0-1,0 6 1,-1 2 0,1 4 0,0 2 0,-2 3-199,-1 1 0,0 6 0,-3-1 0,1-2 0,-1-4 0,0-6 0,0-3 0,1-3 0,-1-4 0,0-6 0,0-7 1,3-4-40,2-4 1,-5-5 0,2-3 0,1-8-1,3-6 1,1-5 0,0-2 0,-1-4-248,1-4 1,2 0 0,1-3 0,0 0 0,0-4 0,0 1 0,1-2 0,2 0 0,1-1 0,0 1 0,1 3-1,0 2 169,3 3 1,0 0 0,5 4 0,-1 2 0,-1 2 0,0 0 0,4 1 0,-1 2 0,0 1-1,-1 0 1,2 2 0,0 1 139,2 1 0,5 0 0,-5-3 0,-1 0 0,0 2 0,-1 2 0,3-2 0,-3-2 0,0-1 0,-1-1 0,2-2 0,1-1 34,-1 1 0,-2 0 0,-1 1 0,0-2 0,-1 1 0,1 1 0,-1 3 0,-2 0 1,-3 2-1,0 3-61,0 1 1,-4 3 0,1 8 0,-2 3-1,-2 5 1,0 4 0,0 5 0,0 2-1,0 2 1,-2 0-177,-2-1 1,3-3-1,-4-1 1,4 2-1,1 0 1,0-1-1,0-4 1,0-1-1,0 1 1,-1-4-1,-2-3 141,-2-2 0,-5 0 0,3 3 0</inkml:trace>
  <inkml:trace contextRef="#ctx0" brushRef="#br2" timeOffset="173">20763 4805 8288,'-13'0'414,"4"0"1,2 1 0,1 3 0,4 5 0,2 1-1,4 0 1,4-1-72,4 1-818,1-5 0,4 7 0,2-5 0,-1 0 0,2-3 475,0-2 0,2-2 0,4 0 0</inkml:trace>
  <inkml:trace contextRef="#ctx0" brushRef="#br2" timeOffset="174">21188 4637 7738,'-12'2'126,"2"0"1,2 4 0,-1 1 0,1 3 0,-1 2 0,0 1 0,1 1 0,1 3 0,0 5 0,1 2-127,0 2 0,-4 5 0,3 2 0</inkml:trace>
  <inkml:trace contextRef="#ctx0" brushRef="#br2" timeOffset="175">21845 5294 7778,'-13'1'0,"0"2"176,0 2 1,0 0-1,0-2 1,0 3 172,1 1 1,0-5 0,5-2-1,6-8 1,5-3 0,3-3-1,4-4 1,4-3 0,3-3 0,2-2-1,2 0 1,-1 0 0,1 1-207,1-1 1,0 4 0,-1 2 0,-1 2 0,-3 2 0,-2 3 0,-2 3 0,-1 3 0,0 3 0,-2 7 0,-1 7-266,-1 5 0,-6 7 0,1-4 0,-2 2 1,-2 3-1,0 2 0,0-1 0,-2-1 1,-1-3-1,-1-2 0,1-2 0,0-3 18,-1-4 0,3-1 0,-4-9 1,4-8-1,2-5 0,4-3 1,3-2 39,4-2 0,0-4 0,1 1 0,0 1 0,0 3 0,0 0 0,0 1 0,0 2 1,0 4-1,-1 5-113,1 2 1,-5 9 0,-4 8 0,-3 5 0,-1 1-1,0 1 1,0-1 0,2 0 0,1 0 0,2 0-1,2-1-1065,3-2 0,-1-5 0,2-2 1242,4-1 0,1-2 0,-4-4 0</inkml:trace>
  <inkml:trace contextRef="#ctx0" brushRef="#br2" timeOffset="176">22540 4946 7778,'2'-17'117,"2"0"1,-3 0 0,4 4 0,-4 0 0,-2 2-1,-2 1 1,-3 2 0,-1 3 0,-3 2 0,-2 1-1,0 4 1,-1 2 95,0 5 0,0 4 0,0 2 1,0 4-1,0 1 0,0 3 1,2 1-1,1 2 0,3 0 1,1-1-1,3 1 0,2 0-284,1 0 0,0-5 0,0-1 0,1-1 0,4-3 0,3-4 0,4-3 0,0-5 0,3-2 1,0-4-1,3-2 0,-3-5-37,0-2 1,2-3-1,-1-3 1,-2-4 0,-3 0-1,1 0 1,-2-1-1,0 1 1,-2-1 0,1 1-1,0 1 1,-2 1 51,-3 0 1,-2 9 0,-2-2 0,1 2 0,0 4 0,1 6 177,-4 7 1,0 4 0,2 2-1,1 0 1,3-1-86,5-4 0,2-4 0,2-6 1,0-3-1,-2 1 0,0 0 0,-3-1 1,2 3-1,2 0 0,0 2 125,1 0 0,-6 10 1,-2 4-1,-4 5 1,-2 5-1,-4 5 1,-3 5-1,-4 5 1,-2 3-1,-2 2 1,-1 0-1,1 1-263,2-4 1,1-2-1,0-5 1,1-5-1,0-6 1,3-6-1,4-4 1,0-6-66,1-7 1,0-7 0,4-10 0,1-5 0,4-2 0,2-2 0,1-1 0,1-2 0,1-1 0,1 1-1,2 2 1,-1 2 4,-4-1 0,4 1 1,-4 4-1,2 4 1,0 4-1,-1 3 1,1 3-1,1 2 0,1 7 1,-2 4 371,-2 1 0,-3 4 0,3-2 0,2 1 0,0 0 0,0-3 1,-1 0-1,2-1 0,4 0 0,2-4 0,0 0 0,0-2-105,0 0 0,2-6 0,-3-2 0,2-4 0,2-1 0,2-1 0,-2-2 0,-3-2 0,-3-1 0,-1-1 0,0 0 0,0-2-329,0 2 1,-4-2-1,-2 3 1,-2 0-1,-2 1 1,-1 2-1,-2 2 96,0 1 0,-2 7 0,-1 6 0,-2 7 0,-1 5 0,-1 2 0,1 3 0,-1 3 0,1 2 0,-1-1 0,1 2 0,1 0 124,2-2 0,1 2 0,2-4 1,0-1-1,0 1 0,0-3 1,2-2-1,2-1 0,5-2 0,2-2 1,2-5-1,0-2-1768,0-2 1771,0 0 0,5-6 0,2-1 0</inkml:trace>
  <inkml:trace contextRef="#ctx0" brushRef="#br2" timeOffset="177">23146 4663 8018,'-13'0'388,"4"0"0,3 1 0,5 2 1,8 1-1,6 1 0,6-1 1,1 0-569,3-1 0,1-1 1,3-2-1,2 0 0,1 0 1,-2-2-1,1-1 0,1-2 1,3-4-1,0-4 0,-3-3 1,-3-1 115,-1-1 1,0-2-1,-1-5 1,0 2 0,-4 3-1,-5 2 1,-5 2-1,-5 3 251,-4 5 0,-1 2 0,-10 7 1,1 4-1,-1 3 0,1 4 1,-2 2-1,0 2 0,0 2 1,1 2-1,0 3 0,1 1-148,-1 2 1,5 6 0,-3 2 0,0 3 0,1 2 0,0 1 0,3 2 0,0 3-1,1 3 1,-3 0 0,2-3 0,2-4-235,1-2 1,0-6-1,0-3 1,-1-5-1,-2-3 1,-3-6-1,0-8 138,1-8 0,0-5 1,4-10-1,-2-1 1,-1-2-1,1-2 1,1-3-1,2-1 1,0-1-1,0 2 1,0 3-1,0 2 188,0 2 0,0 2 0,0 1 0,0 0 0,0 0 0,0 3 133,0 6 1,5 5-1,0 12 1,3-2 0,0 0-1,1-4 1,-1 0 0,2-1-1,2-1 1,1 0 0,0-1-161,-1 0 1,1 0 0,2-4 0,0 0-1,3 0 1,-1-1 0,0-3 0,1-3 0,1-2-1,1 0 1,-1-1 0,1-1-343,0-2 0,-4 0 1,2 0-1,-1 0 0,0 1 1,-1 0-1,-3 2 1,-3 3-1,-1 0 124,1 0 1,-5 5 0,0 2 0,-4 7 0,-1 5 0,0 1 0,0 0 0,0-1 0,-1 1-113,-4 0 0,4 0 0,-3 1 0,2 2 0,2 1 1,0-1-1,2-3 0,1-3 0,1-1 226,-1 1 0,4 1 0,0 2 0</inkml:trace>
  <inkml:trace contextRef="#ctx0" brushRef="#br2" timeOffset="178">24112 4624 7778,'-9'-11'928,"0"1"1,-1 1 0,0-1 0,0 0-782,2 2 0,5 3 0,-1 10 1,2 3-1,2 4-147,0 0 0,0 1 0,0 0 0</inkml:trace>
  <inkml:trace contextRef="#ctx0" brushRef="#br2" timeOffset="179">23416 4843 7775,'-6'0'473,"6"0"0,8 0 0,3 0 0,3 0 1,2 0-1,3 0 0,-1 0-92,1 0 1,4 0-1,-3-1 1,1-2-1,1-1-381,1 1 0,1-4 0,2-1 0</inkml:trace>
  <inkml:trace contextRef="#ctx0" brushRef="#br2" timeOffset="180">24678 4946 9338,'-11'-10'969,"2"6"-884,5 8 1,3 6 0,1 3 0,0 0 0,0 1 0,0 2 0,1 1 0,2-1 0,3-2 0,1-1 0,1 0-1,1-1 1,-1-2 0,2-3 0,2-2 0,1-2-120,0-1 1,0-2 0,-1-2 0,1-3 0,0-7 0,0-4 0,0-1 0,0-1 0,-2-2 0,-1 0 0,-1 1 0,0 2-16,-2 0 1,3-1-1,-6 6 1,0 0 0,2 3 87,3 5 1,-4 8 0,0 5-1,-3 3 1,1 0 0,2 1 0,-1 0-1,0 0 1,2-2 0,1 0 86,3-3 0,2-1 1,0 2-1,1-5 1,2-2-1,0-2 0,3 0 1,-3-2-1,0-2 1,-1-5-1,2-2 0,1-2 39,-1 0 0,-4 0 1,-2 0-1,-1 2 1,0 1-1,-2 1 0,-1-1 1,-2-1-132,0-2 1,0 7-1,-4 6 1,2 7-137,2 5 0,-1-1 0,4-1 0,0-1 1,0-1-1,3 0 0,2-4 0,1-3 0,0-1-26,0 0 0,-1 0 0,1-1 0,0-3 1,0-5-1,0-2 0,0-2 0,-2 0 0,-1 0 1,-3 0-1,-1 0 53,-3 0 1,3 0 0,-2 0 0,-1 1 0,-3 0-1,-4 4 1,-5 5 54,-2 6 1,2 4 0,2 6 0,1-1-1,2 1 1,0 2 0,-1 0 0,2 4-1,2 0 1,1-1 0,0-2 0,0 0 15,0 1 1,6-3 0,1 3 0,1-2 0,1-2 0,1-2 0,1-1 0,2-3 0,2-1 0,0-3 0,3-3 0,-3-5 23,0-3 1,-3-1-1,1-2 1,-1-5 0,-2-1-1,-3-3 1,0 1 0,-1-1-1,1 0 1,-1-1 0,-1-1-1,0 2-22,1 2 1,-5-4 0,3 5 0,-1 3-1,0 2 1,3 4 0,1-1 0,3 2 0,1 3-6,2 2 0,-4 2 0,-1 2 0,2 0 0,2 4 0,-1 1 0,-1 2 0,-1 0 0,-1-1 0,1 2 0,-2 2 0,-1 0 27,-3 1 0,-2 0 1,-1 0-1,0 0 1,0 0-1,-1 0 1,-4 0-1,-3 0 1,-2-1-1,-2 0 0,2-2-68,0-2 1,-4 0 0,6 0 0,-4-4 0,-1-2 0,2-4-236,2-2 1,3-3 0,8-4 0,2 2-1,3 3 1,2 2 0,-1 0 0,2 1-1,2 1 444,1 2 1,0 0 0,0 0 0,-1 0 0,0 2 0,-2 1 0,-1 2-1,1 1 1,1 0 0,2-2 0,0 0 0,0 1 6,-1-2 1,1-2-1,0-1 1,0 0-1,0 0 1,0 0 0,0-1-1,0-2 1,-2-3-1,-1-1 1,-1-2-1,1 1-314,1-1 1,2 1-1,0-5 1,-2 0-1,-1 1 1,-1 2-1,1 2 1,1-1-1,1 1 74,-4-1 1,0 6-1,-5 0 1,1 6-1,-1 6 1,-2 2-1,-1 2 1,0 0-1,0 0-599,0 0 0,0 0 0,0-1 671,0 1 0,0 0 0,0 0 0</inkml:trace>
  <inkml:trace contextRef="#ctx0" brushRef="#br2" timeOffset="181">26224 4573 7746,'-13'-6'787,"0"-3"0,5-1 0,-1 0 0,-1 2-787,-2-2 0,11 10 0,2 1 0</inkml:trace>
  <inkml:trace contextRef="#ctx0" brushRef="#br2" timeOffset="182">26533 4972 7743,'0'-13'208,"0"0"1,0 0-1,1 1 1,4-1-1,3 0 1094,4 0-1206,1 0 0,1-1 0,3-2 0,5-1 0,2 1 0,2 2 0,-2 1 0,-1 0 0,-3 1 0,-1 4 0,-4 4 0,0 2 0,-3 2 0,0 2 0,-3 2 0,-5 4 0,-3 4 0,-1 2 0,-1 2 0,-2 1 0,-1 0 0,1 1 0,1-1 0,2-2 0,0 0-205,0-2 0,5 0 0,0-2 0,1-1 0,1-3 0,0-1 0,3-3 0,2-2 0,2-1 0,2-1 1,1-4-1,-1-3 236,-2-4 1,3 0-1,1-3 1,-3-1 0,0-2-1,-3-1 1,1 1-1,0 0 1,-1 1 0,-4 0-1,-3 1 1,-3 3 25,3 5 1,-4-1 0,3 9 0,-2 6-351,-2 4 1,0 7 0,0 0 0,0 1 0,0-1 0,1 0 0,2 0 0,3 0-1,1 0 1,3-1 0,1-1 0,2-4 76,0-2 1,0 1-1,0-6 1,0-1-1,0-2 1,0-1 0,0-1-1,-1-4 1,1-3-1,-1-4 1,-2 0 0,-3-3 159,-1-2 1,2-2-1,-3-3 1,-3 1-1,0 1 1,-2 0-1,-2-1 1,0-1-1,-4 2 1,-1 2-1,-3 4 1,-3 2-209,-4 3 0,1 7 0,-4-3 0,1 4 0,2 2 0,0 2 0,0 3 0,-1 1 1,1 5-1,2 2 0,2 3 0,3 0 168,0 2 0,4-5 0,0 5 0</inkml:trace>
  <inkml:trace contextRef="#ctx0" brushRef="#br2" timeOffset="183">27499 4908 7743,'4'-15'111,"2"0"1,0-4 0,1 0-1,0 1 1,2 1 0,-1-2 0,1-1-1,-1-2 1,1 1 0,0-2 275,1-1 0,-3-2 1,0 2-1,-1 1 1,-4 3-1,-2 3 1,-4 7-1,-4 8-391,-4 9 1,-5 10-1,0 5 1,0 2-1,-1 2 1,1 0 0,2 0-1,0-1 1,2 2-1,2 2 1,1 1-1,3-3-61,1-4 0,2 0 0,4-6 0,0-1 0,0-2 1,1-2-1,3-4 0,6-3 0,5-5 0,3-5 0,2-3 1,3-5 125,2-4 1,0-3 0,1-7-1,0-2 1,0-3 0,-1 0-1,3-4 1,0-1 0,2-4-1,-1 0 1,-2-3 0,-1-1-31,0 1 1,-2 2 0,-4 8 0,-6 4 0,-7 7 0,-5 10 0,-8 13 0,-4 10 29,-3 7 0,-1 3 0,-2 6 0,-2 1 0,-1 3 0,0 3 0,4 2 0,0-2 0,2 0 0,1-1 0,0 3 0,4-1-155,3 0 1,4-5-1,1 0 1,0-5 0,1-2-1,4-2 1,5-3-1,4-6 1,3-4 0,0-4-1,2-1 1,1-4 32,0-2 0,4-5 0,-2-6 0,2-4 0,0-1 1,-1-3-1,-1-1 0,-1-2 0,1 0 0,-2 0 1,-2 2-1,-1 3 8,2 3 1,-6 0 0,1 2 0,-4 3-1,-1 6 1,-2 6 0,-3 6 0,-2 7 75,-2 5 0,0 2 1,0 3-1,0 0 0,0-1 1,0 1-1,0-2 0,0-1 1,0-4-1,0 1 0,0 0-797,0 1 0,0 0 1,1-5 773,3-4 0,-2-2 0,4-6 0</inkml:trace>
  <inkml:trace contextRef="#ctx0" brushRef="#br2" timeOffset="184">28285 4444 7743,'-6'-7'-373,"3"1"373,-6 6 0,12 11 0,-1 4 0</inkml:trace>
  <inkml:trace contextRef="#ctx0" brushRef="#br2" timeOffset="185">28607 4663 7743,'5'-13'372,"-2"0"0,6 0 0,-1 0 1,1 2-1,0 1 0,-1 1 0,-1-1 1,-1 0-1,-2 0-126,1 2 0,-2 5 0,-8 0 0,-3 6 1,-4 5-1,-1 4 0,0 1 0,1 1 1,-1 2-1,1 2-337,4 2 1,-4-2-1,5 2 1,0 0 0,3-2-1,2 1 1,2-3 0,0-2-1,0-1 1,0 0 0,2-2-1,2-2-18,4-5 1,4-3-1,2-1 1,2 0-1,3 0 1,-1-1-1,1-3 1,-2-6 0,0-5-1,2-3 1,-1-1-1,1-1 71,-3 0 0,2 3 0,-1-3 0,-1 1 1,-1 4-1,-4 0 0,-1 4 0,-3 1 1,0 3-41,0 1 1,-4 7 0,2 8 0,-4 4 0,-1 3-1,0 1 1,0-2 0,0 0 0,0-1 0,0 2-1,0 1-419,0-1 0,0-2 0,0-1 1,0 0-1,1 0 497,4 0 0,2-6 0,6-2 0</inkml:trace>
  <inkml:trace contextRef="#ctx0" brushRef="#br2" timeOffset="186">28710 4148 7743,'-13'0'573,"0"0"1,1 1 0,4 3 0,4 5 2739,2 2-3353,8-3 0,-3 3 1,5-2-1,2 3 1,3 4-1,3 1 0,1-1 1,0-2-1,1-2 1,0-2-1,1-1 0,1 1 40,0 1 0,-4-4 0,2-1 0</inkml:trace>
  <inkml:trace contextRef="#ctx0" brushRef="#br2" timeOffset="187">29148 4302 8286,'0'-13'514,"1"0"1,3 2 0,5 2 0,2 5-1,1 4 1,-2 3-1037,-2 1 0,1 11 0,4-3 0,-2 4 522,-2 3 0,2 1 0,-3 6 0</inkml:trace>
  <inkml:trace contextRef="#ctx0" brushRef="#br2" timeOffset="188">29367 4689 8218,'4'8'0,"0"1"540,-1 1 0,-2 1 0,-1 2 1,0 0-1,0 0 0,0 0 1,0 1-1,0 2 0,0 1 0,0-1 1,-1 0-165,-3 1 1,1-2-1,-4 7 1,0-1-1,-1 1 1,-2-1-1,-1 4 1,-2 2-377,0 3 0,-5 6 0,-2-3 0</inkml:trace>
  <inkml:trace contextRef="#ctx0" brushRef="#br2" timeOffset="189">18161 6196 7784,'7'-13'0,"-1"0"262,0 0 1,-5-6 0,5 1-1,-2 1 1,2 4 0,1 1 447,3 1 0,-3-1-645,2 4 0,-5 1 0,5 4 0,-1 0 1,-1 4-1,-2 8 0,-4 5 0,-2 5 1,-4 1-1,-2 3 0,-1 0 0,-1 0 1,0-2-1,1 2 0,1 1 0,0 1 1,1-4-1,-1-4 0,1-2 0,0-2 1,2-1-943,-2 1 838,5 0 1,-5-7-1,8-5 1,2-6 0,4-5-1,4-5 1,2 0 0,2-3-1,1 1 1,-1 1 0,-2 2-1,-1 1 1,1 2 0,2 1-1,1 3 1,-1 1-1,-2 4 1,-1 5 0,-1 6-1,-4 2 116,-4 2 0,-2 4 1,-2 2-1,0 1 1,0 2-1,0-1 1,-2-1-1,-2 0 0,-4 0 1,-5 2-1,-3-2 1,-1-3-66,1-3 0,-3-1 0,1 0 0,-2 0 0,-2-2 0,2-2 0,2-5 0,1-2 0,-1-2 0,3-2 0,2-2 0,4-5-780,5-2 1,2-6-1,2-2 1,0 0 0,2-1 767,2 0 0,3-1 0,6-5 0</inkml:trace>
  <inkml:trace contextRef="#ctx0" brushRef="#br2" timeOffset="190">18406 6453 7784,'7'13'141,"-1"-4"0,-5-2 0,2 0 0,3 0 0,1 2 0,3-2 1,1-3-1,2-2 0,2-2 38,2 0 0,-3-6 0,3-4 0,-3-4 0,1-5 0,1-1 0,1-3 0,-2-1 0,0-2 0,-2 0 0,-2 1 0,-1-1-182,-1 0 0,-6 5 0,1 1 0,-3 1 0,-1 3 0,0 2 0,-1 2 1,-3 4-1,-5 4 0,-2 2-21,-2 2 1,4 10-1,2 3 1,0 3-1,1 2 1,0 2-1,3 2 1,2-1-1,1 2 1,0 2-1,0 0 1,0 0-123,0-4 1,4 2 0,2-4 0,1-1-1,3 1 1,2-3 0,1-2 0,1-3-1,2-2 1,1-5 0,-2-2 0,0-4 172,-2-2 1,-5-3 0,1-6 0,-1 0 0,0-1 0,-4-2 0,-3-3 0,-1 1 0,0-1 0,-1 2 0,-2 0 0,-3 0 117,-1 1 0,3 2 0,-3 1 0,0 1 0,1 2 0,0 2 0,3-2-210,2-2 1,7 5 0,4 3 0,4 4-1,3 3 1,0 2 0,2 1 0,1 1-1,1-1 1,-1 1 0,0 0 0,-1 3 33,0 2 0,-2-4 0,-6 1 0,-1 1 0,-3 1 0,-1 2 0,-3 0 0,-2 0 0,-2 0 0,-5 0 0,-5 0 0,-6-2 125,-3-2 1,2 2 0,-2-4 0,2 2-1,1-2 1,-1-1 0,1-3 0,2-2-142,0-1 1,8-1 0,4-2 0,6-2-1,6 1 1,2 0 0,2 0 0,0 1-1,0 1 1,1 2 0,2 0-94,1 0 1,2 0 0,-4 0 0,4 2-1,0 1 140,-1 1 0,5 0 0,-3-4 0</inkml:trace>
  <inkml:trace contextRef="#ctx0" brushRef="#br2" timeOffset="191">19732 6428 7965,'0'-13'686,"0"0"0,0 0 1,0 0-550,0 0 0,0 7 0,0 6 1,2 8-1,1 3 0,2 2 1,1 0-1,1 0 0,-1 0 1,1-1-1,0 1 0,3-1 1,0-2-154,-1-2 0,2-5 0,-2 2 1,2-4-1,2-1 0,0 0 1,0 0-1,0-1 0,-2-4 0,-1-3 1,-1-5-1,0-3 166,-2-1 0,0 0 1,-4 4-1,1 0 1,-1 0-1,-2 0 1,-1 0-1,-1 2-145,-3 2 1,2 5 0,-1 8 0,6 5-1,4 2 1,2 2 0,0 0 0,2 0 0,3 0-1,3-2-58,-1-2 1,-1 2 0,-3-4 0,1 1 0,2-4 0,0-3 0,3-1 0,-3 0-1,-2-1 1,-3-3 0,-1-5 141,1-2 0,-4-2 0,-2 0 1,-3 0-1,1 0 0,1-1 0,1-2 1,-1-1-1,-2 1-265,-1 2 0,6 4 0,1 5 0,2 10 1,-1 5-1,1 3 0,-1 0 0,2-1 0,3 1-150,3 0 0,1 0 1,-3 0-1,2 0 1,3 0-1,1 0 1,3-1-1,0 0 1,0-2-1,-2-3 0,2-1 1,1-3 260,2-2 0,-6-1 0,-1-1 0,-2-4 0,0-3 0,-1-4 0,-3-2 0,-3 0 0,-3-2 0,-2 2 0,-2-2 309,-1 2 1,-2-1 0,-2 2 0,-2 1 0,-3-1-1,-2-2 1,1 1 0,-2 0 0,-2 4 0,-1 3-1,1 2 1,-3 1 49,-2 0 0,3 1 0,-3 7 0,2 5 1,2 2-1,0 2 0,1 1 0,-1 2 0,1 1 1,4 0-1,3 2 0,4 1-368,1 0 0,0 3 0,0-6 0,1-1 0,4-2 0,3-1 0,4-1 1,2-4-1,2-4 0,1-2 0,-1-2 0,-1-2-73,3-2 1,-4-3 0,3-6 0,-3 0-1,-2-1 1,-2-2 0,-2-1 0,1 1 0,-2 1-1,-1-1 1,-2-1 68,0 1 1,1 2 0,-5 4 0,0 5 0,0 10 0,0 5-3,0 2 1,0 1 0,0 0-1,1 0 1,2 1 0,3 2 0,0 1-1,1 0 1,-2 1 0,3-3-1,-3-2 1,2-3-2639,1 0 2718,0 2 0,5 1 0,0 0 0</inkml:trace>
  <inkml:trace contextRef="#ctx0" brushRef="#br2" timeOffset="192">20853 6118 7912,'-6'-12'286,"1"-1"0,-4 3 1,5 5-1,2 10 0,4 5-679,2 3 1,2-1 0,4 3 0,-3 1-1,0 1 1,-1 0 392,-1 1 0,11 3 0,-1 4 0</inkml:trace>
  <inkml:trace contextRef="#ctx0" brushRef="#br2" timeOffset="193">21008 6325 7900,'0'-13'356,"0"0"0,0 0 0,0 0 0,0 0 1,1 0-1,2 0 0,1 1 0,-1-1 58,-2 0 1,4 7 0,0 6-1,1 9 1,0 5 0,-2 3 0,0-1-527,1-2 1,3 3 0,-2 0 0,1-1 0,3-1 0,2-3-1,-1 1 1,-1 0 0,-1-1 0,1-2 0,1-3 0,2-1 15,0-4 0,0 0 0,0-4 1,0-2-1,-1-6 0,0-4 1,-2-3-1,-1-1 0,1 0 1,0-2-1,-2-2 0,-2 2 84,0 2 1,-5 1 0,3 4 0,-2 0 0,-2 0 0,0 3 84,0 6 0,1 9 1,2 12-1,1-1 1,1-3-1,-1-3 1,2-1-1,-1 1 1,3 1-1,-1 1-169,3-4 0,-3 4 1,1-5-1,2 0 1,1-1-1,-1-2 1,-2 0-1,2-1 1,2-1-1,0-2 1,1-2-1,0-2 50,0-5 0,-4-2 0,-1-2 1,1 0-1,-1 0 0,0-1 0,-3-2 1,-2-1-1,0 0 0,0 0 0,1-1 1,-1 3 130,-2 0 1,-1 7 0,0-1-1,2 1 1,1 2 0,3 6-1,-1 7-178,1 4 1,4 1-1,-3-2 1,2-1-1,-2 1 1,0 1-1,-1 2 1,1 0-1,-1 0 1,1-2-1,-1-1 1,1-1-60,0 1 0,-3-3 1,5 0-1,-1 0 1,1-1-1,-1 0 1,2-2 208,2 2 1,-3-5 0,-2 5-1,0-2 1,-1 2 0,1 0-1,-2 1 1,3 0 0,-3 3-1,2 1 1,-1 2-57,0 0 0,3 4 1,-4 2-1,1 1 1,1 3-1,-1 1 0,0 3 1,-4 2-1,0 2 1,-1 2-1,2 3 0,1 0 81,-1-2 0,-3 3 1,-3-4-1,-1 0 1,0-3-1,-2-2 0,-1-4 1,-2-3-1,1-3 1,-2-6-1,-2-3 57,-1-5 1,1-2-1,-1-4 1,0-2-1,0-6 1,1-6-1,2-5 1,2-4 0,-1 0-1,2-3 1,3 0-831,2-2 0,2-5 1,0 5-1,0 2 691,0 1 0,0 1 0,0 0 0</inkml:trace>
  <inkml:trace contextRef="#ctx0" brushRef="#br2" timeOffset="194">22708 6389 7767,'-13'0'178,"0"0"1,-4 0 0,0 0 0,1 0 0,2 0 0,2-1 0,3-4 1086,5-3-1170,3-4 0,1-1 0,0-1 0,3-2 0,4-2 1,7-2-1,6-5 0,6-2 0,3-3 0,1 3 1,0 3-1,0 2 0,0 1 0,-2 1 0,0 2 0,-6 5 1,-2 5-1,-4 5 0,-3 7 0,-4 9 0,-5 7 1,-3 5-1,-2 0 0,-2 1 0,-1 0 0,0 0-323,-2-1 0,4-5 1,-2-1-1,3-2 0,1 0 1,1-2-1,3-7 60,5-8 1,-3-10-1,-1-8 1,0-1-1,0-1 1,1 1 0,0-1-1,-2 2 1,0-1-1,2 3 1,0 2 0,0 1 201,-4 0 0,1 2 0,2 1 1,3 4-1,2 5 0,0 5 0,-3 3 1,1 2 86,-1 1 1,1 1-1,5 2 1,0-1-1,1-2 1,2-3-1,1-2 1,-1-2-1,0-1 1,0-2-1,1 0-71,-2 0 0,4-2 0,-2-2 0,0-5 0,1-2 1,-3-3-1,-2-2 0,-3-3 0,-1-1 0,-1-3 1,0 0-1,-3 1-176,-2 0 0,-1 6 1,-2-1-1,0 3 1,-2 1-1,-2 0 1,-5 2-1,-1 4 68,2 7 0,-2 5 0,5 8 0,2 1 1,1 2-1,-1 3 0,-2-1 0,3 2 0,0-1 1,2 1-1,0-1 0,0-1 55,0-2 0,0-2 0,0-1 0,2-1 0,0-2 0,4-3 1,1-1-1,5-4 0,2-2 0,3-4 0,0-4 0,1-2 52,-1 1 0,0-7 1,-3 3-1,2 0 1,0 2-1,-3 4 0,-3 1 1,-2 6-1,-2 7 176,-6 10 0,-6 9 0,-8 7 1,-3 7-1,-5 5 0,-2 3 1,-2 1-1,2 0 0,1-4 1,3 0-1,1-4 0,4-4-266,0-7 0,7-5 0,1-12 0,2-3 0,7-7 0,5-11 0,4-7 0,2-5 0,-1-5-211,-4-3 1,8 0 0,-3-3 0,1 0 0,0-2 0,-1-2 0,0 2 0,-1 2-1,-2 2 1,-2 1 0,2 0 0,2 1 229,1 3 0,-5 8 0,-1 2 0,0 5 1,-1 5-1,0 5 0,-2 7 0,1 3 0,-1 2 1,0 1 126,2 3 0,-5-2 1,4 2-1,-3-3 0,3-1 1,2 0-1,1-2 0,1-1 1,1-2-62,2-3 1,0 0-1,1-5 1,-1-2-1,-2-2 1,-2-5-1,2-2 1,2-2-1,1-1 1,0-2-1,-1-1-22,1 1 1,0-3 0,0 2-1,0 1 1,0 2 0,0 1 0,0 2-1,-1 1 1,1 3-39,0 1 1,0 2 0,-1 5 0,-2 2 0,-3 3 0,-2 1 0,-2 3-1,-1 1 1,2 2-1,0 0 1,1-2 0,-1-1-1,0-1 1,1 0-1,-1-1 1,2-1 0,1 1-1,3-3-1,1 1 1,2-2 0,0-4 0,-2-1 0,-1-3 0,-1-5 0,0-2-1,-1-2 1,-1 0 0,0 0 0,-1 0-131,0 0 1,2-1 0,-3-2 0,-1-1 0,0 1 0,1 2 0,-2 1 0,-1 0 76,3 0 0,-4 7 0,3 6 0,-2 8 0,-2 3 0,0 3 1,0 4-1,0 2 0,0 1 0,0 1 0,0-1 1,0-1 1,0 3-1,1-6 1,2-1 0,1-2-1,1-1 1,-1 0 0,2-2-1,1-2-1546,3-5 1615,1-2 0,-3-8 0,-3-1 0</inkml:trace>
  <inkml:trace contextRef="#ctx0" brushRef="#br2" timeOffset="195">23918 5745 7767,'-8'0'128,"-1"0"1,1 1-1,2 2 1,6 3-158,7 1 1,2 2 0,2 4 0,3-1 0,2 1 0,1 2 28,0 2 0,6 3 0,-3 6 0</inkml:trace>
  <inkml:trace contextRef="#ctx0" brushRef="#br2" timeOffset="196">24343 6183 7767,'0'-9'276,"0"1"0,0-2 0,0-2 1,0-1-1,0 0 0,2 1 1,1-1-1,1-2-104,-1-2 1,0 1 0,0-4 0,1 2 0,0 2 0,0 2 0,1 1 0,-2 0 0,-1 2 0,1 1 0,3 2 0,0 1-312,0 0 0,-1 4 0,0-1 0,3 2 0,5 2 0,3 0 0,1 0 0,-1 0 0,-2 0 0,0 0 0,2 0 110,1 0 1,0 5 0,-4 0 0,0 3 0,0 2-1,-2 1 1,-2 2 0,-5 0 0,-2 1 0,-2 2-1,0 1 1,-2 0 227,-2 2 0,-3-5 0,-6 5 0,0-2 0,-1 0 0,-2-1 1,-1-2-1,1-2 0,3-2 0,3-3 0,2-1-416,-2-4 1,0-2-1,1-4 1,5-4 0,4-4-1,4 1 1,3 1 0,2 1 134,-1-1 1,1 0 0,4 1 0,0 5 0,0 3 0,0 1 0,-1 1 0,1 2 0,0 3 0,0 1 242,0 3 0,0 0 0,0 0 0,-2-1 0,1-1 0,-1-1 0,3-2 0,1-4 0,-1-1 0,-1 0 0,1 0 0,2-1-60,1-4 1,0-3-1,-4-8 1,0-3 0,0 1-1,0-2 1,0 0-1,0-2 1,-1 1 0,0-1-1,-2 1 1,-3 1-383,-1 3 0,2 2 0,-3 2 0,-1 2 0,0 4 0,0 7 0,-1 7 168,-1 4 1,-2 2 0,0 2-1,0 0 1,0 2 0,0-1-1,1 0 1,2 0 0,1 1-1,-1-1 1,0-2-606,1-1 1,-2 0 0,4-2 717,-1-2 0,-3-4 0,3-5 0</inkml:trace>
  <inkml:trace contextRef="#ctx0" brushRef="#br2" timeOffset="197">24575 5539 7762,'-7'-13'549,"-4"4"1,2 1 0,0-1-397,5 2 0,7 6 0,13 6 1,1 2-1,0 3 0,2 0 0,1 1 1,1-3-1,1 2 0,-1 2 1,1 2-1,-1 2-1390,2 1 0,-3 0 1237,2-4 0,-1 0 0,5 0 0</inkml:trace>
  <inkml:trace contextRef="#ctx0" brushRef="#br2" timeOffset="198">25181 5642 7762,'0'-13'961,"0"0"0,-2 2 0,-1 1 1,-2 1-1,-3 0-440,-2 2 1,0 3-522,2 8 0,2 3 0,6 6 0</inkml:trace>
  <inkml:trace contextRef="#ctx0" brushRef="#br2" timeOffset="199">25644 5809 7744,'-8'-11'1374,"-1"2"1,6 5-1,-1 8-1262,3 5 1,1 4 0,0 4 0,0 6 0,0 5 0,-2 7 0,-1 2 0,-2 3 0,-1 4 0,-1 7 0,-1 4 0,-2 3 0,-2-1 0,-4-3-1,-1-1 1,-1-3-177,0-2 0,4-6 0,-4-9 1,4-7-1,1-7 0,0-6 0,0-3 1,1-3-1,-1-1 0,0-5 0,1-4-18,4-5 1,-4-4-1,5-2 1,-1-3-1,0-5 1,1-2-1,2-3 1,-1-2-1,3-3 1,2 1 0,1-2-1,1 2 2,3-1 1,-1-2-1,6 4 1,1 2 0,1 6-1,3 3 1,2 2 0,3 0-1,-1 1 1,2 3-1,1 3 1,0 1 127,-1-1 0,7-1 0,-4-2 1,0 0-1,3 0 0,1 0 0,3 1 1,-1-1-1,-2 0 0,-3 0 0,-1 0 1,-1-1 40,0-3 0,-3 2 0,-2-2 0,-3 3 0,-1 2 1,-1 2-1,-2 2 0,-3-2 0,-1-2 0,-3-1 1,-1 0-1,1 1-44,2-1 0,-1 4 0,-4 0 0,0-1-76,0-1 1,0 10 0,0 5 0,0 6 0,0 3 0,0 0 0,-2 0 0,0-1 0,-3 1-1,2 0 75,2 0 1,1 0 0,0 0 0,0 0 0,0 0 0,0-1 0,0 1 0,1 0 0,4 0 0,3-1-64,4-4 1,1 2 0,0-6 0,-1-1 0,3-1 0,0-4 0,3-2 0,-1-5 0,0-2 0,0-3-1,-1-2 1,0-3-6,1-1 1,-3 5 0,3-3 0,-2 4 0,-4 1 0,-1 0 0,-3 0 0,0 1 160,1-1 1,-6 7 0,3 6 0,-4 7-1,-1 5 1,0 0-118,0 1 1,0 0-1,0 0 1,0 0 0,0 0-1,2 0 1,2-2 0,4-2-1,2-4-55,-1 1 0,2-4 0,-2 2 0,3-3 0,0-1 0,1 0 0,0 0 0,0 0 0,0 0 0,0-1-848,0-3 1,0 2-1,-1-2 1,1 1 882,0-1 0,0 2 0,0-3 0</inkml:trace>
  <inkml:trace contextRef="#ctx0" brushRef="#br2" timeOffset="200">25606 5552 7740,'-7'-13'419,"2"0"0,4 0 0,1 0 1,0 0-1,0 0 1190,0 1-1747,6 4 1,1-2-1,6 6 1,-1 1-1,1 2 1,0 1-1,1 0 1,2 0-1,1 1 138,-1 3 0,4 4 0,0 5 0</inkml:trace>
  <inkml:trace contextRef="#ctx0" brushRef="#br2" timeOffset="201">26688 5809 11015,'0'13'144,"0"2"0,0 2 1,-2 4-1,-2 3 1,-3 4-1,-2 2 0,2 3 1,0 1-1,0 0-144,-3 2 0,-2-4 0,-1-1 0</inkml:trace>
  <inkml:trace contextRef="#ctx0" brushRef="#br2" timeOffset="202">18257 7525 7731,'-15'0'-243,"6"0"1,1-2 811,1-2 1,-4 2-1,2-3-365,-4 4 1,5-1 0,3-3 0,5-4 0,3-4-1,4-2 1,1 1 0,3 0 0,2-2 0,1-2-217,0-1 0,1-5 0,-1 5 0,0 1 0,1 2 0,-1 3 0,1 2 0,-1 3 0,0 2 0,-1 4 0,-3 5-45,-5 7 0,1 4 0,-1 4 0,-2 3 0,-1 1 0,-1 2 0,2-1 0,2-4 0,-2-2 0,-1 1 0,-2 1 26,0-1 1,2-9 0,1-2 0,2-4 0,-2-3 0,-2-7 0,-1-4-1,0-3 0,0-1 1,-4 1-1,-1 0 1,2-1 0,1 1-1,2 0 1,0-1 0,0 1-1,0-1 1,0 1-1,2 0 1,1-1-66,2 1 0,6-1 0,-2 3 1,4 0-1,1 4 0,1 2 0,-1 3 1,1 1-1,-1 2 0,0 0 0,1 0 62,-1 0 0,-4 7 1,-1 2-1,3 4 0,-1 1 1,0 1-1,-3-1 0,-2 1 1,-2-1-1,-1 0 1,0 1-1,2-1 109,-2 1 1,-1-1-1,-2 0 1,0 1-1,-2-1 1,-3 0-1,-4 1 1,-4-2-1,-2-4-161,1-4 0,4-3 1,2-4-1,0-1 1,2-4-1,0-1 1,2-3-1,3-2 67,1-1 0,0 0 0,1 1 0,4 3 0,5 6 0,3 4 179,1 4 0,-4-2 1,-1 4-1,2 1 0,2 1 1,2 0-1,-1-4 0,0-2 1,1-2-1,-1 0 0,2 0-165,3 0 1,-3 0-1,5-2 1,-2-2-1,0-6 1,-1-3 0,-2-1-1,0-2 1,2-2-1,1-2 1,-2-3-1,-1-2-88,-1-3 1,-3-2 0,0-4 0,-3-2 0,2-3 0,1 3 0,-1 0 0,-3 3-1,0-1 1,-2 1 0,1 2 0,-4 4 122,-2 3 0,-1 11 0,0 2 1,0 8-1,-1 9 0,-4 7 1,-3 6-1,-2 5 63,1 4 0,-1 5 1,-3 2-1,2 0 1,2 2-1,-1-2 0,0 2 1,2-2-1,0 0 1,2-3-1,0-1 0,2-2-95,3-1 1,1-5 0,0-4-1,1-5 1,4-4 0,3-7 0,2-6-1,-1-7 1,3-4 0,0-4-181,3-1 1,-6-2 0,1 4-1,0-2 1,-1-1 0,1 1-1,-1 0 1,1 3 212,0 5 1,-7 6 0,2 10 0,-4 4 0,1 4 0,1 2 0,3-1 0,1 0-1,1 1-3,0-1 0,-3 1 0,4-3 1,2 0-1,2-4 0,1 0 1,1-2-1,-1 0 0,1-2 0,-1-3 1,0-2-1,2-4-11,4-5 1,-4-3 0,3-3-1,-3-3 1,-2-5 0,2-3-1,2-2 1,1 0 0,-2-1-1,-1-3 1,-1-4 0,-2-2-60,-4 1 1,4 0 0,-3-5 0,1-1 0,0 3 0,-3 2 0,0 6 0,-2 2 0,1 4 0,-4 3 41,-1 5 0,-4 10 0,-3 7 1,-4 8-1,-4 10 0,-2 3 1,1 4-1,0 1 0,-1 5 1,1 3-1,1 0 78,3-2 0,-2-1 0,4 1 0,-2 2 0,2 2 0,0-2 0,2 0 0,-1 1 0,4 4 0,1 1 0,2-1 0,2-2-83,3-3 0,3-6 1,6-4-1,1-1 0,1-3 1,1-4-1,2-4 1,-1-6-1,0-2 0,-1-2 1,2 0-1,-1-2-81,-2-2 0,-2-4 0,1-7 0,-3 1 0,0-2 0,-3-2 0,1-3 0,-1 1 0,1-3 0,0 2 0,-2 1 1,-4 0-7,-2 0 0,3 4 0,0-3 0,-2 3 0,-2 1 0,-2 2 0,-2 5 190,-2 8 0,-2 7 0,4 9 0,-2 1 0,2 4 0,2 2 0,1 0 0,0 1 0,0 0 0,0 0 0,0 0 0,1 0-510,4 2 0,3-4 0,6 1 0,1-2 412,-1-4 0,7 5 0,1 1 0</inkml:trace>
  <inkml:trace contextRef="#ctx0" brushRef="#br2" timeOffset="203">20041 7137 7720,'-8'-15'143,"-5"2"0,5 2 0,-2 3 1,1 2-1,-2 3 0,-2 4 1,0 7-15,3 7 0,-1 4 0,6 0 0,2 5 0,0 3 0,0 2 0,-2 0 1,2 1-1,1 2 0,2 0 0,0-3 0,0-4-135,0 1 1,0-5 0,2-2-1,3-5 1,4-4 0,4-7-1,1-6 1,1-7 0,-1-4-1,1-5 1,0-5-48,5-3 0,-4-9 0,4 0 0,0-3 0,-1 1 0,0-2 0,0-2 0,2-2 0,0-3 1,0-1-1,-4 2 0,-1 3 33,-2 4 0,-4 3 0,-2 5 0,-2 2 0,-2 7 0,-4 8 141,-5 9 0,2 6 1,-5 15-1,0 2 1,0 3-1,-2 0 1,0 1-1,1 0 0,-2 4 1,0 1-1,-1 3 1,4 2-53,2 2 1,-4 0-1,4-4 1,0 2 0,-1 2-1,4-2 1,1-2 0,2 0-1,0 2 1,2 0 0,3-5-1,4-4-99,4-2 1,2-5 0,-1 1 0,0-4 0,1-5 0,1-2-1,1-3 1,2-1 0,-1-4 0,-2-2 0,-2-6 0,1-3-49,-1-1 1,5-2 0,1-3 0,-4-4 0,-4-1 0,-2 0 0,1-1-1,0-2 1,0-2 0,-3 2 0,0 1 0,-1 4 5,-1 1 0,-1-3 0,-5 5 1,0 1-1,0 2 0,-2 3 1,-2 4-1,-4 6 188,0 6 1,-4 5 0,6 6 0,0 1 0,-2 1 0,1 1 0,1 2 0,3 1 0,1-1 0,2 2 0,0-1 0,0 3 0,0-1 1,0-3-1,0 4 1,0-3-1,0-2 1,0-2-1,2-2 1,1 1-1,3-2 1,2-4 0,3-4-164,2-3 0,2-2 0,-3-2 0,0-3 1,-3-4-1,2-6 0,2-2 0,2-4 1,-3 0-1,0-1 0,-3 1 0,1 0-69,-2 3 1,5 2 0,-5 2 0,1 1 0,-1 2 0,0 3 0,-1 3 0,-1 7 275,-3 6 1,-1 5 0,-2 1-1,0 2 1,0 2 0,0 1-1,0 0 1,0 0 0,1 0-1,2-1 1,2 0 0,-2-1-75,-1 2 1,3 1 0,0-6-1,-1-1 1,1-2 0,2-3 0,1-2-248,3-3 1,0-7 0,0-6 0,-3-4 0,0-4 0,-1-1 0,1 0 0,0 0 0,1-1 0,1 3 0,-2 1-1,0 1 53,0 1 0,-3 4 0,4 2 0,2 2 0,1 4 0,-3 6 0,-3 4 192,1 0 1,-6 4-1,6-2 1,-2 3 0,-1 1-1,0 1 1,-1-3 0,0 0-1,3-3 1,1 2-1,1 2-85,0 2 0,-5-1 0,3 0 0</inkml:trace>
  <inkml:trace contextRef="#ctx0" brushRef="#br2" timeOffset="204">21969 7050 7675,'0'-14'0,"1"1"184,4 3 0,-3-2 0,2 2 0,-1-3 0,1-1 0,0 0 127,0-1 0,2 4 0,-1 6 1,-2 12-1,-3 9 0,-3 7 0,-4 5 1,-1 2-1,-1 2 0,-1 3-347,1 2 0,6-3 0,-4 4 0,2 0 0,1-1 1,0-2-1,3-1 0,1-1 0,0-2 0,0-6 1,0-6-1,1-4-326,4-6 0,-2-2 0,9-7 0,2-2 0,3-4 1,1-9-1,0-7 0,-1-5 0,2-2 0,1 2 0,-1 1 1,-2 4 320,-4 1 0,2 2 1,-7 5-1,-2 1 1,-6 3-1,-8 7 0,-5 6 323,-1 7 0,-2 1 0,-2 0 1,-1-1-1,1 1 0,2 0 0,2 0 1,-2-1-1,0 1 0,0 0 0,3 1 1,1-3-140,-1 2 1,3 2 0,2 2 0,2-1 0,3 0 0,3 1 0,4-3 0,6 0 0,4-4 0,4-2-191,1-3 1,5 0 0,-3 1 0,0 0 0,1 0 0,0-3 0,2-1 0,0 0 0,0 0 0,2-1 0,-1-3 0,1 0-1754,-2 0 0,-5-2 1800,5 1 0,0-6 0,5 3 0</inkml:trace>
  <inkml:trace contextRef="#ctx0" brushRef="#br2" timeOffset="205">23350 7137 7750,'-2'-13'142,"-3"3"0,4 2 0,-6 5 0,1-2 0,-4 2-20,-3 1 0,4 2 0,1 2 1,0 3-1,0 4 0,-2 6 0,1 2 1,1 4-1,0 2 0,1 2 0,1 2 1,3 2-1,1-2 0,2-1 0,0-2 1,0 0-95,0-2 0,7 1 0,2-7 0,4 0 0,1-5 0,1-3 0,-1-5 0,0-2 1,1-2-1,-1-6 0,1-5 0,-1-7-105,0-4 0,-1-1 0,-2-5 0,-3 1 0,-1-1 0,-4 0 1,-1 0-1,-4 0 0,-3 1 0,-4 1 0,-4 3 0,-2 4 6,1 4 0,0 4 0,-1 2 0,1 5 0,-1 4 0,1 2 0,0 4 1,1 5-1,3 4 0,6 4 0,2 1 0,2 0-814,0 2 0,5-4 0,1 6 885,2-3 0,8 0 0,6-6 0</inkml:trace>
  <inkml:trace contextRef="#ctx0" brushRef="#br2" timeOffset="206">23810 6849 7739,'13'-24'0,"-4"-2"327,-4 1 1,2 5 0,-3 1 0,-2 6 0,-4 9 0,-4 8-158,-2 8 1,3 8 0,-4 4 0,-1 4-1,0 0 1,2 1 0,0 2 0,2 2 0,-2 5-1,2 4 1,-1 1 0,2 0-321,-1 1 1,4-1 0,-2 0-1,0 0 1,1 0 0,-1-1-1,0-4 1,3-6 0,1-6-1,0-7 1,1-5 53,4-4 0,-3-5 0,2-10 0,-2-6 1,-2-5-1,0-3 0,0-1 0,0 0 1,0-3-1,0-1 0,0 0 77,0-1 0,0 2 0,-2 1 0,-1 1 0,-1 3 0,0 2 0,3 2 0,1 0 0,0-1 0,0 1 165,0 0 0,1 6 1,4 4-1,5 6 0,1 4 1,0 1-1,-1-1 0,1-1-48,2 1 0,1-4 0,2 4 0,2-1 0,1 0 0,-2-2 0,1-1 0,0-2 0,1 0 0,-2 0 0,-1 0 0,0 0-20,3 0 0,-3 0 0,4 0 1,-4-2-1,-2-1 0,0-3 0,1-2 1,-1-2-1,-1 0 0,-2 2-57,-1 2 1,-7 3-1,2 8-56,-4 4 0,-1-1 0,0 2 0,0 1 1,0 2-1,0 1 0,0 0 0,0 1 1,0-1-1,0 1 0,0-1 70,0 0 1,2-1-1,3-2 1,4-1-1,4 0 1,1-2-1,1-4 1,-1-2 0,1-4-1,-1-2-68,0-6 1,1-3 0,1-1-1,1-2 1,3-3 0,-3-4-1,-1 1 1,-3 1 0,-2 2 0,-1 0-1,-1 1 1,1 2-24,-1 2 0,-5-1 0,0 4 0,-2 6 1,-2 10 39,0 6 0,0-1 1,0 0-1,0 1 0,0 2 1,0 1-1,0 0 1,0 1-1,0-1 0,2 0 1,1 1-588,2-1 0,6 1 0,-2-1 0,4-1 0,2-4 603,-1-4 0,0-10 0,1-3 0</inkml:trace>
  <inkml:trace contextRef="#ctx0" brushRef="#br2" timeOffset="207">24573 6906 7737,'0'-9'81,"-2"1"1,-3 0 0,-4 1 0,-4 1 0,-2 3 0,1 1 0,0 2-447,-1 0 1,6 0 0,-1 2 364,-1 3 0,-2 3 0,-1 6 0</inkml:trace>
  <inkml:trace contextRef="#ctx0" brushRef="#br2" timeOffset="208">23724 6849 7771,'-15'0'273,"1"0"0,0 0 1,-1 0-1,1 0 1,1-2-1,5-1 0,8-2-66,8 2 0,6 1 0,4 1 0,1-2 0,0-2 0,2 2 0,3-1 1,3 1-1,2-2 0,0 1 0,-2-1 0,-1 0-1432,-2 2 0,0 1 1225,4 2 0,1 0 0,0 0 0</inkml:trace>
  <inkml:trace contextRef="#ctx0" brushRef="#br2" timeOffset="209">25493 7223 7729,'-12'-2'318,"0"-1"0,4-3 0,2-2 910,3-3-1150,1-2 1,7-3-1,1-2 1,2-1-1,4 0 1,2 0-1,3-2 1,4 0-1,2 0 1,1 2-1,0 0 1,-2 1-1,0 4 1,-1 3-1,2 1 1,-3 2-1,1 3 1,-3 5-1,-2 5 1,-4 5-1,0 4 1,-4 4-1,-2 2 1,-3 3-1,-1 2 1,-2 1-1,0 0-30,0-2 1,0-2-1,0 2 1,-2-5-1,-1-3 1,-3-3-1,-1-2 1,-1-3-1,0-2-76,-3-2 1,5-9 0,1-5-1,3-3 1,2-1 0,0 0-1,0-2 1,0-2 0,2-1-1,3 1 1,3 1 0,1 1-71,1 1 0,-2-2 0,3 9 0,-3-2 0,0 2 0,0 2 0,3 3 1,2 1-1,0 4 0,-2 2 116,-1 6 0,-2-2 0,3 2 0,-2-1 0,2 1 0,1-1 0,-1 1 0,-2 0 0,3-2 0,0-2 0,3-3 0,-1-1-3,1-2 0,-1 0 0,0 0 1,1-2-1,-2-3 0,-2-4 1,-2-4-1,3-1 0,0-1 1,1-1-1,-2-1 0,-3-3-69,-1 3 0,2-4 1,-4 2-1,-2 1 1,-1 2-1,-4 4 0,-3 2 1,-4 5-74,-4 4 1,3 7 0,3 4 0,0 2 0,2 3 0,1 1 0,-1 1-1,2 4 1,1 0 0,2 0 0,0-2 0,2 2-133,2 3 1,0-4 0,5 1 0,2-2 0,2 1 0,3-4 0,3-4 0,4-4 0,1-1 0,0-4-1,0-2 1,0-1 261,0 0 0,-5-6 1,3-3-1,-1-6 1,-4-2-1,-1-3 1,-1 1-1,-1 0 1,-1-2-1,-2 0 1,-3-1-1,0 1 332,0 0 0,0-4 1,2 3-1,-5-2 1,-4 1-1,-1 2 1,0 2-1,0 0 0,-1 1 1,-4 6-197,-5 5 1,2 12 0,-1 5-1,-3 4 1,0 4 0,-3 2 0,1 3-1,-1 2 1,3 3 0,0-1 0,4-2-1,0-2-213,0-3 1,5 4 0,-2-4 0,4-3 0,2-2 0,4-6 0,5-4-1,3-3 1,1-4 0,2-3 0,2-6-27,1-7 1,6-2 0,-2-6 0,1 0 0,0-2 0,1-6 0,2-1 0,2-2 0,-2 0 0,-1-1 0,-2 0 0,0-1 163,-2-1 1,-1 5 0,-7 3 0,-1 7 0,-5 7 0,-8 8 0,-8 10 0,-5 10 0,-1 8 0,-2 4 27,-3 0 0,3 10 0,-3-1 1,3 2-1,1 4 0,1-2 0,0 2 1,-1 0-1,1 1 0,1-1 1,3-2-1,6-1-176,2-1 1,2-4 0,2-7 0,2-1 0,6-5 0,3-5 0,3-6 0,1-3 0,3-2 0,-3-2-1,1-4 1,-1-7 85,3-5 0,-1-6 1,-5 4-1,2-3 1,2-2-1,1-3 1,-2 0-1,-1-1 1,-3 2-1,-2 1 1,-3 4-1,0 1 111,0 3 0,-4 2 1,0 2-1,-4 3 1,-3 6-1,-3 10-105,-2 6 0,5 3 0,-4 1 0,2-1 0,1 2 0,0 2 0,1 1 0,0 0 0,-2 0 0,2 0 0,1 1 0,2-1-77,0 0 1,0 2 0,0-4-1,0 3 1,0-3 0,2-1 0,3-3-1,4-2 1,4-3 0,2-1 0,-1-4-25,0-2 1,1-1 0,-1-1 0,-1-4 0,-2-5-1,-3-2 1,0-3 0,-2 1 0,1-2 0,-4-2-1,-1-1 1,-2 1 225,0 2 0,0-3 0,0 0 0,0 1 0,0 3 0,0 0 0,0 1 0,0-1 0,0 1 11,0 0 0,1 6 0,4 3 0,5 3 0,2 2 0,3 0-166,-1 0 0,1 0 0,-1 0 0,0 0 0,2 0 1,2 0-1,1 2 0,0 1 0,1 2 0,0 0 1,1-1-1,0 3 62,-4 1 1,-1 0 0,-1 3-1,-2-1 1,-4 1 0,-4 2 0,-3 1-1,-2 0 1,-2 2 0,-3 2 0,-4 1-1,-4-1 9,-2-2 0,-4-2 0,-2-1 0,1-2 0,-1-3 0,3-2 0,2-1 0,2 0 1,0 0-828,-1-2 0,9-8 0,4-4 0,7-4 778,3-2 0,8-5 0,6-3 0</inkml:trace>
  <inkml:trace contextRef="#ctx0" brushRef="#br2" timeOffset="210">27694 6561 7729,'15'-21'251,"-2"-1"1,-2-1 0,-3 4 0,-2 3-1,-1 4 1,0 0-31,0 3 0,-2 7 1,-6 2-1,-4 8 0,1 5 1,-2 3-1,1 3 0,-1 5 1,2 3-1,0 4 0,1 1 1,0 1-417,0-1 1,0 5 0,4 1-1,-2 2 1,-2 0 0,0-1-1,0 1 1,0 1 0,1 1 0,-1-4-1,0-4 1,0-6 57,-1-4 1,4-3 0,-2-6 0,0-3 0,1-4 0,-2-8 0,1-8 0,-1-4-1,0-4 1,0-2 150,-1-1 1,4-7 0,-4 4-1,1-2 1,0 1 0,0 1 0,1 1-1,-1-1 1,2 1 0,1 0-1,2 4 24,0 1 1,0 1 0,2 3 0,2 4 0,6 8 0,3 8-1,1 4-13,1 3 1,-6-6-1,1 1 1,1 1-1,2 0 1,1 1-1,0-4 1,2 0-1,2-2 1,1 0-1,-1-2 1,-1-3 159,3-1 1,-4 0 0,4-1 0,0-4-1,-1-5 1,-2-3 0,-1-1 0,-1-2 0,-1-2-1,0-1 1,-1 2 0,-3 1-144,-5 1 1,-4 1 0,-2 1 0,-4 3 0,-3 7 0,-2 6 0,1 7 0,-3 3-167,0 1 1,-1 1 0,2-1-1,3 0 1,0 2 0,1 2-1,1 1 1,1-1 0,0-2 0,1-2-1,0 1 35,3-1 1,2 0 0,4-1-1,5-3 1,3-6 0,1-2-1,-1-4 1,-2-2 0,-2-4 166,3 0 0,2-10 0,4 4 0,1-2 0,-2 0 0,-1 1 0,-1 1 0,-1 1 0,1 2 226,-1 1 1,0 7 0,1-2 0,-1 4-1,0 1 1,1 0-286,-1 0 0,1-5 0,-1-1 0,0-2 0,1-4 0,1-2 0,1-4 0,4-2 0,2-3 0,1-2 0,-1-2 0,1-4-193,2-2 0,1-4 0,2-5 0,-2 2 0,-1 2 1,-4 0-1,-1 1 0,-4 3 0,-1 5 92,-1 5 0,-9 12 0,-4 12 0,-7 8 0,-3 6 0,-3 4 0,-2 2 0,-1 3 0,1 2 0,0 3 0,0 0 121,-3 1 1,-1 1-1,2 2 1,1 4 0,0-1-1,1 0 1,2-1-1,1-1 1,-1 1 0,-2-2-1,0-2 1,2-3 67,1-3 1,7-3 0,-2-7-1,4-2 1,1-8 0,0-8-1,0-8-147,0-2 1,0-5-1,1 0 1,3 1-1,0 2 1,1 2-1,2-1 129,2 1 0,-2 7 0,-1 6 0,-1 6 1,1 3-1,1 3 0,1 2 0,0 1-14,3 0 1,-3-1 0,1-2 0,1-1 0,0 0-1,-1-2 1,2-4 0,2-2 0,2-2 0,-1 0 0,0 0-1,2-2-68,3-2 1,-3-4-1,4-7 1,-4 1-1,-2-1 1,0-1-1,-1-1 1,-2-4-1,-1 0 1,0 0-1,-1 2 1,-1 0-199,-1 0 1,-3 5 0,-4 4 0,0 2-1,-1 3 1,-2 7 0,-4 4 0,1 7-1,-2 3 163,0 3 1,5 0 0,-2-4 0,3 1-1,2 1 1,0 2 0,0-1 0,0-2 0,0-2-1,2 1 1,1-1 0,3-1-163,2-3 0,2 1 1,4-6-1,1-2 1,-1-2-1,2-2 1,2-6-1,2-5 1,3-8-1,1-2 1,0-4-1,0-2 149,1-6 0,1-1 0,0-5 1,-3 2-1,1-2 0,0-2 0,-1-1 1,-2 0-1,-4 1 0,-1 4 1,-3 4-1,-2 5 350,-1 5 1,-9 5 0,-1 10 0,-6 5 0,-4 8 0,1 5 0,-2 4 0,-2 3 0,-2 2-17,1 1 0,0 6 0,-1-2 0,2 1 0,2-2 0,2 1 0,-1-1 0,0 3 0,1 1 0,-1 0 1,2-4-1,4 0-405,2 1 0,2-6 0,0 3 0,0-4 1,0-2-1,2-1 0,2-2 0,6-3 1,3-2-1,1-4 0,0-4-191,1-3 0,1-6 1,1 2-1,3-4 0,-3-1 1,-1-1-1,-3 1 0,-2 1 1,-3 2-1,-1 1 0,-3 1 229,3 1 0,-7-4 1,0 8-1,-7 2 1,-2 5-1,1 7 1,0 1-1,1 0 0,1-1 164,3 1 0,1 2 0,2 1 1,0 1-1,0-1 0,0 0 1,0 1-1,2-1 0,1 0 1,3 1-1,2-2 0,5-2-375,5-2 0,-2-5 0,4 0 285,1-2 0,2 4 0,5 2 0</inkml:trace>
  <inkml:trace contextRef="#ctx0" brushRef="#br2" timeOffset="211">18487 8734 7774,'-10'-10'338,"2"0"0,0 1 0,2-1 0,0 1 0,2-3 0,3-2 702,1-5-967,6 3 0,2-11 0,8 3 0,2-3 0,2-2 0,3 0 0,4-1 1,3-2-1,4 0 0,-2 3 0,-2 3 0,-1 4 0,-2 3 0,-3 6 0,-5 5 1,-3 5-1,-3 3 0,-3 5 0,-5 4 0,-4 6 0,-1 2 0,0 4 1,0 0-1,0 0 0,-1-4 0,-3-1-221,0-2 0,-1-4 0,6-2 0,4-2 0,5-2 0,3-4 0,1-5 0,0-5 0,-1-3 0,-2-2 12,-1-5 1,-2 4 0,3-4 0,-3 0 0,-2 0 0,-2-1-1,-3 0 1,-1 3 0,0 2 0,-1 4 0,-3 0 177,0 3 0,-3 6 0,6-2 0,1 3 0,6 2 1,5 0-41,4 0 0,4 0 0,0 0 1,0 2-1,0 1 0,1 3 0,-3 1 1,-1 1-1,-1 0 0,-1 3 0,0 2 1,-1 1 35,-3 1 1,1 1 0,-6 1 0,-2 2-1,-3 1 1,-5-1 0,-5 2 0,-2-1 0,-4 1-1,-2-3 1,-1-2 0,1-2-110,2 0 1,-3-4-1,0-2 1,1-2-1,2-4 1,4-5-1,2-7 1,5-3-1,4-1 1,1 0-107,0-1 0,6 1 0,2-1 0,2 3 1,-1 1-1,2 3 0,2 1 0,2 4 356,-1 1 1,-1 4 0,-2 3-1,-1 4 1,1 4 0,2 1 0,1 1-1,0-1 1,1 1 0,-1-3-1,2 0-110,3-3 1,-3-6-1,5 2 1,-2-3-1,2-2 1,1-2 0,4-3-1,0-4 1,-1-6-1,-1-4 1,2-5-1,1-3-66,2-2 0,-2-4 1,-2-2-1,-2-2 1,-1-3-1,-1 0 0,0-2 1,-4 2-1,-1-1 1,-1 2-1,-1 3 1,-1 4-121,-4 1 0,-2 12 0,-9 10 0,-1 13 0,-3 12 0,-2 8 0,-2 3 153,2 2 1,-5 2 0,5 1-1,-1 3 1,1 2 0,0 2 0,1 3-1,-1 3 1,2 1 0,-1 2 0,3-1-1,-1-3-106,0-1 0,0 4 1,5-4-1,0-8 1,0-8-1,0-8 1,0-3-1,0-4 1,0-8-150,0-8 1,0-8-1,-1-2 1,-4-2-1,-3-1 1,-2-4 0,1-2-1,-2-1 1,-2 0-1,-2 0 1,1-1 0,-2-2 152,-3-2 1,3 2-1,-3 1 1,4 4 0,4 1-1,1 2 1,-1 0 0,-2-1-1,-1 3 460,0 1 1,7 8 0,7 3 0,8 3 0,5 4 0,1 1 0,1 4-1,1-1 1,3 2-358,5 0 1,2 0 0,-1 3-1,-1-1 1,2 1 0,1 0 0,2 0-1,1-1 1,2 1 0,2 0 0,-2 1-1,-2-4-286,-1-2 1,3-1 0,-2-5 0,-4 0-1,-4 0 1,-4-2 0,-2-3 0,-2-4 0,-1-4-1,-4-1 1,-4-1 0,-3 1 513,-2-1 1,0 1-1,-2 1 1,-3 2 0,-4 3-1,-6 2 1,-2 2 0,-2 3-1,1 1 1,2 1 0,0 4-1,0 5-104,2 3 0,-7 1 1,10 0-1,1 2 0,2 2 1,3 3-1,1 0 1,-1 1-1,2-1 0,1 1 1,4-1-1,2 0-330,6-4 0,3-1 0,1-3 0,0-2 1,2-3-1,2-1 0,3-6 0,0-2 1,-1-6-1,-2-2 0,-2-6 0,-2-2 129,1-1 1,-1-3 0,1 2-1,-3 1 1,-2 2 0,-5 2-1,-2 1 1,0 2 63,2 2 1,0 7 0,-5 2 0,0 8 0,0 5 0,1 1 0,2 2 0,4 2 0,-1 1 0,2-2 0,0 1 0,3 0-109,2 1 0,2-2 0,-3-5 0,0-4 0,-1-2 0,3-3 0,4-1 0,-1-4 1,-1-3-1,-1-6 0,1-6 0,1-7 93,2-4 1,1-2 0,-6-2 0,0-3 0,1-2 0,-2-4 0,-1-4 0,0-5 0,0 1 0,0-1 0,-1 4 0,-2 3-92,1 4 1,-2 1 0,1 9 0,-4 10 0,-3 13 0,-4 14 0,-1 9 0,-3 5 257,-2 4 1,5 6 0,-4 2 0,2-2-1,-1 0 1,0 0 0,-2 3 0,1 0-1,-1 2 1,2-1 0,-2 3 0,0-1-46,-3 1 1,3-3 0,0 3-1,1-6 1,2-2 0,1-4-1,-1-3 1,2-8-72,1-10 0,2-7 0,0-14 0,2-1 0,1-1 1,3-4-1,1 0 0,-1 0 0,-1 4 0,0 1 0,1 1-86,2 1 0,2 1 0,4 4 0,0 4 0,-1 5 0,-3 5 0,-4 4 65,1 4 1,-6 1-1,6 1 1,-3-1-1,3 0 1,1 1 0,3-1-1,2-1 1,1-3-1,0-6 4,1-2 1,-1-2 0,1 0-1,-3-2 1,1-2 0,-2-8-1,4-4 1,-2-3 0,1 0-1,-3-2 1,2-1 0,0-2 21,1 0 1,-1 2 0,-2-4 0,-3 4 0,0 1 0,-2 3 0,1 2-93,-4 2 1,-1 7 0,-2 9 0,0 9 0,0 7 0,-2-1 0,-1 1 0,-2 0 0,2 1 0,1 0 0,1 0-54,-4 0 0,3 5 1,-3-5-1,4-1 1,1-2-1,0-2 0,0 1 1,0-1-1,1-1 1,4-3-17,5-6 0,3-2 1,1-4-1,0-2 0,1-8 1,-1-4-1,1-3 0,-1 0 1,0 0-1,1 0 0,-1 1 1,-1 2 62,-4 2 0,4-1 0,-5 1 0,2 0 0,-2 2 0,-2 8 0,-3 8 172,-1 8 0,0 2 0,1 0 0,2 1 0,-1-1 0,1 0 0,2 1 0,-1-1 0,2 1 0,0-1 0,3 0-337,2 1 1,1-2 0,1-4 0,-1-2 0,1-3 0,-1 1 0,0-2 0,1-1 0,-1-2 0,0 0 197,1 0 0,6-6 0,1-2 0</inkml:trace>
  <inkml:trace contextRef="#ctx0" brushRef="#br2" timeOffset="212">21652 8475 8881,'-13'9'0,"2"-1"349,1-1 1,1 9-1,-7 0 1,-2 4 0,-3 8-1,-1 4 1,-2 6-1,0 3 1,2 4 0,-1 2-1,3 2 1,-3 2-350,1 4 0,4 1 0,-3 1 0</inkml:trace>
  <inkml:trace contextRef="#ctx0" brushRef="#br2" timeOffset="213">22184 8619 7578,'-8'-2'1887,"4"-3"-1791,2-4 1,2 1 0,0-2-1,2-3 1,1-3 0,5-3 0,3 0-1,5 0 1,1-2 0,3-2 0,0-1-1,3 1 1,2 0 0,3 1 0,2 1-149,4 0 1,-4 2 0,3 5 0,-2 1 0,-4 3 0,-3 5 0,-5 5-1,-3 5 1,-3 5 0,-3 3 0,-6 3 0,-2 1 61,-2 2 0,-6 7 0,-4-4 0,-3 2 1,-3-1-1,-1-1 0,-3-1 0,1 0 0,0-4 1,0-1-1,1-1 0,2-3-188,2-2 1,1-2 0,2-5 0,1 2 0,1-3 177,1-6 0,8-4 0,8-6 0</inkml:trace>
  <inkml:trace contextRef="#ctx0" brushRef="#br2" timeOffset="214">23220 7928 7728,'13'-24'533,"-2"2"1,-3 1 0,0 3-435,0 2 0,-6 10 1,-2 7-1,-7 11 0,-2 7 1,-1 5-1,-1 5 1,-2 4-1,-1 4 0,-1 3 1,1 1-1,0 4 0,-1 2 1,1 0-1,-1 1 1,3 0-473,2 0 1,-3 0-1,4-6 1,-2-4 0,-1-4-1,4-5 1,0-5-1,2-8 283,0-10 1,1-9 0,5-15-1,0-3 1,0-1 0,0-2-1,0 0 1,0 0 0,0 0 0,0 0-1,0 2 1,0 1 263,0 3 1,-2 2 0,-1 2 0,-2 0-1,2-1-28,1 1 0,2 12 1,2 7-1,1 6 1,4 4-1,1-1 1,3-1-1,0-2 1,0-3-1,-1-2-31,1-2 1,2-3-1,1-1 1,0 0 0,1 0-1,-1 0 1,2 0-1,2 0 1,1-1 0,-1-3-1,-2-2 1,-2 0-78,0-1 1,1-4 0,-1 3-1,-1-2 1,-2 1 0,-1-1-1,1 1 1,2 1-97,1 1 1,-4 2 0,-2 7 0,0 1-1,-2 4 1,0 1 0,-2 3 0,-1 0-1,0 0 1,2-1 14,-2 1 1,3-3 0,1 2 0,1-1-1,3-1 1,2-3 0,1-3 0,1-2 0,-3-2 37,-2-3 1,3-3 0,-4-6 0,2-1 0,1 1 0,-3 0 0,1-1 0,-1 1 0,-1-1 0,-1 1-37,-4 0 1,-1 7-1,-4 7 1,-1 8 0,-4 7-1,1 2 1,-2 4 0,2 0-1,-1 0-59,4-4 1,1 1-1,2-1 1,0 3-1,0-3 1,0-1-1,0-2 1,2-1-1,3-3 179,4-5 1,4-4 0,0-2 0,-2-4 0,-1-5 0,1-3 0,2-2-1,1-3 1,1-1 0,-1 0 0,0-1 0,1 1 13,-1 2 0,2-1 0,2 0 0,2 1 0,1 2 1,2 4-1,-3 2 0,3 1 0,-2 3 0,-1 3 1,-2 2-1,-2 0-81,-2 0 0,1 7 0,-3 2 0,0 4 0,-4 1 0,-2 1 0,-3-1 1,-1 2-1,-2 2 0,-2 1 0,-3-1 0,-4-2-14,-4-2 1,-1 0-1,-1 1 1,1-1 0,0-1-1,-1-4 1,1-2 0,-1-2-1,1-1 1,0 0-1019,-1-3 0,6-1 0,1-1 1020,1-4 0,2-3 0,5-7 0</inkml:trace>
  <inkml:trace contextRef="#ctx0" brushRef="#br2" timeOffset="215">24083 8460 7968,'0'-14'374,"0"-1"0,2 1 1,3 0-1,4-1 1,6 1-246,4 0 0,-3-1 0,5 1 0,-2-1 1,2 1-1,-1 0 0,3-1 0,-1 1 1,4-1-1,-1 3 0,1 2 0,-4 5 1,-1 4-1,-2 1 0,0 0-146,1 0 1,-3 6 0,-7 4 0,-5 4 0,-4 4 0,-1 1-1,-1-2 1,-4-1 0,-3-1 0,-2-1-178,1 1 0,-1-6 0,-4-1 1,-1 0-1,1-1 0,0-1 0,-1-1 1,1 0-1,-1-1 194,1 0 0,0-3 0,-1-1 0</inkml:trace>
  <inkml:trace contextRef="#ctx0" brushRef="#br2" timeOffset="216">25134 8446 7708,'-15'-15'211,"2"-4"0,2 0 1,2 2-1,-3-1 1,0 0-1,-1-2 1,2-3 563,1-2-776,1 4 1,-1-6 0,2 4 0,0-1 0,2 2 0,-1 1 0,4 4 0,1 1 0,6 3 0,4 3 0,6 5 0,4 4 0,2 1 0,3 0 0,1 0 0,0 1 0,1 3 0,2 2 0,1 2 0,-3 2 0,-2-1 0,-1 1 0,-1 1-188,-1 2 0,-2 1 0,-7 1 0,-3-1 0,-1 0 0,-4 1 0,-3-1 0,-3 2 0,-5 2 1,-4 1-1,-4-2 0,-1-1 290,-4-1 1,4-1 0,-6-1 0,1-2 0,1-3 0,0-1 0,4-4 0,1-2 0,1-1-122,1 0 1,6-1 0,5-4-1,6-3 1,6 0 0,4 3-1,2 4 1,-1 1 0,2 0-1,2 0 1,2 0-93,3 0 1,-1 1 0,4 2 0,-2 4 0,1-1 0,2 1 0,2-3 0,0 1 0,0 2 0,0-1 0,-1 0 0,1-2 110,0-3 0,6 6 0,2 0 0</inkml:trace>
  <inkml:trace contextRef="#ctx0" brushRef="#br2" timeOffset="217">25824 8273 7743,'7'-14'234,"-6"-1"1,4 1 0,-5 1-1,-5 4 1,-4 4 0,-4 3-114,-2 2 0,1 7 0,1 2 0,2 4 1,3 1-1,0 1 0,2-1 0,-1 1 0,4 1 1,1 1-1,2 4 0,0 0-250,0 0 1,7 3 0,1-5 0,1-2 0,3-1-1,2-1 1,4-3 0,-1 0 0,1-4 0,-1-2 0,3-3-1,-3-1 177,-1-2 0,-1-7 0,-1-4 0,0-5 1,-1-5-1,-3-1 0,-6-3 0,-2-3 0,-2 0 1,0-1-1,-2 0 0,-2 2-45,-6 3 1,-3-2 0,-1 5 0,-2 2 0,-2 3 0,-1 7 0,0 2 0,0 3 0,0 2 0,1 5 0,4 7 0,2 4-513,3 5 1,6-1-1,-2 6 1,3 1 0,2 1 508,0-2 0,0 3 0,0-4 0</inkml:trace>
  <inkml:trace contextRef="#ctx0" brushRef="#br2" timeOffset="218">26529 7813 7708,'10'-16'347,"-2"-2"0,-2-1 0,-4 5-190,-5 7 1,-4 10 0,-4 15 0,1 3 0,1 1-1,-1 4 1,1 1 0,-1 3 0,0 2 0,1 3 0,-2 2-1,-1 5-361,3 4 1,-4 1-1,3 5 1,-2 3 0,-1 1-1,2 0 1,1-4 0,1-4-1,-1-3 1,2-5 0,0-6-1,2-10 204,-1-7 0,2-9 0,-1-1 0,-2-7 0</inkml:trace>
  <inkml:trace contextRef="#ctx0" brushRef="#br2" timeOffset="219">26299 8388 7708,'-5'-22'189,"0"3"0,1 3 0,-1 1 0,0 1 0,0 0 89,-1-1 0,6 7 0,0 3 0,8 2 0,5 0 0,1-2 0,0 2 0,2 0 0,4 0-245,3-2 0,0-5 1,1 5-1,1 1 1,3-1-1,0 0 1,1 0-1,0 0 0,0 1 1,-1 0-1,1 3 1,0 1-280,0 0 1,-7 0-1,-3 0 1,-3 0 0,-1 0-1,-1 0 323,0 0 1,-7 0 0,-7 0-1,-8 0 1,-5 0-1,-1 0 1,1 1 0,2 3-57,1 0 1,7 3-1,-3-4 1,1 3-1,-2 1 1,1 1 0,0 0-1,2 3-96,3 2 0,2 1 1,4 1-1,5-1 0,3-1 1,1-2-1,0-3 0,1-2 1,1-2-1,1-3 0,4-1 50,1 0 1,1 0-1,2 0 1,-2-1-1,-1-4 1,1-5 0,1-4-1,-2-4 1,-3-3-1,-1 1 1,-1-3 0,1 2 5,-5 1 1,-1-4-1,-5 3 1,-1 0-1,1 0 1,-4 4-1,-2 1 1,-2 3-1,-4 3 0,-5 6 1,2 8 0,0 6 0,0 3 0,2 3-1,0 1 1,1 4 0,0 0 0,0 1 0,2-1-1,1 1 1,2 1-111,0 2 1,0-2 0,2-1 0,3-1-1,4-3 1,4-2 0,2-2 0,-1 0 0,0-1-1,1-3 1,1-5 0,1-4 128,3-1 0,-1 0 0,-5 0 0</inkml:trace>
  <inkml:trace contextRef="#ctx0" brushRef="#br2" timeOffset="220">27651 8388 7655,'-1'10'363,"-2"0"1,-4 1-1,-1 1 1,-3 4 1965,-2 4-2243,-1 2 0,-1 7 1,1 1-1,-2 2 0,-2 3 1,-1 1-1,3-1 0,3-3-86,4-2 0,-1 5 0,-4 2 0</inkml:trace>
  <inkml:trace contextRef="#ctx0" brushRef="#br2" timeOffset="221">18832 14187 7725,'8'-15'106,"3"1"0,-4-2 1,1-2-1,5-2 1,4-4-1,7-5 0,3-3 1,4-3-1,1-4 1,3-4 555,2-2 1,4-6-679,2-1 1,2-3 0,-11 1 0,-2 3 0,-2 1 0,-1 4 0,-4 1-1,-4 3 1,-7 4 0,-2 4 0,-4 4 0,-4 3 0,-2 1 0,-2 4 0,-2 3-1,-1 4 1,-3 6 0,-2 2 0,-5 6 0,-3 4 0,-5 8 0,1 5 0,-3 7-1,1 2 1,-4 7 0,1 2 42,1 1 0,-2 5 1,5 0-1,0 5 1,1 4-1,2 1 1,2 1-1,3 0 1,4 3-1,4 1 1,3-1-1,4-3-52,3-1 1,4-4-1,11-7 1,4-8 0,1-5-1,1-8 1,-2-7 0,1-6-1,2-4 1,1-4 0,-3-5-1,-1-8 12,2-5 1,-4 2 0,0-6 0,-1-4 0,-3-3 0,-1 0-1,1 1 1,0 3 0,-4-1 0,-3 2 0,0 3 0,1 3-98,-3 0 1,-1 5 0,-5-3 221,2 3 0,0 10 1,-5 6-1,0 8 32,0 4 0,0-2 0,1-2 0,3 0 55,0 0 1,3-5-252,-2 2 0,1-5 1,5-5-1,-3-4-95,-1-4 1,-3 3-1,-4 1 203,0-3 0,-1 6 0,-4 1 1,-5 5-1,-1 5 0,0 3 1,3 2-1,0-1 0,2 2 0,-2 1 34,0-3 0,3 4 1,-3-2-1,2 5 0,2 3 1,1-1-1,0-2 1,-2-2-1,2 1 0,1-1 1,4 0-1,1 1-55,2-1 1,5 1 0,-4-3-1,2 0 1,3-4 0,2 0 0,1-2-1,1 0 1,-1-2 0,0-3-1,1-1-68,-1 0 0,1-1 0,1-4 0,1-5 0,2-3 0,-1-1 0,-2 0 0,0-1 0,2-1 0,1-1 1,-2-3-1,-1 1-3,-1-2 1,-1 4-1,0-7 1,1 0 0,-2 0-1,-4 2 1,-2-1 0,-3 2-1,1 1 1,-2 0 0,-3 3-1,-4 1 112,-6 3 1,-3 7-1,-1-2 1,-1 1-1,1 4 1,0 1-1,-1 2 1,1 0-162,-1 0 0,7 2 1,5 1-1,6 2 1,7 0-1,3 0 1,1-1-1,2 0 0,2-1 1,3 0-1,1 3 51,4 2 1,-4-4 0,0 2-1,1-1 1,-3 1 0,1 1 0,-5 1-1,-3 0 1,-3 3 0,-1 2-1,-1 1 1,-3 0 99,-3 1 0,-4-1 0,-3 2 0,-4 2 1,-4 1-1,-3-2 0,-2-1 0,-1 0 0,0 2 1,0 1-1,0-3 0,1-3-231,2-3 0,2-7 1,-1 2-1,2-5 0,5-5 1,8-5-1,8-1 0,4 0 138,-3 1 0,9 2 1,-4-1-1,2 2 1,0 2-1,-1 1 1,-1 0-1,0 3 1,2 1-1,2 0 1,1 0-1,0 1 52,2 4 1,-5-3-1,5 4 1,-2-1-1,2 1 1,0 1-26,-1-1 0,6 5 0,-4-3 0</inkml:trace>
  <inkml:trace contextRef="#ctx0" brushRef="#br2" timeOffset="225">21451 13582 7709,'0'-19'235,"0"0"0,0-6 0,0 2 0,0 1 0,0 3 0,0 3 0,0 1 1693,0 1-1896,0 6 0,-5 3 1,0 10-1,2 6 1,1 5-1,2 5 1,0 0-1,2 1 0,1 0 1,2 6-1,0 2 1,-1 5-1,1 0 1,-2 0-1,-1-3 0,-2-1 1,2-1-1,1 2 1,2 2-1,-2-4 1,-2-3-1,-2-4-48,-4-3 0,2 3 1,-7-7-1,-1-5 1,-2-1-1,-1-4 1,-1 0-1,1-4 1,-2-5-1,-2-7 1,-1-3-1,2-1-29,1 0 0,1-7 0,1-3 1,1-2-1,4 1 0,4 2 1,3 1-1,2 1 0,0 0 0,0 4 1,0 1-1,2 3 80,3 3 0,4-1 0,9 6 0,1 2 0,-1 2 1,-3 1-1,1 0 0,2 1 0,1 2 0,-1 4 1,-1-1 85,3 1 1,-3 2 0,6-4-1,-1-2 1,-1-1 0,1-2 0,0 0-1,4 0 1,1 0 0,2-2 0,0-3-1,0-4-90,-1-4 1,-1-1-1,-1-1 1,-4 1-1,-1 1 1,-2 2 0,1 1-1,-3-1 1,-2-2-1,-4-1 29,0-1 0,-6 3 1,-5 2-1,-7 7 0,-2 6-125,-1 7 1,1 2 0,-4 3 0,2-1 0,1 2 0,0 2 0,1 1 0,-1 0 0,1 0 0,1 1 0,3-3 0,3 1-81,2 1 1,0-3-1,0 3 1,0-3-1,2-3 1,3-4 0,4-4-1,4-5 1,1-5-1,1-4 101,-1-4 0,1-3 0,-1-3 0,0-3 0,1-2 0,-2 0 0,-2 0 0,-2 0 0,1 1 1,-1 1-1,-1 1 0,-1 0 207,-4 4 0,3 1 0,1 1 0,-1 1 0,2 0 0,0 1 0,3 3 0,2 4 0,2 1 0,-1 0-108,0 2 0,1 1 0,1 2 0,1 0 0,3 0 0,-3 0 0,1 2 0,-1 1 0,2 4 1,-1-1-1,-2 2-125,-2 0 1,-4-5 0,-2 4-1,-3-3 1,-7 1 0,-6-2 50,-5-1 1,-1-2 0,0 0 0,-1 2 0,1 2 0,-1 4 0,1 2 0,0-1 0,1 3-17,3 0 1,2 3-1,5 1 1,-2 1 0,2 3-1,2-3 1,1-1-1,1 0 1,4 0 0,5 0-1,2-3 1,3-2 1,-1-3 1,7-1-1,1-7 1,2 0 0,0-2-1,2-4 1,1-7-1,2-6 1,0-2 0,-2-2-1,-2 1 1,-2-4-26,-3-1 0,4 3 0,-4 2 1,-4 1-1,-4 4 0,-4 1 72,-1 1 1,-2 14-1,-5 5 1,0 9 0,0 5-1,0 1 1,0 0 0,0 0-1,0 0 1,0 1 0,0-1-432,0 0 0,4 0 0,3-4 0,1-1 0,3 0 1,2-1-1,1-3 0,0-5 417,1-4 0,-1-7 0,1-2 0</inkml:trace>
  <inkml:trace contextRef="#ctx0" brushRef="#br2" timeOffset="226">22832 13338 7709,'0'-29'493,"0"0"0,0 2 0,0 2 1,0 2-1,0 2-217,0 4 0,-2 7 1,-1 7-1,0 6 1,3 7-1,5 3 1,3 1-1,3 0 1,1 1-2780,3-1 0,1 7 2503,3 3 0,3 3 0,7 2 0</inkml:trace>
  <inkml:trace contextRef="#ctx0" brushRef="#br2" timeOffset="227">23220 13482 9571,'-1'-15'0,"-3"1"0,-2 0 0,-2-1 0,-2 1 0,1-1 362,-1 1 1,5 4 0,-4 1-1,-2-1 1,-2 2 0,-2 3-1,1 5 1,0 5 0,-1 6-1,1 7-442,0 6 0,4 3 0,2 2 0,0 0 0,2 0 0,-1-1 1,4 1-1,1-2 0,2-1 0,0-4 0,2-1 8,3-3 1,3-4-1,6-4 1,1-7-1,-1-6 1,0-7-1,1-3 1,-3-3-1,0-1 1,-3-3 0,1 1-39,-2-2 0,3 5 0,-6-3 0,0 3 0,-1 2 45,1 0 0,0 12 0,-5 7 0,0 6 0,0 3 0,0 1 0,0-1 0,0 0 0,0 1 0,0-1 0,0 1-928,0-1 0,2-4 1,2-2 992,6-2 0,3-8 0,1-6 0</inkml:trace>
  <inkml:trace contextRef="#ctx0" brushRef="#br2" timeOffset="228">23407 13180 7706,'10'-37'193,"-1"3"1,-5 5-1,0 6 1,-4 5-1,-3 8 1,-3 10-1,-1 8-220,1 5 1,-4 3 0,6 2-1,-1 2 1,0 3 0,0 4-1,2 3 1,1 6 0,2-1 0,0 2-1,0-2 1,0 1-201,0 1 1,0-5 0,0 3 0,2-1 0,3-2-1,4-3 1,4-5 0,2-4 0,-1-4 0,0-4-1,1-8 1,1-2 465,3-2 0,-3-11 0,5-5 0,-2-5 0,2-5 1,-1-2-1,3-4 0,-2-3 0,1-2 0,-1-3 1,1-2-1,-1-1 87,0 0 1,-2 0-1,-5-2 1,1-1 0,-3-2-1,0 0 1,-4 1-1,-2 4 1,-3 8 0,-1 8-227,-2 8 1,-7 11-1,-2 9 1,-4 12 0,-1 11-1,-1 8 1,1 6-1,-1 6 1,1 2 0,0 3-1,-1 3-154,1 2 1,0-3 0,1 0 0,2-1 0,3-4 0,1-1 0,4-3 0,1-6 0,2-7 0,2-8 0,3-5 0,4-3 22,4-4 1,-3-2 0,-1-7-1,3-2 1,0-4 0,3-7-1,-1-5 1,-1-1 0,-2-2 0,-1-1-1,1-2 103,2 0 1,-4 2 0,1-2-1,-1 4 1,-1 4 0,-1 2-1,-1 0 1,4 1 106,3 3 1,-4 5-1,-1 10 1,-1 6-1,-4 5 1,-2 4-1,1-1 1,1 0 0,2 0-1,0-1 1,0-1 17,-1 3 1,3-4 0,-4 3 0,2-3 0,0-4 0,-1 0 0,3-4 0,1-2 0,3-3-222,2-1 1,1-9 0,-1-2 0,-2-6 0,0-2 0,4-4 0,2 0 0,1 1 0,-2 2 0,-2 2 0,-1 2 0,-2-1-129,-1 1 1,-1-1 0,6 3 0,-1 2 0,-1 7 0,-2 6 0,-3 7 114,-2 2 1,-1 4 0,-5 2 0,0 1 0,0-1 0,2-2 0,1-2 0,2 1 0,-2-1-1,-1 0 1,-1 1-74,4-1 1,-2-1 0,7-4-1,1-4 1,2-5 0,0-5-1,-2-6 1,-2-5-33,3-3 0,0-5 0,3 3 1,-1-1-1,1-2 0,-1 2 0,0 1 1,1 2-1,-1 1 0,-1 4 0,-2 4 1,-1 2 194,1 0 0,-5 6 0,-1 2 0,-3 8 0,-2 5 0,0 2 0,0-1 0,0 0 0,0 1-536,0-1 0,0 1 0,0-1 0,0 0 0,1 1 0,4-2 0,3-5 483,0-8 0,5-13 0,-5-10 0</inkml:trace>
  <inkml:trace contextRef="#ctx0" brushRef="#br2" timeOffset="235">24774 12892 7688,'22'-43'768,"-1"1"0,-8 4 0,-4 6-582,-4 6 1,-8 13 0,-3 13-1,-1 8 1,1 5 0,3 2 0,0 1-1,-1 3 1,0 3 0,0 2-1,3 0-4926,1 2 4740,0 1 0,-7 8 0,-1 2 0</inkml:trace>
  <inkml:trace contextRef="#ctx0" brushRef="#br2" timeOffset="236">25119 12849 7688,'7'-26'391,"2"1"0,2-3 1,1 4-1,-3 2 1,1 4-1,-1 2 87,1 2 1,-7 14 0,2 8 0,-5 10-1,-3 4 1,-4 5 0,-1 5 0,-3 7 0,-3 0-1,-4 3 1,-1 0-403,1 2 1,1 4 0,-1-1-1,-1 2 1,0 1 0,0-1-1,0-2 1,1-3 0,4 0 0,2-4-1,4-5 1,2-8-296,3-5 1,1-7 0,4-7 0,3-3 0,4-7 0,4-6 0,1-5 0,1-1 0,-1-2 0,1-3 0,-1-5 121,0-4 1,5 0-1,-1 0 1,-4 3-1,-2 3 1,-1-1-1,2 2 1,-1 1-1,0 2 1,-3 4 143,2 4 0,-4 5 1,-2 10-1,-4 5 1,-1 4-1,0 4 0,0 2 1,0 1-1,0 2 1,0-3-1,0 1 26,0-3 0,0-1 1,0 1-1,0 1 0,0-1 1,2-4-1,1-3 0,3-3 1,2-1-91,4-4 0,0-8 1,3-5-1,1-2 0,1-3 1,2-1-1,-1-1 0,0-4 1,-2 0-1,0 0 0,-4 5 1,1 4-89,0 2 1,1 2-1,1-2 1,-1 6 0,-1 4-1,-3 4 1,-6 6 29,-2 3 1,0-2 0,1 2-1,1 3 1,1 0 0,0 0 0,0-2-1,0-1 1,-1-2 0,3-1 99,1 1 0,-3-5 1,4-1-1,2-3 1,2-4-1,0-3 0,-2-4 1,-1-6-1,-1-2 1,1-4-1,0 0 54,1 0 0,-5-4 0,1 1 0,-3-3 1,1-2-1,-2 2 0,-1 1 0,-4 4 1,-2 1-1,-8 5 0,-4 5 0,-4 6-569,-3 3 0,-1 9 1,-5 2-1,1 6 1,-1 2-1,2 4 490,3 1 0,-10 2 0,4 5 0</inkml:trace>
  <inkml:trace contextRef="#ctx0" brushRef="#br2" timeOffset="237">26342 13496 7697,'-14'0'682,"1"-1"0,2-3 1455,1 0-2113,1-8 0,-1 11 0,2-6 0,0 1 0,2-4 0,-1-2 0,2-3 0,1-1 0,-1-1 0,2-4 0,1-2 0,2-2 0,0-2 0,2 0 0,1 1 0,3 4 0,2 1 0,3 3 0,4 1 0,2 1 0,3 0 0,-1 3 0,2 2 0,1 3 1,2 3-1,0 2-97,1-2 0,-2 3 0,1-3 0,0 5 0,-2 4 0,-3 2 0,-3 2 1,-3 3-1,-3 2 0,-6 1 0,-2 1 0,-2 1 172,0 3 1,-2-3-1,-2 5 1,-6-2-1,-3 0 1,-1-1 0,0-2-1,-1-2 1,1 0-1,-1-1 1,3-2 0,0-3-218,3-1 0,-1-2 0,-3-7 0,5-3 1,7-4-1,6-4 0,3-2 0,3 1-29,2 0 0,-1-1 0,0 3 1,-3 0-1,2 4 0,2 2 0,2 3 1,-1 1-1,0 4 296,1 3 1,-6 3 0,-1 6 0,0-1 0,0-2 0,2-1 0,-1-1 0,1 1 0,1-2 0,4-2 0,2-3 0,2-1-107,-1-2 0,3-2 0,0-3 1,-1-4-1,3-4 0,-3-1 1,3-2-1,-2-2 0,-2-3 1,-5 1-1,-3-3 0,-1 2-132,-2 1 1,-2 0 0,-6 6 0,0 0 0,-1 1 0,-2 5-1,-4 6 6,-1 5 0,5 13 0,-2-1 0,4 1 0,1 1 0,0 1 0,0 3 0,0 0 1,1-1-1,4-2 0,3-2 0,2-2-288,-1 1 1,1-2 0,4-4 0,1-3-1,-1-1 1,0 0 0,-1-3 0,-3-6 370,-6-5 0,4-10 0,0-4 0</inkml:trace>
  <inkml:trace contextRef="#ctx0" brushRef="#br2" timeOffset="238">26558 12647 7697,'-10'-22'329,"1"1"0,-2 2 0,1 1 0,5 6-268,10 5 1,6 10-1,4 4 1,1-1-1,1 2 1,2-1-1,0 0 1,1 1-1,-1 4 1,0 0-1,0 3-61,0-1 0,7 1 0,-4-1 0</inkml:trace>
  <inkml:trace contextRef="#ctx0" brushRef="#br2" timeOffset="239">27133 12719 6765,'0'15'0,"0"-1"0,0 7 0,0 1 0</inkml:trace>
  <inkml:trace contextRef="#ctx0" brushRef="#br2" timeOffset="240">27234 13280 8394,'-13'-1'361,"4"-4"1,4-5-1,3-4 1,4-4-1,1-1 1,4 0-1,2-2 1,5-1-1,4-1-196,0 4 1,4 3-1,0 2 1,2 0-1,-1-1 1,-2 2-1,-2 4 1,0 4-1,0 3 1,0 2-1,0 2-225,1 3 0,-1 4 0,-5 9 0,-1 1 0,-3-1 0,-6-2 0,-2-2 0,0 0 0,1 1 0,2-1 0,-2 1-206,-2-1 1,-1 0 0,-1-1 0,-2-5 0,-2-8 172,2-8 1,1 0-1,2-1 1,0-3-1,2 0 1,2-1 0,4 2-1,2 1 1,-2-1-1,0 0 1,0-1 244,3 3 1,2 1 0,1-2-1,-1 4 1,-2 1 0,-1 0 0,1 2-1,2 2 1,1 1 0,1 0 0,-1 0 257,0 0 0,1 0 1,-1 0-1,1 0 0,-1 1-284,0 4 1,-6 3 0,-3 6 0,-3 1 0,-2-1-227,0 0 0,0-4 1,0 0-1,1-1 0,3 1 1,0-1-1,1 3 1,0 0-1,1 1-8,2-3 1,2 3 0,4-5-1,1 0 1,-1-4 0,0-2 0,2-2-1,2 0 1,1-2 0,-1-2 0,-1-6 198,3-3 1,-6-1 0,2-1 0,-5-1 0,-1-1 0,-2-4 0,-2 0 0,-1-1 0,0-1 0,-4 0 0,-4-1-1,-7 1-137,-2 2 0,-3 2 0,-1 5 0,-3-1 0,-5 3 0,-1 2 1,-1 5-1,2 4 0,-2 2 0,1 2 0,1 4 0,3 2-560,0 7 0,10-1 0,-3 6 1,3-2-1,3 0 0,3-1 0,3-1 1,4 1 605,3 1 0,3 0 0,6-5 0</inkml:trace>
  <inkml:trace contextRef="#ctx0" brushRef="#br2" timeOffset="241">28529 12777 7697,'14'-42'218,"1"4"1,-1 3 0,-1 1 0,-2 0-1,-1 4 1,-1 3 0,1 6 0,-2 4 0,-2 4 358,-3 0 1,-1 8 0,-2 5 0,0 8 0,0 5 0,-2 3 0,-1 3 0,-3 5-629,-2 3 0,3 7 0,-3 1 1,2 2-1,1 3 0,0 1 1,-1 4-1,-1 1 0,-1 2 1,2-1-1,-1-2 0,3-2-322,-3 0 1,6 0 0,-4-1-1,3-4 1,2-6 0,0-6-1,-1-7 1,-4-5 0,-3-6 399,0-8 1,-5-6-1,5-9 1,-1-1-1,1-3 1,0-5 0,0-1-1,-2-3 1,0 3-1,2-2 1,2 1 0,3-1-86,1 0 1,-3-2-1,1 2 1,0 3-1,3 5 1,1 3-1,1 3 1,4 3-1,5 5 57,3 4 1,1 2-1,0 4 1,1 3 0,1 2-1,1-1 1,3 3 0,-1-1-1,1 0 1,4-3-1,2 0 1,0-2 61,-2 1 0,1-2 0,7-5 1,0 0-1,-3 0 0,-4-2 0,1-3 1,1-4-1,0-4 0,-3-2 0,-4-1 1,-4-1 132,-2-2 0,-4-5 0,-3 4 0,0 3 0,-4 1 0,-1 2 0,-2-1 0,-2 1 0,-3 1 0,-4 3 0,-4 6-181,-1 2 0,-1 10 0,1 5 1,-1 6-1,-1 3 0,-1 4 1,-1 1-1,4 2 0,3 0 1,1-1-1,0 1 0,2-2-130,2-3 1,1 2-1,5-5 1,2-2 0,3-2-1,4-4 1,4-2 0,1-3-1,2-3 1,2-5 0,3-5-1,0-4 107,-1-4 0,4-3 1,-3-2-1,0-2 1,0-1-1,-4-1 1,-1 1-1,-1-2 0,-1 3 1,0-1-1,-1 3 1,-2 4 0,-1 4 1,-7 2 0,2 7 0,-3 1 0,-2 6-1,0 7 1,0 4 0,0 4-341,0 2 0,1-4 0,2 3 0,4 1 0,-1-1 0,2 3 0,0 1 0,3 0 1,2-2 348,1 1 0,7 2 0,2 2 0</inkml:trace>
  <inkml:trace contextRef="#ctx0" brushRef="#br2" timeOffset="242">29694 13194 10612,'-6'10'280,"-2"-1"0,-2 2 0,1 4 0,-3 2 0,0 4 0,-4 2 0,-2 2 0,-1 2-280,1 2 0,2 6 0,2 2 0</inkml:trace>
  <inkml:trace contextRef="#ctx0" brushRef="#br2" timeOffset="243">19106 15252 9226,'8'-2'290,"-4"-3"0,0-4 1,0-4-1,4-2 1,3-1-1,2-3 1090,3-5-1374,2-3 1,3-7 0,3 1 0,4 1 0,4 0-1,2 2 1,-2-1 0,-3 7 0,-4 5 0,-2 8 0,-3 3-1,-2 5 1,-4 3 0,-2 4 0,-4 8 0,-2 4 0,-3 4-1,-1 1 1,-2 2 0,-2-3 0,-3 3 0,-4-3-1,-4 1 1,-3-2 0,-2 1 0,-1-1 0,0-2-247,-2-1 1,4-6 0,-6 0 0,3-1 0,2-1 0,2-3 0,2-3 0,-1-2 0,2-2 0,5-1-360,8-2 1,8-6 0,10 3-1,3-2 1,1 2 0,4 0 598,1 0 0,2 5 0,-1-3 0</inkml:trace>
  <inkml:trace contextRef="#ctx0" brushRef="#br2" timeOffset="244">19868 14964 7722,'14'-21'201,"1"7"0,-2-2 1,-4 4-1,-4 1 1,-5 0-1,-5 1 0,-4 6 1,-6 2-1,-2 4-13,-3 2 1,-5 4 0,2 7-1,0-1 1,0 2 0,1 2 0,1 3-1,0-1 1,4 3 0,1-1-1,3 4 1,2 1-385,1 2 0,7-5 0,0-2 0,6-1 0,6-4 0,4-1 0,2-3 0,-1-3 0,2-5 0,2-4 0,1-1 0,0-1 205,2-4 0,-7-3 1,2-7-1,-5-1 1,-1-1-1,-1-2 1,-1 1-1,0 2 1,-1 2-1,-1-1 1,-3 1-1,1-1 121,0 1 0,-2 0 0,4 1 1,-1 2-1,2 1 0,1 1 1,3 1-1,2 3 0,1 2 1,0-1-137,1 0 0,-1-1 0,2 5 1,2 0-1,1-2 0,-2-1 0,-1-2 0,-1 2 1,-1 1-1,1 2 0,-1 0 133,0 0 1,-7 0 0,-7 2 0,-8 1 0,-5 4 0,-1-1 0,-1 2-25,1 0 1,-1-3 0,1 4 0,0 1 0,-1 0 0,1-1 0,0 2 0,1 2 0,2 1 0,3 1 0,1-1-163,4 1 0,1-1 0,2 0 1,0 1-1,2-2 0,3-2 0,6-3 1,5-2-1,5-3 0,1-1 1,2-2-1,0 0-14,0 0 1,0-11-1,5-4 1,0-2-1,-1-2 1,1-2-1,0 0 1,-2-1-1,-3-1 1,-3-1 0,-2 2-1,0 3 138,-1 3 0,-7 3 1,-3 2-1,-2 4 1,-2 6-1,-4 7 1,-4 5-1,0 4-107,0-1 1,3 1-1,1 1 1,0 1-1,0 2 1,0 0 0,0 1-1,1-1 1,3-2-1,2-1 1,2-1 0,2-1-916,-3 1 0,6-3 0,-3 0 1,3-4 956,1-2 0,7-8 0,1-6 0</inkml:trace>
  <inkml:trace contextRef="#ctx0" brushRef="#br2" timeOffset="245">20616 14734 9588,'-9'-13'0,"1"2"0,0 3 0,1 0 46,1 0 0,1 6 0,5 2 0,2 8 0,2 5-46,6 1 0,9 1 0,4-1 0</inkml:trace>
  <inkml:trace contextRef="#ctx0" brushRef="#br2" timeOffset="246">21062 15021 7722,'-6'-8'306,"-1"-4"1,-4 2 0,3-3-1,0-1 1,2-1 0,-2 1 0,1 0-1,-1-1-22,0 1 0,0-1 0,-3 3 0,2 0 0,-3 4 0,0 2 0,-1 4 0,2 6 1,1 5-1,-1 4 0,-2 3-306,-1 3 1,4-1 0,2 4-1,0 1 1,2-1 0,-1 2-1,4 0 1,2-2 0,1-1-1,0-3 1,1-2-36,4-2 0,3-1 0,6-4 0,1-4 1,-1-5-1,0-5 0,2-4 0,2-4 1,1-1-1,-1-1 0,-2 1 0,-3-1-95,-4 1 1,4 0 0,-5-1 0,2 3 0,-2 0-1,0 4 1,-2 4 0,0 5-20,-2 7 0,-3 10 1,-2 1-1,-3 0 0,0 0 1,0 0-1,3 1 1,1-1-1,1-2 0,3-2 1,2-6 170,2-2 0,2 4 0,4-3 0</inkml:trace>
  <inkml:trace contextRef="#ctx0" brushRef="#br2" timeOffset="247">21249 14705 7711,'-1'-15'568,"-4"1"1,3 0 0,-3-1 0,2 2 0,0 2-822,-2 2 1,7 12 0,7 2 0,4 7 0,0 6 0,-2 1 0,-3 0 0,0 2 252,0 3 0,2 3 0,4 2 0</inkml:trace>
  <inkml:trace contextRef="#ctx0" brushRef="#br2" timeOffset="248">21379 15079 7711,'14'0'69,"0"0"1,1 0 0,-1-2-1,-1-3 1,-2-4 0,0-4 0,4-3-1,2-1 1,1-4 0,0-2 0,-1-4 176,2-5 1,5-5 0,-5-6 0,-1 0 0,-2 0 0,-2 0 0,1 0 0,-2-1 0,-4 3 0,-4 2 0,-3 8 0,-2 5-139,0 7 0,-2 9 0,-3 5 0,-4 4 0,-4 2 1,-2 4-1,1 6 0,0 7 0,-1 6 0,1 3 0,-1 2 1,1 0-253,0-1 0,-1 6 0,3 1 0,0 0 0,4 2 0,0-2 0,2 2 0,-2-2 1,2 2-1,-1-2 0,4 0 0,3-4 79,5-6 0,-2-1 1,5-8-1,0-5 1,0-3-1,3-4 1,2-3-1,1-2 0,1-4 1,-1-6-1,0-5 1,1-5 134,-1-1 1,1-1-1,-1-2 1,0 2 0,1 2-1,-1 2 1,1 0 0,-1 1-1,0 4 1,1 3 131,-1 0 1,0 6 0,-1 5 0,-2 8 0,-3 5 0,-1 1 0,-2 0 0,-1 1 0,1-1 0,0 1-131,1-1 0,-2-4 1,4-1-1,0 2 0,0 1 1,3-3-99,2-4 1,-1-5 0,-2-5 0,-4-4-1,-1-4 1,2-2 0,-1 1 0,2 0-1,-2-1 1,2 1 0,-1-1 0,1 1 121,0 0 1,-4 1-1,4 2 1,0 3-1,0 1 1,4 4-1,-1 3-61,-2 5 1,3 3-1,-8 6 1,1 1-1,2-1 1,1 0-1,1 1 1,1-1 0,1 1-30,2-1 1,-4-6 0,1-3 0,1-4-1,2-1 1,1 0 0,1-1 0,-1-4-1,0-5 1,1-2-61,-1-3 0,1 1 0,-3-1 1,0 1-1,-3 1 0,1 2 1,-1 3-1,-1 3-152,-1 7 1,-2-1 0,-5 9 0,0 1 0,0 2 0,0 1 0,0 1 0,0-1 0,1-1 0,2-2-1129,2-1 0,2-7 0,-3 2 1334,6-4 0,3-7 0,1-2 0</inkml:trace>
  <inkml:trace contextRef="#ctx0" brushRef="#br2" timeOffset="249">22645 14345 7688,'9'-35'262,"1"6"0,-7 2 0,2 11 0,-4 8 0,-2 11 0,-2 10 0,-4 5 1,1 2 322,-1 3 1,-4 1-586,2 4 0,-4 1 0,-1 0 0</inkml:trace>
  <inkml:trace contextRef="#ctx0" brushRef="#br2" timeOffset="250">23335 14734 7722,'0'-15'-54,"0"6"0,-1-1 0,-4 0 1,-3 4 488,0 6-389,-5 6 1,10 9-1,-5-1 1,0 2 0,2 2-1,-2 3 1,1 1 0,1 2-1,3 0 1,1-2 0,2 1-1,0-3 1,0 1-1,2-3 1,2-4 0,6-4-1,3-5 1,1-4 0,0-1-1,1-1 1,-1-4 0,1-5-1,-1-4-46,0-5 0,1-4 0,-1-6 0</inkml:trace>
  <inkml:trace contextRef="#ctx0" brushRef="#br2" timeOffset="251">23450 14518 7722,'0'-15'372,"-1"1"1,-2 0 0,-4 1-544,-1 3 0,10 5 0,-1 9 0,4 2 0,3 0 0,0 2 0,3-1 0,1 1 171,-3 0 0,10 1 0,-3 6 0</inkml:trace>
  <inkml:trace contextRef="#ctx0" brushRef="#br2" timeOffset="253">23709 14748 7583,'2'-14'236,"1"-1"0,2 1 0,-2-1 0,-1 1 0,-2 0 1,0-1-1,0 1 0,0-1-30,0 1 1,5 0 0,-1-1-1,-1 1 1,1-1 0,-1 1 0,3 0-1,2 1 1,2 2 0,-1 3-1,1 1-236,1 4 0,-3 2 0,2 1 0,1 0 0,2 0 0,1 1 0,1 4 1,-1 5-1,-1 2 0,-4 3 0,-2-1-21,-1 0 1,-4 2-1,3 2 1,-4 1 0,-2-1-1,-4-2 1,-5 0-1,-3 1 1,-1 3 0,0-3-1,-2-1 1,-2-1-63,-1-1 1,0 0-1,4-1 1,1-3-1,-1-6 1,1-2 0,1-4-1,4-2 101,4-6 0,3 2 0,4 0 0,3 2 0,4 3 0,4 1 1,1 2-1,1 0 0,-1 2 0,1 1 133,-1 2 1,2 4 0,2-2-1,1 0 1,-2 3 0,1 0-1,0-2 1,2-2 0,1-3-1,1-1 1,1-2 0,1 0-24,-2 0 0,5-7 0,-3-2 0,2-4 0,-2-1 0,-3-2 0,-2-2 0,0-3 0,-1 1 0,-2-1 0,-2 2 0,-1-1-49,-4 1 1,-2 0 0,-7 5 0,0-1 0,-2 4 0,-1 6 0,-3 10-130,-2 6 1,4 5-1,-2 2 1,1 3 0,0-1-1,2 3 1,2-1-1,1 2 1,0 0 0,0-1-1,1-1 1,2-1-42,2-1 0,6 0 0,-1-6 0,3-1 0,1-5 0,-1-8 1,-3-8-1,-6-5 0,-2-1 116,-2-1 0,0-6 0,0-1 1,0-2-1,0 0 0,0 0 1,2 0-1,1 0 0,2 0 1,-2 2-1,0 3 0,0 1-65,2-1 0,5 8 0,-4-4 1,2 4-1,3 3 0,2 3 1,1 4-1,1 1 0,-1 1 203,0 4 0,2 2 1,2 2-1,1-4 1,-1-4-1,-1-1 0,1 0 1,3 0-1,0-1 1,1-4-1,-1-4 1,1-4-13,0-2 0,2-1 0,4-1 0,-3-4 1,-2 0-1,-1-1 0,-1-1 0,-1-4 1,-2-3-1,-2-4 0,-2 1 0,1-1-221,-1 1 0,-4-1 0,-2 5 0,-2 2 0,-4 3 0,-5 6 0,-7 7 0,-3 6 0,-3 5 0,-1 7 0,-4 6 49,-2 4 0,-1 9 0,-3-2 1,2 3-1,2 2 0,1 1 1,1 2-1,0 3 0,4 0 1,1 2-1,1 0 0,3 3-270,2 2 1,4 1 0,6 0 0,0-2 0,1-2 0,6-6-1,5-4 1,8-3 0,2-5 0,4-4 0,1-6 0,2-3 287,-1-5 1,6-7 0,-1-6 0,-1-4 0,-3-4 0,-3-3 0,-2-1 0,0-2 0,0 0 0,-2 0 0,-1-2 0,-4-1 325,-1-2 1,-6 6-1,0-1 1,-1 0-1,-1 0 1,-3 1-1,-3 2 1,-2 4 0,-2 2-1,-3 4 1,-4 3-1,-4 2 18,-2 3 1,1 3-1,-2 3 1,-1 5 0,-3 3-1,3 5 1,1 2 0,0 2-1,0 3 1,0 1 0,3-2-1,2 1-358,3-1 0,-3-3 0,6 5 0,2 0 0,1-2 0,4-2 0,1-3 0,3-1 1,2 0-1,3-5 0,2-3 0,3-4-44,3-3 0,-3-1 1,4-1-1,-4-4 1,-2-5-1,0-4 1,1-4-1,-3-1 0,0 1 1,-4 2-1,-2 2 1,-1 0 124,1-1 0,-4 1 0,3 3 0,-4 6 0,-1 10 0,0 6-68,0 3 0,0 1 0,0-1 0,0 0 0,0 1 0,0-1 0,2 1 0,1-1 0,3 2 0,2 2 1,4 1-1,0-3-567,3-5 0,-1 2 0,1-4 1,1 2-1,1-1 0,4-5 0,0-4 1,1-1 600,0 0 0,2-6 0,5-2 0</inkml:trace>
  <inkml:trace contextRef="#ctx0" brushRef="#br2" timeOffset="254">25623 14618 7722,'5'-22'0,"1"3"309,2 3 0,-3 0 0,3-2 1,-2-1-1,-3 2 0,1 1 0,-1 1 1,2 1-1,-2-1 105,-2 1 0,-5 4 0,-3 2 0,-1 2 0,-3 4 0,-2 6 0,-1 5 1,-1 4-1,3 1 0,0 1-399,3-1 0,4 2 1,-3 2-1,0 3 1,2-1-1,-1 3 1,4-3-1,1 3 1,2-1-1,0 2 1,2-1-1,3-4-209,4-3 0,4-2 0,2 1 0,-1-3 1,2-2-1,3-5 0,4-4 0,1-1 0,0-1 1,1-4-1,2-6 0,2-5 149,0-3 0,0-7 1,-2 2-1,-3-3 0,-5-2 1,-3 0-1,-2 0 0,1-1 1,-3 0-1,-2-1 0,-5 6 1,-4 2 99,-1 6 0,-6 2 0,-4 6 1,-2 4-1,-3 3 0,2 4 1,2 3-1,2 4 0,-1 4 1,2 2-244,3-1 1,-1 7 0,1 1 0,2 2 0,1-1 0,2-1 0,0 0-1,0 4 1,0-1 0,0 1 0,2-2 0,3 0-1102,4-2 1,4 4 0,2-7 1288,-1-1 0,7 4 0,1 0 0</inkml:trace>
  <inkml:trace contextRef="#ctx0" brushRef="#br2" timeOffset="255">26342 14705 12906,'0'14'0,"0"1"0,-1-1 0,-4 0 0,-5 2 0,-3 3 0,1 5 0,0 4 163,3 0 0,-1 8 1,-4 0-1,-1 3-163,1-1 0,0 7 0,-1 6 0</inkml:trace>
  <inkml:trace contextRef="#ctx0" brushRef="#br2" timeOffset="256">18861 16345 7278,'-10'8'1451,"1"-3"-1339,6-4 1,-4-2 0,7-4 0,2-5 0,1-2 0,3-4 0,2-2 0,4-1 0,0 0 0,3 0 0,-1-2 0,0 0 0,2-1 0,2 1-9,1 0 1,0 2 0,-4 4 0,-1 3-1,1 0 1,-1 4 0,0 2 0,-1 4-1,-2 6 1,-3 5 0,-1 6-169,-4 4 1,-1-2 0,-2 7 0,0 2 0,0 1 0,-2 2 0,-1-2 0,-2-3 0,2-5 0,0-3 0,-1-1-39,0-1 1,-1-8 0,5-7 0,0-10 0,1-9-1,4 0 1,3-3 0,2 2 2,-1 1 1,-4-4 0,5 5 0,-1 1-1,1 2 1,-1 3 146,3 4 1,-1 9 0,-2 9 0,-4 4 0,-2 3 0,1 2 0,2 1-1,0-2 1,2-2 0,-1-4 0,1-2 0,0 3 4,3 0 1,2-4 0,1-3 0,1-3 0,-1-2 0,0 0 0,1 0 0,-1-2 0,0-3 0,1-4 0,-1-4 0,-1-1-101,-3-1 1,1-1-1,-5-1 1,1-2-1,-1-1 1,-3 1 0,0 0-1,1 1 1,0 2-1,0 2 1,-4 1-1,-5 4 1,2-3 0,-7 9 0,-1 5 0,0 6 0,1 5 0,4 1 0,1 0 98,0 1 1,0 1 0,5 1 0,0 4 0,0 0 0,0 1 0,0-1 0,0 0 0,0-4 0,2-1 0,3-1-1,4-1-63,4 1 0,1-7 0,1-4 0,1-2 1,3-5-1,3-5 0,2-8 0,0-7 1,2-5-1,1-7 0,3-5 0,2-7-96,2-2 1,0 1 0,-7-3-1,-2 1 1,-2 4 0,-3-1-1,-2 2 1,-4 2 0,-4 8 137,-5 8 0,-8 14 0,-5 15 1,-4 12-1,-4 12 0,0 7 1,-1 4-1,-1 3 0,-1 2 0,2 2 1,-1 3-1,0 4 109,-1 5 1,-2-2 0,4 12-1,-2 1 1,1 5 0,0 3-1,2 0 1,0-3 0,5-8 0,2-8-1,2-10 1,1-7-178,3-11 0,0-7 1,-2-13-1,-3-9 0,0-11 1,1-7-1,3-3 0,-1-4-60,2-1 0,1-6 0,2-1 0,0 0 0,0 1 0,2-1 0,1 2 0,3 2 0,1 3 1,1 3-1,-2 5 0,2 1 73,0-1 0,-3 9 1,4 1-1,3 5 1,0 4-1,3 0 1,-1 0-1,0 2 1,1 1-1,-1 2 1,1-2 105,-1-1 0,5-2 0,0 0 1,1 0-1,-1 0 0,2-2 1,-1-3-1,3-4 0,-3-4 1,3-3-1,-2-2 0,1-2 24,0-3 0,-4 4 1,1-3-1,-3 1 1,-3 3-1,-2 2 1,-3 2-1,0 1 1,-2 2-59,1 1 1,-2 9 0,-7 1 0,-1 8 0,-4 5 0,1 1 0,0 0 0,1 2 0,0 2 0,0 3 0,2-1 0,2 3-48,1-1 1,0-4 0,0 1 0,0-3-1,0-2 1,0 1 0,1-1 0,4 1 0,4-3-1,4-2 1,2-5-27,-1-4 1,-1-2-1,-2-4 1,-1-5-1,1-2 1,2-3-1,1-1 1,0-1 0,1-4-1,-2 0 1,-2-1-1,-2 1-83,3 0 1,-4 2 0,0 5-1,-2-1 1,-1 1 152,1-1 1,-4 14 0,2 6 0,-2 6-1,-2 3 1,0 1 0,2-1 0,1 0-1,2 1 70,-2-1 1,-2 0 0,1 1-1,1-1 1,4-1 0,1-3-69,3-6 1,-3-7 0,1-3 0,1-2 0,0-3 0,-1-2 0,2 0 0,2 2 0,0 1 0,-2-1 0,-1 0-1,1 1 42,2 6 1,-4-3 0,1 2 0,1 2 0,0 3 0,0 5 0,-3 5-1,-1 2-83,-4 3 0,3-1 0,-1 0 1,-2 1-1,1-2 0,-1-2 1,2-2-1,-1 1-82,3-2 1,-4-3 0,7-10-1,1-5 1,0-2 0,0-3 0,-1 1-1,-1-1 1,1 1 0,0 0 61,1-1 1,-3 7-1,1 2 1,3 1-1,0 0 1,3 2-1,-3 3 1,0 5-235,-3 5 0,-1 2 0,3 3 1,-3-1-1,0 0 0,-1 1 0,-1-1 248,-3 1 0,5-1 0,0 0 0</inkml:trace>
  <inkml:trace contextRef="#ctx0" brushRef="#br2" timeOffset="257">21220 16331 7132,'-4'-10'381,"-1"0"0,2-1 0,1-2-214,2-1 0,0 0 0,0-1 0,0 1 0,0 0 0,0-1 0,0 1 0,0-1 0,-2 1 0,-1 0 0,-2-1 0,1 2 0,-3 4 0,-2 4 0,-4 3-174,-2 2 0,1 2 0,0 3 1,-1 4-1,3 4 0,0 2 1,3 1-1,-1 1 0,2 2 0,2 1 1,1-1-1,0 0-81,2-2 1,1-1 0,4-1 0,3-2 0,4-4 0,4-4 0,2-3 0,1-4 0,1-3-1,2-4 49,-1-4 0,3-2 1,-2 3-1,-2 0 0,-1 3 1,-1-1-1,-2 1 0,-2 1 1,-2 1 107,3 4 0,-6 10 1,-1 5-1,-4 7 1,-1 4-1,-1 4 0,-2 5 1,-4 5-1,1 1 1,-2 1-1,0 0 0,-3 1 0,-2-1 0,3 1 0,1-8 0,-1-3 0,0-5 1,1-4-1,-1-2 0,1-4 0,-1-4 0,-1-5-113,-2-4 1,3-7 0,2-4-1,0-3 1,2-1 0,0-2 0,3-1-1,1-4 1,2 0 0,0-1 0,0 1-1,0-2-21,0 1 0,0 0 0,2-4 0,1 4 1,3 1-1,2 3 0,2 2 0,-1 2 1,1 1-1,1 2 0,2 3 0,3 0 124,3 0 0,-3 0 1,5-3-1,-2 3 0,2 0 1,1 0-1,2-3 1,0-2-1,0-3 0,2-2 1,-1-1-1,1 0 75,-2-2 0,-2 5 1,2-3-1,-5 3 1,-3 2-1,-1-1 1,-1 2-1,-1 2-95,-4 2 1,-2 7-1,-7 2 1,0 8-1,-2 5 1,-1 1-1,-2 2 1,2 2-1,1 3-60,2 1 1,0-4 0,0 2 0,0-1 0,0 1 0,2-3 0,1-1-1,4-1 1,1-1 0,3-1 0,2-4-13,1-4 1,0-3 0,1-4 0,-1-3 0,1-4 0,1-6 0,1-2 0,2-4 0,-1-1 0,-4-4 0,-3-1 0,-1 0-24,1 3 1,0-2-1,1 7 1,-4 1-1,-2 2 1,-3 2-1,0 1 1,1 2 120,0 1 0,1 9 0,-5 1 1,0 8-1,0 5 0,0 1 1,0 0-1,0 1 0,0-1 0,0 1-123,0-1 0,0 0 1,0 1-1,0-1 0,0 1 1,0-1-1,0 0 0,2 1 1,1-1-1,3 0 0,1 1 1,1-2-564,0-4 1,-3 2 0,4-6-1,2-2 1,2-1 0,2-4 620,-1-2 0,7-4 0,1-7 0</inkml:trace>
  <inkml:trace contextRef="#ctx0" brushRef="#br2" timeOffset="258">22199 16072 7768,'8'-15'309,"0"2"1,-5 2 0,3 2 0,1-3 0,-1 0 0,-1-1-68,1 3 0,-4 6 0,1 8 0,-5 6 0,-4 4 0,0 4 0,-1 3 0,2-1 0,1 3 0,-1-1 0,2 5-260,1 5 0,0-1 0,-1 4 0,-2 0 0,1 3 0,-1 6 0,0 2 0,0 4 0,1-1 0,-3 2 0,-1-1 0,-1-2 31,1-7 1,-4-1 0,6-9 0,-2-6 0,-2-2 0,1-6 0,-1-2 0,-1-6-1,-2-6-103,-1-6 0,6-6 0,1-9 0,3-3 0,-1-1 0,2-4 1,1-1-1,2-3 0,0-2 0,2-2 0,1 2 0,2 3-70,-2 5 1,3-1-1,1 4 1,1 0-1,1 1 1,1 2-1,-1 2 1,3 3-1,0 2 1,3 1-1,-1 1 1,1-1 245,-1 1 1,0 4 0,2-3-1,3 0 1,4 0 0,1-3 0,-2-2-1,1-2 1,-3 1 0,3 0-1,-1-1 1,2 1-76,-2 0 1,4-2-1,-7-2 1,-1-1-1,-2 0 1,-2-1-1,1 1 1,-3 0-1,0 0 1,-4-2-1,-2 0 1,-1-1-174,1 0 1,-4 4-1,3-1 1,-4 1-1,-1 1 1,-1-1-1,-4 7 1,-3 9 119,0 10 0,0 5 0,5 3 0,-4 2 0,1 2 0,-1 1 0,3 1 0,-1 1 0,0 2 0,2 3 0,1 0 0,2 0-50,0-4 0,0 3 0,0-5 0,0 2 0,0-2 0,0-1 0,2-3 0,1-2 0,3-3 92,2-4 0,-4-2 0,2-7 0</inkml:trace>
  <inkml:trace contextRef="#ctx0" brushRef="#br2" timeOffset="262">22415 15726 7768,'-10'-24'186,"0"2"1,-1 1 0,-2 5-1,1 3 1,0 5-62,3 2 1,6 3-1,-1 8-125,8 4 0,-3 4 0,6 1 0</inkml:trace>
  <inkml:trace contextRef="#ctx0" brushRef="#br2" timeOffset="263">23781 15885 7741,'7'-24'99,"1"1"1,1 1 0,1 1 0,-1 0 0,1 4 0,0 1 1280,1 1-1307,-5 1 1,2 6 0,-5 5 0,2 6 0,-3 8 0,-4 7 0,-6 7 0,-3 7 0,-5 8 0,-2 7-1,-2 7 1,-4 5 0,-2 5 0,1 2 0,1 2 0,-2 3 0,-1 1 0,0-2 0,3-3 0,3-6-1,2-7 1,1-9 0,4-8-52,2-8 1,9-18 0,0-6 0,5-12 0,4-7 0,2-7 0,3-6 0,2-7 0,3-4 0,2-5-169,1-4 0,0-2 0,-3 2 1,2-1-1,1 0 0,0 1 1,0-1-1,0 1 0,-1 2 0,-1 4 1,1 2-1,1 8 134,-1 5 0,-7 10 0,-1 8 1,1 2-1,2 4 0,-1 5 1,-2 7-1,-5 3 0,-4 1 81,-1 0 1,5 2-1,0 2 1,-2 1-1,0 0 1,1 0-1,0 1 1,1-3-1,0 1 1,1-2 0,2 1-361,3 1 0,2-7 1,2 4-1,-1-9 1,0-4-1,2-4 0,4-3 1,2-4-1,2-6 1,0-4-1,2-5 1,1-3 289,1-2 1,0 0 0,-3 0-1,-2 1 1,-3-3 0,-2-1-1,-2-1 1,-3 2 0,-2 4-1,-3 5 1,-2 1 359,-2 3 0,-4 9 1,-5 4-1,-5 3 1,-3 4-1,-1 3 0,0 4 1,-1 4-1,1 2 1,-1 1-1,1 1-279,0 2 1,6 1 0,1-4 0,2 1 0,1 2 0,0-1 0,3-2-1,1-2 1,0 1-165,0-1 1,6-6 0,4-5 0,4-6 0,4-7 0,1-2 0,0-4 0,0-2 0,1-3 0,-3 1-1,-1-3 1,-1 2-35,-1 1 1,-1-1 0,-2 5-1,-3 0 1,0 3 121,0 0 0,-5 13 0,2 5 0,-4 6 1,-1 4-1,0-1 0,0 2 0,0 2 0,0 1 1,0-2-1,0-1 39,0-1 0,0-1 0,0 1 0,0-1 0,2 0 0,3-1 0,4-3 59,4-6 1,2-4 0,-3-4 0,0-4 0,-4-2 0,0 1 0,0-3-1,3 0 1,0-3 0,0 2 0,-1 2-33,1 2 1,2-1 0,1-3 0,0 2-1,1 3 1,-1 0 0,1 2 0,-1-1-71,0 4 0,-6 8 0,-3 4 0,-3 4 0,-1 2 0,3-1 0,0 0 0,0 1 0,-3-1-139,-1 1 0,5-6 0,0 1 1,0-1-1,1 1 0,4-2 1,2-2-1,3-3 0,-1-1 0,0-2 1,1 0-404,-1 0 1,2-6 0,2-5-1,3-5 1,-1-5 0,3-2-1,-2-2 542,-1-2 0,12-2 0,-1 0 0</inkml:trace>
  <inkml:trace contextRef="#ctx0" brushRef="#br2" timeOffset="264">25249 15467 7765,'14'-27'290,"0"3"0,-1-1 1,-3 5-1,-4 3 1,-3 2-1,-3 6 1,-4 6-97,-3 6 1,-4 5-1,5 6 1,-2 2 0,-2 2-1,1 3 1,1 1 0,0 4-1,1 1 1,-1 3 0,0 2-1,-1 3-254,1 2 1,-4 0 0,6 4 0,0 1-1,-2 3 1,1-1 0,-1 1 0,2-2-1,-1 1 1,3-3 0,-1-3 0,-2-6-214,-1-6 1,4-5-1,-6-10 1,0-6 0,2-10-1,2-8 1,1-4 0,-1-4-1,-1-2 159,1-2 0,-3 2 0,4 0 0,2-1 0,-1 1 0,1 4 0,-2 1 1,2 1-1,2-2 357,1 1 1,1 8 0,2 7 0,4 6 0,1 5 0,1 2 0,1-2-83,-1-2 1,1 1-1,4-4 1,1 2-1,-1-2 1,1-1 0,-1-2-1,2-2 1,2-1-1,2-4 1,3 1 0,1-2-26,-2 0 1,5-2-1,-1-4 1,3 1-1,1 2 1,-3 1-1,-1 1 1,-2 1-1,-2 3 1,-1 3 0,-4 2-94,-1 0 1,-8 7 0,-3 2 0,-3 4-1,-2 3 1,0 2 0,-2 1 0,-1 0-1,-2 0 1,0 1 0,-1-3 0,-2-1-151,0-1 0,0-1 0,5 0 0,0-2 0,3-8-93,3-8 1,8-8 0,-1-4 0,2-1 0,3-4 0,1 0 0,1 0 0,3 4 0,-3-1 0,-1 2 0,-3 0 0,-2 3 194,-1 1 1,-1 4 0,6 0 0,-3 3-1,-2 6 1,-5 7 41,-4 5 0,-1 2 0,2-1 1,3 0-1,3 1 0,0-1 1,-2-1-1,-1-2 0,1-3 1,1 0-1,1-1-61,0-1 0,1-1 0,6-5 0,-1 0 0,1 0 0,-1-2 0,0-3 0,-1-4 1,-2-4-1,-1-3-108,1-3 1,-3 3 0,2-3 0,-1 3-1,1 1 1,-2 1 0,-2-1 101,-3 1 0,-1 13 0,-4 5 1,-1 7-1,-3 4 0,-1-1 1,1 1-1,1-1 0,0 2 0,1 2 1,0 1 47,3-2 0,1-1 0,1-3 0,4-3 0,5-5 0,3-4 0,1-2 0,0-4 111,1-5 0,-1-3 0,1 1 0,-1 0 0,0 3 1,1-1-1,-1 1 0,1-1 0,-1 0 0,0 2 1,1 2-1,1 1-36,3 0 0,-3 1 0,3 4 0,-3 0 0,-2 0 0,1 0 0,-1 0 0,1 0 0,-1 0 0,0 1-91,1 4 1,-7-2 0,-3 7-1,-4 1 1,-1 2 0,-1 1-1,-4 1 1,-5-1 0,-3 0-14,-1 1 0,0-1 1,-1-1-1,1-2 0,1-1 1,2-1-1,1-1 1,1-1-1,-1-3 0,0 1-678,-1-2 1,0-3 0,1-4 0,6-6 688,2-3 0,2-7 0,0-3 0</inkml:trace>
  <inkml:trace contextRef="#ctx0" brushRef="#br2" timeOffset="265">26802 15323 7720,'2'-22'0,"1"1"603,2 1 0,1 4 0,-2-4-453,0 4 1,1 10 0,-5 6-1,-1 10 1,-4 6 0,-3 4 0,-2 3-1,1 2 1,-2 4 0,-2 5 0,-2 2-1,1 3 1,1-1 0,2 1 0,1-1-1,1 0-251,1 2 0,-3 2 1,4-1-1,1-2 0,-1-6 1,4-2-1,2-4 0,1-3 37,0-5 0,1-9 0,2-7 0,4-6 0,-1-7 0,2-3 1,-1-3-1,1-1 0,-2-3 0,0 3 0,-1 1 0,0 1 137,0 1 1,1 5 0,-3-1 0,4 0 0,-1 1 0,2 1 0,-1 0-1,1 1 1,-2-1 0,2 2 0,0-2 9,3 0 1,2 5 0,1-4 0,1 3 0,-1-1 0,0 2 0,2-1 0,2 1 0,1-2 0,0 2 0,1 2 0,0 1-18,3 0 1,-4 1 0,3 2 0,-1 4 0,-3 1-1,-2 3 1,-2 2 0,0 1 0,-1 1 0,-3-1 0,-5 0-1,-4 1-162,-1-1 1,0 0 0,0 1-1,-1-2 1,-3-2 0,-2-3 0,-2-2-139,-3-3 1,4-7-1,3-6 1,2-3-1,2-1 1,0-1-1,2 3 1,1 1 240,2 1 1,6 5-1,-2-3 1,4 2 0,2 1-1,-1 0 1,0 0 0,1 2-1,-1 0 1,2 0 71,3-2 0,-1-5 0,4 6 0,1-1 0,-1 0 0,2-1 0,0-1 0,0-1 1,2 2-1,-1-2 0,-1 1 0,-3-1 135,0 0 0,-5 5 1,3-2-1,-5 5 1,-4 5-1,-7 5-310,-6 3 1,1 1-1,-4-1 1,1-2 0,-1-1-1,-1 1 1,1 2-1,3 1 1,-1-1 0,1-2-1,-2-1-810,2 1 0,3-5 0,5-3 0,5-6 1,2-6 905,3-4 0,-1-8 0,1-1 0</inkml:trace>
  <inkml:trace contextRef="#ctx0" brushRef="#br2" timeOffset="266">27982 15180 7720,'2'-15'421,"1"1"1,2-1-1,0 1 1,-2 1-318,-3 4 0,1 4 0,-9 10 0,2 4 0,1 4 0,0 1 0,-1 2 1,0 2-1,-2 1 0,1 0 0,1 1 0,1 0-1428,-1 3 1,4-1 1323,-3 2 0,-3 10 0,0-4 0</inkml:trace>
  <inkml:trace contextRef="#ctx0" brushRef="#br2" timeOffset="267">28126 15654 9065,'0'15'0,"0"-1"220,0 1 1,-5-6 0,0 1 0,1 3 0,-3 3-1,-1 3 1,-1 0 0,-1 0 0,-1 2 0,0 0 0,0 1-1,1 0-722,-1 4 0,-7-5 0,-1-2 0,1-5 0,2-2 0,0-3 0,-3 1 502,-5-2 0,-3-2 0,-2-6 0</inkml:trace>
  <inkml:trace contextRef="#ctx0" brushRef="#br2" timeOffset="268">26357 15424 7719,'14'-5'0,"0"1"246,1 0 1,-1-2 0,2 1 0,5 2-1,8 1 1,9 2 0,7 0 0,6 0-17,5 0 0,0 0 1,11 2-1,2 1 1,-1 2-231,0-2 0,2 5 0,-5 0 0</inkml:trace>
  <inkml:trace contextRef="#ctx0" brushRef="#br2" timeOffset="269">25119 15510 7710,'-6'-7'309,"3"-1"0,-7 4 0,0-2 1,1 0-1,-1-1 155,-1 4 0,6 1 0,7 2 0,9 0 0,8 0 1,4 0-1,2 0 0,4 0-1049,5 0 0,4 0 585,10 0 0,3-6 0,7-2 0</inkml:trace>
  <inkml:trace contextRef="#ctx0" brushRef="#br3" timeOffset="270">4877 8388 7814,'0'-14'-228,"0"4"1,0 1 0,2-1 0,1 1 476,2-1 1,-1 5-154,-4-4 0,0 4 1,2-3-1,1 0 1,3 1-1,2 1 1,4 3-1,0 1 1,3 2-1,-1 2 1,1 1-1,-1 2 1,0-2-1,2-1 1,4-2 929,4 0-1028,-4 0 0,12 0 0,-1 0 0,2 0 0,4 0 1,0 0-1,4 0 0,4 0 0,3 1 0,-2 2 0,-1 2 1,0-2-1,1-1 0,2-2 0,-1 0 0,-4 0 0,-3 0 1,-2 0-1,2 0 0,0 0 0,-2 0 0,-2 0 0,-3 0-12,1 0 1,1 0-1,-3 0 1,3 0 0,0 0-1,0 0 1,-3 0-1,0 2 1,0 1 0,2 2-1,-2-2 1,0-2-8,1-1 1,-1 0-1,5 0 1,0 0 0,-2 0-1,2 0 1,-2 0 0,2 0-1,-1 0 1,3 0 0,-1 0-1,-1 0 18,-2 0 0,5-4 0,-3-1 0,1 2 0,-1 1 0,0 0 0,-2-1 0,2-2 0,-2 2 0,0 2 0,-3 1 0,0 0-6,2 0 1,-2 0 0,6 0 0,0 0-1,1 0 1,-1 0 0,2 0 0,1 0 0,3 0-1,-1 0 1,2 0 0,1 0-5,2 0 1,6 0 0,-3 0 0,2 0 0,-2 0 0,0 0-1,-1 0 1,1 0 0,0 0 0,2 0 0,0 0 0,0 0-1,1 0 1,-1-2 0,1-1 0,2-2 0,-2 2 0,2 1 0,0 2 0,2 0 0,-1 0 0,1 0 0,-1 0 0,-1 0 17,-3 0 1,3 0 0,-3 0 0,1 0 0,1 0 0,-4 0 0,0 0 0,0 0-1,2 0 1,-2 0 0,-3 0 0,-3 0 9,-2 0 1,0 0 0,0 0 0,0 0-1,0 0 1,1 0 0,-3 0 0,-1 0 0,-2 0-1,2 0 1,0 0 0,0 0-2,-1 0 0,-6 0 0,4 0 0,-2 0 0,-3 0 0,0 0 0,0 0 0,2 0 0,-2 0 0,-2 0 0,-1 0 0,-2 0 9,-3 0 0,3-1 0,-3-3 0,2 0 0,-1 0 0,-1 3 0,0 1 1,0 0-1,0 0 0,0-2 0,0-1 0,0-2 3,2 2 0,-2 1 1,1 2-1,2 0 0,-1-1 1,1-2-1,0-2 0,2 2 1,0 1-1,-2 2 0,-1 0 1,-4 0 36,-1 0 1,0 0 0,-4 0-1,2 0 1,-1 0 0,-2 0 0,-2 0 110,1 0 1,-6 0-1,-2 0-847,-6 0 0,-4 0 0,-10 2 673,4 2 0,-10 4 0,3 7 0</inkml:trace>
  <inkml:trace contextRef="#ctx0" brushRef="#br3" timeOffset="271">19364 9237 7924,'0'-24'117,"0"0"1,0 7-1,0-4 1,0 2-1,2 0 1,3 3-16,4 4 0,-2 8 1,-4 8-1,-5 8 1,-4 4-1,-2 4 1,-3 3-1,-2 4 1,0 3-1,2 5 1,2 2-1,-3 3 1,0 2-1,-3 1 1,1 0-99,-1 0 1,1 0 0,0-1-1,-1-4 1,1-3 0,-1-3-1,3-3 1,0-8 0,4-7-1,0-6-46,1-1 1,-1-4-1,-2-8 1,5-4 0,2-4-1,0-3 1,-2-2-1,2-3 1,1-1 0,2-3-1,0-1 1,0-1-76,0-2 1,0 8 0,2-6 0,1 3 0,3 3 0,1 0 0,1 4 0,0 1 0,3 3 0,2 4 0,1 2 181,0 1 1,1 4 0,-1-3-1,1 4 1,-1 1 0,2 1 0,3 3-1,4 0 1,1 0 0,0-3-1,1-1 1,2 0-60,2 0 1,-2-6-1,-1-2 1,-2-2 0,1 1-1,4-3 1,1-2 0,1-4-1,-4-1 1,-1 0 0,-2 0-1,-2-2-57,-1-1 1,-2 2 0,-5-2 0,-1 1 0,-2 4 0,-3 1 0,-1 1 0,-6 3-1,-2 0 1,-6 4 0,-1 2 65,-3 3 1,-6 3-1,-3 5 1,1 4 0,0 4-1,-2 1 1,0 1 0,1-1-1,2 1 1,2 1 0,2 1-1,-1 4-248,1 1 1,4-3 0,2 4-1,0-2 1,2-4 0,-2 1 232,0 1 0,-2 3 0,-4 7 0</inkml:trace>
  <inkml:trace contextRef="#ctx0" brushRef="#br3" timeOffset="272">19566 8935 8050,'-6'-21'66,"4"5"0,-3-3 0,4 6 0,2 9 0,2 8 1,4 8-1,1 2-623,3 0 0,0 2 0,0 2 0,0 1 557,5-1 0,-1-2 0,6-2 0</inkml:trace>
  <inkml:trace contextRef="#ctx0" brushRef="#br3" timeOffset="275">20328 8949 8028,'7'-14'248,"-4"1"0,5 2 1,-2 5-1,-4 4 0,-4 9 1,-4 4-1,-2 5-198,-3 3 0,-2 3 1,-1 7-1,-2 0 0,-2 0 1,-1 1-1,1 4 0,2 4 1,0 3-1,-1 3 0,-2-1 1,1 0-239,2 0 1,6-6 0,2-4-1,2-4 1,1-5 0,0-5-1,1-6 126,0-8 1,3-7 0,1-12-1,0 0 1,0-2 0,0-2-1,1-3 1,3 0 0,0 1-1,0 2 1,-3 2 0,-1 0 180,0-3 1,2 8-1,1-4 1,2 3 0,0 0-1,1 3 1,4 6 2,2 6 1,-2 0 0,-2 7-1,0 1 1,0 2 0,3 3 0,2 3-1,1 2 1,2-2 0,2-5-1,1-1-88,-1 0 1,-1-4 0,1-1 0,1-1 0,0-4 0,0-2 0,1-1 0,-3 0-1,-1-1 1,0-2 0,0-4 0,0-1-42,-3-3 1,-2 0 0,2 0 0,-4 1 0,-2 1 0,-2-1-15,-1 0 1,0 9 0,-8 1 0,0 8 0,0 5 0,3 1 0,1 2 0,0 1 0,1 3-16,4-3 0,-2-1 1,7-1-1,1-1 0,2-1 1,1-2-1,1-3 0,-1-2 1,1-2-1,-1-3 0,0-1 1,1 0 35,-1 0 1,-1-1 0,-4-4 0,-4-5 0,-3-4 0,-2-4 0,0-1 0,0 0 0,-2 0 0,-3-2 0,-4 0 0,-6 0-160,-4 4 0,2 1 0,-6 1 1,1 1-1,0 1 0,-2 4 1,0 2-1,1 2 0,2 1 1,2 0 158,-2 3 0,-1 7 0,-7 2 0</inkml:trace>
  <inkml:trace contextRef="#ctx0" brushRef="#br3" timeOffset="276">20084 9079 8044,'-15'-14'235,"9"1"0,6 3 1,8 5-1,5 4 0,3 1 1152,3 0-1400,-3 0 1,6 5 0,-2-1-1,4 1 1,3 0 0,1 0-1,1 0 13,0 1 0,6 2 0,2 6 0</inkml:trace>
  <inkml:trace contextRef="#ctx0" brushRef="#br3" timeOffset="284">21796 9669 8003,'-15'-5'166,"1"-1"0,0-2 0,-1-3 0,1-2 1481,0-2-1599,6 1 0,1-2 1,9-2-1,3-1 0,6 0 1,5 0-1,5-2 0,1 0 1,3-1-1,4 1 0,3-1 1,3-1-1,1-1 0,-1 2 1,-2 3-1,1 3 1,-1 1-1,-1 3 0,-3 2 1,-5 5-1,-5 4 0,-3 4 1,-3 5-1,-3 6-135,-6 2 0,-8 5 0,-7 0 1,-5 1-1,-4 4 0,3 1 0,1 2 1,1-2-1,1-2 0,0-2 0,-1-2 1,2-4-48,4-1 1,-2-1 0,4-3 0,2-4-1,4-8 1,7-8 0,7-4 0,5-4 84,1-4 0,6 3 0,-1-6 1,4 1-1,0 1 0,1 0 1,-2 2-1,-1 0 0,-2 0 0,0 3 1,-2 3-1,-3 4 203,-3-3 1,-1 6 0,-1 1-1,-1 5 1,-4 5 0,-4 5-106,-3 2 1,-2 3 0,0-1-1,-2 1 1,-1-1 0,-2 0-1,2 1 1,2-1 0,1 0 0,1 1-23,4-1 0,-2-6 0,7-3 1,1-3-1,2-2 0,1 0 1,0 0-1,2-2 0,2-3 1,1-4-1,0-4 0,1-2 4,-1 1 0,-2 0 0,-5-1 1,-3 1-1,1 0 0,-2-1 1,-2 2-1,-1 2 0,0 2 46,-2-3 1,-3 6 0,-5 1-1,-3 5 1,-2 3-92,1 2 0,6 6 0,-4-3 1,3 2-1,-1 0 0,2 1 0,1 2 1,2 1-1,-2-1 5,-2-4 1,2 4 0,-3-3-1,4 2 1,1 3 0,1-1 0,2 1-1,4-1 1,1 0 0,1 1 0,1-1-22,-1 1 0,-4-7 0,5-2 0,1-1 0,2 0 0,1-2 0,1-2 0,-1-1 0,0-1 0,1-4-2,-1-5 1,-4-2-1,-2-3 1,-2 1 0,-3-1-1,-1 1 1,-2 0 0,0-2-1,0-2 1,0-1-1,0 1 1,0 2 12,0 2 1,0 0 0,0-1 0,-2 1 0,-1-1 0,-2 1 0,1 0 0,-1-1 65,0 1 1,2 6-1,8 3 1,4 3-1,4 2 1,1 0 0,1 0-1,-1 0 1,0 0-1,1 0 3,-1 0 0,5 0 1,1 0-1,-3 0 1,-1 2-1,-1 1 1,-1 4-1,0-1 1,1 2-1,-2 0 1,-2 2-61,-2-2 1,-5 4-1,2-2 1,-1 3-1,0 1 1,-1-1-1,1-2 1,0-1 0,0-1-1,-1 1 1,3-2-9,1-2 0,-3 5 1,4-3-1,2 0 1,2-3-1,2-3 0,-3-4 1,0-1 8,-3-2 0,-1-6 0,3 1 0,-1-2 0,1-3 0,2 1 0,0 0 0,-2-1 0,-1 1 0,-1-1 1,1 1 80,-1 0 1,1 1 0,4 2 0,1 3 0,-1 1 0,0 4 0,1 1 0,-1 2-98,1 0 0,-1 5 1,-1 2-1,-2-1 1,-3 2-1,0-2 0,-2 2 1,1 0-1,-2 4 1,-1 0 111,1 3 0,0-6-62,-5 1 0,0-8 0,2-1 0,1-6 0,3-3 0,2-1 0,3-1 0,0 1 0,1-1 1,-3 0-51,2 1 0,2 6 1,0-4-1,-2 2 1,-1 1-1,1 0 1,2 3-1,1 1 0,1 0-7,-1 0 1,-6 1-1,-2 3 1,-1 2-1,0 2 1,0 3-1,0 2 1,-1 1-1,-1 1-14,-1-1 0,-2 1 0,2-3 0,2-2 0,6-5 0,3-4 8,1-1 0,1-5 1,-1-1-1,0-2 1,1-3-1,1-2 1,1-1-1,3-1 1,-3 3-1,-1 0 1,-1 4-1,-1 0-57,0 0 0,-4 5 0,-1-2 1,1 5-1,-2 5 0,-2 5 1,-1 3-853,0 1 0,0 0 1,-4 2 946,4 4 0,3-4 0,7 4 0</inkml:trace>
  <inkml:trace contextRef="#ctx0" brushRef="#br3" timeOffset="285">24472 9424 9029,'5'-27'0,"1"2"0,0 1 0,2 0 0,-1 1 0,-1 4 0,-1 3 0,0 2 0,0-1 259,-2 1 0,-2 4 0,-2 2 0,-4 2 0,-5 4 0,-2 5 0,-3 7 0,1 3 0,-1 1-239,1 1 1,0-1-1,-1 0 1,1 2-1,1 2 1,2 1-1,1-1 1,1-2-1,1-2 1,3 1-42,3-1 1,4 0-1,3-1 1,4-3 0,4-6-1,2-4 1,-1-3-1,2-3 1,1-2-99,3-3 1,-1-2 0,-3 0 0,1 2 0,3 1-1,-3-1 1,-1 0 0,-3 0 0,-2 3 151,-1 1 0,-9 4 0,1 8 1,-7 5-1,-1 2 0,-1 4 1,3 4-389,-3 3 0,6-2 0,-4-2 0,3-3 0,4-3 355,3-3 0,3 3 0,6-5 0</inkml:trace>
  <inkml:trace contextRef="#ctx0" brushRef="#br3" timeOffset="286">24961 9021 8171,'0'-14'135,"0"0"0,0 4 0,0 0 0,-2 1 0,-1 2 0,-2 7 1,2 10-1,2 6-296,1 3 1,-5 0-1,0-3 1,0 4-1,0 2 1,-1 2 0,0 0-1,-1 2 1,2 2-1,-1 4 1,-2 2 0,0-2 123,3-2 1,4-1-1,1 0 1,0-2-1,0-3 1,0-5 0,0-3-1,1-3 1,4-4-1,5-4 1,2-3 271,3-2 0,-1-7 0,1-2 0,1-4 0,1-1 1,4-2-1,1-4 0,4-3 0,1-5 0,2 0 1,0-1-1,1 0-69,4 0 1,-4-1 0,5-2 0,-1-3 0,-1 0 0,-1-2-1,-3 2 1,-3-1 0,-4 4 0,-3 2 0,-6 3 0,-7 3-211,-4 5 1,-4 9 0,-4 5-1,-7 5 1,-4 5 0,-3 5 0,0 4-1,-4 4 1,-2 2 0,0 1 42,2 0 1,2 5 0,-3-2-1,2 3 1,1 2 0,1-1 0,0 1-1,4 0 1,1 1 0,3 2 0,3 2-1,5-4-9,4-4 1,1-1 0,1-5 0,4-3 0,5-2-1,3-4 1,3-3 0,1-2 0,4-3 0,0-3-1,0-5 1,-2-2-2,1-1 1,-4-5 0,5 2 0,-2-5 0,1-4-1,-3 3 1,-1 1 0,-1 1 0,-1 3 0,0 0-1,-1 3 1,-2-1 91,-1 2 0,-5 2 1,3 4-1,-2 1 1,-3 1-1,-1 6 0,-2 5-67,0 4 1,-2-1 0,-1 0 0,-2 1 0,2-1 0,2 1 0,1-1 0,0 0 0,0 1 0,0-1-48,0 1 1,6-8 0,4-2 0,2-3 0,3-2 0,-1-2 0,0-3-1,2-4 1,4-4 0,2-1 0,2-1 33,0 1 1,0-2 0,3-2 0,-1-1 0,-4 2-1,-1 2 1,-4 4 0,-1 1 0,-1 1 0,-1 1 0,-1 1-1,-2 3 128,-1-1 0,-7 2 0,2 7 0,-4 6 0,-1 3 0,0 1 0,0 1-107,0-1 1,0-4 0,0-1 0,0 2 0,2 2-1,1 2 1,4-3 0,-1 0 0,2-4 0,-2 0 0,2-2-105,0 0 1,2-1 0,4-5-1,1 0 1,-1 0 0,0-1 0,1-3-1,-1-2 1,2-2 0,2-3-1,3-2 1,-1-1-33,1-1 1,-2 2 0,-3 2 0,2 2 0,-1-3 0,-2 1 0,-4 2 0,-1 2 0,-1 2 106,1 1 1,-7 0-1,2 9 1,-4 5 0,-1 3-1,0 1 1,2 0 0,1 1-275,2-1 0,0 1 0,-5-1 0,0 0 0,0 1 0,1-1 0,3 1 0,0-1 281,0 0 0,4 1 0,0-1 0</inkml:trace>
  <inkml:trace contextRef="#ctx0" brushRef="#br3" timeOffset="291">26371 9093 7981,'0'-19'180,"-2"0"0,-1 1 0,-2 2 0,2 2 1,2 0-1,2-1 0,4 2 0,4 2-50,4 2 0,2 5 0,1 0 0,1 2 1,4 2-1,1 0 0,4 0 0,1 0 1,2 0-1,-2 0 0,-1 0 0,-2 0-130,1 0 0,9 0 0,3 0 0</inkml:trace>
  <inkml:trace contextRef="#ctx0" brushRef="#br3" timeOffset="292">26831 9669 7914,'-8'-7'0,"2"-1"227,-1 1 1,6-6-228,-4 3 0,3-3 0,2-1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45:25.332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27292 2748 7823,'-10'0'187,"0"0"1,-1 0 0,-2 0 0,-1 0-10,0 0 1,6-1 0,3-4-1,3-5 1,4-3 0,1-1-1,4-2 1,-1-2 0,2-2 0,0-3-1,3-2 1,2-4 0,3-3-1,1-3-63,3-2 0,0 3 0,-2-4 0,1 0 0,0 1 1,1 2-1,-1 1 0,0 1 0,0-1 0,0 2 0,-1 2 1,-2 2-433,-2 1 1,-1 5-1,-2 0 1,-3 1-169,-1 3 1,-3 10 0,-5 7-1,-2 5 1,-2 4 484,2 4 0,1 0 0,2 3 0</inkml:trace>
  <inkml:trace contextRef="#ctx0" brushRef="#br0" timeOffset="1">28256 1813 7730,'0'-14'-541,"1"-1"709,4 1 0,-2 1 0,5 2 0,-1 1 0,-3 1 0,1-1 0,0 0 0,0-1 290,1-2 1,-4 4-1,1 1-349,-6 1 1,0 3 0,-7 4 0,0 1 0,1 2-1,-1 2-35,-1-2 1,5 1 0,-1-1 0,1 2 300,-4-2-251,4-2 1,-2-1 0,3 0 0,-5 0 0,-2 0 0,-3 0-93,1 0 1,-1 2 0,1 3-1,0 3 1,-1 1 0,1-1-1,1 0 1,2 0 0,1 5-1,-1 3 1,0 3-74,1-1 0,-1 4 0,6 1 0,1 1 1,-1 0-1,0 0 0,2 0 0,1-2 1,2 0-1,2-1 0,1 0 0,3-3-21,2-2 1,2-7 0,4-1 0,1-2-1,-1-2 1,1-3 0,-1-1 0,-1-1 76,-4-4 1,-2 2 0,-6-7 0,2-1 0,2-2 0,-2-1 0,-1-1 86,-2 1 1,0 4 0,0 1 16,0-2 1,0 3 117,0-2 0,2 7 220,2-2-247,-2 3-281,4 2 0,-4 0 0,1 2 0,4 1-10,1 2 0,-4 0 0,4-7 0,0-1 0,0-3 0,4-2 0,0-4 0,3-2 0,-1-4 1,-1-1-1,-2 0 68,-1-2 0,-2 4 1,3-7-1,-1-2 0,-1 1 1,-1-1-1,-2 2 0,-1 0 1,0 0-1,-2 0 0,-1-2 1,-2 1 51,0 1 1,0-2 0,0 6 0,0-3 0,0-1-1,0 2 1,0 3 0,0 1 0,0 0 0,0-1 0,0 2-1,-2 1 58,-3 1 1,4 6-1,-4-1 1,3-1-35,2-2 0,0 7 1,0 6-1,0 9 1,2 7-1,1 4-48,2-3 1,0 5 0,-5 2 0,0 5 0,0 3 0,0 3 0,0 1 0,0 0-1,1 1 1,3 3 0,0 2 0,0-1-59,-3-2 1,4 1 0,0-5 0,0-2 0,-1-1 0,3-6 0,-1-4 0,2-4 0,0-4 13,3-4 0,-3-10 1,0-10-1,-1-3 0,-4-3 1,0-1-1,0-2 0,2-1 1,-2 0-1,-1-3 0,-2 1 1,0 1 79,0 0 1,0 5 0,0-3 0,0 3 0,0 2 0,0-1 0,0 1-56,0 0 0,0 7 0,0 7 0,0 8 0,0 7 1,0 2-1,0 2 0,0-1 0,0 0 0,0-1 1,2 2-15,2-1 0,0 3 0,4-2 0,0 0 0,0 0 0,3 0 1,2-1-1,1-4 0,0-1 0,2-2 0,2 2 0,1-3-37,-1-2 1,-2-3 0,0-5-1,1 0 1,2 0 0,-1 0 0,-4-2-1,-2-1 1,-3-4 0,2-1 0,1-3-1,-1-2 43,-2-1 1,-4 0-1,3-1 1,-2-1-1,-2-1 1,-3-3-1,-1 3 1,0-1-1,0 1 1,-1-2-1,-4-1 1,-5 1 70,-3 0 0,-1 1 0,0 7 0,-1 2 0,-1-1 0,-1 2 0,-2 2 0,-1 1 1,1 0-1,0 2 0,1 1 0,2 4-325,2 3 0,0 3 0,-1 6 0,3 0 0,0 1 0,4 1 1,2 1-1,3 3 0,1-1 0,4 0 0,3 2 0,4 0-3326,4-1 3592,1-1 0,7 2 0,1 2 0</inkml:trace>
  <inkml:trace contextRef="#ctx0" brushRef="#br0" timeOffset="2">28932 1698 8507,'-7'-8'251,"6"0"0,-6 5 1,3-1-1,-1 8 1,2 7-1,1 6 0,2 1 275,0-2-530,0 5 0,0 1 1,0 7-1,2 0 0,2-2 1,4-2-1,2-1 1,1 0-1,4 0 0,2-1 1,2-4-1,0-5 1,2-4-1,2-2 0,1-2 1,0-1-1,-2-6 1,0-7-1,-1-5 0,0-3 1,-4-3-1,-2-4 1,-4-1-28,-1 0 1,-7 2-1,3-4 1,-1 4-1,0 0 1,-2 1 0,-3 0-1,-3 3 1,-4 4-1,-1 4 143,-3 6 1,-2 2 0,-1 4 0,1 2 0,2 6 0,3 3 0,2 1-1,3 1 1,1-1 0,2 0 0,0 1-180,0-1 0,0 0 0,2 1 0,1-1 0,3-1 0,2-2 0,3-3 0,4-1 0,2-4 0,2-2 0,1-1 0,-1 0 82,0 0 1,2-1 0,-4-2 0,3-5 0,-3-4 0,-1-4 0,-1 0 0,-3 0 0,-1 2 0,-3 0 0,-1-1 0,-4 1 147,-1 0 1,-2-1 0,-2 2 0,-3 4 0,-4 4 0,-3 5 0,3 5-189,4 4 0,4 4 0,1 2 0,0-1 0,1 0 0,2 2 0,4 2 0,1 1 0,3-1 0,2-2 0,1 0 0,0 0-72,1-2 1,4 4 0,0-9-1,0 2 1,1-1 0,-1-5 0,0-4-1,0-1 1,0 0 0,-1 0-1,-4-1 1,-3-4 109,-1-5 0,-2-2 0,2-3 0,-6 1 0,0-1 0,-1 1 0,2 0 0,-2-1 0,-2 1 181,-1-1 1,-6 3 0,-2 4 0,0 8 0,3 8-321,4 4 1,2 3-1,2-1 1,4 1 0,1-1-1,3 0 1,2 1 0,1-1-1,1-1 1,-1-2-1,0-3 1,1 0 108,-1 0 0,1-5 0,-1 2 1,0-3-1,1-2 0,-1 0 1,-1-2-1,-2-3 0,-3-4 1,-2-4-1,-2-1 282,-3-1 0,-1 1 0,0-1 0,0 1 1,0 0-1,0-1 0,0 1-276,0-1 0,0 6 0,2 1 0,3 0 0,4 1 1,4 0-1,3 0 0,2 1 0,1 3 0,-2 1 1,1 2-61,1 0 0,-3 0 1,5 0-1,-2 2 1,0 2-1,0 6 1,-1 3-1,-2-1 1,-3 1-1,0-2 0,-1 2 1,1-2 97,-3 2 1,-2 0-1,-5 1 1,2 1-1,-2-1-79,-2 1 1,-2-7 0,-2-5 0,-4-6 0,1-7 0,-2-3 0,2-1 0,-1-1-9,4 1 1,1 0 0,2-1-1,0 1 1,0-1 0,2 1-1,3 0 114,4-1 0,4 6 0,2 1 1,-1 1-1,0 4 0,1 0 1,-1 0-1,2-2 0,2 2 0,2 1 1,1 1-209,0-4 1,3 2 0,-3-5 153,1 1 0,8-10 0,7 1 0</inkml:trace>
  <inkml:trace contextRef="#ctx0" brushRef="#br0" timeOffset="3">28069 3741 7723,'-15'-8'242,"6"-3"1,-1 4 0,-1-1 2,-2-3 0,3 3 0,2-1 0,2-3 0,1 0-146,-1-3 1,6 7 0,0 3 0,8 5 0,5 5 0,1 3-1,0 0 1,1-1 0,-1-3-244,1 1 0,-1 2 0,0-4 0,1 2 0,-1-2 0,0-2 0,1-1 0,-1 0 0,1 0 0,-1 2-554,0 3 1,1-4 0,-2 6 697,-4-1 0,4-4 0,-5 4 0</inkml:trace>
  <inkml:trace contextRef="#ctx0" brushRef="#br0" timeOffset="4">28428 3338 7805,'-1'-10'184,"-4"1"0,-5-1 1,-1 1-1,0 1 0,3 3-47,1 7 0,3 4 0,4 8 0,0 1 0,1-1 0,2 0 0,2 1 1,-2 1-1,1 1 0,-1 4 0,2 0-179,-2 0 0,3 3 1,-1-3-1,0 1 0,0 2 1,-1 0-1,1-2 1,0-1-1,0-2 0,0-1 1,-1-2-986,1-3 0,2-4 1,-4-1 1026,2-8 0,-1-6 0,-4-9 0</inkml:trace>
  <inkml:trace contextRef="#ctx0" brushRef="#br0" timeOffset="5">28630 3439 7805,'0'9'271,"0"1"0,0 1 1,-2 2-1,-1 3 0,-4 2 1,-2 2-1,-6 3 1,-2 4-62,-1 5 1,-2-2-1,0 2 1,3-5 0,-1-4-1,2-2 1,0-4-1,3-1-389,1-2 0,7-6 0,5-3 0,9-5 0,7-3 1,4-2-1,-3 0 0,-1 1 0,0-3-1024,3-1 0,-1 4 1,4-4 1202,-1 1 0,5-4 0,-4 3 0</inkml:trace>
  <inkml:trace contextRef="#ctx0" brushRef="#br0" timeOffset="6">28917 3496 7797,'-14'0'239,"1"-1"0,2-2 1,1-2-1,-1 3 0,-2 5 1,-1 7-1,0 3 0,-1 1 1,2 1-1,2-1-124,2 0 1,1 7 0,-3 1-1,3 2 1,1-1 0,4-1-1,1-1 1,2 0 0,2-4-1,3-1 1,4-1 0,4-2-216,1-4 0,1-3 0,1-6 0,1 0 0,3 0 0,-3-1 0,-1-4 0,-1-6 0,-1-5 0,0-3 0,1 1 0,-1 1 86,1-3 0,-6 4 0,-1-4 0,-1 0 0,-3 1 1,1 2-1,0 1 0,-2 1 240,-1 1 0,-1 6 0,2 5 1,4 4-197,1 4 0,1 5 0,6-4 0,-1 0 0,1 2 1,-1-1-1,0 1 0,1 0 0,-1 1 0,-1 1 0,-2 0-10,-1 1 1,-2-3-1,3 0 1,-1 0-1,1-2 1,1 1 0,3-4-1,-2-3 44,-4-5 1,-2 2 0,-7-7 0,1-1-1,2-2 1,4-1 0,-1-1 0,1 1 0,-3 1-1,1 2 46,0 1 0,1 2 1,-2-3-1,2 3 1,2 2-1,3 3 1,2 1-109,1 2 0,-4 7 0,0 1 0,1 1 1,2 1-1,1-1 0,2 1 0,1-1 0,3 1 1,-1 0-1,0-2 0,0-2-26,-1-3 1,-2-1 0,0-2 0,1 0 0,3 0-1,-3-2 1,-1-3 0,-2-4 0,-1-4 0,-3-1 0,-4-1 3,1 1 0,-6 0 1,6-1-1,-3 1 0,1-1-11,-2 1 0,-1 12 0,-2 7 1,0 6-1,0 4 0,0 1 1,2 1-1,1 4 0,3 0 1,1 0-1,1-4 0,0 1-306,3 1 1,2-5-1,1 2 1,-1-4-1,-2-3 1,-1-1-1,1-3 1,2-3-1,1-2 1,-1-2 336,-4-3 0,4-3 0,-5-6 0</inkml:trace>
  <inkml:trace contextRef="#ctx0" brushRef="#br0" timeOffset="7">29853 3180 7789,'-7'-15'510,"-2"1"1,-3 0 0,1 1-1,3 2 1,0 3-429,0 1 1,5 4-1,-2 8 1,5 3-1,3 1 1,4 1-83,1 1 0,1 2 0,6 1 0</inkml:trace>
  <inkml:trace contextRef="#ctx0" brushRef="#br0" timeOffset="8">30140 3511 8185,'0'9'807,"-1"-1"1,-3 0 0,0-3-593,0-3 0,3-5 1,2-12-1,3 1 1,0-1-1,0 1 1,-3 0-1,-1-1 1,0 1-1,2-1 1,1 1-162,2 0 1,0-1-1,-5 1 1,0 3-93,0 6 1,0 11 0,0 15-1,0 0 1,0 0 0,0-4-1,0 1 1,0-1 0,1 3-1,2-3 1,4-1-331,1-1 0,-3-1 0,4 0 1,2-1-1,1-2 0,-1-3 1,-2-1-1,3-4 0,0-3-3243,3-5 3611,-7-9 0,5-2 0,-6-5 0</inkml:trace>
  <inkml:trace contextRef="#ctx0" brushRef="#br0" timeOffset="9">30284 3022 7774,'0'-24'539,"0"0"0,0 6 0,0-1 0,-1 4 0,-3 7 0,0 8-566,0 8 1,3 0-1,1 2 1,0 1-1,0 2 1,0 3-1,0 2 1,0 1 0,0-2-1,0-1 1,0-1-1263,0-1 0,5 2 1,1 2 1288,2 1 0,2 6 0,4-2 0</inkml:trace>
  <inkml:trace contextRef="#ctx0" brushRef="#br0" timeOffset="10">30586 3468 7774,'10'4'551,"-2"3"0,0-1 1,-2-1-215,1-7 0,-3-4 1,-4-8-1,0-1 1,0 1-1,0-1 0,0 1 1,0 0-1,0-1 1,0 1-233,0-1 0,0 6 0,2 1 0,1 0 0,4 1 0,1 3 0,1 5-245,-1 7 1,3 2 0,-4 3 0,-1 3-1,2 0 1,0 0 0,2-2 0,-1 2 0,1 2-1,-1 1 1,1-2 0,0-1-592,1-1 0,2 4 0,1 0 0,-1-1 0,-2-4 0,-1-3 731,1-1 0,2-1 0,1 6 0</inkml:trace>
  <inkml:trace contextRef="#ctx0" brushRef="#br0" timeOffset="11">31147 3410 7845,'-1'-14'0,"-2"-1"151,-2 1 1,-5-1 0,4 1-1,-1 0 1,-1-1 0,2 1 0,-2 1-1,0 2 1,-2 1 0,1 1-1,-1 1 1,-1 1 138,-2 1 0,4 4 0,-1-1 0,-1 6 0,0 7 0,1 4 0,4 4 0,1 3 0,0-1 1,2 3-1,1-2-337,2-1 1,0 4-1,0-3 1,0 0 0,0 0-1,2-4 1,1-1 0,3-3-1,2-3 1,4-4 0,0-1-1,3 0-94,-1-2 1,1-6 0,-3-4 0,0-1 0,-3-4-1,2-4 1,1-4 0,-1 1 0,-3 0 0,-2 0-1,-3 1 1,-1 2 391,-2 2 1,0 4 0,-2 4 0,-1 4 0,-2 9 0,2 4-114,2 3 1,1 1 0,0-1 0,1 0 0,2 1-1,4-2 1,1-2 0,5-3 0,3-2 0,4-3-1,3-1 1,2-2-488,2 0 0,7-2 1,1-1-1,2-3 0,3-2 1,1-3-1,3-4 349,-1-4 0,0 3 0,0-5 0</inkml:trace>
  <inkml:trace contextRef="#ctx0" brushRef="#br0" timeOffset="12">25839 4849 8062,'4'-24'1,"3"1"0,-1 3 139,1 2 1,2-3 0,-2 2 0,-1 2 0,2 2 0,-2 4 0,2 1 69,0-1 0,-6 5 1,-2 3-1,-8 6 1,-5 6-1,-1 6 1,-2 2-1,-2 4 1,-3 2-1,1 2 0,-3 1 1,1-1-77,-4-1 1,4 0-1,0 5 1,-1 0 0,2 0-1,1-2 1,2-2 0,2-2-1,2-1 1,-1-1-1,2 0 1,4-4-1237,4-1 0,3-6 0,2-1 1102,0 3 0,-6 0 0,-2 3 0</inkml:trace>
  <inkml:trace contextRef="#ctx0" brushRef="#br0" timeOffset="13">24659 5784 7582,'0'-10'234,"1"1"0,4-2 1,5-2-1,4-1 1,4-1-1,3 1 0,-1-2 1,3-2-125,-1-1 0,4-7 1,6 2-1,1-4 0,-1-4 1,-1-4-1,-3 1 0,1 0 1,-2 3-1,-3 2 0,-5 1 1,-4 0-411,-6 0 321,-2 7 0,-7-3 1,0 5-1,-2 4 0,-1 4 1,-3 4-1,-2 1 1,-4 4-1,0 3 0,-3 5 1,1 4-1,-2 6 0,-2 2 1,-1 4-1,2 1 1,-1 4-1,0 1 0,-1 4 1,0 2-1,0 6 1,-2 2-1,0 4 42,1 3 1,0 3 0,6 8-1,0 4 1,-1 2 0,1-1 0,1-5-1,2-8 1,3-4 0,1-7-1,4-4 1,0-7-29,-2-8 1,4-2-1,-6-11 1,2-1 0,1-7-1,0-8 1,1-5-1,0-3-170,-2-3 1,-1 1 0,3-6 0,-2-2-1,2-1 1,1-2 0,2 1 0,0 1 0,0 1-1,-2 2 1,-1 0 0,-2 2 190,2 2 1,2 4 0,1 2 0,1 1 0,4 4 0,5 4 0,2 3 0,3 2 0,-2 2 72,-4 3 1,9-4 0,-4 4 0,4-2 0,1 0 0,0 2 0,0-2-1,2-1 1,1-2 0,2 0 0,0 0 0,2-2-128,1-2 1,-3 0 0,-1-5 0,-1-2-1,-1-1 1,-2 1 0,-5 2 0,-3-1 0,-1 1-1,-2-1-75,-3-1 0,-4 6 0,-2 5 1,-2 10 5,-2 7 0,0 1 0,3 4 0,-1 0 1,-2-1-1,2 2 0,2-1 0,1 2 0,0-2 1,0-1-1,0-2 0,1 1-500,4-3 0,-2-6 0,7-3 0,-1 0 0,1-1 0,0-1 567,1-3 0,2-8 0,1-3 0</inkml:trace>
  <inkml:trace contextRef="#ctx0" brushRef="#br0" timeOffset="14">25234 5554 8066,'0'-21'684,"-1"3"0,-2-4 0,-4 1 0,1 7-811,-1 8 1,3 2-1,4 14 1,0 1-1,0 2 1,0 1 0,0 1-1,0-1 1,0 2-1,0 2 1,0 2 0,0 1 126,0 0 0,0 5 0,6-10 0,2 4 0</inkml:trace>
  <inkml:trace contextRef="#ctx0" brushRef="#br0" timeOffset="15">25292 5842 8066,'8'9'2035,"-2"-1"-1781,1-1 1,-1-9-1,5-8 1,-1-2-1,1-3 1,0 1-1,0-2 1,-1-2 0,1-1-1,2 1 1,1 3-1,1-1-262,-1-4 1,1 4 0,-1-3 0,0 3 0,1 3 0,-1 4-1,-1 6 1,-2 6-55,-1 6 0,-7 4 1,2 2-1,-4-1 0,-1 0 1,0 1-1,0 1 1,0 1-1,0 2 0,0-1 1,0-2 52,0-2 1,0-2 0,0-8-1,0-10 3,0-10 0,2-2 0,3-4 1,3 1-1,1 2 0,-1 0 0,0 0 1,-1 1-1,-1 2 0,-1 3 1,0 2 37,-1 2 0,6 2 0,-4 2 0,1 10 0,-1 6 0,-3 5 1,-1 2-1,-2 1-435,0-1 1,0-2 0,0-2 0,2 1-1,1-1 1,3 0 0,2 1 0,3-3-1,2-2 1,1-5 345,1-4 0,-1-2 0,1-4 0,-1-5 1,0-4-1,1-4 0,-1-2 0,1-1 0,-1-1 1,0 1-1,1-2 0,-2 1 253,-4-4 1,4 4 0,-5 0 0,0-1 0,-2 2 0,-1 1 0,0 2 0,-2 2 0,-1 2 66,-2-1 1,-2 7 0,-3 4 0,-3 4-1,-1 4 1,-1 6 0,-1 3 0,0 3 0,0 1-1,3 3 1,0-3 0,1 1-309,1 1 1,-4-3-1,5 3 1,2-3-1,2-2 1,1 1-1,0-1 1,0 1-79,0-1 1,6-6 0,4-3 0,2-5-1,3-5 1,-1-5 0,-1-2 0,-2-1 0,-3 2-1,-2 1-142,-2-1 1,2 3 0,0 0 423,2 1 1,-4 9 0,0 8-1,-2 2 1,-2 3 0,0-1 0,0 1 48,0-1 0,2-6 0,2-3 0,6-4 0,3-2 1,0-4-1,-2-5 0,-2-2-200,3-3 0,0 1 1,1-1-1,-2 3 0,-1 0 1,1 3-1,2-2 0,1-2 1,1 0-1,-3 2 0,0 3 118,-3 1 0,1 3 1,4 4-1,1 0 1,-1 0-1,-1 1-133,-4 4 0,-2 3 1,-6 5-1,3-2 1,0-1-1,1 1 1,0 2-127,0 1 1,6-6 0,-1-3 0,2-4 0,3-1 0,-2-1 0,-2-4 0,-2-3 0,1-2-87,-2 1 0,3-1 0,-5-3 1,1 2-1,1 3 0,-2 0 502,1 0 0,-3 7 1,-4 1-1,0 8 1,2 3-142,3-2 0,-2 3 0,7-8 0,1-2 0,2-4 0,-1-4 0,0 0-154,-3-1 0,-1-4 0,3 3 0,-1-2 0,1 2 0,0 0 0,1 2 0,-3 0 0,1 1 0,-1 0 0,1 0 62,1 2 1,2 2 0,0-1 0,-2-1 0,-2-2 0,3 2 0,0 1 82,3 2 1,-2-6-149,-4-4 1,-9 4-1,-9 1 1,-4 5-1,-2 3 1,3 4-1,0-1 1,3 2 0,-1 0 46,2 3 0,-3 2 1,6 1-1,2 1 1,1-1-1,2 0 1,2 1-1,3-2 0,4-2-245,4-2 1,2-5-1,-1 2 1,0-1-1,1 0 1,-1-2-1,2-2 1,2-2 0,1-2-1,-1-2 1,-4 0-1000,-5-1 0,-2 2 1,-6-5-1,3-2 1212,0-2 0,-5-8 0,-7-1 0</inkml:trace>
  <inkml:trace contextRef="#ctx0" brushRef="#br0" timeOffset="16">26716 5223 8066,'-5'-14'520,"1"-1"0,-6 1 1,4-1-1,-1 1 1,2 1-402,7 4 1,4 2-1,9 7 1,-1 0-1,1 2 1,-1 3-1,0 3 1,-1 1-1,-2 1 1,-1 1-1,1 2-1746,2 1 1,0 1-1,-2 1 1627,-2 3 0,1-3 0,4 4 0</inkml:trace>
  <inkml:trace contextRef="#ctx0" brushRef="#br0" timeOffset="17">26903 5539 8946,'-9'5'471,"-1"0"1,8-2 0,1-8-1,6-4 1,3-4 0,1-1-1,1-1 1,-1 1-381,3 0 0,-1-1 0,0 1 0,-1-1 0,1 1 0,2 0 0,1 1 0,0 2 0,1 1 0,-1 0 0,0 2 0,1 2-56,-1 0 1,1 4 0,-1-3-1,0 4 1,1 1 0,-2 1-1,-4 4 1,-2 3 0,-3 2-1,1-1-6,-2 2 1,-1 2 0,-2 2 0,0-1 0,0 0-1,0 1 1,-2-2-258,-2-4 0,2-4 0,-3-10 0,4-4 0,1-4 0,1 0 107,4 3 1,-2-2 0,7 2-1,1-3 1,2 0 0,1 4 341,0 4 1,-4 3 0,0 2 0,1 0 0,2 0 0,1 0 0,0 0 0,1 2 0,-1 1-70,1 2 1,-6 0 0,1-5 0,-1 1 0,1 3 0,0 0-1,1 0 1,2-3 0,1-1 0,0 0 0,1 0-251,-1 0 1,0-5 0,-1-1 0,-2 0 0,-1-2 0,1 0 0,2-4 0,0 0 0,-2-1-231,-1 3 1,-7 1 0,2 9-1,-4 6 1,-1 5-132,0 4 0,0-1 0,0 0 0,0 1 0,0-1 1,2-1-1,3-3 459,4-6 0,4-2 0,1-2 0</inkml:trace>
  <inkml:trace contextRef="#ctx0" brushRef="#br0" timeOffset="18">27795 4921 8066,'0'-24'1376,"0"1"1,0 3-1223,0 2 1,0 15 0,0 8 0,0 6-1,0 3 1,0 1 0,0-1 0,0 0-1,0 2 1,0 2 0,0 3-155,0 1 0,0 2 0,0 5 0</inkml:trace>
  <inkml:trace contextRef="#ctx0" brushRef="#br0" timeOffset="19">28428 5338 8123,'0'-10'55,"0"1"0,0-2 1,0-2-1,0-2 132,0 1 1,2-2 0,1-1 0,3-3-1,2 3 1,4 1 0,0 0 0,4-2-1,2-1 1,1 1 0,-1 2 0,-2 2-1,-2 1 1,2 2 0,2 3-69,1 2 1,0 1 0,-5 5-1,1 1 1,-2 4 0,-4 5-1,-4 3 1,-3 1 0,-2 0-1,0 2-142,0 4 1,0-4 0,0 3-1,0-3 1,0-2 0,-2 1-1,-1-1 1,-2 0 0,0 1 0,0-1-102,1 0 1,-6-7 0,5-7 0,2-8 0,1-5 0,2-3 0,0-1 0,0-3 140,0 3 0,0 1 1,0 1-1,2 3 0,1 0 1,2 3-1,0-2 0,1-2 1,4 0 168,3 3 0,-4 4 1,1 6-1,1 0 1,2 2-1,1 1 1,-1 3-1,-2 1 1,-1 1-62,1 0 0,2 0 0,1 1 0,0-2 0,1-3 0,-1 1 0,1-2 0,-1-1 0,0-4-116,1-2 0,-1-4 0,1-5 0,-1 2 0,-1 1 0,-2-1 0,-3-2 0,0-1 0,-2-1 0,1 1 0,-4-1 0,0 3-158,2 2 0,-4-3 0,3 5 0,-8 0 0,-4 5 0,-1 5 0,-1 4 0,1 2 113,1 3 1,-3 2-1,4 1 1,1 2 0,-2 2-1,1 1 1,1-1 0,3-2-1,0-2 1,-1 1 0,0-1-1,0 0 46,3 1 0,2-2 0,3-2 0,2-3 0,2-2 0,3-3 0,2-1 0,1-2 1,2 0-1,2-2 0,1-1 0,-1-3-17,-2-2 0,-2-2 0,0-4 1,-1-1-1,-2-1 0,-1-1 1,0-2-1,-2 1 0,-4 2 1,0 2-1,-1-1 0,2 1 1,-2-1 1,-2 1-1,-1 0 1,2 1-1,3 3 77,4 6 0,4 0 0,1 1 0,1-2 0,-1 2 0,1 2 0,-1 1 0,0 0 0,1 0 0,-1 1 0,1 2 0,-1 4 10,0 1-1,-6-3 1,-1 4 0,-2 2 0,-1 2 0,0 1 0,-3 1 0,-2-1 0,-4 1 0,-5-1-94,-3 0 1,-1-1 0,0-2-1,-1-3 1,1 0 0,-1-1 0,1-1-1,0-3 1,-1 1 0,1-1-184,-1 2 1,6-1 0,1-5 0,3-2 0,7-2 185,6 2 1,4 1 0,3 2 0,-1 0-1,1 0 1,-1 2 0,0 1 0,1 2-1,-1-1 1,1 1 0,-1 2-271,0 1 0,2-5 1,2 3-1,1-1 1,-1 0-1,-1-2 1,1-1-1,3-2 0,-1 0 1,1 0-1,-2-2 1,1-1 303,-1-2 0,0-6 0,-5 1 0,1-3 0,-3-1 0,0 0 0,-3-1 0,1 1 0,-2-1 0,-3 1 0,-4-2 0,-1-2 373,0-1 0,0 5 0,-1 6 1,-3 0-1,-2 2 0,-2-1 0,-3 4 1,-2 1-1,-1 2 0,-1 0 0,1 2 1,0 3-261,-1 4 0,1 4 0,1 1 0,2 1 1,1-1-1,1 1 0,1-1 0,1 2 0,2 2 1,1 1-1,0-2-136,3-1 0,1-1 1,1-2-1,3-2 1,2-3-1,2-2 1,3-3-1,2-1 1,1-2-1,1-2 1,-1-2-187,1-6 1,-1 2-1,0-2 1,-1-1-1,-2 0 1,-1 0-1,-1 1 1,1-1-1,0 0 1,-1 0 8,-1 1 1,3 8 0,-6 2 0,-2 8 0,-1 5 89,-2 2 1,0-1-1,0 0 1,0 1 0,0-1-1,0 1 1,0-1 0,2-1-424,2-4 0,0-2 0,5-7 0,1-2 0,-1-3 0,-1-4 0,0-6 1,-1-2-1,1-4 0,0-1 482,3-4 1,-3-1-1,2-2 1,1-1-1,2-2 1,-1-3-1,-1-2 1,-1-2-1,0 3 1,-1 2-1,-1 4 1,-1 2 954,-4 5 0,3 2 1,-1 10-1,-3 4 1,-4 9-1,-4 6-973,-2 8 0,4-2 0,-2 5 1,1-1-1,0 1 0,1 3 0,-1 2 1,0-1-1,2-1 0,0 1 0,-1 2 1,0 2-1455,0 2 0,3-5 0,1 0 0,0 2 1499,0 1 0,0 2 0,0-1 0</inkml:trace>
  <inkml:trace contextRef="#ctx0" brushRef="#br0" timeOffset="20">29924 5252 8813,'0'14'431,"0"-8"0,2-4 0,1-7 0,4-3 0,1-3 0,1-2 0,1-1 0,-1 0 0,1-1-270,-2 1 1,5 4 0,-4 1 0,4-1 0,2 0 0,-1 1 0,0-1 0,2 1 0,2 1 0,1 1 0,-1 4 0,-2 1-180,-2 2 0,0 0 0,1 0 0,-1 0 0,1 2 0,-1 3 0,-1 4 0,-4 4 0,-4 2 0,-3-1 0,-2 0-111,0 1 1,0-6 0,0 1 0,-2 1 0,-3 2 0,-4 1 0,-4-1-192,-1-3 0,6-6 1,3-8-1,3-6 1,4-1-1,1 0 1,3 3-1,1 0 336,-1 0 0,5 0 0,-3-3 1,2 3-1,-2 0 0,0 1 0,0-1 1,3 2-1,0-2 0,0 1 1,-1 1-1,1 1 429,2-1 1,1 4-1,1-3 1,-1 4-1,-1 2-487,-3 4 0,-4 3 0,-6 7 0,0-1 0,-2 0 0,-1 1 0,-2-1 0,2 1 0,2-1-781,1 0 1,0 1 0,1-3 0,4-2-1,5-7 1,1-6 822,-2-7 0,4-9 0,-5-3 0</inkml:trace>
  <inkml:trace contextRef="#ctx0" brushRef="#br0" timeOffset="21">30572 4964 7637,'5'-21'0,"-1"-3"498,0-3 1,-3 0-1,1 3 1,1 5-1,2 3 1,-2 1-316,-1 1 0,-4 6 0,-1 5 0,-2 6 0,0 6 1,0 4-1,1 2 0,0-1 0,3 0 0,1 2-1087,0 4 1,0-4 0,-2 4 0,-1 0 0,-2-1 0,2 0 903,1 2 0,2 1 0,0 7 0</inkml:trace>
  <inkml:trace contextRef="#ctx0" brushRef="#br0" timeOffset="22">30572 5180 8144,'0'6'1257,"1"-4"1,4-7-983,5-3 1,-2-2-1,1-4 1,3 0-1,0-1 1,3 1-1,-1-1 1,1 1-1,1 0 1,1 1-1,2 2 1,0 1-114,2-1 1,-5 4 0,3 3 0,-1 2 0,0 2 0,1 0-1,-2 0 1,-2 2 0,-4 1 0,-3 3 0,-2 2 0,-2 3-304,-3 2 0,-1 2 1,-1-1-1,-4 2 0,-5 2 1,-3 1-1,-1-2 0,0-2 1,-1-4-1,1-3 1,-1 0-769,1 0 0,4-5 0,1 4 909,-2-1 0,-2-4 0,-2 4 0</inkml:trace>
  <inkml:trace contextRef="#ctx0" brushRef="#br0" timeOffset="23">30860 5223 7176,'9'-5'0,"-1"-1"234,-1-2 1,4 3-1,0-5 1,5-1-1,5-2 1,1-1 0,4 0-1,1-1 1,2-1-1,-1-1 1,1-4 0,2-2 2807,2-2-3048,-3-2 0,6 3 0,-9 0 1,-2-2-1,-2-3 0,-2-3 0,-4-1 1,-1 1-1,-3 2 0,-2 1 0,-3 2 1,-2 1-1,-2 4 0,-4 2 0,-5 9 1,-6 10-1,-5 9 0,-3 4 0,1 3 1,0 1-50,-1 3 1,3 2-1,-3 4 1,1-1-1,1 2 1,-1-1-1,2 3 1,3-3-1,1 2 1,1-1 0,-1 1-1,4-1 90,4-2 0,2 3 0,2-3 1,0 1-1,2-1 0,2-3 0,6-2 1,3 1-1,3-4 0,1-5 1,2-6-1,-1-4-50,-2-1 1,3 0 0,0 0 0,-1-1 0,0-3 0,-1-2 0,2-2 0,-1-3 0,-2-4 0,-3-2 0,-2-2 0,-3 1-51,-2 2 0,4 2 1,-5-1-1,-2 1 51,-2-1 0,-2 9 0,-2 6 0,-4 8 0,1 5 1,-2 1-1,1 1 0,1-1 0,3 0-9,1 1 1,2-1 0,0 1 0,0-1 0,0 0 0,0 1 0,2-2 0,1-2 0,3-3 0,1 0 0,1-2 26,0 1 1,-3-3-1,4-4 1,2 0-1,2 0 1,2 0-1,-3-1 1,0-4 0,-4-5-1,0-2 1,0-3 22,3 1 0,-3-1 0,0 1 0,-2 0 0,-1-1 1,0 1-1,0-1 0,-2 1 0,-2 0 0,-1-1 0,0 1 361,0-1 0,-6 6 0,-4 1 0,-2 2 0,-3 2-320,1 3 0,7 1 0,7 0 1,8 0-1,5 0 0,2 0 0,-1 0-38,0 0 1,1 0-1,-1 0 1,0 0-1,1 0 1,1 0-1,1 0 1,3 0 0,-3 0-1,-1 0 1,-1 0-1,-1 0 137,0 0 1,1 6 0,-2 4-1,-4 2 1,-4 3 0,-5-1 0,-5 1-1,-4-3 1,-4 0-380,-2-3 0,1 1 1,0 3-1,-1-2 1,1-2-1,-1 1-1492,1-2 1,3-2 0,4-7 0,9-4 1703,4-5 0,10-2 0,7-3 0</inkml:trace>
  <inkml:trace contextRef="#ctx0" brushRef="#br0" timeOffset="24">32054 4647 8069,'12'-14'654,"-2"0"1,1-1 0,-4 1 0,-1-1-187,0 1 0,-1 12 1,-6 7-1,-3 6 0,-2 4 1,0 1-1,-2 1 1,1 4-1,-1 0 0,0 1 1,-1-1-1,-1 2-333,1-1 0,5 0 0,-2 4 0,1-4 1,0 1-1,2-3 0,2 1 0,-1-2 0,-1 1 1,-2-1-1,2-2-3679,1-1 0,2-1 3544,0-1 0,0-12 0,0-4 0</inkml:trace>
  <inkml:trace contextRef="#ctx0" brushRef="#br0" timeOffset="25">31924 4748 8230,'-9'-1'1177,"2"-3"1,6 0 0,7 0-1,5 3 3520,4 1-4762,-1 0 0,2 0 1,2 0-1,2 0 1,1 0-1,2 0 1,-3 1-1,3 3 1,-1 0-1,2 1 65,-2 2 0,6-6 0,-6 6 0</inkml:trace>
  <inkml:trace contextRef="#ctx0" brushRef="#br0" timeOffset="26">26069 9237 7863,'-8'-14'58,"3"-1"0,3 1 0,2 0 1,2-1-1,3 3 0,4 2 0,4 7 104,2 6 0,-1 2 0,0 7 0,2 4 1,2 2-1,3 3 0,-1 4 0,3 6 1,-1 4-1,2 0 0,2 2 0,-1 0 1,3 3-1,-3 0 0,2 0 0,0-4-127,2 0 1,-2 2 0,-1-6 0,-2-3 0,0-5 0,0-4 0,-2-2 0,-1-2 0,-2-2 0,0-1-1,1-3-684,-3-5 1,-1 1 0,-1-1 0,-1-2 648,0-1 0,1-9 0,-1-1 0</inkml:trace>
  <inkml:trace contextRef="#ctx0" brushRef="#br0" timeOffset="27">25062 8978 7970,'-8'-14'-59,"-3"4"0,4 2 0,1 0 0,-1 0 270,4-3 1,2 3-1,1-1 1,0-3-1,0 0 1,0-3-1,0 1 1,1-1-1,2-1 1,4-1-1,1-4 1,3-1-1,2-6 1,1-2-1,0-5-146,1-2 0,-1 4 0,1-4 1,-1 2-1,0 1 0,1 2 0,-2 2 1,-2 4-1,-3 4-140,-2 4 0,-1 10 0,-5 8 0,0 8 0,0 7 0,0 2 1,-2 6-1,-1 2 0,-3 5 0,-1 2 0,1 2 96,3 0 0,1-2 0,2-7 0,0-2 1,0-1-1,0-1 0,0-1 0,2-4 1,3-4-1,6-8 0,5-2-117,3-2 1,2-13-1,-4-6 1,4-7-1,0-2 1,0-1 0,-4 0-1,-1 0 1,-1 2-1,-1 2 1,-1 2 0,-4 1-71,-4-1 0,-2 7 0,1 1 0,0 3 0,-2 3 0,-4 2 0,-2 7 255,0 8 1,3 5 0,1 1 0,0 1 0,0 1-1,0 1 1,0 3 0,1-3 0,3-1 0,2-1-1,2-1-107,3 0 1,-3-4 0,2-2 0,1 0 0,2-2 0,1 1 0,0-4 0,1-1 0,-1-2 0,1 0 0,-3-2-67,-2-3 0,1 2 0,-6-7 0,-2-1 0,-1-2 0,-2-1 0,0 0 0,0-1 0,0 1 0,0-1 0,0 1 79,0 0 1,0-1 0,0 1 0,0-1-1,0 1 1,0 0 0,1 1 0,3 2 6,0 1 1,3 7-1,-2-2 1,4 4-1,4 1 1,1 0-1,1 0 1,-1 0-1,0 0 1,1 0 8,-1 0 1,1 4 0,-3 3 0,0-1 0,-4 2 0,-2 0 0,-1 3 0,0 2 0,-1 1 0,0 1 0,-3-1 0,-2 2 139,-4 3 0,2-3 0,-7 4 1,0-4-1,1-2 0,-1 0 1,-1 1-1,-2-1 0,-1-1-307,-1-3 0,7-6 0,4-8 0,2-6 0,2-3 0,2-1 0,2-1 0,6 1 110,3 0 0,-4 1 0,-1 2 0,0 3 1,0 1-1,4 4 0,0 1 209,3 2 1,-6 7 0,1 2 0,1 4 0,2 0 0,0-2-1,-2-3 1,-1 0 0,1-1 0,2-1 0,1-3-132,0-1 1,1-2 0,-1 0 0,0 0-1,1-2 1,-2-3 0,-2-3 0,-3-1-1,0-1 1,-2-1 0,2-2-146,0-1 1,-3-1 0,3 1 0,0 0 0,-2-1 0,1 1 93,-4-1 1,0 9-1,0 6 1,2 8-1,-2 5 1,-1 1-1,-2 1 1,2-3-1,1 0 1,2-3-343,-2 2 0,3 2 1,1 0-1,-1-2 1,2-1 360,0 1 0,1-5 0,6 1 0</inkml:trace>
  <inkml:trace contextRef="#ctx0" brushRef="#br0" timeOffset="28">26040 7971 7970,'-6'-14'272,"4"2"1,-3 8-1,4 10 1,1 8-1,0 6-84,0-3-346,6-1 0,-3 3 0,7 1 1,-1-3-1,1 1 0,0-1 0,-1 3 1,1-4-1,-1-4 0,1-2 158,-2 1 0,11 2 0,-3 1 0</inkml:trace>
  <inkml:trace contextRef="#ctx0" brushRef="#br0" timeOffset="29">26299 8072 8921,'-2'-13'0,"-1"2"-136,-2 1 0,1 9 0,4 1 1,0 8-1,0 4 0,0 3 0,1-2 1,2-1 135,2 3 0,6-4 0,-3 10 0</inkml:trace>
  <inkml:trace contextRef="#ctx0" brushRef="#br0" timeOffset="30">26414 8475 8325,'0'-15'146,"2"2"1,1 2-1,3 2 1,1-2 0,1-1-1,0 1 1,3 2 0,2-3-1,1 0 318,0-3-464,1 1 0,-1 4 0,1 2 0,-1 2 0,0 1 0,1 0 0,-1 0 0,0 2 0,1 3 0,-2 5 0,-4 5 0,-2 2 0,-3 4 0,1 2 0,-2 3 0,-1 0 0,-2 1 0,0-1 0,-2-1 0,-1-2 0,-3-2 0,-1-2-38,1 1 1,-4-1 0,4-1 0,-2-3 0,-2-7 0,2-6-62,4-7 0,2-3 1,4-1-1,1-1 0,3 1 1,2 1-1,2 2 1,-1 1-1,1 1 0,0-1 1,-1 2-1,1 0 112,1 0 0,2 4 0,1-4 0,1 0 0,1 1 0,1 1 0,2 1 0,-1 0 0,-2 0 0,-2 1 0,2-1 154,3 0 1,-3-1-1,4 2 1,-4 0 0,-2 0-1,0 1 1,1 0-53,-1-2 0,-6 2 0,-5 8 1,-4 4-1,-6 4 0,1 2 0,-2-1 1,2 0-1,-2 1 0,1-1 0,-1 0-472,0 1 1,5-1-1,-2 1 1,2-3-1,0 0 1,-2-3-1,3 1 357,6-2 0,-3-8 0,12-8 0,-5-7 0</inkml:trace>
  <inkml:trace contextRef="#ctx0" brushRef="#br0" timeOffset="31">27090 8086 9634,'0'-19'0,"0"0"0,0 1 0,0 2 193,0 2 0,0 7 0,0 7 1,0 8-1,0 5 0,0 2 0,0-1 1,0 0-4050,0 1 3856,0-1 0,7 7 0,1 1 0</inkml:trace>
  <inkml:trace contextRef="#ctx0" brushRef="#br0" timeOffset="32">27421 8072 7718,'15'-24'215,"-1"0"0,0 6 1,1-3-1,-3 2 1,0 0-1,-3 3 1,2 3-1,2 5 1,0 4-1,-3 5 1,-6 9 69,-2 7 0,-7 1 1,-1 6-1,-2 1 1,-3 3-1,-2 0 0,-2 3 1,1 1-1,0 3 1,-1 0-1,1 0 0,0-1-384,-1 1 0,2-5 0,2 6 1,3-3-1,0 1 0,2-2 1,-1-4-1,4-2 0,2-4 1,1-1-1,0-3-5155,0-2 5254,0-2 0,6-6 0,2-1 0</inkml:trace>
  <inkml:trace contextRef="#ctx0" brushRef="#br0" timeOffset="33">27292 8489 9259,'-5'-10'266,"0"1"1,2-1-1,8-4 1,4 1-1,4 2 1,1 3 0,2 0-1,4 0 1,2-2-1,2 1 1,0 1-242,2 1 1,-4-2 0,2 4-1,1 2 1,1 1 0,0 2 0,-4 0-1,0 0 1,-1 0 0,0 0-26,-4 0 0,6 0 0,-1 0 0</inkml:trace>
  <inkml:trace contextRef="#ctx0" brushRef="#br0" timeOffset="34">28284 8647 7959,'0'-9'355,"0"-1"0,0-1 1,0-2-1,0-1-142,0-1 1,0 1 0,2-2 0,3-2 0,4-2 0,4-1 0,3-2 0,2 3-1,2-3 1,3 3 0,1-1 0,0 2 0,1-1 0,3 1 0,0 2 0,0 1-73,-1 1 1,-2 7 0,1 2-1,-4 1 1,-1 0 0,-3 2 0,-2 1-1,-2 4 1,0 3 0,-1 4 0,-3 4-201,-5 2 1,-4-1 0,-1 0 0,0 1 0,-1-1 0,-4 1 0,-5-1 0,-3 0 0,1 2 0,0 2 0,3 1 0,-2-3-84,-2-5 0,-2 2 0,-1-3 1,-1 2-1,-2 1 0,1-3 1,2-5-1,2-4-815,-1-1 1,7-1 0,5-4-1,5-5 1,4-3 956,2-1 0,2-7 0,4-1 0</inkml:trace>
  <inkml:trace contextRef="#ctx0" brushRef="#br0" timeOffset="35">28730 8417 8458,'-8'-6'396,"2"3"1,8-5 0,2 1-1,6 4 1,3 1 0,1 2-1,0 0 1,1 0-131,-1 0 1,5-4 0,1-1 0,-1 0 0,0 0 0,2-1 0,1-2 0,2-3 0,0-1 0,-2 1 0,-1 2 0,-3-3-353,-2 0 1,3-8-1,-1 1 1,-4 2-1,-4 1 1,-4 1 0,-3 1-1,-1 0 1,-4 1 20,-3 3 0,-3 4 0,-6 6 0,0 1 0,-1 4 1,1 5-1,-1 4 0,1 4 0,1 1 0,2-2 0,3 1 1,2 0 58,3 1 1,-4 0-1,2-5 1,2 1-1,3-2 1,3-2-1,5-3 1,4 0 0,3-2-1,3 1 1,3-4-1,3-2-601,3-1 1,7-6-1,-1-4 1,1-2-1,-1-3 1,1 1 606,-2-1 0,-2-5 0,-1-3 0</inkml:trace>
  <inkml:trace contextRef="#ctx0" brushRef="#br0" timeOffset="36">30298 8806 7774,'13'-12'114,"-3"-2"0,3 3 0,-5-8 1,1 3-1,-1 1 0,0 2 1,-1 2-1,-1 2 0,-1-3 0,1 0 1,2-3 347,0 1 0,5 0 1,-5 2-1,-2 8 0,-6 10 1,-8 10-1,-6 8 1,-5 5-1,-5 4-376,-3 6 1,-1-3-1,3 1 1,3-2 0,-1-3-1,2 0 1,1-1 0,2-1-1,2-4 1,3-4 0,4-4-1,4-2-1835,3-2 1,4-6 0,3-5 1748,4-6 0,10-11 0,4-9 0</inkml:trace>
  <inkml:trace contextRef="#ctx0" brushRef="#br0" timeOffset="37">30543 8129 7802,'0'-14'660,"0"4"0,0 1 566,0-2-977,0 4 0,0-1 0,0 3 0,0-4 0,2-4 1,2 0-1,4 2 0,2 3 0,-2 0 0,0 2-238,0-1 0,0 1 0,3 3 0,-1-2 0,1 2 0,0-1 0,0 1 0,-1-2 0,1 2 0,0 0 62,-1-2 0,1 5 0,-6 0 0,-2 8 0,-1 5 0,-2 1 0,-2 1 0,-1-1 0,-2 1-150,2-1 0,-3 0 1,1 1-1,2-1 0,1 1 1,2-1-1,2-1-4,2-4 1,0-2 0,5-7-1,2-2 1,2-3 0,1-4 0,1-6-1,-1-2 1,1-2 0,-1-1 0,-1 1-1,-2 0 110,-1 1 1,-2 1 0,3-1 0,-3-1 0,-2 2 0,-3 1 0,1 3-1,-1 2 50,2 1 1,-2 7 0,-6 0 0,-2 6 0,0 6 0,0 4 0,0 2-186,2-1 1,2 0 0,1 1 0,0-1-1,0 0 1,0 1 0,1-2 0,4-4-294,5-4 1,-2-3-1,1-2 1,2 0-1,2 0 1,2-2 417,-1-3 0,-1-3 0,-2-5 95,-2 4 1,-4 2 0,3 9 0,-1 3 0,-3 4 0,1 4-72,0 2 0,0-6 1,-5 1-1,1 3 0,3 3 1,0 3-1,0-2 0,-3 1 1,-1 1-1,0 4 1,0 0-1,0 1 74,0 2 0,-5 0 1,-1-1-1,0-2 1,-2-1-1,1-1 1,-1 0-1,2-4 1,-1-1-1,3-3 1,-1-2-81,0-1 0,-1-7 1,2 0-1,0-6 1,1-7-1,1-3 0,4-2 1,2-3-1,4-3-116,0-1 1,5-2-1,-3-5 1,2 0 0,4 0-1,2-1 1,1-2 0,0-1-1,1 1 1,0 1 0,1 2-1,2 1 199,-1-1 0,-3 6 0,5 4 1,0 3-1,0 4 0,-2 0 0,-1 4 1,-2 2-1,1 3 0,-1 1 0,-3 4 9,-5 3 1,2-2 0,-5 6-1,0 3 1,-4 0 0,-2 3-1,-2-1 1,0 2 0,-2 2-1,-1 1 1,-3-2 0,-2 1-151,-3 1 1,-2-3 0,0 3-1,2-4 1,1-4 0,-1-3 0,0 0-1,0-2 1,1 2 0,-1-1-1384,-2-1 0,5-3 1,3-7-1,5-6 1404,5-3 0,10-1 0,7-1 0</inkml:trace>
  <inkml:trace contextRef="#ctx0" brushRef="#br0" timeOffset="38">31579 7885 7813,'10'-23'0,"-1"4"477,2 3 1,0 2 0,1-1 0,-3 1 0,2 0 0,2-1 0,2 1 0,-1 1-113,0 3 0,-6 6 0,-4 8 0,-8 6 1,-4 4-1,-3 6 0,-2 4 0,-3 4 1,0 4-1,-1 4 0,-1 0 0,-2 4-350,-3 2 1,-1 7 0,-5 3-1,2 0 1,2-1 0,1-1 0,0-2-1,0 0 1,1-2 0,3-4 0,2-7-1,4-6-95,4-5 1,2-8 0,5-10-1,-2-4 1,3-9 0,4-5 0,4-6-1,1-3-25,-1-1 0,5-2 0,-1-5 0,3 0 0,1 1 0,1-3 0,-1-1 0,0-3 0,1 0 1,1 0-1,1 4 0,2 4 25,-1 3 0,3 2 0,-2-4 0,-1 5 0,-2 4 0,-2 6 1,0 3-1,1 4 0,-1 3 0,0 2-106,1 4 1,-7-2 0,-2 7 0,-1 1 0,0 2 0,-2 1 0,0 1 0,0-1 0,2 1 0,0-1 0,0 0-247,0 1 1,6-6-1,-2-1 1,4-1 0,2-4-1,1-1 1,1-2 0,2-2-1,1-3 1,-1-4-1,0-4 553,-2-2 0,4-4 0,-2-2 0,1-1 0,-1-4 0,0 1 0,-1-1 0,-2 2 0,-4 0 0,-2 0 0,-4 2 379,1 1 0,-7 2 0,0 6 0,-8 4 0,-5 5 0,-1 6 0,-1 4 0,1 4 0,-1 4 0,1 4 0,0 0-373,-1-2 1,2 0 0,2 1 0,3 2 0,0-1 0,2-2 0,-1-2 0,4 1 0,2-1-298,1 0 1,6-6 0,5-3-1,5-5 1,3-5 0,1-4-1,-1-4 1,0-1 0,0-1-1,0 1 1,1-1 0,-3 1-197,-1 0 0,-2-1 0,1 1 0,-2 3 500,-4 6 1,-2 7 0,-9 14 0,-1 1 0,-2 2 0,2-1 0,0-1 0,-1 1 0,0 1 0,0-1 0,3-2 0,1-2-78,0 1 0,6-6 0,4-1 0,3-1 0,3-4 1,1-2-1,4-2 0,0-4 0,1-5 0,1-4 1,2-5-63,2-5 1,0-3 0,1-2 0,-3-2-1,2 0 1,-3-5 0,0 1 0,-3-2-1,1 2 1,-1-2 0,0 2 0,-3 0-148,-2 3 0,-2 2 0,0 3 0,-1 3 0,-3 8 0,-7 9 257,-6 12 1,-5 13 0,-7 4 0,1 2 0,0 0 0,-1 2 0,1 2 0,-1 4 0,1 2 0,0-1 0,-1 1 0,1 0-69,0-2 0,-1 3 0,1-2 0,-1-1 1,1-1-1,1-4 0,4-3 0,2-5 1,2-3-178,1-2 0,0-7 0,8-7 0,0-8 0,0-5 1,-1 0-1,0 2-2,2 1 0,0 6 0,-4-6 0,4-1 0,3-2 363,0-1 0,3 4 0,-4 2 0,1 2 0,3 2 0,2 3-296,1 1 0,-4 0 0,-1 0 0,2 0 1,2 0-1,1 1 0,1 3 0,-1 0-2336,1 0 1,-6-3 2410,1-1 0,-7 7 0,3 1 0</inkml:trace>
  <inkml:trace contextRef="#ctx0" brushRef="#br0" timeOffset="39">32457 7798 7916,'-8'-1'1356,"4"-2"1,8-2 0,5 2-1254,4 1 1,3 4 0,1 1 0,3 2 0,-1-1 0,0 1 0,2 0 0,0 0 0,1 0 0,-1-1 0,0 1 0,-4 0-104,-1 0 0,5 6 0,1-3 0</inkml:trace>
  <inkml:trace contextRef="#ctx0" brushRef="#br0" timeOffset="40">32370 8503 7783,'2'-14'592,"3"0"0,-2-1 0,5 1 0,0-1 1,-2 1-1,1 0-159,-4-1 1,3 6 0,-1-1-1,-3 1 1,-6 1 0,-4 4-1,-1 8 1,-1 5 0,1 4-160,1 1-379,-5 1 0,6-1 1,-4 2-1,2 2 1,-1 1-1,0 0 1,2 2-1,0 1 1,2 2-1,-2-1 1,2-1-1,-1-1 1,2 1-1,1-1 1,-1 1-1,2-1 0,1 0 1,2-2-1,-1-1 1,-3-2-1,0-4 1,0 1-57,3 0 1,-1-5 0,-3-3 0,-4-4 0,-4-1 0,0-1 0,2-4 0,3-5-12,2-2 1,-4-3 0,4 1 0,-1-1 0,1 1 0,3 0-1,1-2 1,2-2 0,0-1 0,0 1 126,0 2 0,0 2 0,2 1 0,2 4 1,6 2-1,3 2 0,1 1 0,1 0 0,-1 3 1,0 1-1,1 0 172,-1 0 1,0 0-1,1 0 1,-1 0-1,1-2 1,-1-1-1,2-2 1,2 2-1,1 1 1,-2 2 0,-1-1-1,-1-2-9,-1-2 1,1-6 0,-1 3 0,0-2 0,-1 0-1,-2 1 1,-1-1 0,-1 1 0,1-3 0,-2 0-1,-2-3-294,-2 1 1,-3-1 0,-2 3 0,-4 2-1,-5 5 1,-1 5 0,0 5 0,1 5 0,-1 2 202,-2 3 1,1-1 0,0 1 0,4-1 0,2 0 0,3 2 0,1 2 0,2 1 0,0-1 0,0-2 0,0-2 115,0 1 1,5-1 0,3-1-1,3-2 1,5-3 0,2 0-1,1-2 1,2 1 0,1-4-1,4-2-143,1-1 0,2 0 0,-1 0 0</inkml:trace>
  <inkml:trace contextRef="#ctx0" brushRef="#br0" timeOffset="41">29766 12201 7835,'-9'0'-78,"-1"0"1,-1 0 0,0-1-1,-1-3 1,4-2 384,2-2 1,-4 3 0,6-4 0,0-3 0,3 0 0,1 2 8,0 10 1,5 5-1,1 20 1,2 6-1,3 7 1,2 9-1,1 7 1,1 7-1,-1 4 1,1 2-1,-1-3 1,2-3-217,3-5 0,-3-8 1,3-3-1,-4-9 0,-4-8 1,-2-6-1,3-6 0,0-5-100,3-6 0,6-3 0,1-2 0</inkml:trace>
  <inkml:trace contextRef="#ctx0" brushRef="#br0" timeOffset="42">29378 14115 7950,'-15'0'134,"1"-2"0,0-1 0,1-3 1,2-1 1518,1 1-1575,7-5 1,-4 3 0,7-7 0,0 1 0,0 0 0,2-1 0,3-1-1,3-1 1,1-3 0,1 3 0,1-1 0,2 1 0,1-3 0,1 3-1,-2 1 1,-2 3 0,-2 2 0,2 1 0,2 1 0,2 1 0,-1 3-1,0 3 1,1 4 0,-1 3-170,1 4 61,-7 10 1,3-1 0,-5 6-1,1 0 1,-1 0 0,-3-2-1,-1 1 1,-2-2 0,0-1 0,0-2-1,0-2 1,0-5 0,0-6-1,0-12 1,0-7 0,0-5-56,0 1 0,0-2 0,0 0 1,0 1-1,0 0 0,0 0 1,1 1-1,3 2 0,0 2 0,1-2 1,2-2 231,2-1 0,-2 5 0,-1 6 0,0 1 0,4 4 0,1 3 0,0 5 0,-3 5 1,0 2-311,0 3 0,-3-1 0,3 0 0,-2 2 0,-1 2 0,0 1 0,1-1 0,1-1 0,1 1 1,0 1-1,3-1-140,2-2 0,1-3 0,1-4 0,-1-4 1,0-3-1,1-2 0,-1-2 0,1-3 1,-1-4-1,0-4 0,-1-2 0,-2 1 392,-1 0 0,-7-1 1,3 1-1,-1-1 0,0 1 1,-2 0-1,-1-1 1,-2 1-1,0-1 0,0-1 1,0-1 397,0-2 1,0 0 0,-2 4 0,-1 1-1,-3 1 1,-1 2 0,-1 3 0,0 1-418,-3 4 1,3 6 0,0 4 0,2 1 0,1 5 0,0 3-1,0 3 1,2 0 0,2 0 0,-1 2 0,-1 0 0,-2 1-20,2 0 1,1-4-1,2 1 1,2-1 0,1-1-1,3 1 1,1-4 0,1-4-1,0-4-120,3-2 0,0-9 0,0-5 0,-3-3 0,-1-3 0,-3-1 0,1-2 0,0-1 0,-2 1 0,-1 0 0,-2 1 0,0 2-223,0 2 1,0 4-1,0 1 1,1 1-1,3 5 332,0 7 1,1 8 0,-5 4 0,2 1 0,1 2 0,3-1 0,1-2 0,1-2 0,-2 1 0,2-2 0,-1-2-564,-1-2 1,0-5 0,-2 2 0,2-1 0,0-2 522,1-5 0,-2-4 0,-5-8 0</inkml:trace>
  <inkml:trace contextRef="#ctx0" brushRef="#br0" timeOffset="43">29996 13496 7950,'-4'-14'910,"-3"-1"1,1 1 0,-1 3-791,4 6 1,2 2 0,1 12 0,0 3 0,0 0 0,1 3 0,2-1 0,4 1-1,-1-1 1,2 2 0,0 1 0,3 4-2722,2 2 0,-3-4 2601,-1 5 0,7 0 0,7 5 0</inkml:trace>
  <inkml:trace contextRef="#ctx0" brushRef="#br0" timeOffset="44">30270 13913 7950,'1'13'617,"3"-2"1,0-4-319,0-6 0,-3-4 0,-1-11 1,0-1-1,2 1 0,1 0 1,2-1-1,-2-1 0,-2-1 0,-1-3 1,2 3-1,1 1-120,2 2 1,0-1-1,-4 1 1,3-1 0,0 1-1,1 1 1,0 2-1,1 3 1,1 0 0,1 2-1,0-1-290,3 4 0,2 3 0,1 3 0,-1 4 0,-2 1 0,-3 3 0,0 3 0,-1 4 0,1 1 0,-2-1 0,0-2-377,-2-2 1,-1 0-1,0 1 1,2-1-1,-2 0 447,-1 1 1,-1-12 0,2-5 0,2-4 0,-2-5 0,-1-2 0,-2-1 0,2-1 0,1 1 0,2 0 142,-2-1 0,0 6 0,0-1 0,3 0 1,1 1-1,1 1 0,-2 0 0,2 1 1,-1-1-1,1 2 0,0 0 33,3 2 0,-3-2 0,1 1 0,1 0 0,0 1 0,-1-1 0,2 2-203,2 1 0,-3 2 0,-2 2 0,-2 2 0,-1 4 0,0 2 0,1 0 1,2 1-774,3 2 1,2-1-1,1 0 1,1-4-1,-1-2 1,1-3 840,-1-1 0,0-2 0,1 0 0</inkml:trace>
  <inkml:trace contextRef="#ctx0" brushRef="#br0" timeOffset="45">30874 13654 7950,'8'-14'87,"-2"0"1,-1-1 0,0 1 0,-2-1-1,-1 1 1,-2 0 0,0-1 0,-2 3 442,-3 2 1,4 2 0,-6 5-1,1-2 1,-2 3 0,0 6 0,3 5-437,4 4 0,1 1 0,0 1 0,0-1 0,0 0 0,0 1 0,0-1 0,1 1 0,2-1 0,4 0-183,1 1 1,-3-2 0,4-4 0,2-4 0,2-5 0,0-5 0,-2-6-1,-3-5-135,-2-3 1,1 0 0,-4 4-1,2 1 1,-2-1 0,-1 1 0,-2 0-1,0-1 175,0 1 1,4 8 0,3 6 0,-1 8 0,2 4 0,-1 3 0,1-1 77,0 0 0,0 1 0,3-1 0,-2-1 0,1-2 0,0-3 0,-1-1 0,2-4 0,2-2 0,2-2-177,-1-4 1,-4-5 0,-2-7-1,0-4 1,0-1 0,1-4-1,1-1 1,-2-3 0,-2-2-1,-1-4 1,0-2 0,-1-5 312,0-3 1,2 2 0,-1 6-1,-2 0 1,-1 1 0,-2 3 0,0 5-1,0 6 86,0 3 0,0 12 1,0 10-1,0 9 0,0 8 1,0 2-1,0 1 0,0 1 1,0 2-1,0 3 0,1-1-204,4-3 1,-3 1-1,4-4 1,-1 0-1,0 1 1,-1 1 0,1 1-1,2-2 1,-1-3-1,2-3 1,-2-1-988,1-1 1,2 0 0,-5-1-1,-6-3 940,-6-5 0,-11-10 0,-4-3 0</inkml:trace>
  <inkml:trace contextRef="#ctx0" brushRef="#br0" timeOffset="46">31090 13381 9352,'-10'-5'0,"2"-1"0,2-2 326,3-3 1,3 3 0,4 0 0,6 0 0,3 1-1,1 1 1,2 1 0,2 0 0,3-1 0,1 0-1,3-1 1,3 4-662,0 1 1,-4 1 0,0-2 0,2-2 0,1 2 0,2 3 0,0 3 0,-1 3 0,1 2-1,-2 2 335,-3-2 0,4 11 0,-6-3 0</inkml:trace>
  <inkml:trace contextRef="#ctx0" brushRef="#br0" timeOffset="47">31795 13309 7950,'0'-14'284,"0"-1"1,0 1-1,0 0 1,0-1 0,0 1-1,0-2 1,0-2-1,0-1 1,-2 0 0,-1 0-1,-2-1 15,2 3 1,1 1-1,1 2 1,-2-1-1,-4 2 1,-1 4-1,-3 4 1,-2 5-1,0 5-397,4 4 0,-2 6 1,4 2-1,1 4 0,-1 1 1,4 4-1,2 0 1,1-1-1,0-1 0,0 0 1,0 0-1,0-1-72,0-3 0,0-1 0,1-4 0,4-2 0,5-4 0,2-6 0,1-6 1,-2-6-1,-1-6 212,1-4 0,-3-3 0,2-7 1,-1 0-1,1 0 0,-2 1 1,0-3-1,-2-1 0,1-3 1,-2 0-1,-1 0 0,1 3 118,-2 1 1,-1 3 0,-2 0-1,0 4 1,0 5 0,0 6-1,0 9 1,0 10-137,0 10 0,0 6 1,0 7-1,0 0 0,0 1 1,0 2-1,0 2 0,0-2 1,0-2-1,0-1 1,0-2-1,1-3 41,4-5 0,-2 2 1,5-2-1,0-3 1,0-4-1,4-8 0,0-2 1,3-5-1,-2-5-85,-4-7 0,2-4 0,-6 2 1,0-3-1,0 1 0,0 0 1,-2 0-1,-2 1 0,1 1 0,1-1-116,2-1 0,0 3 1,-5 11-1,0 10 1,0 6 196,0 4 0,5-1 0,1 0 0,0 2 0,2 0 0,-1 2 0,1-4 0,0 1 0,3-4 0,2 2 0,-1-1 0,0 1 27,-3-3 1,4-2 0,3-5 0,-3 2 0,0-2 0,-1-3 0,3-3 0,-2-4 0,-2-1 0,-3-3-1,-2-2 1,-3-3-107,-1-3 1,-2 2 0,0-6 0,0 2 0,-2 2-1,-1 0 1,-3 0 0,-2 1 0,-5 2 0,-3 4 0,-3 0-1,1 4-253,2 2 1,-3 1 0,0 7 0,1 3 0,2 4 0,2 4 0,0 3 0,-1 3 0,1 5 270,-1 3 0,1 8 0,0 2 0</inkml:trace>
  <inkml:trace contextRef="#ctx0" brushRef="#br0" timeOffset="48">30370 14604 8010,'-6'-8'1209,"3"0"812,-7 3-1941,7 10 1,-3-2 0,6 16 0,1 5 0,2 4 0,4 0-1,-1 1 1,2 0 0,-1 1 0,1 2 0,0 3 0,1 1 0,-1-1-1,-1-5 1,-3-3 0,3-3 0,-1 0 0,1-1 0,-3-4-1,1-3-80,0-2 0,-7-6 0,-6-1 0</inkml:trace>
  <inkml:trace contextRef="#ctx0" brushRef="#br0" timeOffset="49">30255 14777 8010,'-4'-10'208,"-1"1"0,2-3 0,1 0 0,2-4 1,0-2-1,0-1 0,2 0 0,1-1 0,3 0 1,2-1 3153,3 0-3309,9 2 0,-5 6 0,5 2 0,-3 3 0,1 0 0,1 2 0,-1-1 0,-2 6 0,-2 2 0,0 6 0,1 1 0,-2 4 0,-2 4 0,-3 3 0,-2-1 1,-3 0-1,-1-1 0,-2 2 0,-2 1 0,-2-1 0,-4 0 0,-2-1 0,0-2-639,-1-2 0,-2-4 0,1-1 0,0 1 0,3-2 0,-2-4 0,-2-2 586,-2-2 0,1-6 0,0-2 0</inkml:trace>
  <inkml:trace contextRef="#ctx0" brushRef="#br0" timeOffset="50">30543 14662 9067,'0'-15'234,"0"1"1,0-1 0,2 1-1,2-2 1,4-2 0,2-1-1,0 2 1,1 1 0,2 1 0,1 1-1,-1 0 1,-2 1 0,-1 2-1,1 1-86,2-1 0,1 4 0,0 3 1,1 2-1,-1 2 0,-1 2 0,-2 2 1,-3 6-1,0 3 0,-2 1 0,1 1-462,-4-1 0,3 0 1,1 1-1,-1-1 0,2 0 1,0 1-1,2-1 0,-1-1 1,-1-2-1,0-3-1201,0-1 1,0-1 0,4-3 1514,-3 2 0,1 0 0,4-5 0</inkml:trace>
  <inkml:trace contextRef="#ctx0" brushRef="#br0" timeOffset="51">30975 14546 8010,'12'-14'56,"0"0"0,-4-1 0,-2 1 0,-1 0 0,0-1 0,-1 1 0,0-2 0,-3-2 0,-1-1 0,0 1 352,0 2 0,0 2 1,-1 0-1,-3-1 0,-2 2 1,-2 4-1,-3 4 1,0 5-1,-1 5-241,3 4 0,-1 4 0,-2 3 0,0 2 0,4 3 0,0-1 0,2 3 0,-2-2 0,2-1 0,-1 0 0,4-1 0,1 2-137,2 1 1,0-5 0,0 3-1,0-4 1,2-4 0,3 0 0,4-3-1,4 1 1,3-2 0,0-5-1,2-5-101,-1-2 0,-9-8 0,7 3 1,-3-4-1,1-3 0,0-2 1,-2-1-1,-3 0 0,-1 0 1,-3 0-1,1 1-171,0 2 1,0 2-1,-5-1 1,0 4 235,0 6 0,5 2 0,-1 13 0,0 1 0,-1 2 0,0 1 1,3 1-1,1-1 0,1-1 0,-2-2-382,1-1 1,-1-1 0,-1 5 0,3 1 0,1-2 0,1-4-2942,1-4 3329,-5-3 0,7-9 0,-5-1 0</inkml:trace>
  <inkml:trace contextRef="#ctx0" brushRef="#br0" timeOffset="52">31133 14086 8010,'-14'-6'808,"-1"-4"1,1 4-1,1 2 1,5 8 0,8 5-985,8 4 1,0 6-1,2 0 1,1-1-1,0 0 1,0-1-1,-1 2 1,1-1 175,2-2 0,7 5 0,3 1 0</inkml:trace>
  <inkml:trace contextRef="#ctx0" brushRef="#br0" timeOffset="53">31464 14244 7976,'-7'-8'936,"4"-4"0,-5 2 0,0-1 0,2 0 1935,-1 1-2806,-4 7 1,10-2 0,-4 10 0,3 4 0,2 4 0,0 2 0,0-1 0,0 0 0,0 2 0,0 2 0,0 1-1,0-1 1,2-2 0,1-2 0,3 0 0,1 1 0,1-2 0,0-2 0,3-2-201,2 3 1,1-6 0,1-1-1,-1-4 1,0-1 0,1 0-1,-1 0 1,1-1 0,-1-4-1,0-5 1,1-2 0,-1-3-18,0 1 1,-1-5-1,-2-2 1,-1 0-1,0-1 1,-1 1 0,-1-1-1,-1 1 1,-4-2-1,-2 3 1,-1-1 0,0 3 127,0 2 1,-1 3 0,-4 4 0,-5 4 0,-1 5 0,0 5 0,3 4 0,2 6 0,1 2 147,-2 3 1,6 0-1,-4-2 1,3 1-1,2-1 1,0-2-1,2-2 1,1 0-1,4 1 1,1-2-1,3-2 1,3-3-115,5-2 0,-1-1 1,6-5-1,2 0 0,1-2 1,2-2-1,1-6 0,2-4 1,1-4-1,-1-3 0,-1-1 1,-1-2-11,4 2 0,-4-12 0,5 4 0</inkml:trace>
  <inkml:trace contextRef="#ctx0" brushRef="#br0" timeOffset="54">26759 10633 7673,'8'-7'76,"4"4"0,-6-5 0,0 0 573,1 0-522,4 5 0,-11-3 1,0 6-1,-8 0 1,-5 0-1,-1 0 1,-1 0-1,-1 0 0,-3 0 1,-5 0-1,-5 1 1,-4 3-1,-6 2 1,-2 0-1,-5 2 0,-7 0 1,-10 2-1,-7-1 1,-7 1 162,37-4 1,-1-1 0,-2-1 0,0 0 0,-1 0 0,0 0 0,0 0 0,1 0 0,-37 3 0,5-1 0,5-3 0,1 0 67,2 2 1,13-3-1,1 3 1,8-2-376,7 2 1,-2-2 0,6 5 0,2-2-1,4-3 1,4 1 0,4-1-1029,4 2 0,10-1 0,6-2 1045,8 3 0,11 3 0,4 6 0</inkml:trace>
  <inkml:trace contextRef="#ctx0" brushRef="#br0" timeOffset="55">23062 10446 8101,'0'-15'173,"-2"3"0,-1 0 0,-2 3 0,2-2 556,2-2-735,1-1 1,1 1 0,2 2 0,4 1 0,1-1 0,3-2-1,2 0 1,-1 2 0,1 0 0,0-4 0,3-2 0,0-1 0,0 2-1,-2 0 1,-1-1 0,-2-3 0,-1 3 0,0 1 0,-2 2 0,-4-1 244,-2 1-224,-8 12 1,-2 4-1,-5 14 1,2 3-1,1 3 1,-1 2-1,0 0 1,-1 2 0,4-1-1,0 1 1,2-4-1,0 1 1,2-2-1,3-1 1,2-2 0,3-2-1,2-3 1,2-4-1,5-4 1,3-3-1,5-2 1,1-2 0,4-3-79,1-4 0,0-10 0,0-4 1,-1-1-1,1 0 0,-3 0 1,-2 0-1,-4 2 0,-4-1 1,-3 3-1,-3-1 0,-1 3 121,-4 2 1,-1 7 0,-4 1-1,-3 1 1,-4 4 0,-4 2-1,-2 1 1,1 1 0,1 4 0,2 6-72,1 7 0,7-2 1,-3 4-1,1 0 0,0-1 1,2 0-1,1 0 1,2 2-1,0 0 0,2 0 1,1-4-1,4-1-737,1-1 1,1-1 0,7 0 0,2-1 749,1-3 0,7 2 0,-4-4 0</inkml:trace>
  <inkml:trace contextRef="#ctx0" brushRef="#br0" timeOffset="56">23738 10259 8101,'6'-15'85,"-4"1"1,4 0-1,-1-1 1,0 1-1,-2-1 1,-1 1-1,-1 0 1,3-1 37,0 1 0,0 6 1,-9 3-1,-5 4 1,-3 2-1,-1 4 1,0 6-1,-1 5 1,1 3-1,0 0 1,-1 2-100,1 3 0,1-1 1,2 1-1,3 0 1,1-2-1,4-3 1,2-3-1,1-1 1,1-3-72,4-2 1,8-5 0,6-10 0,0-5 0,2-4 0,1-5 0,2-5 0,0-3 0,0-2-1,0-2 1,0-1 0,0-3-30,-1-1 0,2-1 0,-4-3 0,0 3 0,-1 2 0,-4 3 0,-3 1 0,-3 4 0,-1 3 0,-1 5 0,-3 3 243,-3 2 0,-4 6 0,-3 5 1,-6 6-1,-5 6 0,-3 4 1,1 3-1,3 2 0,0 3 0,1 1 1,-1 2-119,1-2 1,1 10 0,2-5-1,3 1 1,0-3 0,2 1-1,-1 1 1,4 2 0,1-1-1,2 0 1,2-3 0,3-2-95,4-3 0,4 0 1,3-8-1,2-2 1,1-5-1,0-4 1,0-1-1,0 0 0,1 0 1,-1 0-1,0-1 1,-1-4-3,-2-5 1,-2-2 0,-1-3 0,-2 1 0,-1-1 0,-1 1-1,1 0 1,-2-1 0,0 1 0,-2-2 0,1-2 0,-4-1-90,-2 2 1,4 1 0,0 1 0,-2 1 0,-1-1 183,-2 1 1,-5 8 0,0 6-1,0 8 1,1 4 0,-1 3-1,0-1 1,0 1 0,0 1-1,2 1 1,2 4 0,1 0-93,0-1 1,0 4 0,0-4 0,0-3 0,1-1 0,2-1 0,4-1 0,-1 0-1,2-1 1,0-3 0,2-4-960,-2 1 0,4-7 0,-4 0 1003,0-8 0,-1-12 0,-7-2 0</inkml:trace>
  <inkml:trace contextRef="#ctx0" brushRef="#br0" timeOffset="57">24227 9913 8101,'0'-14'403,"0"0"0,0-1 0,0 1 1,0 3-484,0 6 0,0 2 1,2 11-1,1 0 0,3 0 1,1 3-1,-1 2 0,-1 1 80,1 0 0,-4 1 0,4-1 0</inkml:trace>
  <inkml:trace contextRef="#ctx0" brushRef="#br0" timeOffset="58">24342 10302 8228,'0'-14'150,"0"-1"0,2 1 0,3-1 0,4 3 0,4 0 0,2 3 0,-1-4 0,2-3 0,3-5 1,3 0-35,1 1 0,4-4 0,-3 3 1,2-1-1,-1-4 0,-2-1 1,-3-2-1,-2 0 0,-4 2 1,-3 2-1,-3 1 0,-1 0-160,-4 1 0,-1 2 1,-2 7-1,-2 1 1,-3 4-1,-4 4 1,-4 3-1,-2 4 1,1 3-1,0 6 0,-1 5-1,1 3 0,0 2 0,-1-2 0,1 3 0,-1 2 0,1 0 1,0 2-1,-1 1 0,2 2 0,2 1 0,3 2 0,0 2-214,0-2 1,5-2 0,-2-1 0,4-2-1,2-1 1,4-4 0,5-1 0,2-4 0,3-2-1,1-4 1,1-3 0,4-2 226,2-2 1,-4-4 0,3-5 0,-1-5 0,-2-3 0,0-1 0,0 0 0,-1-1 0,-2 1 0,-2-2 0,1-2 0,-1-3 407,1-1 1,-7 4 0,-2-1-1,-1 3 1,0 2 0,-2 0-1,-2-1 1,-2 1 0,-4 1-195,-5 3 0,-2 6 0,-3 8 0,1 6 0,-1 3 0,3 3 0,2 1 0,4 3 1,1-3-1,0-1 0,0-2-265,-1 1 0,4-1 0,-3 1 1,4-1-1,2 0 0,4-1 0,5-3 1,3-5-1,1-4-33,0-1 0,1-1 0,-1-4 0,1-5 1,-1-3-1,0 1 0,-1 0 0,-2 3 1,-3-2-1,0-2-45,0-2 0,-5 6 0,2-1 0,-3 2 264,-2 5 0,0 9 1,0 14-1,0-3 1,1-1-1,4-3-64,5-3 1,-2-4-1,1-6 1,3 0-1,0-2 1,3-1-1,1-3 1,1-2-1,3-5 1,-1-3-1,2-5 1,1 0-59,0 1 1,5-6 0,-4 2-1,1-3 1,-2-2 0,1 0 0,-3 1-1,1-1 1,-3 2 0,-4 1-1,-3 4 59,-1 1 1,-9 3 0,1 10 0,-7 7 0,-1 6 0,-2 3 0,0 3 0,-2 2 0,1 1-33,-1 0 0,2 6 0,-3-1 0,3-2 0,0 1 1,2-1-1,-1 4 0,2 0 0,1 1 0,-1-1 1,2 2-1,-1-3-148,0 1 0,2 3 1,-3-5-1,4 0 0,2 2 1,2 2-1,4-3 0,-1-4 1,2-6-306,0-4 1,-3-1-1,3-6 1,-2-4 0,-4-3-1,-4-2 445,-2 1 0,-8-1 0,4-4 0</inkml:trace>
  <inkml:trace contextRef="#ctx0" brushRef="#br0" timeOffset="59">25062 10101 8095,'-5'-10'101,"0"0"1,0 6-1,5-6 1,0-1-1,0-2 1,2 0 0,3 2 72,4 1 1,4 7 0,1-2-1,1 4 1,-1 1 0,2-2-1,2-1 1,1-2 0,-1 2-1,-1 1 1,1 4 0,1 1-675,-1 2 1,-1 1 0,1-1 0,1 3 0,-2 2 499,-1-1 0,5 1 0,2 4 0</inkml:trace>
  <inkml:trace contextRef="#ctx0" brushRef="#br0" timeOffset="60">25580 10172 8087,'0'-14'141,"0"0"0,0 4 1,1 1-1,4-3 0,5 1 1,2 0-1,3 3 0,-1 2 1,1 1-1,-1 0 43,0 0 0,-4 0 0,0 5 0,-1 2 0,1 1 0,-2 4 0,-2 1 0,-3 3 0,-1 3 0,-4 4 0,-1 1-135,-2-2 1,-6 6 0,1-1-1,-2 2 1,-3-1 0,1-1-1,0-1 1,1 0 0,2-2-1,3 0 1,0 0 0,1-1-155,1-2 0,1-7 0,7-2 0,2-6 0,6-7 0,3-5 0,1-5 0,1-2 44,-1-1 1,0-2 0,1 4 0,-1-3 0,0 1 0,-1 0-1,-2 0 1,-1 1 0,1 2 0,0 2 0,1 1 150,-3 3 1,-4 4 0,5 6-1,-1 2 1,-1 2 0,-1 6-12,-1 3 0,-4 1 1,4-1-1,-1-2 1,1-3-1,1 0 0,1-1 1,0 1-1,3-2 1,2 0-1,1-2-69,0-3 0,-4-1 1,-1 0-1,3 0 1,0 0-1,3 0 1,-2-1-1,-2-4 1,-2-5-1,3-1 1,-1 0-1,0 3 43,-1 1 1,-7-4 0,3 3 0,-1-1 0,0-1-136,-2-1 1,-1 6 0,-2 5 0,0 8 0,1 5 48,4 1 0,-3-4 0,4-1 0,0 3 0,4-1 0,3-2 0,1-4 4,0-3 0,-4-2 1,0 0-1,1 0 1,2 0-1,-1-2 0,0-1 1,-4-3-1,0-1 1,-2-1-31,0 0 1,4-1 0,-4-4 0,1 2 59,-1 1 0,-1 8 0,-5 2 0,0 8 0,0 5 0,0 2 0,0-1 1,2-1 43,2-4 0,0-1 0,5-4 0,2 0 0,2 0 0,1-3 0,1-1 0,-1-1 0,1-4-50,-1-5 0,-4 2 0,-2-1 1,0-3-1,-2 0 0,0-3 0,-2 1 1,-3-1-1,-1 1 0,-1 0 0,-4 1 1,-5 2-192,-3 1 1,-6 7 0,-2-2 0,-1 4 0,-3 2 0,-3 4 0,0 5-1,0 2 1,3 3 0,1 1 195,-2 3 0,-1 3 0,-2 7 0</inkml:trace>
  <inkml:trace contextRef="#ctx0" brushRef="#br0" timeOffset="61">24127 11338 7984,'0'-14'-7,"0"4"1,0 0 0,-2-1-1,-1-2 1,-2-1 0,2 0 648,1-1-585,2 1 1,0-1-1,2 1 1,1 0-1,2-2 1,0-2-1,-1-3 1,1 1-1,-2-3 1,1 2-1,-1-1 1,2 1-1,-2 0 1,-3 4-1,-5 1 1,-5 3-1,-2 3 1,-3 6-1,1 4 1,-2 4-1,-2 8 1,-1 5-1,1 6 1,1 1-1,-1 1-15,-1 6 0,1-3 0,7 7 0,2-1 1,-1 0-1,2-4 0,3-3 0,4-3 1,1 0-1,1-3 0,4-7-52,5-7 1,9-6-1,3-2 1,2-4 0,0-6-1,2-7 1,1-6-1,0-3 1,-1-2 0,-4 0-1,1 1 1,-3-1-129,1 0 1,-2-1 0,-4-2 0,-3 0-1,-2 3 1,-5 5 0,-4 3 0,-1 4 193,0 1 0,-6 8 0,-2 4 0,-2 8 0,2 5 1,0 6-1,2 2 0,-2 4 0,0 0 0,-2 1 1,2 1-1,2 1 5,0-2 1,4 5-1,-3-5 1,4 2 0,1 0-1,0 0 1,0 0 0,0-1-1,0-1 1,1-1 0,4 0-1,5-4-21,2-1 1,3-1 0,1-3-1,1-2 1,4-5 0,0-5 0,0-5-1,-4-5 1,-2-2 0,-4-3-100,-1 1 1,-2 0 0,3-1 0,-3 1 0,0-1 0,-2 1 0,0 0 0,-2-1 0,-3 1 0,-1-1 31,0 1 0,0 4 0,-1 2 0,-3 4 0,-2 4 0,0 4 0,-1 4 39,4 4 0,-3 0 1,1 3-1,2-1 1,1 1-1,2-1 1,0 0-1,0 1 1,0-1-1,0 1 1,0-1-1,2 0-341,3 1 1,1-6-1,5-1 1,-3 0-1,0-1 1,0-1 0,3-3 328,2-1 0,-5-9 0,-2-1 0</inkml:trace>
  <inkml:trace contextRef="#ctx0" brushRef="#br0" timeOffset="62">24414 11021 7984,'0'-14'367,"0"4"1,0 1 0,2 1 0,1 5-419,2 7 1,4 8 0,-2 0-1,1 0 1,1-3 0,1 2-1,0 2 1,1 0 0,2-3-1,1-4 1,0-1 0,1 0-174,-1-2 1,2-2 0,2-1 0,2-1 0,1-4 0,2-5-1,-1-2 1,2-3 0,0 1 0,-2-1 0,-1 1 0,-3 0 528,-2-1 0,-3 1 0,-2 1 0,-3 2 0,-4 3 0,-5 3 1,-7 7-1,-5 6-142,-1 4 1,4 3 0,1 1 0,-1 1 0,0 3 0,2-1 0,0 2 0,2 1 0,-2 2 0,2 0 0,-1 1 0,4 3-238,1 0 1,-2 1 0,-1 2 0,2 1 0,-1 1 0,1-3 0,-2-2-1,2-4 1,2 0 0,1-2 0,0-3 0,0-3-147,0-1 1,0-9 0,0-6 0,0-8 0,0-5 228,0-1 1,0-1-1,0 1 1,-2 0 0,-1-1 196,-2 1 1,0-1 0,7 3-1,1 0 1,3 4 0,2 2-1,4 3 1,0 0-177,3-2 0,-1 3 1,1-2-1,-1 2 1,0 2-1,1-2 0,-1-1 1,0-2-1,1 2 1,-1 2-18,1 1 1,-3 1 0,-2 4 0,-5 5 0,-4 2-501,-1 3 1,2-1 0,1 0-1,2 1 1,-2-1 486,-1 1 0,4-7 0,2-2 0</inkml:trace>
  <inkml:trace contextRef="#ctx0" brushRef="#br0" timeOffset="63">25062 11194 7984,'-5'-14'232,"0"-1"1,0 2-1,1 2 1,0 3-462,6 2 0,-1 1 0,7 7 0,0 2 229,0 6 0,2 3 0,4 1 0</inkml:trace>
  <inkml:trace contextRef="#ctx0" brushRef="#br0" timeOffset="64">25594 11065 7940,'0'-15'225,"0"1"0,0-1 1,-2 3-1,-1 0-84,-2 3 0,-1 6 0,3-1 0,-4 6 0,1 4 0,-2 2 0,0 4 0,-2 2 0,1 4 0,-1 2 0,-1 1 0,0 2 1,0-1-1,3 2 0,0 0 0,1 0-171,1 1 0,-4-2 0,6-1 1,-1 1-1,0-3 0,0 3 0,2-2 1,0-1-1,0-2 0,-2-2 0,2-2-1893,1 1 1,-3-6 1922,0 1 0,-6-7 0,3 3 0</inkml:trace>
  <inkml:trace contextRef="#ctx0" brushRef="#br0" timeOffset="65">25306 11324 7923,'0'-15'219,"0"1"0,0-1 1,2 3-1,3 2 0,4 5 1,2 2-1,1 0 0,-3-2 3,2 2 1,-3 1 0,2 2 0,0 2 0,-1 1 0,-1 3 0,0 2 0,0 4 0,2 0 0,-1 3-270,1-1 0,-7 1 1,4-3-1,-3 0 1,3-3-1,-1 2 0,2 0 1,0 1-46,3-3 1,2-4-1,1 3 1,1-2 0,-1-2-1,1-3 1,-3-2 69,-2-4 1,1 2 0,-4-5 0,-1 0-1,2 0 1,-2-4 0,1 0 0,-4-3-1,0 1 1,0 0 0,2-1 10,-2 1 1,-1-1 0,-2 1 0,0 0 0,-2-1 0,-2 2 0,-6 4 0,-3 4 0,-1 3 0,-1 2-148,1 0 1,0 0 0,-1 2 0,1 3 0,-1 3-1,1 1 1,1 1 0,2 0 0,3-1 0,0 1-1,2 1 158,-1 2 0,3 8 0,4 1 0</inkml:trace>
  <inkml:trace contextRef="#ctx0" brushRef="#br0" timeOffset="66">25911 11410 8289,'-8'-7'1323,"3"-2"1,3-4-1275,2-1 1,5-1 0,1 1 0,2 0-1,2-1 1,-1 2 0,1 2 0,0 2 0,-1-1-1,1 2-162,1 3 1,-3-1 63,2 1 0,-6 0 0,6 5 1,0 2-1,-1 3 0,-1 4 0,-1 4 1,-4 3-1,-2 2 0,-1 1 0,0-2 1,0 1-1,0-1 0,0 3 0,0-3 1,0-1-574,0-1 577,0-7 0,7-8 1,1-12-1,1-4 1,-1-3-1,0 0 1,-1 0-1,1 0 1,0 1-1,1 2 1,-1 2-1,-1-1 1,-3 1-1,3 1 140,1 4 1,-5 4-1,2 10 1,-2 3-1,0 1 1,4 1-1,-1 1 1,2 0-58,0-1 1,-3 1 0,3-5 0,0 1-1,0-1 1,3-3 0,2-1 0,1-2-1,1 0 1,-1 0 0,0 0-32,1 0 0,1-6 1,1-4-1,2-3 1,-3-1-1,-3-1 0,-3 1 1,1 0-1,0-1 1,-1 1-1,-5-1 0,-2 1-19,2 0 1,-4-1 0,2 2 0,-6 2-1,-6 3 1,-4 3-43,-2 7 1,3 4 0,0 9-1,4-1 1,0 1 0,2-1 0,0 0-1,2 1 47,3-1 0,1 1 0,0-1 0,1-1 0,4-4 0,5-4 0,3-3 0,1-2 5,0 0 0,-4 0 0,0 0 0,1 0 0,2 0 0,-1-2 0,0-1 0,-3-2 0,2 2 68,2 1 1,0 4 0,-3 3 0,-6 6-1,-2 5 1,-2 3 0,0-1 0,0-1-1,-2 1 1,-1 3 47,-2 1 1,-4 0 0,2 4 0,-1-2 0,-3 2 0,-2-1-1,1 1 1,0-4 0,3-1 0,-1-4 0,1-1 0,-1-1-28,-1-1 0,3-6 1,-2-3-1,-1-3 1,0-4-1,1-3 1,5-4-1,4-4 1,1-2-340,0 1 1,0 0 0,0-1-1,0 1 1,0 0 0,0-1-1,1 1 1,3-1 0,0 1 0,1 0-1,0-1 1,1 1-3152,2-1 3403,-4 1 0,15-7 0,-3-1 0</inkml:trace>
  <inkml:trace contextRef="#ctx0" brushRef="#br0" timeOffset="67">26702 11151 7996,'0'-15'82,"0"1"0,1 1 0,3 2 0,0 2 0,1-1-592,2 2 0,-6 3 0,4 10 510,-3 5 0,-2 2 0,0 3 0</inkml:trace>
  <inkml:trace contextRef="#ctx0" brushRef="#br0" timeOffset="68">26716 11324 8025,'5'-10'126,"0"0"0,0-1 0,1-2 0,4 1 0,2 0 0,3 3 0,-1-2 1,2-2-1,2-2 26,1 1 1,5-5 0,-5 0-1,-1-1 1,-2 1 0,-2-1-1,0-1 1,-1 0 0,-2 2-1,-3 0 1,-1-1 0,-4 3-181,-1 1 1,-2 1-1,-2 3 1,-3 2-1,-4 5 1,-3 5-1,1 5 1,2 5-1,-3 2 1,0 3 28,-3-1 1,6 1 0,-1 1 0,-1 1 0,0 4-1,-1 0 1,3 1 0,-1-1 0,1 1 0,1 1 0,1 1-1,2 0 9,-1 0 1,5-2 0,-4 4 0,3-2 0,2 0-1,2 0 1,3-2 0,2-1 0,3-5 0,0-4-1,1-4 1,0 0-35,-1 0 0,2-4 0,-2 0 0,3-2 1,1-4-1,1-1 0,-1-3 0,-1-2 0,-2-3 1,-1-2-1,-1-2 14,-1 1 0,5-5 0,-5 0 0,1 1 0,-1 2 0,-1 2 0,-2-1 0,-1 1 0,1 0 588,-2-1 3,-1 7 0,-4 2 360,-2 6-854,2 0-49,-4 0 12,6 0 1,-2 0-10,-3 0 1,4 6-1,-6 2 1,3 2-1,-1-1 1,2 3 0,1 0-29,2 3 1,0-6-1,0 1 1,2 0-1,1-1 1,3-1 0,2-1-1,3-4 1,4-2-84,4-1 0,-3 0 0,3-1 0,-3-4 0,0-5 0,2-4 0,2-4 0,1-1 0,2 0 0,-3 0 0,1-2 0,-3-1 46,-2-4 1,-2 5 0,-1 2-1,-2 3 1,-3 2 0,-3 3 65,-7 6 0,-3 6 0,-6 15 1,2 2-1,-3 3 0,0 1 1,-3 4-1,1 1 0,-1 2 1,1-1-1,-2 3 0,-1 2 30,-3 6 0,1-3 1,5 1-1,-1 0 0,1-2 1,0 0-1,-1-4 1,2-6-131,4-6 0,2-11 0,9-8 0,3-9 0,3-7 0,1-5 0,1 0 0,1-1 0,2 0 0,1-2 0,2 0-148,4 0 1,-4 1-1,3-2 1,-5 2 0,-3 1-1,-1 1 1,1 0-1,2 4 1,1 1 0,1 3 270,-1 3 1,-6 6 0,-2 8-1,-1 6 1,0 3 34,-2 1 0,5-1 0,2-3 0,3-6 0,1-2 0,0-2 0,1 0 0,1-2 0,1-2 17,2-6 1,5-3 0,-3-1-1,2-1 1,2 1 0,2-2-1,2-2 1,0-1 0,-2 2-1,-1 1 1,-4 3 0,0 2-41,1 1 1,-7 5-1,0-3 1,-5 2-1,-1 4 1,-4 5 0,-6 7-1,-8 4-116,-5 6 1,-1-4 0,-1 3 0,1-3-1,0 0 1,-1 1 0,1 3 0,-1-3-1,3-1 1,0-1 0,3-1 0,-2-1-586,-2-4 1,3 4 0,1-5 0,-2 0 0,-1-5 0,3-6-1,4-7 624,3-2 0,2-9 0,0-1 0</inkml:trace>
  <inkml:trace contextRef="#ctx0" brushRef="#br0" timeOffset="69">27666 10935 9735,'0'-14'0,"0"-1"473,0 1 0,1 7 0,4 7 0,5 8 1,2 5-1,3 2 0,-1-1 0,1-1-888,-1-4 1,0 4 0,1-5 0,-1 2 0,1-2 0,-1-2 0,0-1 0,1 0-1,1 0 1,1-2 0,2 0 0,-1 0 202,-2 2 1,-2 0 0,1-5 0,-1 0-1,1 0 1,-1 0 2002,0 0 0,-4 0 0,-2-2-1671,-2-3 0,-6 5 0,-4 0 0,-1 8 0,0 5 0,-1 2 0,-1-1 1,-1 0-1,0 1 0,-1 1 0,1 1 0,1 2-812,1-1 0,4-2 0,-3-2 0,4 1 0,1-1 0,0 1 692,0-1 0,6-6 0,2-2 0</inkml:trace>
  <inkml:trace contextRef="#ctx0" brushRef="#br0" timeOffset="70">28256 10949 7996,'0'-14'341,"0"0"1,0-1-1,0 1 1,1 1 0,4 4-1,3 2 1,2 2 0,-1 1-62,2 0 1,7-2 0,1 1 0,0 2 0,0 0 0,2 0 0,0-4 0,1 1 0,1-1 0,1 3 0,0-1 0,-2-2-1473,-1-1 1,3 4 0,-5-4 1191,-1 1 0,-2-4 0,-2 3 0</inkml:trace>
  <inkml:trace contextRef="#ctx0" brushRef="#br0" timeOffset="71">30255 10806 9338,'10'-15'298,"0"1"1,-1-1 0,1 3 0,-1 0-242,2 3 1,2-1 0,3-4 0,2-2 0,3-2-1,1-1 1,2 1 0,0 1 0,0-1 0,2-1-1,1 2 1,1-1 0,1 0 0,0-1 0,0 2-1,-2 1-199,-3 1 65,3 1 0,-11 1 0,3 2 0,-3 1 1,-1 1-1,-3-1 0,0 2 0,-4 0-1434,-2 0 0,-1 7 1511,-5 1 0,0 0 0,0 6 0</inkml:trace>
  <inkml:trace contextRef="#ctx0" brushRef="#br0" timeOffset="72">31104 10158 7878,'10'-5'210,"-1"0"0,-5-6 1,2 3-1,-1 2 1,0 6-1,-2 8 1102,-2 5-1260,-7 1 1,3 2 0,-7 2 0,1 2-1,-1 3 1,0 2 0,-1 1 0,0 0 0,0-2-1,3 0 1,0-1 0,1 0 0,1-2 0,1-4-1,0-1 1,2-3 0,5-5 0,4-10-184,2-10 1,5-4-1,-5-7 1,2 1-1,-1-1 1,1-2-1,-1-2 1,-1-2-1,0 0 1,-1 2-1,1 1 1,0 2 175,3-1 0,-5-1 0,1 1 0,-2 2 1,-1 3-1,0 2 172,-3 2 1,-1 14 0,0 7 0,2 6 0,1 4 0,3-1 0,2-1 0,3-2-138,2-1 0,2-7 0,-1 2 1,0-4-1,2-1 0,2 0 1,1-1-1,0-2 0,1-4 1,0 1-1,1-2 0,0 0-134,-4-3 0,4 3 0,-2 0 0,-3 0 1,-3 1-1,-3 1 0,-1 4 168,-1 5 1,-8 5 0,-8 7 0,-1 1 0,-1 1 0,-1 4 0,-2 1 0,0 2 0,2 0 0,3 0 0,0 0 0,2 0-438,-1 0 1,3-6 0,4 3 0,0-2 0,0 0 0,1-1 0,4-4 0,5-3 0,2-3 0,3-1 0,-1-4 322,1-2 0,5-7 0,3-2 0</inkml:trace>
  <inkml:trace contextRef="#ctx0" brushRef="#br0" timeOffset="73">31867 10129 7903,'6'-24'176,"4"0"0,1 5 0,0-3 0,-1 1 0,-1 3 0,1 1 0,-1-1 0,1-1 0,-2 1 82,-3 2 1,-5 8 0,-5 4 0,-5 2 0,-2 4 0,-3 1 0,1 3 0,-1 2 0,1 3 0,1 2 0,2 2 0,1 1-198,-1 3 0,5-3 1,0 3-1,1-3 1,0-2-1,2 2 1,1 2-1,4 1 1,1-1-1,3-2 1,2-2-1,3 0-190,2 1 1,2-1-1,-1 1 1,0-1 0,1-1-1,-1-2 1,-1-1 0,-2 1-1,-1 0 1,-1 0 0,1-3-1,-2 0 289,-2 0 1,-1 2 0,-6 3 0,-4-2 0,-5-3 0,-3-2 0,-1-3 0,0-1 0,-1-2-109,1 0 1,-1 0-1,1 0 1,0 0 0,-1 0-1,1 0 1,0-2 0,-1-1-1,1-3 1,-1-1 0,3-1-1,0 0-795,3-3 0,4 0 0,-3 0 0,2 1 0,2-1 0,3-2 743,1-1 0,-7-7 0,-1-1 0</inkml:trace>
  <inkml:trace contextRef="#ctx0" brushRef="#br0" timeOffset="74">31881 9755 9086,'2'-8'469,"2"3"0,6 4 1,4-1-1,4-1 0,1-2 1,0 2-1,1 0-667,-1-2 0,6-1 1,-1-6-1,3 3 1,2-2-1,0-2 198,0-2 0,0-5 0,-1-3 0</inkml:trace>
  <inkml:trace contextRef="#ctx0" brushRef="#br0" timeOffset="75">28845 12388 6314,'-6'-8'302,"4"0"35,-2 3 1,2-3 0,2-6 0,-2 1-85,-2 4 1,2 4 0,-4 10 0,1 4 0,0 4 0,2 3-186,1 3 1,-3 4-1,1 5 1,-1 1-1,0 2 1,0 2-1,0 6 1,1 2-1,-1 2 1,0 0-1,0 1 1,1 0-21,0 4 0,-2-3 0,1 3 1,0-3-1,1-2 0,-3-1 1,1-3-1,-1 0 0,3 1 1,-1 0-1,-2 0 0,1-2-22,0 2 0,-1-3 0,4 1 1,-2 1-1,0-1 0,1-1 1,-1-2-1,2 0 0,-1 2 1,1 3-1,-2-2 0,2 1-47,2-3 1,1 4 0,0 5 0,0 0 0,0-4 0,0 1 0,0-2 0,0 0 0,0-3 0,0-2 0,0-3 0,0 0 22,0 1 1,0-2 0,0 4 0,0-2 0,0 3 0,0-1-1,-2 3 1,-1 2 0,-2 7 0,0 0 0,0 5 0,-1-3-25,-2 1 1,3 4 0,-3-1 0,2 1 0,3-1-1,-1-3 1,1-3 0,-2 3 0,2-2 0,2-3 0,1-7-1,0-3 32,0-1 1,0 1 0,0-3 0,0 2-1,0-2 1,0-2 0,0-1 0,0 1-1,0 0 1,0 1 0,0-4 0,0 0 44,0 0 0,0 2 0,-2 0 0,-1-2 0,-3-1 0,-1-4 0,1 0 0,1 1 0,0 1 1,-1-2-1,-1-3 0,-1-3 39,0-1 1,5-1-1,-2 1 1,2-3-1,0 0 1,-2-3-26,2 2 0,1-6-1287,2-5 1,7-6 1217,2-9 0,4 1 0,2 0 0</inkml:trace>
  <inkml:trace contextRef="#ctx0" brushRef="#br0" timeOffset="76">28342 16259 7711,'0'-15'182,"0"1"0,0 0 0,0-1 1,0 1-1,1-1 0,3 1-4,0 0 1,8-1-1,-4 1 1,1-1-1,1 3 1,1 0 0,2 3-1,1-1 1,1 2-1,-1 2 1,-1 3 0,-4 3-1,-4 8-102,-3 8 0,-4 8 1,-3 9-1,-4 6 1,-6 4-1,-4 3 0,-3 5 1,-2 4-1,0 4 1,-2 0-1,1 2 1,-1-1-258,2 3 1,2-2-1,-2-9 1,5-5 0,3-7-1,3-8 1,3-7 0,5-9-1,4-9 166,1-12 0,1-11 1,3-5-1,2-3 1,2-5-1,2-4 1,-1-3-1,-1 0 0,0 1 1,-1-1-1,1 4 1,0 2 27,3 1 0,-3-4 1,1-1-1,1 2 0,0 3 1,-1 5-1,2 4 1,1 0-1,-1 3 0,-2 2 1,2 6 8,2 2 0,2-2 1,-1 4-1,0 2 0,1 1 1,-1 2-1,1 0 1,-1 0-1,0 0 0,1 0 150,-1 0 1,1 0-1,-1 0 1,0 0-1,1 0 1,-1 2 0,-1 3-1,-2 4-205,-1 4 1,-7 1 0,2 1-1,-4-1 1,1 1 0,1-1-1,3 0 1,1 1 0,1-1-337,0 1 1,-3-6-1,4-1 1,2-2-1,2-2 1,2-3-1,-1-1 1,0 0-1,1 0 1,1-1-1,1-3 369,2 0 0,7-7 0,-4 3 0</inkml:trace>
  <inkml:trace contextRef="#ctx0" brushRef="#br0" timeOffset="77">28975 16345 7499,'0'-14'223,"0"-1"0,0 1 0,0-1 0,0 1 1,0 0-1,0-1 24,0 1 1,-2 1 0,-1 2-1,-3 3 1,-2 2 0,-3 4-1,-1 5 1,1 7-261,2 3 1,4 6 0,-3 1 0,1 1 0,4 0 0,2-2-1,1 0 1,0 1 0,0-1 0,0 0 0,0 0-86,0-1 0,6-2 0,4-3 0,2-4 0,3-4 0,-1-5 1,1-3-1,-1-4 0,-1-1 90,-4-3 0,4-2 0,-5-1 0,2 1 0,-2 2 0,-2 1 0,-1 1 0,0-1 54,-1 1 0,1 7 0,-5 2 84,0 8 1,7-2-1,2-1 1,4-5-1,1-3 31,1-2 1,-6-1-1,1 3 1,1-4 0,2 1-1,1-1 1,1 4-164,-1 2 0,0 1 0,1 1 0,-2 4 0,-2 5 0,-3 2-117,-2 3 1,-1-6-1,-3-1 1,1 0-1,2 0 1,-1 2 0,1 0-1,2-2 1,1 0-1,3-2 1,2 0-429,1-2 1,-4-3 0,-1-1-1,2 0 1,4-1 0,2-4 546,2-5 0,7-3 0,-4-1 0</inkml:trace>
  <inkml:trace contextRef="#ctx0" brushRef="#br0" timeOffset="78">29752 15885 7711,'9'-15'325,"1"1"1,-7-1 0,2 1 0,-5 1 0,-3 5 0,-4 8-197,-1 8 1,5 2 0,-3 3-1,1 3 1,-1 0 0,-1 0 0,-1 0-1,2 1 1,-2 4 0,1 1 0,1 2-1,1 0-208,-1 0 1,4 0-1,-3 5 1,2 0-1,0 0 1,-2 1-1,2 0 1,1 1 0,2-4-1,0-2 1,0-2-1,0-4-299,0-3 0,0-2 0,-1-1 0,-4-3 0,-5-5 0,-1-5 0,0-4 332,2 0 0,4-6 1,-3 4-1,0-2 1,1-4-1,1 0 1,3-3 376,1 1 1,2 4 0,0 1 0,0-3 0,2 1 0,1 0 0,3 3-124,2 2 1,2-5 0,4 3 0,1 0 0,-1 1-1,0 2 1,1 1 0,1-1 0,1 0 0,3 0-1,-1 2-161,2 1 0,-5-2 0,4-1 0,0 2 0,-1 1 0,-2 2 0,-1 0 0,-1 0 0,-1 0 0,-1 2 0,-2 1 0,-3 3-150,-2 2 0,4 2 1,-5 4-1,0 1 1,-1-1-1,1 0 0,-2 1 1,-1-1-1,-2 0 1,0 1-1,0-1-29,0 1 1,0-6 0,2-1 0,2-3 0,6-7 0,1-6 0,0-4 148,-1-3 1,-5 1 0,4-1 0,1 1 0,-2 0 0,-2-1 0,-1 1 0,2 1 0,-1 2 0,2 3 0,-2 0 3,1 0 0,-1 5 1,-1-2-1,3 5 1,0 5-1,-2 4-76,1 4 1,-6-3 0,6-1-1,-1 3 1,2 0 0,2 1 0,-1-2-1,2-1 1,2-1 0,2-1 17,-1-3 1,0-3 0,2-2-1,0-2 1,2-1 0,-2-3-1,0-2 1,-3-4 0,-2 0-1,0-3 1,2 3 38,1 2 0,-4-3 1,-2 4-1,0-4 1,-3 2-75,-4 6 1,2 2 0,-9 12 0,1 2-1,0 2 1,1 0 0,-1-2 0,0-1 193,2 1 1,3-5 0,5-1 0,4-5-1,4-3 1,1-4 0,-1 0 0,-2-5 0,-1 1 26,1 2 0,2-4 0,0 3 0,-2-1 1,-2 0-1,3 1 0,0 1 0,3-1 1,-1 2-1,1 2 0,-1 1-188,0-2 0,1 6 1,-1-4-1,1 3 0,-1 2 1,-1 2-1,-2 1 0,-3 4 1,0 1-1,-2 3 1,2 0 20,0-1 0,-5 2 0,2-2 1,-2 1-1,1 0 0,0-1 0,0 1 1,-3 2-76,-1 1 0,-1-6 0,-4-3 0,-5-3 0,-3-2 0,-1 0-2829,0 0 2922,-1-7 0,1-1 0,0-6 0</inkml:trace>
  <inkml:trace contextRef="#ctx0" brushRef="#br0" timeOffset="79">31147 15683 8056,'5'-14'864,"0"-1"1,0 1 0,-5 0-727,0-1 0,-2 7 0,-1 5 0,-2 6 0,0 7 0,1 4 0,-1 4 0,0 3 1,0 1-1,-1 4 0,-1-1 0,1 2 0,3 0 0,0 4 0,-1 1-717,0 3 359,-1-5 1,5 10-1,0-4 1,0 0-1,0 4 1,0 0-1,0-1 1,0-6-1,0-2 1,0-4-1,0-3 1,0-5-1,1-5 1,3-6-1,0-8 1,0-8-1,-3-5 397,-1-1 1,0-5-1,0 0 1,0 0 0,0-1-1,0 0 1,2-1 0,1 0-1,2 3 1,-2 2 0,-1 2-1,-1 0-63,4-1 0,-3 1 1,4 1-1,-1 2 0,1 3 1,2 0-1,3 2 0,2-2 1,1 1-1,1 1 0,-1 3 1,1 1-137,-1 2 0,5 0 1,2 0-1,0 0 1,1 0-1,-1 0 1,0 2-1,-4 2 0,-1 4 1,-1 2-1,-1-1 1,0 3 19,1 0 0,-7 3 0,-3-1 0,-4 1 1,-1-1-1,0 0 0,0 1 0,-1-1 1,-3 1-1,-2-3-85,-2-2 0,5 0 0,-2-10 0,3-7 0,2-4 75,0-3 1,5-1 0,2 2-1,-1 2 1,2 2 0,0-3-1,3 0 1,2-3 0,0 1-1,-2 1 1,-1 2 56,1 1 1,0 1 0,0-4 0,-1 2 0,1 1 0,2 1 0,1-1 0,0 2 0,-1 0-1,-2 2 1,-1-1 114,1 4 0,-3 1 1,0 4-1,-1 3 0,-4 4 1,-2 4-1,-1 2 1,0-1-1,0 0 0,0 1-468,0-1 1,0 0 0,0 1 0,0-1 0,0 1 0,0-1 0,0 0 0,0 1 0,2-2-3656,3-4 3963,3-2 0,6-7 0,1 0 0</inkml:trace>
  <inkml:trace contextRef="#ctx0" brushRef="#br0" timeOffset="80">32097 15554 7686,'0'-15'1330,"0"1"1,0 0-1318,0-1 1,-7 14 0,-1 5 0,-1 7 0,-1 4 0,-1 1 0,-2 1 0,1 4 0,0 0-14,3 0 0,-7 4 0,-7-2 0</inkml:trace>
  <inkml:trace contextRef="#ctx0" brushRef="#br0" timeOffset="81">31104 15741 7991,'-14'-8'1523,"4"-5"-1383,1 3 1,7-1 0,2 2 0,8 4-1,5 2 1,1-1 0,1 0 0,-1 0-1,0 3 1,1 1 0,1 0 0,1 0-1,2 1 1,1 3 0,-1 0-141,0 0 0,7 4 0,-4 0 0</inkml:trace>
  <inkml:trace contextRef="#ctx0" brushRef="#br0" timeOffset="82">29665 15928 7900,'-14'0'881,"5"0"0,-1 0-734,-1 0 0,6 0 0,7 0 0,9 0 0,8 0 1,2 0-1,3 0 0,1-2 0,6-1 0,1-2 0,1 2 1,2 0-148,2-2 0,1-3 0,6-6 0</inkml:trace>
  <inkml:trace contextRef="#ctx0" brushRef="#br0" timeOffset="83">21925 13180 7859,'0'-10'319,"0"0"0,0-1 0,0-2 1224,0-1-1442,0 6 0,2 3 1,1 10-1,2 5 0,0 2 1,0 3-1,-1 1 1,1 1-1,0 4 0,0 0 1,0 0-1,-1-4 1,1 1-1,0 0 0,0 1 1,-1-2-1,1-1 1,0-1-1,0-1 0,0 0 1,-1 1-1,1-1 0,0 1-3126,1-1 3025,-4 0 0,11 1 0,-5-1 0</inkml:trace>
  <inkml:trace contextRef="#ctx0" brushRef="#br0" timeOffset="84">21364 13065 7941,'-8'-7'150,"-5"4"0,4-5 0,-2 0 0,0 0 961,1-3-1033,7 4 0,-4-5 1,7 2-1,0-3 0,2-1 1,1-1-1,4 1 1,1 0-1,1-1 0,1-1 1,-1-1-1,2-3 1,2 3-1,2 1 0,-1 2 1,0-1-1,1 1 0,-1-1 1,1 3-1,-1 0 1,0 4-1,1 0 0,-1 2 1,1 0-1,-1 2-119,0 3 1,-1 7 0,-2 4 0,-3 3-1,-1 1 1,-3 2 0,1 2 0,0 1 0,0-2-1,0-1 1,-1-1 0,0-1-47,-3 0 1,1-4-1,3-2 1,3-3 0,1-7-1,-1-6 1,-1-5 13,-4-1 0,-2-5 1,-1-2-1,0-1 0,0-2 1,0 0-1,0 0 1,0-2-1,0 1 0,-1-1 1,-2 4-1,-2 1 145,2 3 0,1 2 0,0 2 0,-1 0 0,-2-1-52,2 1 1,8 6 0,5 5 0,2 4 0,3 4-1,-2 0 1,-2 0 0,-2-1 0,3 1 0,0 0-1,3 1-49,-1 2 0,0-3 0,1 5 0,-1 1 0,1 2 1,-1 1-1,-1 0 0,-2 1 0,-3-1 31,-2 1 1,-1-1-1,-5 0 1,0 1 0,0-1-1,-1 1 1,-3-1 0,-2-1-1,-2-2 1,-3-1-39,-2 1 0,-1-5 0,-1-1 0,1-3 1,1-4-16,3-3 0,4 2 0,6-7 0,2 1 0,1-1 0,3 2 0,2 2 0,3 3 1,2 1-119,2 2 1,-6 0 0,1 0 0,1 0 0,2 0 0,1 0 0,2 0 0,2 0 0,1 2-1,-1 1 1,-2 2 0,-2-1 103,0 3 0,5-6 0,1 4 0,-3-3 0,-1-2 0,-1 0 0,-1-2 1,0-1-1,1-3 0,-2-2 298,-4-4 0,2 0 0,-6-3 0,-2 1 0,-1-1 1,-2 1-1,0 0 0,0-1 0,-2 2 0,-1 2 0,-3 3-34,-2 2 0,-2 1 1,-4 5-1,-1 0 0,1 2 1,0 2-1,-1 6 0,1 3 1,1 1-1,2 2 0,3 2 1,1 1-221,4-1 0,-3 2 0,1 0 0,2-3 1,1-1-1,2-1 0,2-1 0,3-1 0,4-4 1,4-4-43,1-3 1,2-9 0,2-4-1,1-5 1,-1-5 0,-2-1 0,0-4-1,1-1 1,3-2 0,-3 1-1,-3-1 1,-2 0-71,-3 0 1,-1 1-1,3-1 1,-3 2 0,-1 3-1,-4 4 1,-1 4-1,-4 4 191,-3 2 0,2 10 1,-5 10-1,0 2 0,2 4 1,-2 4-1,1 2 0,-1 2 1,2 0-1,-1 2 1,4-1-1,2 1-59,1-2 0,0 0 0,0 3 0,0-3 0,0-3 0,0-2 0,1 0 0,4 0 0,5-1 0,1-2 0,0-4 0,-1 0-33,1-4 1,2-2 0,1-6 0,0 0 0,1 0 0,-1 0 0,1-2 0,-3-2 0,0-6 0,-4-3-1,0-1 1,-2 0 65,0-1 1,4 4-1,-5-2 1,-2-3 0,-1 0-1,-2 0 1,0 2 19,0-1 1,-2 7-1,-1 5 1,-2 6-1,2 7 1,1 3 0,2 1-1,0 1-145,0-1 0,0 0 1,0 1-1,0-1 1,0 1-1,2 1 1,3 1-1,3 2 0,1-1 1,1-2-1,-1-2-571,-1 1 0,3-6 1,-4-1-1,1-1 664,3-4 0,-5-2 0,1-1 0</inkml:trace>
  <inkml:trace contextRef="#ctx0" brushRef="#br0" timeOffset="85">22443 12604 8001,'-13'-10'524,"4"1"0,-1 1 0,10-2-608,7 6 1,-1 7-1,4 2 1,1-1 0,2 1-1,1 1 1,0 2 83,1 4 0,6-6 0,1 0 0</inkml:trace>
  <inkml:trace contextRef="#ctx0" brushRef="#br0" timeOffset="86">22616 12849 10236,'10'-5'172,"-1"0"0,1-6 0,4 1 0,0-4 0,1-5 0,-1-4 1,1-1-1,1-1 0,1-4 0,1-3 0,-4 0 0,-4 2-330,-4 1 0,4-1 14,-5-4 1,-1 5-1,-4-1 1,0 6-1,0 3 1,-1 3 0,-4 4-1,-5 4 1,-1 7-1,0 8 1,3 8 0,0 6-1,0 3 1,-2 4-1,1 3 1,1 3 0,1 1-1,4 1 144,2 1 0,-4-3 0,0 5 0,2-2 0,1-1 0,2-1 0,2 1 0,3-2 0,4-4 0,4-4 0,1-4 0,1-4-71,-1-2 0,1-1 0,-1-4 1,0-4-1,1-3 0,-1-2 1,-1-2-1,-2-3 0,-1-4 1,-1-4-1,1-1 0,-2-1 274,-2 1 1,1-2 0,-4-2 0,2-1 0,-1 2 0,1-1 0,0 0 0,-2-1 0,-1 2 0,-2 1 0,0 1 0,0 1 8,0-1 0,0 6 0,0-1 0,-2 1 0,-3 1 0,-4 4 0,-4 8 0,-1 7 0,1 5-235,3 3 0,-1 2 0,5-4 0,-1 4 0,1 0 0,3 0 0,1-2 0,2 0 1,0 0-1,0-1 0,0-2 0,0-2-23,0 1 1,2-6 0,2 1 0,6-1 0,3-1 0,1-4-1,1-8-180,-1-5 0,-4-4 0,-2-1 1,0-1-1,-2 1 0,2-1 1,-2 1-1,2 1 142,0 4 0,-4 1 0,2 4 1,-1 1-1,0 5 0,-2 6-90,-2 5 1,1 1 0,1 0 0,2 1 0,-2-1 0,0-1 0,1-2 173,0-1 0,8-1 0,-4 6 0</inkml:trace>
  <inkml:trace contextRef="#ctx0" brushRef="#br0" timeOffset="87">23163 12446 7941,'-5'-10'475,"0"1"0,0-1-495,-1 2 0,4 8 1,-3 11-1,4 5 1,1 3-1,0 1 0,0 0 1,0 3-1,0 1 1,0 0-1,0 1 0,0 2 20,0 2 0,0 0 0,0 0 0</inkml:trace>
  <inkml:trace contextRef="#ctx0" brushRef="#br0" timeOffset="88">23177 12935 8691,'-6'8'261,"4"-8"1,-1-10 0,4-2 0,6-3-1,1 1 1,1-1 0,1 1 0,0 0-1,1-1-212,2 1 0,1 0 0,0-1 0,1 2 0,-1 2 0,0 3 0,1 0 0,-1 2 0,1-1 0,-1 4 0,0 2-97,1 1 1,-7 1 0,-2 4 0,-1 5 0,0 2 0,-2 3 0,-1-1 0,-2 1 0,-2-3 0,-1-1-156,-2-1 1,-1-2 0,2 3 0,0-1 0,-1-1 7,-2-1 0,6-3 0,-4-10 0,3-4 0,4-2 0,1-1 1,4 3-1,-1-2 0,2 0 336,0 1 1,-3 2 0,4 3 0,3-3 0,0-1 0,3 1 81,-1 1 1,1 2-1,-1 5 1,0 0 0,1 2-114,-1 3 1,-4-2 0,-1 7 0,2-1 0,2-1-1,2-3-54,-1-3 0,-1-9 1,-2-1-1,-3-1 1,0-1-1,0-1 0,2-2 1,-2-1-1,-2-1-167,0 1 0,-4 4 0,3 4 0,-4 4 0,-1 9 0,0 4 0,0 3-89,0 1 1,0-1 0,0 0 0,0 1 0,0-1 0,0 1 0,0-1-1995,0 0 2194,0-6 0,7-1 0,1-7 0</inkml:trace>
  <inkml:trace contextRef="#ctx0" brushRef="#br0" timeOffset="89">23868 12359 8290,'-7'-8'114,"4"2"0,-5 8 0,0 2 1,2 8-1,-1 4 0,2 4 0,1 1 1,-1 2-115,2-1 0,1 2 0,2 5 0</inkml:trace>
  <inkml:trace contextRef="#ctx0" brushRef="#br0" timeOffset="90">24371 12834 7846,'8'-14'95,"3"4"1,-4 1-1,-1-2 1,0-2 0,-2-2 127,-3 1 0,-1 4 0,0 1 0,0-2 0,-1-1 0,-4 3 0,-5 4 0,-2 3 0,-3 2 0,1 2 0,-1 1 0,3 4 0,-1 2-177,-2 7 1,6-1-1,-7 4 1,5-2 0,1 1-1,0 1 1,2-1 0,2-2-1,3-2 1,1 0-1,2 1-112,0-1 0,2-6 0,3-3 0,4-3 0,4-2 0,3-2 0,2-3 0,2-6 0,1-5 0,0-5 0,-2 0 0,0-1 5,0 0 1,5-2 0,-4-7 0,-3-1 0,-1-1 0,-1 1 0,-1 0 0,-1 1 0,-2 1 0,-3 3 0,-2 1 0,-2 4 94,-3 3 0,-1 3 0,0 5 0,-1 6 0,-3 10 0,-2 6 0,0 5 0,-2 3 0,0 3 87,-4 1 1,4 4 0,0-3 0,0 3-1,2 2 1,0 0 0,2-1 0,1 0-1,0-3 1,-2-2 0,2-1 0,1-1-96,2-1 0,5 4 1,2-4-1,1-3 1,3-2-1,2-4 0,1-3 1,0-2-1,1-4 1,-2-5-120,-4-7 0,4 2 0,-3-2 0,1-1 0,0-3 0,-2-4 0,1-1 0,0 2 0,-2 1 0,0 1 10,0 1 1,-5-1 0,2 4-1,-4 6 13,-1 10 1,0 6-1,0 4 1,0-1-1,0 1 1,0-1-1,0 0 1,0 1-1,2-1 1,1 0-1005,2 1 1,0-6 0,-4-1 1073,4-1 0,3-2 0,6-5 0</inkml:trace>
  <inkml:trace contextRef="#ctx0" brushRef="#br0" timeOffset="91">24831 12532 7846,'0'-14'250,"0"-1"1,0 6-1,0-1 1,0-1 0,2 0-1,1 3-260,2 8 1,0 1 0,-5 9-1,0 1 1,0 2 0,0 1-1,0 1 1,0-1 0,0 1-1,0-1 1,1 0-1519,4 1 1,-2-6 1527,7 1 0,0-7 0,4 3 0</inkml:trace>
  <inkml:trace contextRef="#ctx0" brushRef="#br0" timeOffset="92">25076 12403 7846,'6'-15'586,"-4"1"0,3-1 0,-5 4-377,-5 6 0,3 7 0,-4 12 0,1 1 0,-1 1 0,-1 3 0,-1 3 0,2 2 1,0 0-1,1 2 0,0 1 0,0 2-463,2 0 1,0-1 0,0 1-1,-2 0 1,2 0 0,1 0-1,2-1 1,0 1 0,-1 2 0,-3-1 253,0-1 0,-1 9 0,5-8 0</inkml:trace>
  <inkml:trace contextRef="#ctx0" brushRef="#br0" timeOffset="93">24932 12935 7846,'0'-10'243,"0"1"0,0-2 0,0-2 1,2 0-1,3 3 1696,4 6-1890,-2 2 0,5 0 0,-2-1 0,3-2 0,1 2 0,2 2 1,2 1-1,1 0 0,-2-2 0,1-1 0,0-2 0,1 2 1,0 0-1,0-1 0,0-2 0,-1 0 0,-2-2 0,-2 0 1,1-2-1,-2 1 0,-2-1 0,-3-1 0,-2-2-237,-3-1 1,-1 4 0,-2 0 0,0-1 0,0-2 0,-2 1 0,-3 2 0,-4 5 0,-4 4 151,-1 1 0,4 6 0,1 2 0,-1 2 0,0-1 1,2 2-1,2 2 0,1 0 0,0-2 0,1-1 0,0 1 1,3 2-38,1 1 1,0 1-1,0-1 1,0 0-1,1 1 1,4-3 0,5 0-576,3-3 0,1-6 0,0 1 1,-1-8 647,-3-5 0,2-4 0,-4-1 0</inkml:trace>
  <inkml:trace contextRef="#ctx0" brushRef="#br0" timeOffset="94">25249 12503 8956,'-8'7'236,"3"2"0,3 4 0,2 2 0,2-1 0,1 0 1,4 1-1,1-3 0,3 0-521,1-3 1,3-1-1,-1 3 1,1-3-1,-3 0 285,-2 0 0,3-4 0,-5 2 0</inkml:trace>
  <inkml:trace contextRef="#ctx0" brushRef="#br0" timeOffset="95">24918 12575 8055,'1'-14'387,"4"1"0,5 4 0,3 4 0,1 2 0,0-1 0,1 0-369,-1 0 0,2 3 1,2 1-1,1 0 1,-2 0-1,-1 0 1,0 0-1,2 1 0,1 3 1,-1 2-19,-2 2 0,-2-5 0,1 4 0</inkml:trace>
  <inkml:trace contextRef="#ctx0" brushRef="#br0" timeOffset="96">25680 12475 7846,'0'-20'91,"0"1"0,2 0 0,1 0 0,2 0 0,-2 1 0,0 4 185,2 4 0,-3 5 0,2 10 0,-2 5 1,-2 2-1,0 3 0,0-1 0,0 2 1,0 2-1,0 3 240,0 1-618,0 2 0,-2 0 0,-1 0 0,-1 2 1,0 1-1,3 0 0,1-2 0,0-1 1,0 2-1,0 0 0,0-1 0,0-2 0,0-1 1,0-1-1,0 1 0,-2-1 0,-1 0 102,-2-4 0,-6-1 0,3-1 0</inkml:trace>
  <inkml:trace contextRef="#ctx0" brushRef="#br0" timeOffset="97">25551 12820 7846,'0'-14'298,"0"4"1,1 2 0,4 2 0,3 1 0,2 0 0,-1 0 0,3 2-81,0 1 1,3 4 0,-1 1 0,1 2 0,-1 0 0,0 0-1,1 1 1,-1 0 0,0 1 0,1-4 0,-1-1-289,1-2 1,-1 0 0,0 0 0,1 0 0,-1 0-1,1 0 1,-1-2 0,-1-3 0,-2-3 0,-3-1 0,-2-1-22,-2-1 0,2-2 0,-1-1 0,-2-1 0,-1 1 0,-4-1 0,-3 3 116,-4 2 1,-4 4-1,-2 6 1,3 1-1,0 4 1,4 5-1,0 1 1,2 0-1,0-1 1,2 1 53,3 2 0,1-4 0,0 1 1,0 1-1,0 2 0,0 1 0,1 1 1,4-3-1,3-1 0,2-1 0,1 0-200,5-2 0,-2-2 0,7-6 1,0 0-1,1 0 0,2 0 1,-1-2-1,-3-1 0,0-3 0,-1-2 1,0-3-1,-1 0-994,-2 1 0,-7-3 1,-1 4 1114,-1-4 0,4-2 0,-3 1 0</inkml:trace>
  <inkml:trace contextRef="#ctx0" brushRef="#br0" timeOffset="98">25594 12604 7602,'-10'-2'437,"2"-2"1,2-6-1,4-1 1,6 1 0,5 6-1,4 0 1,1 1-288,1-2 1,4 1-1,2 2 1,0-1 0,-1-2-1,-1 2-150,2 1 0,2-4 0,5-2 0</inkml:trace>
  <inkml:trace contextRef="#ctx0" brushRef="#br0" timeOffset="99">23868 16144 7751,'-5'-10'133,"0"0"1,0 6 0,5-6 0,-1 0 0,-3 1 0,0-1 782,0-1-763,3 5 1,1-7-1,0 6 1,0 4-1,0 8 1,0 6 0,1 5-1,3 3 1,0 5-1,1 4 1,0 0-1,0 1 1,0 2 0,-1 0-1,1 3 1,0 0-1,0-1 1,0 1 106,-2-2 1,-2-2-1,1-1 1,1 0-1,2-2 1,-2-3-1,-1-5 1,-1-3-1,3-2-623,0 1 0,6-9 1,-4-4-1,1-7-4647,-1-3 5010,-1-2 0,-5 2 0,0 2 0</inkml:trace>
  <inkml:trace contextRef="#ctx0" brushRef="#br0" timeOffset="100">23767 17597 7692,'-8'-2'-32,"1"-1"1,3-3 0,-3-1 0,1-1 0,0 0-1,1-1 1,0-1 0,0 0 0,2-1 1026,1-2-887,2-1 1,-4 0-1,-1-2 1,2-2-1,1-1 1,2 1-1,0 2 1,2 0 0,1-1-1,3-2 1,1-1-1,1 1 1,0 0-1,3 1 1,1 1 0,3-1-1,-1-1 1,1 2-1,-1 2 1,0 4-1,1 3 1,-1 2 1188,1 2-1329,-1 3 1,-4 2 0,-2 6-1,-2 6 1,-1 6 0,0 2 0,-1 1-1,0 0 1,-3 2 0,-1 0-1,0-1 1,0-3 0,0-2 0,0-2-1,0-2 1,0 1-120,0-1 0,2-12 1,1-7-1,2-6 0,-2-5 1,0-2-1,0-1 1,2 1-1,0 1 0,0-1 1,-1-1-1,1 1 216,2 2 1,-4 4 0,5 0 0,0 3 0,0-2 0,3-2 0,2 0-1,1 2 1,1 3 10,-1 2 0,0 1 0,1 5 0,-1 0 1,1 0-1,-1 0 0,-1 1 0,-2 3 30,-2 0 1,-5 8 0,0-3-1,-2 4 1,-2 1 0,0 1-1,0-1 1,0 0-50,0 1 1,0-6 0,0 1 0,0 1 0,0 2 0,0 1 0,0 1 0,0-1-173,0 1 1,2-6-1,2-1 1,6-1 0,3-4-1,0-3 1,-2-3 49,-2-2 1,-4-6 0,3 1 0,-1-3 0,-3 0 0,1 2 0,0 2 0,-2-3-1,0 0 1,1-3 0,0 1 0,0-1 33,-3 1 0,-1 0 1,0-1-1,0 1 1,0 0-1,-1 1 1,-3 2-1,-2 3 1,0 0 306,-1 0 1,1 4-1,1 0 1,-5 2 576,-2 2-832,4 0 1,8 0 0,9 0-1,4 0 1,1 0 0,1 0-1,-1-2-92,1-2 0,-1 0 0,0-4 0,1 0 0,-1 0 0,1-3 0,-1-2 0,0-1 0,1 0 1,-1-1-1,-1 1 0,-2-1 30,-1 1 0,-2-2 0,3-1 0,-3-4 0,-2 0 0,-1 0 0,0 4 0,0 1 0,-2 1 0,-2 1 0,-1-1 0,-1 3 123,-4 2 0,2-1 1,-7 6-1,1 3 0,-1 6 1,2 5-1,0 4 0,0 1 1,-2 2-1,1 2 1,1 3-51,1 1 0,1 2 0,3 5 0,-2 0 0,2-1 0,1 0 0,2-3 1,0-1-1,0 0 0,0 0 0,2-1 0,1-3-50,2-2 1,6-4 0,-3-2 0,2-4-1,-1-2 1,2-3 0,1-3 0,-1-5-1,-2-4 1,1-4 0,0-1 1,-1-1 0,-4 1 0,3-1 0,-2 1 0,-1 1 0,0 2 0,0 1 0,0 1 86,1 1 1,-3-3 0,7 6 0,-1 3-53,-1 5 1,3 1 0,-4 4 0,-1 0 0,2-2 0,-1 2 0,1-2 0,-2 2-1,2-1 1,-2 1 0,2-2-67,0 1 0,-3 2 1,3-2-1,0-1 1,-1 2-1,1-2 1,0 1-1,1-2 1,1-1-13,-1 1 0,-4 0 0,5-5 0,1 0 155,2 0 0,-4 0 1,1 2-1,-1 2 1,-1 6-1,-3 3 1,-3 1 44,-2 0 1,0 2-1,0 2 1,0 3-1,0 1 1,0 2 0,0 0-1,0-1 1,0-1-1,0-1 1,0 0 0,0-4-1080,0-1 1,0-10 0,0-6 0,0-9 0,0-7 938,0-3 0,6-13 0,2 1 0</inkml:trace>
  <inkml:trace contextRef="#ctx0" brushRef="#br0" timeOffset="101">24918 16690 7692,'0'-14'393,"0"0"0,0-1 0,0 4 0,0 8 0,0 11 0,0 8-372,0 1 1,0 1-1,0 0 1,0 1 0,0 0-1,0 0 1,0 2 0,0 0-1,0 1 1,0-1 0,1 1-22,4 1 0,3 1 0,7 4 0</inkml:trace>
  <inkml:trace contextRef="#ctx0" brushRef="#br0" timeOffset="102">25335 17280 7794,'8'-6'517,"-2"3"1,-6-7 0,2-1-1,1-2 1,2-1 1036,-2-1-1480,-1 7 1,-2-4-1,-2 4 1,-3 0-1,-3 4 1,-1 6-1,1 4 1,1 2-1,4 4 1,2 0-1,1 3 1,0-1 0,0 0-1,0 1 1,1-1-238,4 1 1,3-1-1,6 0 1,1-1 0,-1-2-1,1-3 1,-1-1-1,0-4 1,1-1 0,-1-2-1,1 0 1,-1 0-379,0 0 1,-4-5 0,-1-2 0,1-1 0,-2-3 0,-3-2-1,-4-1 541,-1 0 0,0-7 0,0-2 0</inkml:trace>
  <inkml:trace contextRef="#ctx0" brushRef="#br0" timeOffset="103">25364 16992 7692,'-2'-9'305,"-1"-1"1,-3 1-1,-1-1-123,1 1 0,3 5 0,7 1 0,6 5 1,3 4-1,1 1 0,2 1 0,2-2 0,1 2-1823,-1 0 1,-2 1 1640,-2 6 0,7-1 0,1 1 0</inkml:trace>
  <inkml:trace contextRef="#ctx0" brushRef="#br0" timeOffset="104">25738 17180 11441,'0'-15'348,"5"1"1,-1-1-1,0 1 1,-3 0 0,-1-1-385,0 1 0,0 4 0,0 4 0,0 4 0,0 9 0,0 4 0,0 3-144,0 1 0,0-1 1,0 0-1,0 1 1,0-1-1,2-1 1,1-2-1,3-3 71,2-1 0,2-3 0,3-5 0,-2-2 0,-3-4 0,0-1 0,0-1 0,2-1 0,-1 0 1,1-1 98,1-2 1,-3 4 0,2 1 0,1 1 0,2 4-1,1 3 101,0 5 0,-6 3 1,-1 5-1,-3-2 1,1-1-1,0 1 0,0 2 1,1 1 27,2 0 0,-3-6 1,5-3-1,1-5 0,0-5 1,-1-4-1,-4-4 0,-1-1 1,1-1 9,2 1 1,0-2-1,3-2 1,-1-1 0,1 3-1,0 3 1,1 4-1,-3-3 1,2 0 0,2-1-1,3 3 1,2 4-66,1-1 0,0 6 1,-5-4-1,1 3 1,-1 4-1,1 3 1,-3 4-1,0 4 1,-4 2-1,-2-1 1,-1 0 66,1 1 1,-4-1 0,3 1-1,-4-1 1,-1 0 0,-1 1-1,-3-1 1,-2-1 0,-2-3-1,-2-4-435,2 0 1,-4-4 0,2 3-1,-3-4 1,-1-1 0,-1-1-1,1-2 1,0-2 303,-1 2 0,1 1 0,-1 2 0</inkml:trace>
  <inkml:trace contextRef="#ctx0" brushRef="#br0" timeOffset="105">24127 18431 8774,'-15'0'471,"6"-6"0,1-4 0,1-2-237,4-3 1,1 1 0,2-1 0,0-1 0,2-1-1,1-2 1,4 1 0,-1 0 0,2 1 0,0-2-1,3 1 1,2 2 0,1 2 0,1 1 0,-1 3-150,0 6 1,1-3-1,-1 4 1,1 3 0,-3 5-1,0 3 1,-3 3-1,2 2 1,2 1 0,2 0-1,-3 1-170,-2-1 1,3 1 0,-4-1 0,4-1-1,2-2 1,-1-3 0,0-2 0,1-2-1,-1-3 1,0-1 0,1 0 87,-1 0 1,1-8 0,-3-5 0,0-4 0,-3-2 0,1-1 0,-1 1 0,-1 0 0,-1 0 0,-4 0 0,0 1 240,2 2 1,-3 5 0,2 6-1,-2 10-248,-2 6 1,0 4-1,2-1 1,1 2 0,3 2-1,2 1 1,3-2 0,2-1-1,1-1 1,1-3 0,1 0-1,1-3-61,3 2 0,0-3 0,-2 0 1,1-1-1,0-4 0,1-1 1,-1-2-1,-2-2 0,-2-3 0,-4-4 1,-2-4-1,1-2 14,-2 1 1,-2-2 0,-6-2 0,0-1 0,0 0 0,0 0 0,-1 0 0,-4 1 0,-6 1 0,-5-1 0,-3-1 0,-1 3-27,0 5 0,2-1 0,-6 8 0,0 0 1,0 3-1,2 2 0,1 4 0,3 3 1,2 3-1,2 2 0,1 3 0,2 0-438,2 0 1,5 3 0,0 1 0,2-3-1,2 1 1,2-1 0,2 2 514,6-1 0,3-2 0,1-2 0</inkml:trace>
  <inkml:trace contextRef="#ctx0" brushRef="#br0" timeOffset="106">25162 18273 7734,'0'-14'217,"0"-1"0,0 1 0,0-1 0,0 1 0,0 0 1,2-1-1,1 1 0,2-2 0,-2-2 0,-1-1 318,-2 2 0,0 1 1,0 1-1,0 1 0,0-1 1,0 1-1,0 0-520,0-1 1,-5 9 0,-1 6 0,-1 8 0,1 5 0,1 3-1,-1 3 1,-2 3 0,0 2 0,1 0 0,2 2 0,1 1-67,0 2 0,3-5 0,1-2 0,0-1 0,0-4 0,0-1 0,1-1 0,4-2 0,5-4 0,3-4 0,1-5 35,0-5 0,1-8 0,-1-7 0,1-3 0,-1-4 0,0-3 0,1-5 0,-1-1 0,0 0 0,1 0 0,-2 0 0,-2 0 123,-2 1 0,-5 2 1,0 6-1,-2 3 1,-2 4-1,-2 6 1,-1 6-1,-2 8-27,2 8 1,-3 6-1,1 4 1,2 3-1,1 1 1,2 2 0,0 0-1,0 0 1,0 2-1,0 1 1,2 0-1,1-1-154,2-2 1,6-5 0,-1 3 0,2-1 0,3-4 0,-1-2-1,1-4 1,-1-3 0,2-2 0,2-2 0,1-3 0,-2-2-2,-1-4 1,-6-3 0,-1-7-1,1 1 1,-2 0 0,-2-1-1,-1-1 1,0-1 0,-2-2-1,-1 1 1,-1 4 0,3 2-34,0 3 1,1 4-1,-3-3 1,3 2 0,3 4-1,1 5 1,1 7 41,1 3 1,-3-1 0,2 0-1,-1-3 1,1 2 0,-2 2-1,0 2 1,0-1 0,3 0-1,0 1 1,0-3-1785,-1-2 0,-5 1 1850,4-6 0,-6 0 0,4-5 0</inkml:trace>
  <inkml:trace contextRef="#ctx0" brushRef="#br0" timeOffset="107">25709 17885 7734,'-6'-10'0,"-2"0"733,0-1 0,0 0 0,5 0 1,-2 1-1,2-1-806,1-2 0,4 5 1,2 5-1,6 6 1,3 7-1,1 3 1,0 1 72,1 0 0,-1 1 0,1-1 0</inkml:trace>
  <inkml:trace contextRef="#ctx0" brushRef="#br0" timeOffset="108">26069 18086 7407,'8'-14'193,"3"4"0,-6 0 0,-2-1 0,-1-2 0,-2-1 0,0 0 0,0-1 0,0 1 0,0-1 0,0 1 2159,0 0-2252,0 6 0,0-5 1,0 3-1,-2-1 1,-1 0-1,-4 3 1,-1 2-1,-3 4 1,0 5-1,1 7 1,4 1-1,1 0 1,-1-1-1,-1 1 0,1 3 1,1 4-1,0 1 1,1-1-110,0-2 0,3-2 0,1 0 0,0 1 0,0-1 0,0 1 0,1-1 0,4 0 1,5 1-1,3-2-19,1-4 0,0-2 0,1-7 0,-1 0 0,1 0 0,-1 0 0,0-2 0,1-1 0,-1-5 0,0-3 0,1-5 0,-1 0 73,1 0 1,-6 1-1,1 1 1,-1-1-1,1 1 1,-2 0 0,0-1-1,-2 1 90,1-1 0,-2 9 0,-5 6 1,0 8-1,1 3 0,2 0-166,2-1 0,5 0 0,-4 2 0,1 0 0,1-4 0,0-2 0,3-3 1,1-1 42,3-2 1,-1-2-1,1-3 1,-3-4-1,0-2 1,-4-1-1,0 3 1,-2-2-1,2-1 1,-2 1 153,1 2 0,-1 6 0,-1-2 1,5 3-226,2 2 0,-4 2 0,-1 1 0,-1 3 0,4 2 0,3 3-1574,1 2 1,-4-5 1632,-1-3 0,-6 3 0,4 0 0</inkml:trace>
  <inkml:trace contextRef="#ctx0" brushRef="#br0" timeOffset="109">26040 17597 8387,'-14'0'561,"6"-2"0,1-1 1,4-2-1,1 4 1,6 2-1,2 4-742,5-2 0,-3 4 0,2-3 0,1 1 0,2 0 0,1 1 0,1 1 1,-1-1-1,0-3 0,1 1 0,-1-1 181,0 2 0,1-1 0,6 3 0,1 1 0</inkml:trace>
  <inkml:trace contextRef="#ctx0" brushRef="#br0" timeOffset="110">26385 17611 7696,'-9'0'2903,"1"2"-2763,1 3 1,3 3-1,4 6 1,1-1-1,2-2 1,4-3 0,1 0-1,3-2 1,2 2-1,1-1-55,0-1 1,-4-1 0,0-7 0,1-1 0,2-3 0,-1-2 0,0-3 0,-4-2 0,0-2 0,-2-1 0,0-1 0,-2-2 8,-3 1 0,-2 7 0,-4 1 0,-6 1 0,-5 1 0,-5 3 0,0 5 0,-1 5 0,-1 4 0,-1 4 0,0 3 1,0 3-1565,-1 5 1,4 3-1,0 2 1470,0 0 0,5 0 0,-4-1 0</inkml:trace>
  <inkml:trace contextRef="#ctx0" brushRef="#br0" timeOffset="111">21407 16388 7724,'0'-14'-21,"5"4"0,0 1 0,-2-3 1,0 1-1,1 0 0,0 1 0,1 1 1,0-1 132,0 1 1,4-1 0,-2-4 0,1-1 0,3 1 0,2 0-1,0-1 1,-2 2 0,-3 2 0,0 3 0,-2 0 0,2 2 255,0-1 0,-3 1 1,4 3-1,-1-2 1,-4 3-1,-9 6-131,-6 5 1,-10 10 0,-5 7 0,-6 4 0,-8 7 0,-6 3 0,-5 6 0,-2 2 0,0 4 0,1-1 0,-1 3 0,2 0-250,1-1 0,9-5 0,9-10 0,6-4 0,5-4 0,4-2 0,1-4 1,5-5-1,3-3-1670,4-2 0,4-6 1682,5-3 0,3-3 0,6-2 0</inkml:trace>
  <inkml:trace contextRef="#ctx0" brushRef="#br0" timeOffset="112">19926 17079 7756,'-15'0'86,"6"0"1,-1 0 0,0 1 0,1 4 0,-1 5 0,1 4 0,-1 5 43,0 5 1,2 10-1,-3 4 1,2 5-1,-1 4 1,1 4-1,1 2 1,1 1-1,4-4 1,1-6-1,2-4 1,0-3-1,0-3 1,0-5-1,0-6-552,0-2 1,-1-5-1,-4-11 295,-5-10 0,-2-1 0,-1-4 0,2-1 0,1-2 0,-1-1 0,-2 1 0,-1 2 0,-1 1 0,1-1 0,1-2 0,2 1 364,1 2 0,5-3 0,-3 4 0,2-4 1,3-2-1,3 3 0,6 0 0,7 4 0,6 2-189,4 3 0,-3 1 1,8 2-1,2 0 1,0 0-1,1 0 1,-3 0-1,3 0 1,1 0-1,1 0 1,-1 0-1,-1 0-375,-2 0 1,-1 0 0,-1 2 0,-1 1 0,-4 2 0,-1 0 0,-3-1 0,-2 1 0,-2-2 0,1-1-1,-1-2 409,0 0 0,-4 0 1,-2-2-1,-2-2 0,-3-6 1,-1-3-1,-2-1 0,0-1 1,0 1 302,0 0 1,-2 1 0,-2 3 0,-4 4-1,-2 1 1,1 0 0,-3 2 0,0 2-1,-3 2 1,-1 4 0,-1 5 0,-3 2-259,3 3 1,6 1 0,1 1 0,-1 4 0,0 0 0,1 0 0,4-4-1,1 1 1,0-1 0,2 3 0,3-3 0,5-1-282,4-1 0,4-6 1,1-1-1,2-2 1,2-2-1,1-3 1,-1-2-1,-1-4 1,1-5-1,1-2 0,-1-3 1,-2 1 57,-2-1 0,-1 1 0,-2 0 0,-3-1 0,0 1 0,-2-1 0,1 1 207,-4 0 0,-1 7 0,-2 7 0,0 8 1,0 5-1,1 1 0,2 1 0,4-1 0,-1 1-275,1-1 1,4 0-1,-2 1 1,4-1 0,2 1-1,-1-3 1,0-1 0,1-1-1,-1 0 1,1-2-1276,-1-4 1,0-2 0,1-2 1438,-1 0 0,0-6 0,1-2 0</inkml:trace>
  <inkml:trace contextRef="#ctx0" brushRef="#br0" timeOffset="113">20688 17496 7756,'5'-14'682,"0"-1"1,-1 3 0,1 0-362,0 3 0,1 6 0,-2-1 0,0 8 0,0 5 0,-3 4 0,1 1 0,1 1 0,2-1 0,0 0 0,-1 1-471,1-1 0,5 1 1,-4-1-1,2 0 0,2 1 1,-1-1-1,-1 1 0,0-1 1,0 0-1,4 1 0,-1-1-1435,-2 1 1,3-6 0,-6-1 1584,2-2 0,-5 6 0,3-4 0</inkml:trace>
  <inkml:trace contextRef="#ctx0" brushRef="#br0" timeOffset="114">20587 17870 8105,'-14'0'339,"6"-1"0,3-4 0,5-5 1,5-1-1,5 0 0,2 1 0,4-1-275,4-2 1,-4 4-1,4-1 1,-1-1 0,1-2-1,-3 0 1,1 2-1,-1 3 1,3 0 0,-3 2-1,-1-2 1,-1 1-1453,-1 1 1,-4-4 0,-1 4 1387,2-2 0,2-2 0,1-4 0</inkml:trace>
  <inkml:trace contextRef="#ctx0" brushRef="#br0" timeOffset="115">21163 17539 9012,'0'-6'349,"0"6"1,0 8 0,1 5 0,3 1-558,0 0 0,1 1 0,-5-1 1,2 1-1,1-1 0,2 0 1,0-1-1,-1-2 208,1-1 0,6 0 0,-3 4 0</inkml:trace>
  <inkml:trace contextRef="#ctx0" brushRef="#br0" timeOffset="116">21335 17237 7728,'0'-14'374,"0"-1"0,0 6 1,0-1-1,-1 1 0,-2-1 1,-4 2-1,-1 2 510,-3 2-884,5 3 0,-7 7 0,5 2 0</inkml:trace>
  <inkml:trace contextRef="#ctx0" brushRef="#br0" timeOffset="117">19969 18618 7693,'-5'-16'211,"0"-3"1,0 3 0,4-3 0,-2 3 0,-2 2 0,2-2 0,1-2-1,2-1 22,0 1 0,0-2 0,0-1 0,0 0 1,0 0-1,0 4 0,0 1 0,-2 3 1,-2 3-1,-6 5 0,-3 5 0,0 5-245,4 5 1,-4 4-1,5 4 1,0 1-1,2 0 1,1 0 0,0 1-1,2-3 1,1 1-1,2-1 1,0 2 0,0-1-84,0-2 0,2-2 0,3 1 0,4-1 0,4-1 0,1-2 0,1-1 0,-1 1 1,2 0-1,2 0 0,1-1 0,-1 1 111,-2 2 1,-2-4-1,0-1 1,-1 0 0,-2-1-1,-3 1 1,-1 0 0,-6 3-29,-4 2 0,-5-5 0,-6-3 1,-1-4-1,1-1 0,0 0 0,-1 0 1,1-1-1,-1-3 0,1-2 0,0-2-39,-1-3 0,1-2 1,-1 0-1,3 2 1,0 3-1,4 0 66,2 0 0,3 5 1,8-2-1,4 4 1,4 1-1,1 0 1,1 0-1,-1 0 0,1 0 73,-1 0 0,0 0 1,1 0-1,1 0 0,1 0 1,4-2-1,0-3 0,1-4 1,1-4-1,2-2 1,1-1-1,-1-3-99,-1-5 1,0-3-1,3-2 1,-1 0-1,-4 1 1,1-3-1,-2-1 1,-2-1-1,-5 1 1,-4 3-1,-4 3 1,-1 2-7,1-1 1,-4 4-1,1 4 1,-6 5 0,-5 9-1,-2 6 1,1 7 0,-2 4 19,-2 5 1,3-1 0,1 6 0,-1 0 0,0 0 0,2 0 0,0 2 0,2 1 0,0 2 0,2-2 0,3-2 0,1-1-2,0 2 0,0-1 1,0 1-1,0-4 0,1-1 1,4-5-1,5-3 0,3-3 1,1-1-1,0-1 0,1-3 1,1-5 8,3-5 0,-3-3 0,5-6 0,-2-2 1,0-2-1,-1-3 0,-2-1 0,-2-2 1,0 0-1,-1 2 0,-2 1 0,-3 3-24,-1 2 1,2 2-1,-2 1 1,-1 2-1,1 5 1,-4 4 39,-2 8 1,-1 6-1,0 2 1,0 0-1,2 1 1,1-1-1,4 2 1,-1 2-1,2 1 1,-2-2-1,2-1-12,0-1 1,2-1-1,4-1 1,1-2-1,-1-3 1,0-1-1,1-4 1,-1-2 0,1-2-1,-3-4 1,0-5-70,-3-2 1,1-3-1,3-1 1,-2-1-1,-3-3 1,0 3 0,-2-1-1,1 1 1,-3-3-1,1 3-49,0 1 0,1 3 0,-2 5 0,0 8 1,0 8-1,-1 5 0,0 1 150,2 1 0,4-6 0,-2 1 0,-1 1 0,2 2 0,0 1 0,3 1 0,2-1 0,1-1 147,1-4 1,-6 3 0,1-8 0,0-2 0,-2-5 0,-4-7-168,-2-3 1,-2-1 0,0 0 0,2-1 0,1 1 0,2-1-1,-2 1 1,0 1 0,0 2 0,4 2 0,1-1-45,3 2 1,-3-3 0,1 6 0,1 0 0,0 0-1,-1 1 1,2 0 0,2 3 0,1 1 0,1 0-1,-1 0-4,1 0 0,-1 1 0,-1 4 1,-4 5-1,-4 3 0,-3 1 0,-2 0 1,0 1 5,0-1 0,-2-1 0,-1-2 1,-3-3-1,-1 0 0,-1-2 1,0 1-602,-3-4 634,5-1 0,1-1 0,10 2 0,4 2 1,4-2-1,1 1 0,1-1 0,-1 2 1,1-2-520,-1-2 1,0-1 0,1 0 0,-1 0 0,0 0 0,-1-1 500,-3-4 0,-4-9 0,-6-9 0</inkml:trace>
  <inkml:trace contextRef="#ctx0" brushRef="#br0" timeOffset="118">21249 18144 7693,'-5'-10'1163,"1"0"1,0-1-1118,3-2 1,2 7 0,3 6 0,2 8 0,0 5-1,1 1 1,-2-1 0,-1 0 0,1 0 0,0 3-47,1-1 0,2 1 0,7-1 0</inkml:trace>
  <inkml:trace contextRef="#ctx0" brushRef="#br0" timeOffset="119">21508 18489 7693,'10'-2'203,"-1"-3"0,3-4 0,0-4 0,1-1 1,-2-2-1,0-2 0,4-3 0,2-1 132,1-4 1,-2-6 0,-2-3 0,1-2 0,-1-1 0,-1 0 0,-2 1 0,-3 2-1,-1 3 1,-4 1 0,-2 4-171,-1 3 1,-1 5 0,-4 11 0,-3 8 0,-2 10 0,1 6 0,-2 4 0,-1 3 0,1 2-1,3 4-417,2 5 0,-4 1 1,5 3-1,2-3 1,2-1-1,1 0 1,0-1-1,0 1 1,1-1-1,4-2 1,5-4-1,2-5 75,3-1 0,4-2 0,0-4 0,0-3 0,1-2 1,-1-5-1,0-4 0,-2-2 0,-1-4 0,-3-5 1,0-2-1,-2-3 273,-1 1 1,-2-5 0,-5-1 0,2 3 0,-2 1-1,-1 2 1,-2-1 0,0 1 1,0-1 1,1 1 0,4 1 0,5 4-1,2 4 1,3 3 0,1 1-135,3-4 1,-2 3 0,6-4 0,-1 1 0,-1 0-1,1 0 1,-1 1 0,0-3 0,-2 1 0,0-2 0,1 1-1,-4-1 308,-5 0 0,1 5 0,-4-3 1,-1 1-1,-7 0-122,-8 2 0,0 1 1,-2 2-1,-1 0 0,-2 0 1,-1 0-1,0 0 0,-1 2 1,1 3-111,-1 4 0,3 4 0,0 0 0,4-2 0,0-1 0,2 1 0,-2 2 0,2 1 0,-1 1 0,4-1 1,1 0-101,2 1 1,2-2-1,1-2 1,4-3 0,1-2-1,3-3 1,2-1 0,1-4-1,0-2 73,1-6 0,-1-3 0,-1-1 0,-2-1 0,-1 1 0,-1 0 0,1-1 0,-1 1 0,1-1 0,0 1 0,-2 0 118,-2-1 1,5 7 0,-1 3 0,1 5-1,0 5 1,-1 5 0,-1 3 0,1 1-85,0 0 1,-1 2-1,6 2 1,1 1 0,1-1-1,2-2 1,1-3-1,-1-4 1,1-4 0,3-3-1,2-2-3591,3 0 3544,0-7 0,1-7 0,0-9 0</inkml:trace>
  <inkml:trace contextRef="#ctx0" brushRef="#br0" timeOffset="120">17969 9467 8186,'-10'-4'-42,"2"-3"0,0 1 0,0-1 0,-3 3 330,-2-3 0,4 6 1,1-6-1,0 2 0,1-1 1,1-2-1,3-3 0,3-2 1,5-3-204,4-3 0,6 1 1,2-6-1,4-1 1,1-2-1,2-2 0,2-2 1,1-1-1,3-1 1,1-1-1,-1 1 1,-1-1-116,0 2 0,0-3 0,-1 1 0,1 3 0,-2 2 0,-1 3 0,-4 4 0,-1 1 0,-3 3 0,-2 2 0,-2 4-448,0 2 1,-6 0-410,-3 10 0,-3-1 1,-2 10 886,0 3 0,-7 0 0,-1 3 0</inkml:trace>
  <inkml:trace contextRef="#ctx0" brushRef="#br0" timeOffset="121">18242 8762 7648,'-1'-14'38,"-4"0"1,3 4 0,-2 0 0,0 1-1,1-1 1,-2 1 0,2-3 0,3 0 0,3-3-1,4 1 944,1 0-945,1 6 1,6-5 0,-1 2 0,2-5 0,2-4-1,2 3 1,3-1 0,1 1 0,0-3 0,1 3 0,4 1-1,3 1 1,-2 1 0,-2 0 0,-4 1 0,1 3 0,1 6-1,-2 2 1,-5 2 0,-3 2 0,-3 2 0,-4 6 0,-4 4 97,-3 6 0,-2 2 1,0 7-1,-2 1 0,-3 2 1,-4 2-1,-2-2 0,-1 0 1,3 0-1,-2-1 0,-2 0 1,0-4-368,3-1 1,-1 2 0,5-8 0,-1-1 0,1 0 0,3 0 0,1-1 0,2-2 231,0-2 0,7-6 0,1-2 0</inkml:trace>
  <inkml:trace contextRef="#ctx0" brushRef="#br0" timeOffset="122">19091 8187 8395,'0'-24'-9,"0"0"1,0 0 0,0 0 0,-1 2 0,-3 1 0,0 3 0,0 1 0,1-1 0,0-1 0,-2 1 0,0 2 0,1 2 0,-3 0 986,-1-1-937,-1 1 0,-1 6 1,0 3-1,-1 3 0,0 4 1,0 3-1,3 4 0,0 4 1,0 3-1,-2 3 0,1 4 1,1 1-1,0 0 0,1 1 1,1 4-1,1 3 0,0 2 1,1-4-1,0-3 0,3-5 1,1-1-1,0-2-5,0 2 0,0-10 0,1 2 0,4-5 0,5-5 1,2-3-1,3-6 0,1-7 0,1-6 0,3-3 1,-3-4-162,-1-1 1,0-7-1,2-1 1,1 0-1,-1-2 1,-2 0-1,-2-3 1,0-1-1,1-2 1,-1 1-1,0 2 1,1 3 129,-1 2 0,-6 3 0,-3 8 0,-5 7 1,-3 7-1,-4 10 0,-1 10 0,-3 7 147,-2 7 1,1 3-1,0 2 1,3 0 0,-1 1-1,1 2 1,1 4 0,1-1-1,4 0 1,2-3-1,1-2 1,0-1-187,0 0 1,6-7 0,4-3 0,2-4-1,3-4 1,-1-3 0,2-2 0,2-2-1,1-4 1,0-5 0,0-5 0,2-4-63,1-5 0,-4 1 0,1-6 0,-4 0 0,-4 2 1,-2 1-1,1 2 0,-2-1 0,-2 3 0,-1 1 0,0 2 117,-2-1 0,-3 7 1,-3 5-1,-4 6 1,1 8-1,-2 5 1,2 3-1,-1-1 42,4-2 1,1-2 0,2 2 0,0 2-1,0 3 1,0 0 0,0 1 0,0-1-1,0 0 1,2-2 0,3 0 0,4 0-117,4-1 0,-3-4 0,-1-3 0,3-3 0,0 0 0,3-1 0,-1-1 0,1-3 0,-1-1 0,0-4 17,1-3 1,-2-3-1,-4-6 1,-4 0 0,-2-2-1,0-2 1,2-1 0,-2 1-1,-1 1 1,-2-1 0,0-1 102,0 1 1,5 2 0,-1 2-1,0 0 1,-3-1 0,1 1 0,3-1-1,4 3-1,4 2 1,1 4-1,1 7 1,-1 2-1,2 4 1,2-1 0,1 2-1,-1 0 1,-2 3-1,-2 2 1,0 2 75,1-1 1,-6 2 0,-1 2 0,-1 1-1,-4-2 1,0-1 0,0-1 0,2-1 0,-3-1-1,-4-2 1,-4-1 0,-2-1-146,-4-1 1,0 3 0,-4-6 0,-2-2 0,-1-1 0,1-2 0,2 0 0,2 0 0,0 0-901,-1 0 0,7-6 0,3-4 1,4-3-1,2-1 903,4 0 0,3-7 0,7-2 0</inkml:trace>
  <inkml:trace contextRef="#ctx0" brushRef="#br0" timeOffset="123">20055 7482 8027,'6'-15'102,"-4"1"0,3 0 0,-4 3 0,-1 7 0,-1 12 166,-4 8 0,3 10 0,-2-2 0,0 5 0,1 4 1,-2 4-1,1 1 0,-1 1 0,0 1 0,2 3 0,1 3 0,2 2-244,0-1 1,0-7 0,0-4 0,0-1 0,0-4 0,0-6 0,2-5-1,1-4 1,3-4-225,2-2 0,-4-5 1,0-10-1,-2-5 0,-2-2 1,0-3-1,-2 1 0,-1-1 1,-2 1-1,1 0-1,-3-1 0,6-4 0,-6 0 0,2 1 0,1 2 1,-1 2-1,0 0 0,0-1 481,2 1 1,2 7 0,1 7 0,0 8-1,0 5 1,1 2 0,4-3 0,3 0-67,0-3 1,5-4 0,-4 3 0,4 0 0,1-2 0,1 1-1,-1-4 1,1-2 0,-1-2 0,0-2-163,1-2 1,-1-6 0,1 1 0,-1-4 0,0-4 0,1-1-1,-1 1 1,-1 1 0,-2-1 0,-1-1 0,-1 1 0,-1 2-162,-3 2 0,-2 6 1,0 2-1,2 2 1,-3 4-1,-4 7 0,-3 4 1,1 3-1,-1 1 185,0-1 0,0 5 0,5 1 0,0-3 0,0-1 0,0-1 1,0-1-1,2 0 0,3 1 0,4-3-84,4-2 1,1-4 0,1-6-1,-1 0 1,1-1 0,-1-4-1,0-5 1,-1-2 0,-2-3 0,-1 1-1,1 0-232,2-1 0,-4 1 1,-1-1-1,0 1 0,-1 0 1,1 1-1,-2 2 0,1 1 305,-4-1 0,-3 6 0,-3 5 0,-4 8 0,1 5 0,-1 1 1,4 1-1,2-1 0,1 0 0,0 1 56,0-1 1,0-4 0,0-1 0,0 3 0,1-1 0,2 0 0,4-3 0,1-2 0,3-3 0,2-1-164,1-2 1,1-2-1,-1-1 1,0-3 0,1-2-1,-1-3 1,-1-2 0,-2-1-1,-1-1 1,1 1 0,2-1 65,1 1 0,-6 4 1,-2 2-1,-1 4 0,0 5 1,-2 9 206,-1 7 0,-4 1 1,-1 6-1,-3 2 0,-1 1 1,-1 1-1,2 1 0,-2 0 1,0 0-1,-2 0 0,1-1 1,1 0-108,1-4 0,-2 1 0,2-6 0,1-1 1,-2-4-429,0-4 1,5-10 0,-2-10 0,5-4 0,3-4 0,4-1 0,1 0 0,1 0 0,1-2 0,-1 0 0,3 0 0,0 2 109,3-2 1,-6 5 0,1-3 0,-1 3 0,1 3 0,0 2 0,-1 2 0,1-1 0,-1 0 0,3 2 690,0 2 0,-2 1 0,0 5 0,1 0 0,2 0-337,1 0 1,-4 0 0,-1 0 0,2 0-1,2 0 1,0-1 0,-2-2 0,-1-4-312,1-1 1,-3 5 0,0-3-1,0 1 1,0-2 0,3 1 0,2 0 195,1 2 1,-4-2 0,-1 0-1,3-1 1,0 1 0,3 3 0,-2-1 109,-4 0 1,4 2 0,-3-3-215,2 4 1,-2 2 0,-1 2-1,3 2-77,0-2 0,3-1 0,-1-2 0,1 0 1,-1-2-1,0-1 0,1-3 0,-1-2 109,1-3 0,-3 3 0,0 0 1,-4 3 82,-2 6 0,-1 1 0,-5 8 0,0 1 0,0 2 0,0 1 0,1 0-73,4 1 0,-2-7 0,5-2 0,0-1 0,0 1 0,3 1 0,2 1 0,2-2-44,-1 1 0,-4-3 0,-1-4 1,2 0-1,2 0 0,0-1 143,-3-4 1,-2 3 0,-5-4 0,3 0 223,2-4 0,-5 2 1,2-2-178,-3-1 1,-2 3 0,0-1 0,0-3 177,0 0 1,0-3-1,0 1-161,0-1 1,-2 7-1,-1 2-91,-2 0 0,-1 4 0,3-4 147,-2-1 0,-2 6-256,3-4 0,0 3 128,-5 2 0,4 0-45,-5 0 0,6 0-100,-6 0 1,8-5 0,2 1 0,8-1-1,5 0 1,2-1 0,-1-1 135,0 1 0,6-1 0,-1 4 0,0-3 0,0-1 0,2 1 0,0 1 0,1 1 0,-1-1 0,1 2 1,-1-1-1,0 1 8,-4-2 1,-1 1 0,-1 4-1,-1 0 1,0 0 0,-1 1 0,-2 2-1,-3 4 1,-1 1 0,-4 3 0,-1 2-30,-2 1 0,0 0 0,0 1 1,0-1-1,0 1 0,0-1 1,0 0-1,0 1 0,-2-1 1,-1 1-1,-4-1 0,1 0-424,0 1 0,-1-6 1,2 1-1,-4 0 0,-4-2-311,-1-4 1,6-8 0,3-6 0,3-3 0,2-1-1,0-1 1,0 1 0,2 0 690,3-1 0,3 1 0,6-1 0</inkml:trace>
  <inkml:trace contextRef="#ctx0" brushRef="#br0" timeOffset="124">22084 7424 8243,'6'-22'204,"-4"0"1,4 4 0,-1-1 0,1 1 0,1 2 0,1 2 0,-2-1 0,2 3 2952,0 2-3116,-5 4 1,4 7 0,-7 4 0,0 5 0,-2 2 0,-1 4 0,-2 2 0,0 3 0,0 1 0,-1 4 0,0 1 0,-1 2 0,4-2 0,1-2-1,2-1 1,0 2 0,0 0 0,0-1 0,0-2 0,0-3 0,0 0 0,0-1 0,0 0-1092,0-2 0,0-1 0,0-1 0,0-1 0,-1-1 0,-2-2 1050,-2-1 0,-6-7 0,3 3 0</inkml:trace>
  <inkml:trace contextRef="#ctx0" brushRef="#br0" timeOffset="125">21983 7568 9799,'0'-14'207,"1"6"1,4 1 0,5 3 0,4-3 0,4 1-1,3-1 1,1 3 0,4-1 0,1 0 0,2 0 0,-1 0-1377,1 1 0,0-1 1169,0 5 0,-1 0 0,1 0 0</inkml:trace>
  <inkml:trace contextRef="#ctx0" brushRef="#br0" timeOffset="126">19480 9021 8124,'0'-28'116,"0"-1"0,1 5 0,2 1 0,4 3 0,1 1 0,3-1 0,0 1 173,-1 2 1,-2 7 0,-5 7 0,2 6 0,-2 8 0,-1 5 0,-4 5 0,-1 0 0,-2 1 0,2-1-1,0 1-248,-2 1 0,3-4 1,-3 3-1,4-1 1,1-3-1,0-2 1,0-2-1,0 0 1,1 1-1,4-2-88,5-4 0,-2-2 0,1-7 0,3-2 0,0-3 0,3-4 0,-1-4 0,0-2 0,1 1 0,-1 0 0,1-1 0,-1 2 120,0 4 0,-4-2 0,0 4 0,-1 2 0,-1 4 82,-3 7 1,-5 5-1,-5 4 1,-4-1 0,-4 1-1,-2-1 1,1 0-1,0 1 1,-1-2 0,1-2-1,-2-2-419,-3 3 0,3-1 0,-3-2 1,3-2-1,1-3 0,1 1 1,-1-2-1,3-3 0,0-4 1,4-6-619,2-3 1,3-1-1,6 0 1,3 1 0,1 2 881,-1 1 0,12 0 0,-2-4 0</inkml:trace>
  <inkml:trace contextRef="#ctx0" brushRef="#br0" timeOffset="127">19695 9137 8164,'15'-7'227,"-1"-2"0,1-4 1,-3-2-1,0 1 0,-3 0 1,2-1-1,0 1 0,1-1 80,-3 1 1,-1 0-1,3-1 1,-1 1 0,0-1-1,-4 3-293,-6 2 0,-6 10 0,-7 10 0,2 2 0,3 3 0,0 1 1,1 1-1,1 3 0,3-3 0,1-1-48,2-1 1,0-1-1,0 0 1,0 1 0,2-2-1,2-4 1,6-4-1,3-3 1,1-2-150,1 0 1,-1 0 0,0 0 0,1-2 0,-1-1 0,1-2 0,-1 2 0,0 1 0,1 2 219,-1 0 0,-4 2 0,-1 3 1,2 4-1,1 4 0,-1 1 0,-3 2 1,0 2-1,-2 1 0,2 0 0,-1 0 71,-1 1 0,-1 4 1,-4-4-1,3 1 0,0 0 1,0-3-1,-3-2 1,-2-2-1,-3 0 0,-2-1 1,-2-2-1,-3-3-153,-2-1 1,3-3 0,1-4 0,-2 0 0,-2 0 0,-1 0 0,-1 0 0,1 0 0,-1-1 0,3-4 0,2-5-1190,5-2 0,4-3 1,1 1 1233,0 0 0,6-1 0,2 1 0</inkml:trace>
  <inkml:trace contextRef="#ctx0" brushRef="#br0" timeOffset="128">20328 9223 8212,'0'-21'194,"5"5"1,2-5 0,-1 2 0,2 0 0,-2 1 0,1 2 0,-2 0 0,-1-1 0,3-2 0,-1 1 0,1 2 152,-4 2 1,-2 4 0,-1 0 0,-1 1 0,-4 1 0,-5 3-385,-2 3 1,-3 9 0,1 2-1,-1 4 1,3 2 0,0-1-1,3 0 1,-1 1 0,1 1-1,1 1 1,0 3 0,1-3 127,1-1 1,1-1 0,5-1 0,0 0 0,0 1 0,2-3-1,2-2-115,6-5 0,3-10 1,1-5-1,1-2 0,-1-4 1,0-3-1,1-4 0,-1-1 1,1 0-1,-1-3 0,0-3 1,1-4-178,-1 2 0,1-3 1,-1 0-1,0-2 0,-1-1 1,-2 1-1,-3 5 1,-1 6-1,-4 7 0,-2 3 248,-1 2 1,-6 12 0,-4 7-1,-2 6 1,-1 5 0,2 3-1,1 5 1,-1 3 0,0 2-1,0 0 1,1 0 0,0 0 140,2-1 0,-3 3 0,6 1 0,2 1 0,2-1 0,1-1 1,0-4-1,0-2 0,1-2 0,4-1 0,6-3 0,5-1-164,3-5 1,2-9 0,-3 1 0,2-3 0,3-2 0,1-2 0,0-3 0,0-6 0,0-6 0,0-6 0,0-1 0,0 0-162,-2-1 0,4-2 0,-6-2 0,1-2 0,0-1 0,-3-3 1,-2 0-1,-2-2 0,-1 2 0,-2-2 0,-3 2 0,-2 0 77,-2 3 0,-3 3 1,-1 5-1,0 4 0,0 0 1,-1 3-1,-4 4 0,-5 7 1,-3 6 133,-1 4 0,4 4 0,1 8 0,-2 2 0,-1 3 0,1 0 0,2 1 0,-1 0 0,0 2 0,2 0 0,0 0 0,2 2 101,0 1 0,-1 2 1,4-2-1,-2-1 1,2-3-1,1 3 0,2 1 1,2 0-1,3-3 1,4-3-1,4-2 0,2 1-165,-1-3 0,2-2 0,2-4 0,2-3 0,3-2 0,1-3 1,-2-1-1,-3-2 0,-3 0 0,0-2 0,0-2 0,0-6-203,-3-3 1,-3-1 0,1-1 0,-3 1 0,0-2 0,-2-2 0,1-1-1,-4 0 1,-2 0 0,-1-2 0,0 0 0,0 0-10,0 4 0,0 1 0,0 2 0,-1-1 0,-4 2 0,-5 4 0,-2 6 298,-3 6 1,7 5 0,2 6 0,1 1 0,0 1 0,2 1 0,1 2 0,2-1 0,0-2 0,0 0 0,0 1 0,0 3 118,0-3 1,0-1 0,2-1 0,1-1-1,4 0 1,1-1 0,3-2 0,2-3-301,1-1 0,0-4 1,1-8-1,-1-4 0,-1-4 1,-2-2-1,-1 1 0,1 0 1,2-2-1,-1-2 0,0-1 151,-3 1 1,1 4-1,4 3 1,1 1 0,-1-1-1,0 0 1,1 1 0,-1 5-1,1 4 19,-1 1 1,-6 1 0,-2 4-1,-1 5 1,0 2 0,-2 4 0,-1 2-1,-2 1 1,0 0 0,-2 1-1,-1-1 1,-2-2-43,2-1 1,1-1 0,1-1 0,-2 1 0,-2-4-183,2-6 1,1-2 0,2-13 0,0-1 0,2-2-1,1-3 1,3-1 0,1-3 0,1 3 0,-2 1-1,2 1 3,0 1 1,0 0 0,3-1-1,-1 2 1,1 4 308,2 4 0,-4 8 0,-1 4 0,-1 1 0,-4 3 0,0 2 0,0 1 0,2 0 0,0 1 0,0-1 1,1 1 44,2-1 1,0 0-1,3 1 1,-1-2 0,1-2-1,2-3 1,1-2 0,1-3-315,-1-1 1,-1-8 0,-2-2-1,-2-2 1,1 0 0,0-1 0,-2-2-1,0-1 1,-2 0 0,2-1-1,-2 1 1,2 1-420,0 3 0,-4-2 0,2 4 0,-1-2 0,1 2 597,2 2 1,-3 6-1,3 6 1,0 0-1,-2 2 1,2-1-1,0 1 1,4 0-200,0 3 0,1-3 1,-2 0-1,-1 0 0,1 0 1,2 3-1,0 2 117,-4 1 0,4-6 0,-5-1 0</inkml:trace>
  <inkml:trace contextRef="#ctx0" brushRef="#br0" timeOffset="129">21825 8820 7799,'-8'-16'193,"3"-3"1,3 3 0,2-3 0,0 3-1,0 1 1,2 1 0,3-1 0,4 1-1,4 0 1,3-1 0,2 1 29,1 0 1,5-1 0,-3 1 0,-1-1 0,3 1 0,-1 0 0,2-1 0,0 1-224,0-1 0,0 1 0,5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5:46:41.7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17120 1266 7641,'-6'-21'118,"3"1"0,-5-4 0,1 4 1,4 4-1,1 2 0,4 1 0,3 4 1,4 4-1,4 3 0,2 2 1,-1 0-45,0 0 0,1 5 1,-1 1-1,0 4 0,1 4 1,-2 6-1,-2 2 1,-3 5-1,-2 4 0,-3 5 1,-1 4-1,-2 8 1,0 5-1,0 8 0,-2 3 1,-2 6 60,-6 5 1,3-32 0,0 2 0,-2 4 0,0 1-1,0 2 1,-1 0 0,0 2 0,1-1 0,-1 2 0,1 1-1,-1 2 1,0 0 0,1 3 0,-1 1 0,1 2 0,-1 0-1,0 1 1,1 0 0,0-1 0,0 0 0,1 0-1,0 0-22,1-1 1,0 1 0,0 4-1,-1 0 1,1 1 0,0 0-1,0 0 1,0 1 0,-1 0 0,1 1-1,0 1 1,0 1 0,0 3-1,-1 0 1,2 4 0,0 0 0,2-26-1,0 0 1,1 1 0,0 0-1,0 0 1,1 0 0,-2 25 0,1-1-1,1 1 1,-1-1-87,0-1 0,0 0 1,2-23-1,1 0 1,-1 0-1,0 1 1,-1 0-1,1 0 1,0 0-1,0 1 1,1-1-1,0 1 0,0-1 1,0 1-1,0-1 1,1 0-1,0 0 1,-1 0-1,2 0 1,-1 1-1,0 1 1,1 0-1,0 0 1,-1 2-1,1 0 0,-1-1 1,1 2-1,-1 0 1,1 0-1,0-1 1,0 0-1,1 0 1,-1 0-1,1 0 1,0-1 29,0 1 0,1-1 0,0 0 0,-1 2 0,1 1 0,0-1 0,0-1 0,-1-1 0,1 1 0,-1-1 1,0 0-1,1 0 0,0-1 0,0 0 0,0-1 0,1 0 0,1 0 0,-1 0 0,2 0 0,0 0 1,0 0-1,0 1 0,1 1 0,0 0 0,0 0 0,0 1 0,1 0 0,0 1 0,0 0 0,0 1 1,1-1-1,-1 0 0,1 1 0,0-1 0,-1 0 0,1 0-75,-1 0 0,1-1 1,0 0-1,-1 0 0,1 0 1,-1-1-1,1-1 1,-1-2-1,0 1 0,-1-1 1,1 0-1,-1 0 1,0-1-1,0-1 0,0 0 1,0 0-1,0 0 1,0 0-1,0-1 0,0 1 1,0 0-1,0 1 1,-1 0-1,1 0 0,-1-1 1,0 1-1,-1-1 1,3 25-1,0 0 0,-1-4 1,0-1-1,-1-3 1,-1-2 6,-1-1 0,-1 0 1,2 3-1,-1-1 1,-1-2-1,-1 0 0,0-1 1,0 0-1,1-2 1,0 0-1,-1-1 0,1 0 1,0-1-1,0 2 1,-1 0-1,0 1 1,0-1-1,0 1 0,0-1 1,-1 1-1,1-2 1,-1 0-1,0 0 0,1 1 66,-2 1 1,1 1 0,2 3 0,0 1-1,0 3 1,0 0 0,1 1 0,0 1 0,-1-3-1,0-1 1,-1-1 0,0-1 0,-1-3 0,-1 0-1,0-2 1,0-1 0,-1 1 0,0 0 0,0 2-1,1 2 1,1 4 0,0 3 0,0 2 0,2 2-56,0 0 0,0 0 1,-2-4-1,-1-2 1,2-7-1,-1-1 0,-1-2 1,0 0-1,-1-2 1,0 0-1,0 2 0,0 0 1,-1 1-1,2 1 1,-1 2-1,1 0 1,0-1-1,1-1 0,1-2 1,1 0-1,-1-5 1,2-2-1,-1-2 0,1-1-1,-1-4 1,0-1 0,3-1 0,-1-1 0,-1-5 0,0-1 0,7 35 0,3-8 0,-1-9 0,1-7 0,1-4 0,1-3 0,2-5 0,-1-6 0,0-12-1633,1-9 0,-3-8 0,3-13 1633,-3-11 0,-5-9 0,3-10 0,4 3 0</inkml:trace>
  <inkml:trace contextRef="#ctx0" brushRef="#br0" timeOffset="8">1064 4748 8117,'0'-14'163,"0"-1"1,0-4 0,0 0 0,0 1 0,0 2 0,0 2 0,0 0 0,0-2 41,0-4 1,0 4-1,2-3 1,1 3-1,2 2 1,-2 0-1,-1-1 1,-2 1-1,-2 1 1,-1 7-1,-3 9 1,-2 11-72,-4 7 1,0 9 0,-3 9 0,1 4 0,-1 6 0,3 7 0,2 5 0,5-2 0,4-3 0,1-5 0,1 1 0,4-5-231,5-2 1,4-6 0,5-17 0,4-8 0,1-7 0,-2-6 0,0-4 0,-1-6 0,0-11 0,-3-5-1,-3-6 1,0-1 92,-1-1 1,-1-5 0,-3 2 0,-6 1 0,0-2 0,-1 2 0,2 0-1,-2 3 1,-2 3 0,-1 4 0,0 2 0,-1 3-129,-4 2 0,2 4 0,-5 2 1,0 4-1,1 4 0,1 5 122,3 7 1,1 5 0,4 0 0,3-4 0,4-4 0,4-3 0,1-2 0,1 0 41,-1 0 0,2-2 0,3-1 0,4-2 0,1 0 1,0 1-1,1-1 0,2 2 0,1 1 0,-3 2 1,-1 0-1,0 2 43,-1 2 1,-3 4-1,-7 7 1,-2 1 0,-3 1-1,-1 4 1,-4 2-1,-2 1 1,-1-1 0,0 1-1,0 0 1,-1 0 77,-4 0 1,2-6-1,-5 1 1,0-4 0,2-4-1,-2-3 1,1 0-1,-1-2 1,0 1-259,-3-4 0,3-6 0,0-4 0,2-1 0,2-3 0,3-2 0,1-1 0,0-1 0,1 1 1,3 0 75,0-1 1,6 6 0,-4-1 0,2-1-1,4-2 1,0 0 0,3 2 0,-1 1-1,0 1 1,1 1 113,-1 3 0,1 4 1,-1 1-1,0 1 1,1 4-1,-1 4 1,-1 6-1,-2 2 1,-1 3-1,1-3 1,2-1-36,1-1 0,1-6 0,-1 1 0,0-1 0,1-1 1,-1-3-1,0-3 0,1-4 0,-1-3 0,1-4 0,-1-4-16,0-1 0,-4-1 0,0 1 1,1-2-1,0-2 0,0-1 0,-1 1 1,-1 3-1,1 2 0,-2 2-49,-2 1 1,4 5-1,-4-3 1,2 3 0,3 7-1,1 6 1,-1 5 0,-2 1 38,3 1 0,0-3 1,3-1-1,-1-1 1,1 1-1,-1 0 1,0 1-1,1-3 1,-1 1-1,1-2 0,-1-3 1,0-2-41,1 2 0,-1-4 1,0 4-1,1-5 1,-1-5-1,-1-4 1,-2-3-18,-1 3 0,-7-4 0,3 5 0,-1-2 0,2 2 0,-1 0 0,2 2 0,-2-2 6,1 0 1,-1 5 0,-1-2 41,5 4 0,-2 1 147,1 0 1,-6 1 0,4 2 44,-1 2 1,-3 0-915,7-5 1,-2 1 0,3 4-1,-3 5 706,-2 3 0,-1 1 0,-5 0 0</inkml:trace>
  <inkml:trace contextRef="#ctx0" brushRef="#br0" timeOffset="9">2489 4216 7971,'-7'-23'427,"1"-2"1,-4 6-1,6 1 1,2 2-1,2 2 1,2 1 0,2 3-2422,6 5 1994,-4 4 0,7 1 0,-5 0 0</inkml:trace>
  <inkml:trace contextRef="#ctx0" brushRef="#br0" timeOffset="10">3481 4791 8417,'-22'0'0,"3"-1"333,3-4 0,1 2 0,1-5 0,0 1 1,-1 4-1,3 0 0,0 0-314,3-2 0,1-6 0,-3 1 0,3-3 0,1-1 0,4 0 0,1-1 1,2-1-1,0-1 0,0-3 0,2 3 0,3 1 0,4 1 0,4 1 1,2 0-8,-1-1 1,5 2 0,2 2 0,1 3 0,4 2 0,1 3 0,2 1 0,0 2 0,-1 2 0,0 3 0,-3 3 0,-3 3-61,-1 3 0,-2-3 1,-3 8-1,0-1 0,0 0 1,-4 1-1,-4 0 1,-5 0-1,-2 0 0,-1-1 1,-1-2-1,-4-2 52,-5 1 1,2-1-1,-1 1 1,-2-3-1,-2-2 1,-2-5-1,1-2 1,0 0-1,-1 2 1,1-2-277,-1-1 1,6-2 0,1-2 0,3-1 0,7-2 0,6 3 0,4 4 0,4 3 0,4-2 93,4-1 0,3-2 1,2 0-1,1 0 0,2 0 1,3 0-1,2-2 0,1-3 1,1-4-1,-3-4 0,0-1 1,-5-2 367,0-4 0,-4 0 0,-1-6 0,-4 4 0,-3-1 0,-4 2 0,-6-1 0,-2 1 0,-4 0 0,-3 5 0,-5 4 0,-5 4 161,-2 1 1,-3-2 0,1 4-1,-2 2 1,-2 3 0,-1 5-1,1 4 1,1 4 0,-1 1-1,-1 1 1,3 1 0,3 1-300,4 2 1,1 5-1,-2-3 1,5 0-1,4 0 1,1-2-1,0 0 1,1 0-1,4-1 1,5-2-1,4-3 1,4-4-200,1-4 0,6-3 0,-2-2 0,1 0 0,-2-2 0,1-4 0,-3-7 0,3-5 0,-2-1 0,-1-2 0,-2-1 0,-4-2-36,-4 0 1,1 5-1,-5-4 1,1 3-1,1 2 1,-2 2 78,1 2 1,-3 12 0,-4 7 0,2 6 0,1 3 0,4 1 0,1-1 0,3 1 0,2-1 0,3 0 0,3 1 0,3-1 103,1 1 0,4-1 0,-5 0 0</inkml:trace>
  <inkml:trace contextRef="#ctx0" brushRef="#br0" timeOffset="11">5438 4863 7915,'-6'-14'136,"-2"-1"0,0 1 1,3 0-1,2-2 1,-1-2-1,0-3 0,0-1 1,4-4-1,5-1 213,5-2 0,3-1 0,3-2 0,1-3 1,4 0-1,1 0 0,2 4 0,0 4 0,0 5 1,0 1-1,0 5 0,-1 5 64,-3 6 1,0 3-506,-6 2 1,0 7-1,1 4 1,-2 5 0,-4 5-1,-4 1 1,-3 4 0,-2 1-1,0 2 1,0-1-1,0-1 1,-2-1 0,-1-4-1,-4 1 1,-1-2 0,-1-1-1,-1 0 1,1-1-1,-3-2 1,0-2 0,-1-4-1,2-1-1578,1-3 1,0 0 0,-4-9 1669,0-3 0,-1-9 0,1-8 0</inkml:trace>
  <inkml:trace contextRef="#ctx0" brushRef="#br0" timeOffset="12">5769 4604 7915,'9'0'180,"-1"2"1,0 1-1,0 2 1,4 0 0,0-1-1,3 1 1,-1 0 0,1 0-1,-1 0 14,0-2 1,-4-2 0,0-1-1,1 0 1,2 0 0,1 0-1,-1-1 1,-2-4 0,-1-5 0,-1-2-1,1-3 1,-2 1-96,-2-1 1,4-1 0,-4-1 0,0-4-1,1 0 1,-2 1 0,-1 2 0,1 2-1,-2 2 1,-1-1 0,-2 1-165,0-1 1,-2 7 0,-2 4 0,-6 4-1,-1 4 1,1 6 0,4 3 0,1 3 0,0 1 40,2 3 1,1 0-1,2-2 1,0 3-1,0-1 1,0 1-1,0-3 1,2-1-1,1 1 1,4 1-1,1-1 1,4-2 23,6-2 1,0-4 0,4-2 0,0-2 0,1-3 0,2-3 0,3-4-1,0-6 1,1-4 0,0-7 0,0-6 0,-1-7 23,1-3 0,5-1 0,-2-5 1,-2-2-1,-3-3 0,0-3 1,-3-2-1,-1 0 0,-6-1 1,-1-2-1,-1-2 0,-2 3 61,-4 2 1,2 5-1,-6 9 1,-2 6-1,-1 4 1,-4 7-1,-3 9 1,-2 11-1,-3 12-109,0 7 1,2 7 0,-3 10 0,2 6 0,-1 5 0,2 3 0,2 0 0,1 0 0,0 1 0,2 1 0,1 1-1,4-2-81,3 1 0,-1-2 1,9-6-1,3-2 1,2-4-1,1-2 1,2-7-1,-1-6 1,3-7-1,-2-4 1,-1-5-1,-2-4 119,-2-1 0,-2-6 0,1-5 0,-1-5 0,-1-5 0,-2-2 0,-3 0 0,-1-1 0,-4 0 0,0 0 1,0 0-1,2 1-19,-2 2 1,-1 2-1,-2 5 1,0-1-1,0 1 1,1 1-1,4 4 1,5 4 80,2 3 1,1 9 0,-2 2-1,1 4 1,2 1 0,4 1-1,-1-1 1,1-1 0,-1-2-1,4-1 1,0-1 0,1-1 3,1-3 1,-1 2 0,4-3-1,-2 0 1,0-3 0,-2-1-1,-1-1 1,-2-4 0,0-3-1,-1-2 1,-4 1 0,-3-3-281,-1 0 0,-7-3 0,2 1 0,-4-1 0,-1 1 0,-1 1 0,-4 4 101,-5 4 0,4 5 0,1 5 0,4 6 0,1 5 0,0 3 0,0 0 0,1 2 1,4 1-1,6 2 0,5-1 0,5-2-87,1-4 0,-1-1 1,6-1-1,5-1 1,2-1-1,3-4 0,-1-4 1,3-3 185,-2-2 0,11-7 0,-4-1 0</inkml:trace>
  <inkml:trace contextRef="#ctx0" brushRef="#br0" timeOffset="13">1352 13050 7985,'0'-45'122,"0"-1"0,0-2 1,0 2-1,0 1 1,0 3-1,0 4 567,0 4-559,0 10 0,0-1 0,0 6 1,0 1-1,-1 2 0,-4 3 1,-5 4-1,-3 2 0,-1 3 0,0 0 1,-1 6-1,2 7 0,4 7 1,4 5-1,2 2 0,0 2 0,-2 4 1,2 3-1,1 3 0,4 2 1,1 3-1,3 0 0,2 0 0,3 0-165,2 5 0,0-9 1,-2 4-1,-1-5 1,1-1-1,2 0 1,1-2-1,1-2 1,-3-4-1,0-6 1,-5-5-1,0-4 52,-4 0 1,-3-6-1,-5-5 1,-6-7-1,-5-2 1,-5-1-1,-1-1 1,-4-2-1,-1-1 1,-2-2-156,1-3 1,4 3 0,1-3 0,3 4 0,2 4 0,2 1 0,2 1 197,-1 1 1,18 8-1,7 9 1,6 4-1,6 0 1,6-2-1,3-3 1,3-1-1,1-4 1,4-2-1,2-1 1,4 0 35,3 0 0,3-6 0,7-5 0,-1-5 0,-1-5 0,-2-1 1,-2-4-1,-3-1 0,-4-2 0,-5 0 0,-7 1 0,-4-1-13,-5 0 0,-5 7 1,-9 2-1,-5 4 0,-5 2 1,-5 1-1,-5 4 0,-2 4 1,-3 3-1,-1 2-60,-3 0 1,6 0-1,-3 2 1,2 3 0,3 4-1,-2 4 1,0 1 0,-1 2-1,1 2 1,3 1 0,4-1-1,1-2-134,0-2 0,1 5 0,4 2 0,0 0 0,0 0 0,1-2 0,6 0 0,5 0 0,7-1 0,2-2 0,2-3 0,-1-4 5,4-4 0,-1-3 0,1-2 0,-2 0 1,0-2-1,-2-3 0,-3-6 0,-3-5 0,-3-5 1,-2 0-1,-3-1 0,-1 0 207,-4-4 1,-2 4 0,-1-1 0,0 3 0,0 2 0,-1 2 0,-2 2 0,-4-1-48,-1 1 0,7 1 0,1 3 1,8 6-1,6 2 0,4 2 0,1 0 1,0 0-1,2 0 0,3 0-15,3 0 1,-3-5 0,0 0-1,0 2 1,0 2 0,-2 1 0,-1 0-1,-3 0 61,-2 0 0,-10 0 0,-6 0 0,-8 1 1,-5 2-1,-1 4 0,-1 1 0,1 3 1,0 2-1,-1 0 0,1-2-120,-1-2 0,3 1 1,0 6-1,4 2 1,2 1-1,3-2 1,1-1-1,2-1 1,0-1-1,2 1 1,3-1-1,6 0-519,6 1 0,4-1 1,5-1-1,-2-2 1,1-1-1,3-1 1,0 1 538,1-1 0,0 1 0,0 4 0</inkml:trace>
  <inkml:trace contextRef="#ctx0" brushRef="#br0" timeOffset="14">2776 13108 7999,'0'-15'93,"0"1"1,0 0 0,0-1 0,0 1 0,2-1 0,3 3-94,4 2 0,11-3 0,2 5 0</inkml:trace>
  <inkml:trace contextRef="#ctx0" brushRef="#br0" timeOffset="15">3899 12935 8116,'0'-29'171,"0"0"1,0 5 0,0 2-1,1 0 1,4 1 0,5 0 0,2 5 138,3 5 1,-1 6 0,-1 10-1,-3 6 1,-6 7 0,-4 7 0,-4 7-1,-6 8 1,-3 5 0,-3 5 0,-1-1-1,-3 2 1,3-1 0,1 1-1,1-1-347,1-1 0,0-1 1,-1-6-1,3-4 1,2-4-1,5-6 0,5-8 1,5-16-188,5-16 1,-3-14-1,3-8 1,1-4-1,2-5 1,0-3-1,-2-2 1,-1 1 0,1 2-1,0 4 1,0-1-1,-1 2 282,1 0 1,2 8-1,0 13 1,-2 5 0,-2 4-1,3 9 1,-1 9 0,0 11-1,-3 6 1,0 4-1,-2-2 91,1-3 0,4 2 0,-2-5 0,3-1 0,-1 1 0,-2-5 0,3-3 0,0-5 0,3-2 0,-1-2 0,1-3 0,-1-2-12,0-4 0,1-3 0,-1-7 1,1-1-1,-1-3 0,-1-3 1,-2-2-1,-2 0 0,3-2 1,0-1-1,3-2 0,-2 2-42,-4 3 1,4-1-1,-3 4 1,2 0 0,3 0-1,-1 5 1,1 5-1,-1 5 1,0 1 0,1 0-1,-1 2-78,0 1 1,-4 7-1,-2 2 1,0 1 0,0 3-1,2 2 1,-2 1-1,-2 2 1,-1 1 0,0 4-1,-2 0-162,-2 0 1,-1-2 0,0-3-1,2 2 1,1 1 0,2-2-1,0-1 1,0-1 0,-1-1-1,1 1 1,2-3 0,2-1-415,4-1 1,-3-7-1,1 2 1,3-3-1,5-2 1,2 0 0,1-2-1,-1-1 1,2-5-1,-1-3 1,4-5 0,-1-2 575,-1-3 0,2 4 0,-7-6 0,-2 3 0,-1 0 0,-1 1 0,-2 0 0,-2 0 0,-3 0 0,-2-1 0,-3 1 0,-1 0 565,-2 0 1,0-2 0,0 4-1,0-3 1,0 3 0,0 1 0,0 1-1,-2 1 1,-1 0 0,-3-1-326,-2 1 1,-2 6 0,-4 5 0,-1 6 0,1 6 0,0 4 0,-1 3 0,3 2 0,0 3 0,3 1-1,-1 4-241,2 1 0,0 2 1,5-1-1,-2 1 1,2 0-1,1-2 0,2-1 1,2-4-1,3-1 1,4-4-1,4-1 0,2-1-27,-1-1 0,2-6 1,3-5-1,2-6 1,-2-6-1,-5-6 1,-1-2-1,0-4 0,0-2 1,-2-1-122,-1 2 1,-2-4-1,1 6 1,-2-1 0,-3 0-1,1 4 1,0 2-1,0 4 157,0 1 1,-1 9 0,-4 1-1,0 8 1,0 5 0,2 1 0,1 0-1,4-1 1,-1-2 0,2-1 0,0 1-357,3 2 0,-3 1 0,2 1 1,1-1-1,2 0 0,1 1 0,0-1 1,1 1-1,-1 1 0,2 1 331,3 2 0,4 1 0,6-6 0</inkml:trace>
  <inkml:trace contextRef="#ctx0" brushRef="#br0" timeOffset="16">6129 12806 7925,'-5'-15'0,"-2"1"132,-1-1 1,5 1 0,-2 0-1,2-1 1,0 1 0,-2-2-1,0-2 1,1-1 124,-1 1 0,-2 2 1,4 2-1,-3 0 1,-2 1-1,-3 3 1,-2 6-1,-2 2 1,1 4-1,0 2 1,-1 6-1,1 3 1,0 3-1,-1 3-80,1 5 1,1-2-1,3 1 1,4-1-1,1 0 1,0 4-1,2 1 1,2 0-1,1-1 1,0-2-1,0 0 1,1 0-136,4 0 0,5-2 0,7 2 0,4-5 1,1-3-1,2-3 0,2-2 0,-1-3 1,3-1-1,-3-4 0,2-1 0,1-4-357,0-3 0,0-3 0,-3-6 1,-3-1-1,-1 1 0,-3 0 0,-2-2 1,-2-2-1,1-1 0,-3 1 0,0 4 1,-3 3 314,2 1 0,2 0 0,2-4 0</inkml:trace>
  <inkml:trace contextRef="#ctx0" brushRef="#br0" timeOffset="17">6762 13151 7819,'-15'-8'823,"1"-5"0,1 3 1,2-1-1,3 0 0,1 1 1,6-1-1,4 0-823,7 2 0,2-4 0,3 5 0</inkml:trace>
  <inkml:trace contextRef="#ctx0" brushRef="#br0" timeOffset="18">6794 1250 7781,'0'-14'586,"0"1"-395,0 0 0,0 7 1,-2 4-1,-1 7 0,-3 4 1,0 5-1,-1 6 1,0 3 509,-4 4-712,5-4 1,-6 11 0,4-4 0,-4 1 0,-2 0 0,1 0 0,0 0 0,0-1 0,1-2 0,1-3 0,4-3 0,1-3 0,3-1 0,3-2 0,5-4 0,3-6 0,6-5 0,2-2-1,2-2 1,-2-3 0,-1 0 0,-2 0-37,0 3 0,1-3 1,-1 0-1,0 1 1,1-1-1,-1 3 1,-1 0-1529,-3-2 1193,2 4 0,-8-5 0,6 4 0,0-2 0,0-3 0,-2-2 888,-1 0 1,-1 4 0,-4-2 0,2 0-178,1-1 0,1 7 0,-5 1 0,0 7 0,-2 5 0,-1 1 0,-1 1 0,1 0 1,0 3-1,0 2 0,-1 0-478,1 0 0,0 3 1,0-2-1,-2 0 1,2 2-1,2-1 1,1-3-1,0-3 1,0-2-1,0 0 1,0 0 148,0 1 0,6-1 0,1 0 0</inkml:trace>
  <inkml:trace contextRef="#ctx0" brushRef="#br0" timeOffset="19">7259 1768 7781,'0'-13'104,"1"4"0,2 0 1,2-1-1,-2-2 0,-2-1 1,1-1-1,1 1 1,1 0-1,-1-1 0,-2 1 1,-1 0-1,-1 1 1,-2 2 43,-1 1 0,-7 6 1,2-2-1,-2 4 1,-3 2-1,1 4 1,0 4-1,-1 4 1,1 3-1,0 4 1,1 0-260,3 4 1,-1-1 0,4 1 0,0-2-1,0 0 1,3 1 0,2-3 0,2-1-1,4-4 1,3-4 0,4-7 81,1-3 0,2-6 0,3-4 0,4-5 0,2-5 0,-1-6 0,0-6 0,-1-1 0,0-2 0,-1 0 0,-1-3 0,-1 0 240,1 1 1,-4-1 0,-6 6 0,-2 2 0,-1 2 0,-1 5-1,-2 6 1,-5 7 0,-7 9-173,-3 7 0,-1 7 0,0 2 0,2 3 0,-2 2 0,2 2 0,-2 3 0,1 2 0,1 1 0,3 2 0,-1 0 0,2 0-228,0 0 0,2 0 1,4-4-1,2-2 1,2-1-1,5-4 1,3-2-1,1-5 1,0-2-1,2-3 1,1 0-1,2-4 204,-2-2 1,0-4-1,1-2 1,0-5 0,0-3-1,-3-1 1,0-2-1,-1-1 1,0-3 0,1-1-1,-3 0 1,0 1 96,-2-1 1,-5 3 0,3 2 0,-1-1 0,-3-2-1,-1 2 1,-1 1 0,2 2 0,2-1-62,-2 1 1,-8 7-1,-2 6 1,-2 7-1,2 5 1,1 2-1,1 0 1,1 3-1,-1 2 1,2 1-194,2 4 0,1-3 0,0-1 0,0 1 0,0-2 0,1 1 0,2-4 0,3-1 0,2-2 0,2-1 0,2-2-1092,1-1 1,0-6 1233,1 1 0,-1-2 0,0-2 0</inkml:trace>
  <inkml:trace contextRef="#ctx0" brushRef="#br0" timeOffset="20">7618 1422 9719,'-2'8'206,"-1"-2"1,-1 0 0,2 1-1,4 2 1,4-2 0,1-1-1059,4-3 339,0-1 1,4-2 0,1 0 0,4 0 512,0 0 0,2 0 0,5 0 0</inkml:trace>
  <inkml:trace contextRef="#ctx0" brushRef="#br0" timeOffset="21">7990 1329 10191,'0'15'-21,"0"3"1,0-2-1,0 8 1,0 2-1,0 4 1,0 1-1,0 1 1,0 5-1,0 5 1,0 2-1,0-1 1,0-3-1790,0-5 0,0 2 1810,0-6 0,0 0 0,0-4 0</inkml:trace>
  <inkml:trace contextRef="#ctx0" brushRef="#br0" timeOffset="22">7963 1861 7739,'-5'-13'139,"3"0"0,-2-1 0,2 1 0,2 0 1,0-1-1,0 1 181,0 0 1,2 4-1,2 2 1,5 1-1,3 3 1,1 1-1,0 2 1,1 0-361,-1 0 0,0 5 0,1 1 0,-1 1 0,0 2 1,0 0-1,1 0 0,-1 1 0,0 2-52,1 1 0,-6-4 0,1-2 0,0 1 0,0-2 0,-2 1 0,1-1 0,-2 1 0,0 1-666,-3 2 0,0-4 0,-1 0 758,3 0 0,-1 1 0,-4 6 0</inkml:trace>
  <inkml:trace contextRef="#ctx0" brushRef="#br0" timeOffset="23">8336 1755 7738,'-9'0'1157,"1"-2"0,1-1 0,0-1 0,-2 0-1157,1-2 0,-3-2 0,3-5 0</inkml:trace>
  <inkml:trace contextRef="#ctx0" brushRef="#br0" timeOffset="24">22601 1476 7720,'7'-14'105,"-3"1"1,-1 0 0,0-1 0,2 1-1,-2 0 117,-2 0 1,1-1 0,1 1 0,1 0 0,-1-1 0,-3 3 0,-4 2 0,-4 6 0,-1 6 0,1 7 0,-3 5-201,-1 3 0,-1 5 0,0 1 0,-1 4 0,1 3 0,0-2 0,1 0 0,2-3 0,2 1 0,1-1 0,1 1 0,0-2-426,3-3 0,3-3 1,6-8-1,6-7 0,4-8 1,2-8-1,0-7 0,1-6 1,0-6-1,2-2 396,-1 1 0,-3-5 0,0 1 0,0-2 0,-1-2 0,2 0 0,-2 0 0,-1 2 0,-2 1 0,0 3 0,-1 3 0,-2 6 629,-1 5 0,-6 6 0,0 3 0,-4 7 1,-5 8-429,-2 7 1,1 6 0,-3 1-1,2 0 1,1 0 0,1 1 0,-1 1-1,1 4 1,-2 1 0,2 2 0,0-1-1,2 1-329,-2 0 1,5-1-1,-5 1 1,1-1-1,1 1 1,1 0-1,1-2 1,2-2 0,0-2-1,2-2 1,1-3 80,1-1 1,7-7 0,-3-4 0,3-4 0,-1-4 0,-2-5-1,-1-3 1,0-3 0,2-1 0,0-2 207,0 2 1,-2 1 0,4 2 0,-3-2 0,3-1 0,1-2 0,-1 2 0,0 3 0,-2 2 0,1 2 19,2-1 0,1 4 0,0 0 0,1 2 0,-1-1 1,0 2-1,1 2 0,-1 1 0,0 0 0,0 1-218,1 4 0,-1 1 0,-1 4 1,-2-1-1,-2 3 0,-2 2 1,-4 4-1,0-2 0,-2-1 1,0 0-1,0 1 0,0 2-179,0-2 1,-4-1 0,-2-2 0,-2-1 0,-1-5 0,2-7 198,3-7 1,2-2-1,2-3 1,2-2-1,0-1 1,4 0 0,0 2-1,2 1 1,-2 2-1,1 1 1,-1-2-1,1 1 68,1 1 1,1-3 0,4 4 0,0-3 0,0 1 0,1 2 0,-1 1-1,0 1 1,1 0 0,-1 2-2,0-2 1,-4 4-1,0-2 1,1 3-1,2 1 1,1 0 85,1 0 0,-7 1 1,-3 3-1,-4 5 1,-2 3-1,-3 1 1,1-1-1,-1-1 1,1-3-259,1 3 1,1 1-1,2 1 1,0 0 0,0 1-1,0-1 1,2-1-26,2-4 1,-1-2-1,6-6 1,1 0-1,2-1 1,2-2-1,-3-3 1,0-1-1,-2-4 1,-1-2 0,0-3 150,-4-2 0,2 0 0,-1 4 0,-2-3 0,-2 0 0,-1 0 0,0 3 0,0 0 0,0 1 0,0 0 0,0-1 0,-1 3-46,-4 2 0,4 1 0,-4 7 0,4 1-34,1 6 0,4 4 0,2 2 0,1-2 0,4-1 0,1 0 0,1-2 0,0-2 0,0-2 0,1 0 237,-1 1 0,0 1 0,1-5 0,-1 0 1,0 0-1,1 0 0,-1 0 0,-1 1 1,-2 2-138,-1 1 1,-5 7-1,4-2 1,-2 2-1,-3 3 1,-2 1-1,-1 2 1,-1 5-1,-2 4 1,-3 2-1,-2 3 1,-2 4-35,-2 3 0,-3-2 0,-1-2 0,-2 0 0,2-2 0,1 1 0,4-5 0,0-4 0,2-7 0,-1-2 0,-2-2 181,-1 1 1,0-7 0,1-4-1,1-4 1,4-5 0,1-3 0,2-5-1,-1-3 1,1-4 0,1-1 0,1 0-415,2 0 0,0-1 0,2-2 0,1 2 0,3 2 1,0 0-1,1 2 0,0 0 0,4 3 0,1 1 251,1 2 0,0-1 0,0 1 0</inkml:trace>
  <inkml:trace contextRef="#ctx0" brushRef="#br0" timeOffset="25">23824 1316 7710,'0'-9'923,"-2"2"1,-1-1 0,-3 3-3401,-1-1 2477,10 1 0,-2 17 0,13 3 0</inkml:trace>
  <inkml:trace contextRef="#ctx0" brushRef="#br0" timeOffset="26">24050 1462 7710,'9'-1'499,"-2"-4"1,0-3 0,-1-4-1,0-2 23,-3 1 0,-1 0 0,-2 0 0,0-1 1,0 1-1,-2 1 0,-2 3-628,-5 5 0,-3 4 0,-1 4 1,-1 5-1,3 3 0,0 1 1,4 1-1,0-1 0,1 2 1,0 1-1,3 2 0,1-1-158,2 3 1,0-6 0,0 6 0,0-3 0,2 1 0,2-2 0,5-2 0,3-4 0,1-3 0,0 1 0,2-2 0,1-1-225,2-2 1,-5-1 0,-4-4 0,2-2 0,0-5 487,3-3 0,-7-7 0,-1-2 0</inkml:trace>
  <inkml:trace contextRef="#ctx0" brushRef="#br0" timeOffset="27">24103 1263 7682,'0'-13'677,"0"-1"0,-2 2 0,-1 2-419,-1 1 0,0 8 1,5 1-1,4 6 0,3 3 1,4-2-1,1 0 1,2 1-1428,3 2 1,-2 2-1,6 1 1169,2 0 0,1 1 0,2-1 0</inkml:trace>
  <inkml:trace contextRef="#ctx0" brushRef="#br0" timeOffset="28">24528 1396 8240,'8'-6'525,"-2"-1"1,-6-7-1,0 1 1,-2 1 0,-1 2-1,-3 2 1,-1 1 0,-3 1-291,-2 0 0,3 2 0,0 4 0,-1 0 0,-2 0 0,-1 0 0,-1 1 0,2 4 1,2 4-1,1 2 0,0 4 0,2 1-468,3 2 0,2 4 1,2-3-1,0 1 1,0-1-1,0-3 1,0-1-1,0-2 0,2 1 1,2-3-1,5 0 185,3-2 1,1-7 0,0 3-1,1-5 1,-1-5 0,0-3-1,0-4 1,1 0 0,-2 2-1,-2 1 1,-1-2 0,0 0 138,-2-3 0,5 3 0,-5 0 0,2 4 0,-2-1 1,1 2-1,-2 2-388,0 6 0,-2 3 0,-4 9 0,0-1 1,0 0-1,0 1 0,0-1 297,0 0 0,0 1 0,0-1 0</inkml:trace>
  <inkml:trace contextRef="#ctx0" brushRef="#br0" timeOffset="29">24994 1090 7679,'0'-13'3780,"0"-1"-3562,0 1 0,-2 6 0,-1 4 0,-1 7 0,1 8 1,1 6-1,2 2 0,0 4 0,0 3 0,0 2 1,0 4-1,0 1 0,0 1 0,0-1-855,0-3 1,0 2 0,0-2-1,0-2 1,0-1 0,0-3 0,0-2 636,0-6 0,-6 4 0,-1 0 0</inkml:trace>
  <inkml:trace contextRef="#ctx0" brushRef="#br0" timeOffset="30">24808 1369 8106,'-6'-7'482,"3"-5"1,-5 3 0,4-1 0,4 0 0,4 2-455,4 2 0,2 2 1,6 4-1,2 0 1,0 0-1,1 1 1,3 2-1,2 3 1,-1 0-1,1 1 1,3-1-1,2 2-376,1-1 1,2-2 0,1 2-1,-1-1 1,2-3 0,-1-2-1,-1-1 1,-2 0 0,-2 0-1,-2-1 1,1-2 0,-2-3 591,-3-1 0,-4-2 0,-9-5 0,-6 3 0,-5 0 0,-5 4 0,-4 1 0,-5 3 1,-1 1-1,-4 2 217,0 0 0,0 0 0,-2 0 1,2 2-1,2 1 0,3 3 0,-1 0 1,3 1-1,-1-1 0,3 1 0,2 1 1,1 1-620,0-2 1,6 5 0,-1-3-1,2 3 1,4 1 0,2 0-1,5-1 1,3-2 0,1-2-1,2-1 1,1-1 141,2 0 0,1-2 0,-3-2 1,2 1-1,-2 1 0,-1-1 0,-2-1 1,1-2-1,-3 1 0,0 2 1,-2 3 16,1 1 0,0-2 1,1 2-1,-4 1 1,0-1-1,-1 3 0,2 1 1,-1-1-2,3-1 0,2-6 0,2 3 0</inkml:trace>
  <inkml:trace contextRef="#ctx0" brushRef="#br0" timeOffset="31">17821 3098 7860,'0'-12'243,"-5"-1"1,-2 1 79,0 0 0,-2 0 0,3 1 0,1 2 0,-2 2 1,0 2-1,-2 3 0,-2 5 0,-1 5 1077,0 3-1419,0 6 1,0 2 0,-1 6 0,1-1 0,1 1 0,2 2 0,2 2 0,1-1 0,0 1 0,1 0-1,2 0 1,2-2 0,2-4 0,2-2 0,2-2 0,2-4 0,4-6 0,2-5 0,3-2 0,-1-2-1,0-2 1,0-2 0,1-4-1840,-1-3 1815,-2-6 1,-4-1 0,-1-3 0,0 0 0,-2 1 0,-1 0 0,-3 1 0,1 0 0,1 2 0,-1-2-1,-2 1 1,-1 1 0,0 2 0,0 1 0,0 5 48,0 5 36,5 0 0,1 15 1,3-5-1,-1 1 0,2-3 1,1-3-1,1-1 1,0 0-1,1 0 0,2-1 1,1-3-1,1-5 1,0-6-1,3-6 0,3-3 1,2-4-1,-1-5 0,0-2 1,1-1-1,-1-2 1,-1-1-1,-3-2 814,-4 2-889,-2 2 0,-2 1 0,-1 4 0,-3 5 0,-6 7 1,-4 9-1,-6 11 0,-3 11 0,-1 8 0,0 5 0,-1 4 1,1 5-1,0 3 0,0 3 0,1 3 0,2 1 0,1 3 1,-2 2-1,1-1-756,1-3 767,2 4 0,5-11 0,-2 4 1,-1-5-1,1-3 0,2-6 0,1-6 1,-1-6-1,-2-7 0,-2-8 0,-2-8 1,-1-5-1,0-4 0,1 3 0,2-1 1,2 0-1,2-3 0,1 1 0,0-1 125,0 3-50,0 2 0,0 5 0,1 1 0,2 3 1,2 5-1,0 6 0,2 4 0,0 0 1,2-2-1,2-1 0,1 2 0,2 0 1,1 1-1,1-1 0,-1-4 749,-2 0-817,-1-2 1,0-4 0,1 0 0,-1 0-1,0-1 1,-1-3 0,-2-5 0,-1-1 0,0-3-1,0 1 1,-1-1 0,-1-2 0,-2-1-1,0 1 1,0 0 0,-2 0 0,0-1 0,-4 3-1,-2 3-542,-4 6 494,-3 8 0,5 3 1,0 5-1,2 0 1,0 2-1,2 0 0,0 4 1,2 0-1,0-1 1,0-1-1,2 1 0,0-1 1,4 0-1,2 0 1,4 0-1,4-2 0,3-3 1,1-5 62,-1 0 0,9-2 0,-2-4 0</inkml:trace>
  <inkml:trace contextRef="#ctx0" brushRef="#br0" timeOffset="32">18598 3195 7860,'2'-14'271,"1"0"0,1-3 1,-2 2-1,0 2 1,-2 1-1,0 0 1,0 0-1,0-1 31,0 1 0,-2 4 0,-2 1 1,-3 3-1,-1 6 0,0 4 1,-1 5-1,-1 1 0,1 1 1,2 0-1,0 2-386,1 1 1,-1 4 0,-1-2 0,4 1-1,1 1 1,0-1 0,-1-2 0,2 0-1,0 0 1,2 1 0,2-1 0,2-3-29,4-5 1,3 2 0,1-4 0,1 0 0,2-3-1,3-3 1,-1-2 0,2-2 0,0-2 0,3-4-1,1-3 1,1-3-659,0 1 1,-1 0 0,-1 2 0,-3 0-1,-1 0 770,1-1 0,2 1 0,3 0 0</inkml:trace>
  <inkml:trace contextRef="#ctx0" brushRef="#br0" timeOffset="33">19376 3207 7842,'1'-12'363,"2"0"0,1 0 0,0-1 0,0 1 1,0 0-1,-1 0 0,0 0 0,-1 0 279,2 0 1,0-1-1,-5 3 1,-3 1-1,-3 7 1,0 4-855,3 7 1,-1 1-1,1 4 1,1 1-1,2 2 1,1 1-1,0 1 1,0 0-1,1 1 1,2 0-1,2 0 1,2 2-51,3 1 0,-4-3 0,2 0 0,1 1 0,-1-2 0,0-2 0,0-1 0,-1 1 0,-2-4 0,-1-2 485,0-3 1,-1-5-1,-7 1 1,-4-3-1,-3-1 1,-1-1-1,0-3 1,-1-4-1,3-3 1,0-1 0,2 1-183,-1 3 1,2-3 0,0 3 0,2-3-1,2-1 1,2 0 0,2 1-125,3 3 0,3 2 0,5 6 0,0 0 0,0 0 1,2 2-1,1 0 0,2 2 0,1-1 0,1 0 0,-2 0 1,2 1 152,0-2 1,-3 0 0,3-4 0,0-2-1,-2-2 1,1-3 0,-3 1 0,-2-2-1,-1-4 1,-1-2 0,-3 0 0,-2-1-24,-1 1 0,-3-1 0,2 2 0,-3-1 0,-1 1 0,-1 3 0,-2 2 0,-3 3 0,0 3-183,-4 6 1,5 3 0,1 7 0,1 2-1,0 1 1,-1 2 0,2 1 0,0 1 0,2-2-1,2 1 1,0-2 0,4 0-2853,1 0 2988,1 1 0,4 0 0,0 2 0</inkml:trace>
  <inkml:trace contextRef="#ctx0" brushRef="#br0" timeOffset="34">20724 3292 7803,'0'-12'255,"-1"-3"1,-2 2 0,-1 2 0,2 0 0,0-1-1,2-3 1,0-1 0,-1 1 0,-2 1 0,-1 2 0,0 0-114,-1 0 1,2 1 0,-5 2 0,-2 2-1,0 3 1,-3 4 0,1 5 0,0 5-1,1 5 1,2 2 0,2 5-99,2 1 1,-3 1-52,4 0 0,0-3 1,5-1-1,3 0 1,4 0-1,3-1 1,1-1-1,2-5 1,0-3-1,4-6 1,1-3-1,2-1 1,2 0-1,2-3 0,-1-3 1,0-8-1,2-3 1,0-5-1,-1-1 1,-3 0-1,-3 2 1,-4 2 72,-2 1 0,-6-2 1,-3 4-1,-4 3 1,-3 8-1,-2 9 1,-1 6-1,1 2-222,2 0 1,-2 4-1,1 0 1,1-1-1,2 0 1,1 0-1,0 1 1,1-1 0,3-2-1,4-2-1957,3-3 1,1-2 2112,0-6 0,6-6 0,1 0 0</inkml:trace>
  <inkml:trace contextRef="#ctx0" brushRef="#br0" timeOffset="35">21101 2879 7803,'0'-23'351,"0"3"0,0-2 0,0 6 0,-1 3 1,-2 4-1,-1 9 0,1 7-287,2 4 1,1 1 0,0 0 0,0 0 0,0 1-1,1-1 1,3 0 0,3 0 0,1-1 0,0-2-1,2-2 1,0-2-430,3-2 0,-1-2 1,0-1-1,1-1 0,2-3 1,3-4-1,1-4 0,1-4 1,0-5-1,-1-2 0,0-1 1,0 0 589,2 0 0,-3-5 0,-2 1 0,-2 1 1,-4 3-1,0 3 0,-3 5 0,-2 3 1,-4 3 72,-3 6 0,-4 1 1,-3 13-1,1 2 0,0 4 1,0 3-1,-1 3 1,1 1-1,0 2 0,1 2 1,2 3-1,1 1-543,-1 3 0,3 1 0,-3 3 0,1 1 0,0 3 0,1 1 0,0 3 0,1 0 0,-2-2 0,1-5 0,2-4 0,1-5 98,0-4 1,0-1-1,0-11 1,0-7-1,0-10 1,0-6-1,0-4 1,0 1 308,0 0 1,0-4 0,0 0 0,0-1 0,0 1 0,0 0 0,0 0 0,0 0 0,0-1 0,0 3 0,0 0 57,0 2 1,1 0 0,3 1 0,4 2 0,3 2-1,1 1 1,-1 5 0,-2 2-131,-1 3 1,0 5-1,5-4 1,-1 0 0,0 2-1,0 0 1,0 1 0,0-1-1,1-3 1,-1-3 0,0-1-1,0 0-92,0 0 1,4 0-1,1 0 1,-3-1-1,0-3 1,-2-4-1,1-3 1,2-1-1,2 0 1,-3-1-1,0 1-65,-2 0 1,-1 0 0,-2 1 0,-2 2 0,-2 3 0,-2 5-294,-2 6 1,-5 9-1,0 2 1,0-1-1,0 0 1,-1 0-1,-1 2 1,0 1-1,-1-1 360,-2-2 0,-2 4 0,-1 0 0</inkml:trace>
  <inkml:trace contextRef="#ctx0" brushRef="#br0" timeOffset="36">21247 2964 7794,'-2'-16'0,"0"0"301,-2 1 1,-2 1-1,4 2 1,-1 1 0,4 3-1,6 4 1,4 3 0,2 1-1,2 0 993,1 0-1543,6 0 0,-7 4 0,5 1 0,0 1 0,0 0 0,1 0 0,0 1 0,2-2 0,2 0 249,-1-2 0,6-2 0,1-1 0</inkml:trace>
  <inkml:trace contextRef="#ctx0" brushRef="#br0" timeOffset="37">21854 2721 7826,'0'12'-122,"0"2"0,0 1 0,0 2 0,0 2 0,0 3 0,1 2 0,2 3 122,1 1 0,6 1 0,-4-5 0</inkml:trace>
  <inkml:trace contextRef="#ctx0" brushRef="#br0" timeOffset="38">21939 3073 7794,'11'13'144,"-3"-1"1,-3-2 0,-1 0 0,1-2 0,-4 1-1,-2 2 1,-5 1 105,-1 1 0,1 3 1,-4 0-1,2-1 0,0-2 1,0-1-1,1 2 1,0 1-1,2 2 0,-2 1 1,2 1-1,-2-2-250,0 1 0,-1 9 0,-4-1 0</inkml:trace>
  <inkml:trace contextRef="#ctx0" brushRef="#br0" timeOffset="39">22692 3134 7750,'-12'-8'104,"0"0"1,0-2 0,0 0 0,0-2 0,-1-1 0,1 1 88,0 0 1,0-4 0,0 0 0,0 0 0,0-1 0,-1 0 0,1-1 0,0-1-1,1 2 1,3-1 0,3 5 0,1 2 0,0 3 0,2 0-246,5 1 1,4 2 0,6 5 0,2 0 0,1 0 0,1 0 0,0 0 0,2 1 0,3 2-1,-1 2 1,2 2 0,-1 2-10,1 2 0,-4 1 0,-1 0 0,0 2 0,-3 1 0,-2 2 1,-2 2-1,-3 1 0,-4 1 0,-2-1 0,-2 0 0,-2 0 224,-2 1 1,-3-7 0,-5 4 0,-1-3-1,-3-2 1,-3-3 0,0-3 0,1-5 0,2 0-1,0-2 1,1 0-222,2 0 0,2-6 0,3-2 0,4-4 1,4-3-1,2-1 0,4 1 0,0 2 1,4 2-1,1 3 34,1 4 0,0 1 1,0 0-1,0-1 1,0 1-1,1 2 1,-1 1-1,0 1 1,0 2-1,0 3 1,0 0-1,0 2 151,1-1 1,3 3 0,0-5 0,-1 0 0,0 1 0,0-4 0,1 0 0,-1-2 0,-2 0 0,1-2 0,-1-2 0,1-4-84,-4-2 0,0-4 1,1-1-1,-3-2 1,-4-1-1,-3 1 1,-1 0-1,0 1 1,0 0-1,-1 1 1,-2 2-1,-2 2-149,-2 3 1,3-2 0,-4 6 0,-2 2 0,1 2 0,1 4 0,2 4 0,2 2 0,0 3 0,2 0-242,0 3 1,2-2-1,0 2 1,0-2-1,0-1 1,2 2-1,0 1 1,2-1 0,0-2-2100,2 0 2445,-5-7 0,10 0 0,-4-6 0</inkml:trace>
  <inkml:trace contextRef="#ctx0" brushRef="#br0" timeOffset="40">22765 2600 7750,'-12'-4'831,"0"-2"1,0 1-1,0-1 1,-1 4-773,1 0 1,11 2 0,5 2 0,7 0 0,4 4-1,2-1 1,3 1 0,5-2 0,2 0 0,1 0 0,0 0-60,1 1 0,5 2 0,-3 5 0</inkml:trace>
  <inkml:trace contextRef="#ctx0" brushRef="#br0" timeOffset="41">23725 3098 7860,'-7'-12'232,"2"3"1,5 1 0,0-1-1,0-2 1,0-1 0,0 0 79,0 0 1,1 0 0,3-1 0,3 0 0,1-2 0,0-3 0,2 1 0,-1-1 0,0 4 0,0 0 0,0 2 0,2 1-1,1 3 1,0 4 0,0 4-365,0 4 1,-4 3 0,-1 6 0,-1 3 0,-2 5 0,0 2 0,0 1 0,0 0 0,0-1 0,0-1 0,-1-3 0,-1-2 14,2-2 1,-2-1-1,2-2 1,-3-3 0,-1-5-1,1-8 1,2-5 151,1-3 1,0-2 0,-4-1 0,0-1 0,0 1 0,0 0 0,2 2 0,0-1 0,2 4 0,-1-1-141,-2 0 0,-1 3 0,2 1 0,2 2 0,4 3 0,3 5 0,1 4 0,0 1 36,0 0 1,-4-4-1,0 4 1,2 0 0,1 0-1,2-1 1,2 0 0,1-2-1,-1 1 1,-2-4 0,1 0-1,1-2 41,1 0 0,0 0 1,-4-2-1,0-2 0,1-4 1,-1-3-1,0-1 0,-1-1 1,-3-2-1,-3-3 0,-1-1 1,0-2-146,-1-2 1,-2 3-1,-1 1 1,0 1 0,-1 3-1,-2 2 1,-2 1-1,-2 1 1,-2 3-69,-2 4 0,3 4 0,1 5 0,0 6 1,2 5-1,-2 2 0,2 1 0,-2-1 0,2 4 1,-1 1-1,4 0 0,-1-1 118,-1-2 1,2-1 0,-2 1 0,3-4 0,1-2 0,1-4-1,2 0 1,2-3 0,2-2 0,3-2 0,0-3 0,3-3 145,-1-1 1,0-9 0,1-1 0,2-2 0,1-3 0,1 0-1,-1-1 1,0 0 0,-1 1 0,-2 1 0,0 3 0,-1 3-22,0 4 1,-4-1 0,-1 6 0,-2 4-1,-2 6 1,-3 5 0,-3 4 0,-2 6 0,-2 4-1,-4 3-88,-4 2 0,2 2 0,-3 3 0,2 1 0,1 0 0,-2 2 1,-1 2-1,1-3 0,1-4 0,2-6 0,1-4 0,2-4-7,1-3 0,5-7 1,-1-6-1,3-8 0,2-6 1,2-5-1,2-3 0,2-2 8,2-6 1,2 2 0,1-4 0,2 1 0,1 0 0,1-3 0,-1 0 0,-1 2 0,1 4 0,2 2 0,-3 2 0,0 1-31,-2 3 1,-1 6 0,-2 4-1,-1 0 1,2 3 0,-1 3-1,1 4 1,-2 5 0,1 1-1,2 1-357,1-3 0,-4 2 1,0-5-1,2 1 0,1 0 1,2 0-1,2-1 0,1-2 1,-1-2-1,0-1 0,0 0 1,2 0 325,2 0 0,-4-5 0,1-3 0,-2-3 0,-2-1 1,0-2-1,-1-1 0,-3-1 0,-4 0 0,-3 0 1,-1 0-1,0-1 561,0 0 0,0 7 1,-1-2-1,-3 3 0,-4 2 1,-3 3-1,-1 3 0,0 2 1,1 3-447,3 4 1,-2-1 0,6 1 0,2 1 0,0 2-1,2 1 1,0 0 0,0 1 0,0-1 0,2 0-1,2 0-105,4 0 1,-1-5 0,1-2 0,1-1 0,2 0 0,1-1 0,0-3 0,2-3 0,0-2 0,3-2 0,-2-2 0,-2-3-26,-1-4 0,0 2 0,0-2 0,1 2 0,-3 2 1,0 1-9,-2 3 1,-5 4 0,1 8-1,-3 4 1,-1 3 0,0 1 0,0 0-1,0 1 1,1-1-3,3 0 0,3-5 0,5-5 0,2-4 1,1-6-1,2-5 0,2-3 0,3-4 1,-1-4-1,1-5 0,-2-3 0,2-5 103,1-3 1,1 1-1,-1-4 1,-1-1-1,-4 1 1,0-3-1,-3 2 1,-3 3-1,-3 9 1,-2 6 0,-1 6 88,-4 4 1,-2 9 0,-4 7 0,-4 8 0,-3 7 0,-1 5-1,0 5 1,0 2 0,0 2 0,0 2 0,1 3-196,3 1 0,-2 2 0,5-1 0,-1 0 0,0 2 1,0 1-1,0 2 0,0-2 0,1-2 0,2-5 0,2-4 1,1-2 25,0-2 1,0-5 0,1-4 0,2-7 0,1-8 0,-1-7 0,-2-3 0,-1-3 0,0 0 114,0-3 0,0 2 0,0-3 0,0 0 0,0 1 0,0 1 0,-1 2 0,-2 1 0,-1 0 0,0-1 0,0 1 194,0 0 0,-2 5 1,4 5-131,-3 4 1,7 4 0,5 3-1,1-2 1,-2 0 0,1-2-1,0 1 1,2-4 0,2 0-1,1-2 1,0 0 0,1 0 100,-1 0 1,4 0-1,0 0 1,0 0 0,1 0-1,-1-2 1,0 0 0,0-4-1,0 1 1,-1-1 0,-1 2-1,-2 0-124,0 0 1,0 0 0,0 4 0,0 0 0,1 1 0,-1 4-198,0 3 1,0-3 0,0-1 0,0-3 0,0-1 0,1 0 0,-3-1 0,0-2 471,-2-1 1,-4-4 0,3 3-1,-2-2 1,-2-2-290,-2-2 0,1 4 1,0 4-1,2 6 0,0 4 1,0 1-1,2 0 0,1 1-431,2 2 0,-2 0 0,1-1 1,0-2-1,0 0 0,-1 0 0,0-1 1,-1-1-1,4 0-4648,1-1 5005,-5-1 0,0-4 0,-6 0 0</inkml:trace>
  <inkml:trace contextRef="#ctx0" brushRef="#br0" timeOffset="42">25438 2442 8248,'-12'5'620,"-1"-4"1,3 5-1,2-1 1,3 3 0,5 3-720,5 1 0,-3 0 0,6 1 1,2-1-1,2 0 0,3 0 0,1-1 1,0-2-1,0-2 0,2-2 1,-1-2 98,1-2 0,4 5 0,-4 1 0</inkml:trace>
  <inkml:trace contextRef="#ctx0" brushRef="#br0" timeOffset="43">25766 2417 7766,'0'-12'407,"0"0"0,0 0 0,1 1 0,2 2 1,1 1-142,-1-2 0,-2 6 0,-1 4 0,0 8 0,0 6-266,0 2 0,-6 5 0,0-2 0</inkml:trace>
  <inkml:trace contextRef="#ctx0" brushRef="#br0" timeOffset="44">26361 2721 7798,'-4'-16'0,"-1"0"55,-2 1 0,0-4 0,-2-1 1,0-2-1,0 0 0,-2 4 1,-1 0-1,0 3 109,0 2 0,0 5 0,-1 2 0,1 5 0,0 6 0,0 6 1,0 5-1,0 4 0,0 5 0,-1 2 0,1 2 0,1 3 1,2 0-1,2-1 0,2-3-263,2-2 1,2-2 0,1 1 0,1-4 0,2-3 0,4-7 0,2-5 0,6-3 0,2-3 0,5-5-1,1-8 1,1-7-2,1-7 0,0 0 0,2-7 0,2-2 0,-2-3 1,-2-2-1,0 1 0,-1-2 0,0-1 0,-1 0 0,-4 2 1,-6 6 280,-3 4 0,-7 4 0,1 7 0,-4 5 0,-4 5 0,-3 8 1,-1 4-1,-2 7 0,-2 3 0,-3 4 0,0 4 0,2 4-71,1 5 0,0-2 0,0 5 0,1 1 1,1-1-1,4-1 0,0-1 0,3-3 1,2 0-1,1-2 0,0 1 0,1-4-167,4-4 1,-1-1 0,6-7 0,4-1 0,-1-5 0,1-3 0,-2-1 0,1-1 0,2-3 0,2-6 0,-3-3 0,0-5 124,-2-1 0,0-1 0,0-4 0,-1 1 0,-1 1 0,-4 3 0,0 2 0,-2 0 0,0 1 0,0 0-42,-1 1 1,-2 8 0,-1 9-1,0 7 1,0 7 0,0 3-1,0 3 1,0 1 0,1 1-161,3 0 1,2-1-1,3-1 1,-1-3-1,2-2 1,2-3 0,3-3-1,2-4 1,1-2-1,-1-2 1,0-3-1,-1-4 199,0-5 1,-1-5 0,-6-3-1,-2 1 1,-2 0 0,-2-2-1,-2 0 1,-1-4 0,-1 0 0,-3 1-1,-3 2 1,-1 0-107,0 0 1,-4 4-1,-4-1 1,1 4 0,1 4-1,2 4 1,0 2-1,0 2 1,0 2 0,0 2-1,1 4 1,1 3-1775,2 1 0,6 1 1815,-2 4 0,2 1 0,2 7 0</inkml:trace>
  <inkml:trace contextRef="#ctx0" brushRef="#br0" timeOffset="45">27029 2721 7737,'0'-16'342,"0"0"0,0 1 0,0 1 0,0 1 0,0-2 0,1-1 0,2 1 0,3 0 0,2 0 0,4-1 108,3 1 1,1 2 0,-3 1 0,2-1 0,1 1-1,-1 1 1,-1 3 0,-2 4 0,0 4 0,-1 4-1,-2 4-556,-1 3 1,-5 3-1,1 2 1,-3 3-1,-2 1 1,-2 0-1,-2 2 1,0 1-1,-1 0 1,4-2-1,0 0 1,2-1-55,0-1 0,0-2 1,0-4-1,2-3 1,0 0-1,4-3 1,0-2-1,4-2 0,1-3 1,1-4-1,1-5 1,2-3 299,1-4 1,0 1-1,-3-5 1,-1-2-1,0 1 1,-1-1-1,-2 3 1,-2 0-1,0 2 1,-2-1-1,0 3-110,-2 2 1,3 4 0,-2 4 0,-2 10 0,0 4 0,-2 3 0,1 2 0,2 0-356,1 3 0,4 3 0,-3-3 1,1 1-1,0 1 0,1-2 1,3 1-1,0-4 0,3-4 1,-1-2-1,0 1 0,0-3 324,0-2 1,0-2-1,0-2 1,1-2-1,-1-2 1,-1-4-1,-2-3 1,-2-2-1,-1-2 1,0-3-1,-1 1 1,-2-2 97,-2 0 1,-1 3 0,0-4-1,-1-1 1,-3 1 0,-4 1-1,-3 2 1,-1 2 0,0 3-1,0 4 1,-1 4-896,1 2 0,0 4 0,0 3 1,1 6-1,3 4 798,4-1 0,-3 5 0,1 0 0</inkml:trace>
  <inkml:trace contextRef="#ctx0" brushRef="#br0" timeOffset="46">27831 2721 7737,'4'-9'367,"0"-4"0,5 4 1,-1-7-1,2 2 0,-1 2 1,-1-1-1,2-2 0,-1-3 1,1 1-1,-3-2 0,-1 0 1,0-1-104,-1 1 1,-1 0 0,-4 4 0,0-1 0,-1 2 0,-3 5-1,-4 5 1,-3 3 0,-3 2 0,0 4-456,-3 7 0,-3 2 0,4 6 1,0 2-1,-1 1 0,3 1 0,2 0 1,3 1-1,3-1 0,0 0 0,1-1 1,2-1 69,2-2 0,2-5 0,3 1 1,6-4-1,3-4 0,5-4 0,-1-2 1,2-4-1,0-3 0,3-6 1,1-5-1,1-3 249,0-3 0,0-2 1,1-4-1,-1-3 0,-1-2 1,-1 1-1,-4-3 0,0-3 1,-2-2-1,0 0 0,1 4 1,-4 4-119,-3 3 1,-1 5 0,-5 4 0,-3 5 0,-3 7-1,-6 9 1,-3 10 0,-1 8 0,0 4-6,-1 1 1,1 4 0,0 2 0,0 0 0,1 1 0,2-2 0,2 3 0,2-3-1,1 2 1,-1-1 0,1 0 0,2-5-14,0-3 1,6 0 0,2-5 0,1-1 0,2-1 0,2-5 0,1-4 0,0-3 0,0-2 0,2-2 0,1-3 0,1-5 55,-1-6 1,-2 0-1,1-4 1,0 0-1,3 0 1,-2-1-1,-3 1 1,-3 1-1,-1 2 1,2 0-1,-1 1 1,1 2-31,-2 1 1,-6 3 0,4 3 0,-2 2 0,0 5 0,0 6-87,1 4 0,-3 1 0,2 0 0,-3 0 0,-1 0 0,1 0 0,2 0 0,1 1 0,0-1 0,0 0 0,0 0-1339,-1 0 1,2-4 0,1-1 1406,1-2 0,1 5 0,4-3 0</inkml:trace>
  <inkml:trace contextRef="#ctx0" brushRef="#br0" timeOffset="47">28475 2296 7737,'5'-18'235,"-4"5"1,5-3 0,-2 2 0,0 2 0,-1 3 0,-1 3-280,2 6 0,-2 10 0,2 0 0,-3 5 0,0 1 0,2 2 0,1 1 0,0 1 44,2 0 0,0 1 0,7 3 0</inkml:trace>
  <inkml:trace contextRef="#ctx0" brushRef="#br0" timeOffset="48">28620 2527 7902,'2'6'605,"2"-2"0,4-2 1,1-4-1,1 0 1,-2-4-428,1 0 0,2-1 0,1-3 1,0 4-1,-1-1 0,-1 2 1,-2-1-1,1 3 0,2 2-241,1 1 0,-1 1 1,-3 3-1,-2 3 0,-2 1 1,0 0-1,-2 2 0,0 2 1,-2 3-1,0 2 0,0 1 74,0 0 0,0 2 0,0-3 1,0 2-1,0 3 0,0 1 0,0 0 1,0-2-1,-2-2 0,0 0 0,-2-1 1,0-1 325,-2-2 1,3-1 0,-3-2 0,-1-1-1,2-5 1,-2-4-985,0-5 1,4-7-1,-1 2 1,3-2 646,1-3 0,-5 1 0,-2 0 0</inkml:trace>
  <inkml:trace contextRef="#ctx0" brushRef="#br0" timeOffset="49">17663 4155 7925,'0'-12'0,"0"-1"233,0 1 1,0 4 0,0 3 0,-1 2 0,-2 7-90,-1 6 0,-5 0 0,0 11 0,-1 0 0,-2 3 1,-1 5-1,1 3 0,0 5 0,0 2 0,0 1 1,0-1-1,-1-1 0,1-1 0,0-1 0,1-1 0,3-2-406,4-5 0,3-8 0,2-6 0,3-9 1,4-10-1,5-7 0,1-7 0,4-3 1,-1-4-1283,1 1 1,2-1 1543,-4 2 0,6 0 0,-3-1 0</inkml:trace>
  <inkml:trace contextRef="#ctx0" brushRef="#br0" timeOffset="50">17712 4373 6673,'12'-8'0,"0"0"339,0-1 0,-6 3 0,-6 4 0,-7 4 0,-4 6 0,-3 3 0,0 1 0,-3 2 0,1 1 0,0 1-230,0-1 1,-2-2 0,3-1 0,-1 1 0,0-1 0,0 0 0,0 0 0,1 0 0,3 0 0,2-1 0,2-1 0,0-2-262,1 1 1,2-2 0,5 1 0,0 1 0,1 1-1,3-1 1,6-1 0,5 0 0,5 1 0,3-3-1,1 0 1,0-2 39,1 1 1,3-3 0,2 2-1,1-3 1,1-2 0,1-2 0,-2-3-1,-2 0 1,-2-4 0,-2-1 0,-5-1-1,-4 0 231,-3 0 0,-2-4 0,-3 0 0,-4 1 0,-2 1 0,-4 2 1,-2 0-1,-5 1 0,-5 2 0,-2 2 0,0 2 58,-1 2 0,3 2 1,-2 1-1,2 0 0,2 0 1,0 1-1,0 2 1,1 2-1,3 2 0,3 2 1,1 2-275,-1 1 1,1 0 0,6 0-1,2 1 1,3-1 0,1 0-1,0 0 1,3-1 0,2-2-1,3-2 1,-1-2 0,-1-2 8,-2-2 1,0-1 0,0 0 0,0-1 0,0-3 0,-1-4 0,-1-3 0,-4-1-1,0 0 1,-2 0-33,1 0 1,-3-1 0,2 1-1,-3 0 1,0 1 0,2 2-1,2 2 142,2 2 1,-4 2 0,1 7 0,-3 4 0,1 3 0,0 1 0,2 0 0,0 0 0,0 1 0,2-1 0,-1 0-87,1 0 1,2-4 0,-3-1 0,2 0 0,2-2 0,2 0 0,1-3 0,-1-5-1,-1-5 1,-4-3 187,0-1 0,2-1 0,-4-2 0,0-3 0,0 1 0,0-1 0,-1 3 1,-2 0-1,0 0 0,2-1 0,1 1 12,-1 2 1,2 5 0,1 1 0,0 2 0,4 3 0,1 5 0,1 5 0,-1 3 0,-2 1 0,-1 0-228,2 0 1,-4 5-1,1 0 1,-2 2 0,-2 1-1,-2 1 1,-1-3 0,0 1-1,0-1 1,-1 1 0,-3-2-1,-4 1 58,-3-3 0,-1-3 0,0-3 1,0-2-1,1-3 0,3-5 1,4-6-22,2-4 1,8-1 0,2 1 0,1 2 0,1 2 0,-2 2 0,1 2 0,2 2 0,1 1-1,0 0 1,2 0 0,1 0-202,1 0 0,0 0 0,-5 1 0,0 2 0,0 2 0,2 0 255,1 1 0,-1-2 0,-1-4 0</inkml:trace>
  <inkml:trace contextRef="#ctx0" brushRef="#br0" timeOffset="51">18258 4240 7906,'-12'-11'-106,"1"4"0,5 7 1,6 8-1,6 6 1,5 2-1,3 0 106,2 2 0,3 1 0,5 5 0</inkml:trace>
  <inkml:trace contextRef="#ctx0" brushRef="#br0" timeOffset="52">18647 4495 7906,'0'-12'199,"-1"4"0,-2-1 1,-2 0-1,-1-2 0,1-1 1,1 0-1,0 0 1,-2 0-1,1-1 0,0 1 1,0 0-7,0 0 0,4 4 1,-5 1-1,1 2 0,-2 3 1,-1 6-1,0 7 0,0 5 1,0 3-1,1 2-280,2-2 1,-3 3 0,3-1 0,3 2 0,0 1 0,2-1-1,0-1 1,0-4 0,0 1 0,2-1 0,2-2 25,4-5 1,4-4 0,3-7 0,2-2 0,2-3-1,2-7 1,-1-9 0,0-4 0,2-6 0,1-3 0,0-4-1,-2 0 127,-1 1 1,-5 0 0,1-1-1,-3-1 1,-5 0 0,-4 4 0,-3 7-1,-1 6 1,-1 6 0,-3 4 0,-4 4-102,-3 4 1,-1 8 0,0 5-1,-1 5 1,1 3 0,0 2-1,1 1 1,2 1 0,2-1 0,2 1-1,1 2 1,0 2-218,0-1 0,0-1 0,4-2 1,1 0-1,2-1 0,2-1 1,2-3-1,4-2 0,2-2 1,3-2-1,0-1 0,1-5 140,-1-3 0,0-1 0,-4 0 0,0 0 1,0 0-1,-1-1 0,-1-2 0,-2-1 0,1 1 315,2 2 1,-3 2 0,-1 3 0,-2 4 0,-1 4 0,0 3 0,0 3-1,-1 1 1,0 2 0,0 4 0,1 3-49,-2 4 0,0 4 0,-4 1 0,0 2 0,-4 1 0,-1-4 0,-1-4 0,0-3 0,0-5 0,0-4 0,0-2 0,0-5-20,-2-3 0,4-5 0,-2-5 0,-1-1 1,3-3-1,0-4 0,2-3 0,-1-3 1,-1 0-1,1-4 0,2-1-829,2-2 1,1 2 0,0-2 0,0 0 693,0-2 0,5-7 0,2-1 0</inkml:trace>
  <inkml:trace contextRef="#ctx0" brushRef="#br0" timeOffset="53">19194 4118 7839,'0'-12'789,"0"0"1,-2 1 0,-2 3-836,-4 4 1,-1 9 0,1 6-1,4 5 1,2 2 0,2 1 0,0 1-1,0 4 46,0 3 0,6 7 0,0-3 0</inkml:trace>
  <inkml:trace contextRef="#ctx0" brushRef="#br0" timeOffset="54">19558 4434 7839,'0'-12'346,"0"0"0,-1 0 1,-2-1-1,-1 1 1,0 0-1,0 0 1,0 0-1,0 1 2236,-2 3-2639,5-3 0,-10 10 1,5-2-1,-1 6 0,3 5 1,2 3-1,2 1 1,0 1-1,0 2 0,0 3 1,0-1-1,0 2 0,0-1 1,2 1-1,0 0 1,4 2-1,-1 1 0,2-1 1,-2 0-1,2 0 0,-1 1-124,-1-2 1,-1 2 0,-4-6 0,1-1 0,2-2 0,1-1 0,-3-1 0,-3-3 0,-5-5 313,0-6 0,-2-3 0,3-7 1,1 0-1,-2-2 0,1-3 1,-3 1-1,3-1 0,2 4 1,2-1-1,1 0 0,-2-1-15,-1 1 1,0 5 0,4 2 0,1 0 0,2 0 0,3 1 0,0 2 0,4 2 0,1 2 0,1 1 0,0 0-136,0 0 1,2 0 0,0 1 0,3 2 0,-1 1 0,0 0 0,1 0 0,1 0 0,1-1 0,-2-2 0,1-2 0,-2-2 16,2-1 0,-5-5 1,3 0-1,-2-1 1,-2-4-1,0-1 1,0-1-1,-1 0 1,-1 0-1,-4-2 1,0 1-1,-2-1-76,1 3 0,-3 2 1,2 1-1,-4 2 1,-3 6-42,-1 8 0,0 6 1,4 2-1,0 0 0,0 1 1,0 2-1,0 1 1,0-1-1,1-1 0,2-2 1,1 0-1,0 0-691,1 0 1,-2 1 0,5-3-1,0 0 808,-1-2 0,9 0 0,-2 4 0</inkml:trace>
  <inkml:trace contextRef="#ctx0" brushRef="#br0" timeOffset="55">20056 4155 8100,'-5'-19'0,"-2"-3"851,0-1 1,-3-2 0,1 8 0,-1 3 0,-3 1 0,3 7-1513,2 6 1,2 1 660,6 7 0,0 6 0,0 4 0</inkml:trace>
  <inkml:trace contextRef="#ctx0" brushRef="#br0" timeOffset="56">20639 4252 7792,'7'-12'397,"-3"0"1,-3-1 0,-1 1-146,0 0 0,0 4 1,0 3-1,0 3 0,0 8 1,0 4-1,0 5 1,2 3-1,1-1 0,2 1 1,2-3-281,2-2 1,2-2 0,1-1 0,2-4 0,0 0 0,4-4-1,-1 0 1,2-4 0,0-3 0,2-7 0,-1-7 0,0-4-227,2-1 0,-3-1 1,-1 1-1,0 0 1,-5 1-1,-2 3 1,-4 3-1,-3 5 285,-5 4 0,-1 10 0,-6 8 0,0 7 0,1 0 1,2 1-1,1-2 0,0 0 0,1 2 0,2-1 1,1 1-1,1-2 63,3 1 0,-1-7 0,5 2 0,2-3 0,0 0 0,2-3 0,2 0 0,1-4 0,1-2 0,0-4 0,0-4 0,1-3-75,-3-1 0,0-4 0,-1-1 1,1-1-1,-1 0 0,-2 2 0,-1 0 1,-2 0-1,-1 1 0,-2 2 1,-1 0-22,1 1 1,-5 5-1,2 5 1,-5 4-1,0 7 55,2 1 1,1 3 0,0-1 0,0 0-1,0 0 1,1-1 0,3-2 0,3-1 0,1 2-1,0-1 1,2 1 0,1-4-60,1 0 0,0 2 0,0-4 1,0-1-1,2-2 0,0-2 1,3-3-1,-2-5 0,-2-1 0,-1-2 1,0-2-1,-1-1-38,-3-1 1,3-2 0,-4 4-1,1-4 1,-1 1 0,-1-1 0,0 3-1,-1 2 1,-1 0 0,0 1 0,0 0 3,-1 0 0,-2 7 1,1 5-1,0 6 0,2 5 1,-1 1-1,-1 0 1,-1-1-59,3-3 0,-3 3 0,5-3 1,-1 2-1,2-1 0,1-2 1,-1 0-1,-1-2 0,1 0 1,3-2-1,0-1 90,3-2 1,-3-2 0,0-1-1,-2-2 1,1-2 0,1-2-1,-1-1 1,-2 1 0,0 2 0,-2 0 191,1 1 1,-1 3 0,-2 0 0,1 6 0,-2 5 0,-2 4 0,-2 3 0,-2 4 0,1 3 0,2 3-147,1 1 1,-2 5-1,0 3 1,-3 5-1,1 5 1,0 4-1,-1 2 1,-2 1-1,-1 2 1,0-2-1,1-3 1,1-4-26,-1-8 0,0-5 0,-2-7 0,2-1 1,0-4-1,0-7 0,-1-8 0,2-6 1,0-6 38,1-3 1,3-3 0,-2-2-1,3-4 1,1-4 0,0-3 0,0-3-1,0-1 1,0-3 0,0-1-1,0-1 1,1-1-201,3 1 1,3-1 0,7 1 0,2-2 0,4-1 0,3-2 0,1 4 0,1 3 0,0 5 0,4 2 0,3 2 0,2-1 205,-2 3 1,2 7 0,-4 0-1,-1 2 1,1 4 0,-4 1 0,-5 5-1,-5 3 1,-2 2 0,-3 3 0,-3 5 110,-4 1 1,-4 8 0,-4 2 0,-6 3 0,-3 1-1,-5 1 1,1-1 0,-2 0 0,1 1 0,-1-3-1,2 0 1,-1-3-475,3-1 0,2-2 0,1-4 1,1-3 304,3-5 0,8-10 0,7-13 0</inkml:trace>
  <inkml:trace contextRef="#ctx0" brushRef="#br0" timeOffset="57">22024 4215 9407,'7'-5'329,"4"2"1,-3-5 0,4-3 0,3-2 0,2-5 0,2-1 0,3-2 0,1-2 0,1-1 0,0-1 0,1 0-182,-1-4 0,-1 4 1,-3-5-1,-4 2 1,-2-2-1,-2 0 1,-1 1-1,-3 2 1,-4 1-1,-3 2 1,-1 1-1,0 2-277,0 5 1,-1 8-1,-3 4 1,-4 4 0,-3 4-1,-1 4 1,0 4 0,1 5-1,1 3 1,2 4 63,-1 4 1,-1-2-1,1 4 1,1-1 0,0 3-1,1 0 1,2-1-1,1 0 1,0-1 0,1 1-1,2-2 1,2 0 39,3-6 0,-1 0 0,5-7 0,3-1 1,2-3-1,3-4 0,-1-4 0,0-3 0,0-2 1,2-3-1,1-5 0,1-5 36,0-2 1,-4-6-1,1 2 1,-1-2-1,-1 1 1,3 2-1,-3 1 1,-1 4-1,-4 0 1,-1 2-1,0 0-143,-1 0 1,-2 6-1,-5 6 1,-1 7 0,-2 4-1,-1 2 1,2 2 87,0 1 0,2 0 1,0-3-1,0-1 1,0 1-1,0 2 0,2 1 1,0-1-1,2-1 1,0-2-1,0 0 0,2 0-1187,1 0 1,-3-5-1,4-3 1231,1-3 0,2-1 0,1 0 0</inkml:trace>
  <inkml:trace contextRef="#ctx0" brushRef="#br0" timeOffset="58">22753 3717 6698,'-1'-11'625,"-2"5"0,-1 6 0,1 8 0,2 5 0,1 5-1084,0 1 0,0-3 0,0 4 0,0 2 459,0 1 0,5 1 0,2 0 0</inkml:trace>
  <inkml:trace contextRef="#ctx0" brushRef="#br0" timeOffset="59">22838 4045 9468,'7'6'0,"-3"2"0,-3 3 0,-1 1 0,0 0 0,0 0 0,0 0 0,0 2 0,-1 1 250,-3 1 0,-2 5 1,-3 0-1,1 2 1,0 1-1,0 0 0,1 0 1,0 1-1,0-1 1,-1 0-251,2 1 0,-5 4 0,4 2 0</inkml:trace>
  <inkml:trace contextRef="#ctx0" brushRef="#br0" timeOffset="60">23409 4094 7858,'-12'-5'349,"4"-1"1,0-3-1,-2 1 1,1-2-1,1-1 1,2-1-162,1 0 0,4 0 1,-4 0-1,4 0 1,0-2-1,-2-1 1,-1-2-1,1-2 0,2-1 1,1-1-1,0 1 1,0 0-1,0 0 1,0 1-1,0 1 1,1 3-321,3 2 0,2 1 1,3 1-1,-1 1 0,2 4 1,1-1-1,2 1 0,2 1 1,1 2-1,0 2 1,2 1-1,1 1-58,0 3 1,2 3 0,-3 5 0,-1 2 0,1 1 0,-3 2 0,-3 2 0,-3 1 0,-2 1 0,-2-1 0,-2 1 0,-3 2 234,-4 2 1,-3-5 0,-5-1 0,0-2 0,0-2-1,0-1 1,0-3 0,0-3 0,-1-4 0,1-3 0,0-1-145,0 0 0,5-1 1,3-3-1,3-4 1,1-3-1,0-1 1,0-1-1,0 1 1,1 0-1,3 0 1,4 0 123,3 0 1,1 1 0,0 3-1,1 4 1,-1 2 0,0 2-1,0 0 1,0 0 0,0 0-1,0 2 1,1 2 220,-1 4 1,4-1 0,0 1-1,-1 0 1,-2 0 0,0-1-1,-1-2 1,0-2 0,0-2-1,0-1 1,0 0-158,0 0 0,1-1 0,-1-3 0,-1-6 0,-2-3 1,-1-3-1,0-1 0,0 1 0,-1-1 0,0-1 0,-2-1 1,1 2-306,-4-1 0,1 2 0,0 4 1,1 0-1,-3 1 0,-4 3 1,-5 5-1,-1 6 0,-1 6-17,2 6 1,2 0-1,-3 5 1,4 2-1,1-1 1,0 1-1,1-2 1,2 0-1,1-1 1,0-1-1,0-2 1,0 0-350,0-1 0,0-1 0,0-2 582,0 0 0,5-5 0,2-2 0</inkml:trace>
  <inkml:trace contextRef="#ctx0" brushRef="#br0" timeOffset="61">23531 3486 8156,'-5'-12'521,"1"0"0,-4 0 0,3 0 1,1 2-1,3 6-506,6 8 1,4 5 0,4 0 0,-1-1 0,1 3 0,2 2 0,3 4 0,-1-3 0,2 0-16,0-2 0,1 6 0,4 1 0</inkml:trace>
  <inkml:trace contextRef="#ctx0" brushRef="#br0" timeOffset="62">24624 3438 8135,'1'-11'0,"2"2"523,1 1 0,0 3 0,-4-3 0,-1 0-431,-3 2 0,1 7 0,-4 10 0,2 5 0,1 3 0,0 4 0,-2 2 0,1 5 0,-1 1 0,2 3 1,0 2-1,0 3 0,2 2 0,0-1 0,2 1 0,-1 1-646,-3 1 0,2-4 0,-2 0 0,2-5 1,-1-6-1,-2-5 0,-1-5 0,-1-7 554,1-5 0,-2-2 0,-5-4 0</inkml:trace>
  <inkml:trace contextRef="#ctx0" brushRef="#br0" timeOffset="63">24454 3900 7784,'-4'-19'121,"0"2"1,0 4-1,0 1 1,-1 0 0,3-1-1,0 1 1,2 0 0,2 0 175,2 0 0,3 4 0,5 1 0,0 2 0,0 2 0,0 2 0,0 1 0,0 0 0,1 0 0,-1 0 0,0 0-157,0 0 0,0 5 1,0 2-1,-1 1 1,-1 0-1,-2 1 0,0 2 1,0 3-1,-1 1 1,-1 1-1,0-1-174,-1-2 0,1-1 1,-4 0-1,2 1 1,0-3-1,0 0 1,2-3-46,1-2 0,-3-1 0,4-4 1,1 0-1,2-1 0,1-2 1,0-2-39,0-2 1,1 3-1,-1-3 1,0 0-1,-1 0 1,-2-1-1,-1 0 1,0 0 0,0-1-1,1-2 1,-1-1 183,-2 0 0,0-1 1,-6 1-1,0 0 1,0 0-1,-2 1 1,-2 2-1,-4 1 0,-3-2 1,1-1-1,0-1 1,2 1-153,-1 3 0,-2 3 0,-1 5 0,0 0 0,-1 0 0,3 1 0,2 3 0,2 3 0,2 1-92,0 0 0,0 0 0,4 5 0,0-1 0,1-1 0,3-3 1,3-3-1,1-1 247,0 0 1,-4 0-1,4-4 1,2 0 0,1 0-1,1 0 1,-1-1-1,-2-2 1,-1-1 0,2 1-1,0 1 1,3-1-50,-1-1 1,0-4 0,0 2 0,0 1 0,0-2 0,1 2 0,-3-2 0,0 0 0,-2-1 0,1 0 0,2 1-46,1 2 1,0-4 0,1 0 0,0 0 0,2 0 0,1 0 0,0 0 0,0-2-1,2-1 1,0 0 0,0 0 0,0 0 56,0 0 0,-2-1 0,-4 1 0,0-1 0,0-2 0,0-1 1,0 1-1,-1 1 0,-3 2 0,-2 0 0,-2 0 98,0 0 0,0 0 0,-4-1 0,0 1 1,0 0-1,-1 1 0,-2 2-238,-1 1 1,-4 4 0,2-4 0,0 0 92,-4 1 1,3 1 0,-1 6-1,-1 2 1,-2 2 0,-1 4-1,0 3 1,0 1 0,-1 1 119,1 4 1,0 1-1,0 8 1,0 2-1,-2 5 1,0 3 0,-3 3-1,2 2 1,3-1-1,3 0 1,2-3 0,0-3-51,1-3 0,3-8 0,-1-7 1,4-2-1,4-5 0,4-3 1,1-8-1,1-3 0,-2-5-102,1 0 1,2-8 0,1 1-1,-1 0 1,-1 5 0,-4 1 0,1 2-12,0 1 1,-4 4 0,1 8-1,-3 4 1,-1 3 0,0 1-1,0 0 1,1 0 41,3 0 1,-1 0 0,4 1 0,0-3 0,-1 0-1,4-2 1,1 0 0,1-1 116,0-3 0,-1-4 0,-2-3 1,-2-2-1,0-2 0,-2-2 1,2-1-1,-2 1 0,1 1 1,-4-2-1,1 1 0,0-1-211,1 2 1,0 4 0,-3-3-1,2 3 1,1 6 7,-1 4 0,-2 5 1,0 1-1,2 0 0,1 1 1,0-1-1,0 0 0,2 0 1,0 0-1,4 0 1,1 1 130,1-1 1,0-6 0,0-2-1,0-2 1,0-2 0,0-2 0,-1-2-1,-1-4 1,-2-2 0,0-4 0,-1-1-56,-3-1 0,1-4 1,-1 2-1,-1 1 1,-2-2-1,-1 1 1,-1-1-1,-2 2 0,-2-1 1,-2 5-1,-2 2 1,-2 4-591,-1 2 1,-1 1-1,1 5 1,-1 3 0,-2 4-1,-3 3 615,-1 1 0,5 6 0,-4 1 0</inkml:trace>
  <inkml:trace contextRef="#ctx0" brushRef="#br0" timeOffset="64">25948 3778 7737,'0'-12'207,"4"4"1,0 0 0,-1-2 0,-2-1 0,-1-2 0,1-2 0,2-1-25,1 1 0,0-3 0,-4 1 0,0-2 1,0-1-1,0 0 0,0 1 0,0 1 0,-1 3 1,-2 2-1,-2 2 0,-1 2 0,0 2 1,-1 1-1,-3 4-281,0 0 0,-3 12 0,1 2 0,0 3 0,0 2 0,0 4 0,1 2 1,2 1-1,2 1 0,1 2 0,2 3 0,0 0 17,0 0 1,0-2-1,4-5 1,2-3 0,0-2-1,4-4 1,0-1 0,4-7-1,2-3 1,3-3 0,2-3-1,2-3 160,3-7 1,-3-7 0,1 0-1,2-4 1,1-5 0,1-3-1,0-3 1,1 0 0,-1 1 0,-1 2-1,-2-2 1,-3 0-65,-5 2 1,1 6 0,-10 7 0,-1 2 0,-3 3 0,-4 6-1,-4 8 1,-3 7 0,-1 4-10,-1 1 1,5 4-1,0 1 1,0 2 0,0 3-1,0 1 1,0 1-1,1 1 1,2-1 0,1 0-1,0 0 1,1 1-73,2-1 1,1 0 0,0 1-1,1-1 1,3 0 0,4-1-1,3-3 1,1-3 0,0-5-1,2-3 1,0-2 0,4-2 73,1-2 1,-3-7-1,4-4 1,1-4-1,-1-3 1,-1-3 0,-2-1-1,-2-2 1,-1-2-1,-2-1 1,0-1 0,0 1-28,0 0 0,-5 3 1,-2 3-1,-1 0 1,0 3-1,-1 2 1,-3 2-1,-4 4 17,-4 7 1,1 6-1,1 6 1,0 1 0,2 2-1,0 3 1,0-1-1,1 2 1,2-1 0,1 0-1,0 1 1,0 2-202,0-3 1,0 4 0,1-6 0,3 0 0,3 1 0,1-1 0,0-3 0,2-2 0,1-4 0,1-3 202,0-5 0,-5-5 0,-2-6 0</inkml:trace>
  <inkml:trace contextRef="#ctx0" brushRef="#br0" timeOffset="65">26410 3450 7737,'0'-12'252,"-2"1"1,-1 2 0,-1 1-1,2-2 1,2 1-284,4 1 1,3 6-1,3 8 1,0 0 0,-2 4-1,1 1 31,2 1 0,1 0 0,0 0 0</inkml:trace>
  <inkml:trace contextRef="#ctx0" brushRef="#br0" timeOffset="66">26567 3790 7648,'2'-11'132,"2"3"0,-3-3 1,5 3-1,-2-2 1,1-4-1,2-1 1,2-2-1,2-2 1,3-3-1,0-1 1,3-1-1,-1-2 203,1-2 1,-2-3-1,4-6 1,-1 2-1,-4 3 1,-1 4 0,-5 2-1,-4 2 1,-3 1-1,-2 4-472,-3 7 0,1 5 1,-5 7-1,-2 1 1,0 5-1,-1 4 1,1 7-1,2 2 0,0 2 1,1 2-1,2 1-164,0 1 1,3 3 0,-2 2 0,3-1-1,1 3 1,0-3 0,0 2 0,0 0 0,1 2-1,3-2 1,4-3 0,5-4 246,3-3 1,3 0-1,4-5 1,-2-2-1,-1-5 1,1-5-1,-1-2 1,-1-4-1,-2-2 1,-2-5-1,-1-5 1,-2-3 438,0-2 0,0 3 1,-1-4-1,-2-1 1,-2 1-1,-1 1 0,-4 0 1,0 2-1,-2-1 1,0 3-1,0 2 0,0 1-146,0 0 1,-2 5-1,-2 1 1,-4 2-1,-3 0 1,1 3-1,0 2 1,2 5-1,-1 0 1,-2 5-1,0 3 1,2 2-440,0-1 0,5 2 0,-2-1 0,0 1 0,4-1 1,0 0-1,2-1 0,0-2 0,0 0 0,2-1 0,2 0 138,4 0 0,2-5 1,3-3-1,-1-3 0,0-1 1,0-1-1,-1-3 0,-2-4 1,-1-2-1,2 1 0,1 1 1,-1-2 64,-1-1 0,0-1 0,-4 0 0,1 0 0,-1 3 0,-2 4-116,-2 10 0,-1 4 0,0 3 1,0 0-1,0 0 0,0 1 0,0-1 1,0 0-1,0 0-1783,0 0 0,6-1 1896,2-3 0,3-8 0,1-7 0</inkml:trace>
  <inkml:trace contextRef="#ctx0" brushRef="#br0" timeOffset="67">27248 3414 7737,'12'-42'297,"0"9"1,0 1 0,0 6 0,0 6 0,-1 4 0,-1 4 0,-4 5 0,0 7-156,-3 7 0,-6 3 0,-3 3 0,0 0 0,-2 3 0,0 5 0,-1 2-142,0 1 0,-7 6 0,-3 1 0</inkml:trace>
  <inkml:trace contextRef="#ctx0" brushRef="#br0" timeOffset="68">27503 3742 7741,'8'0'95,"0"0"0,1 0 0,2 0 987,1 0-937,-5-6 1,3 3 0,-5-3-1,0-1 1,2 0 0,0-2 0,2-3-1,1-3 1,1-3 0,-1-1-1,5-2 1,1-1 0,3 1 0,0 0-1,3 1 1,-1 1 0,1 3-1,-2 2 1,1 4 0,-3 2 0,-1 4-1,-4 4 1,-1 4 0,-1 4-1,-1 4 1,-4 4 0,0 4-305,-4 3 0,0 2 0,-2-3 1,-2 0-1,0-2 0,-4 1 0,0-3 1,-3 0-1,1-3 0,2-2 1,-1-3 263,0-3 1,4-5 0,-1-6-1,3-5 1,2-5 0,3-3 0,3-1-1,1-1 1,0 2-191,2-1 1,5-2-1,1 2 1,-1 1 0,-2-1-1,-1 3 1,2 2-1,1 1 1,1 0 0,-1 1-1,-2 1 1,-1 4 49,1 0 1,-1-2 0,0 4 0,0 1 0,0 2-1,0 1 1,-1 1 0,-3 3 141,-4 5 0,-2 1 1,-2 2-1,0 1 0,0-1 1,0 1-1,0 2 1,-2 1-1,-1 1 0,-1-1 1,2 0-1,0-1-762,2-2 0,0-1 0,0 1 0,2-3 0,2-2 655,4-4 0,3-8 0,1-2 0</inkml:trace>
  <inkml:trace contextRef="#ctx0" brushRef="#br0" timeOffset="69">28317 3256 7741,'0'-19'720,"0"3"1,0 2 0,0 2 0,0 0 0,-2 2-809,-2 6 1,3 6 0,-3 10 0,3 0 0,1 0 0,0 2-1,0 0 1,0 4 0,0-1 0,0 2 87,0 0 0,0 2 0,0 3 0</inkml:trace>
  <inkml:trace contextRef="#ctx0" brushRef="#br0" timeOffset="70">28535 3426 7914,'2'-12'1147,"0"-1"1,3 1 0,-3 0-888,0 0 0,-2 4 0,-2 1 0,-2 3 0,-4 5 1,-1 6-1,-1 5 0,3 3 0,1 1 0,0 1-399,1 0 0,-3 1 1,4 3-1,1-2 0,2 0 1,1-1-1,1-1 0,3-2 1,4-1-1,3-2 0,2-2 1,2-1 98,2-5 1,0-3 0,-1-1 0,3-1 0,1-5 0,1-5 0,-1-3 0,0-3 0,-1 0 0,0-3-1,-2-2 1,1 0-6,-3 2 0,-6 0 1,-1-4-1,1-1 0,-3 2 1,-2 3-1,-2 4 1,-2 2-1,0 2 0,-2 1-9,-2 3 0,-2 8 0,-5 8 0,1 5 0,4 1 0,0 4 0,2 0 0,0 0 0,0 0 1,1 1-1,2 0 0,1 1-18,0-1 1,1 3 0,2-5-1,2 1 1,2-1 0,3-2 0,2-1-1,3-2 1,2-2 0,1 0-1,1-3 1,-1-1-2261,4 1 2332,-4-4 0,10 2 0,-2-5 0</inkml:trace>
  <inkml:trace contextRef="#ctx0" brushRef="#br0" timeOffset="71">17627 5795 7804,'-6'7'237,"4"-2"1,-7-4 0,0 2-84,-2 1 0,4-1 0,3-7 0,3-4 1,1-3-1,0-1 0,0-2 0,0-1 1,1-2-1,3-2 0,5-3 0,1 1 1,4-1-1,1 3 0,2 0 0,1 2-128,-1-1 0,5-2 0,-3 4 0,0 2 0,-3 3 0,-3 5 0,0 0 0,-1 4 0,0 2 0,-1 4 0,-3 5 0,-3 5 17,1 2 0,-5 4 0,3-2 0,-3-1 0,-2 2 0,-3-1 0,-4-1 0,-3-1 0,-1 0 0,0 1 1,0-4-1,-1-2-94,1-3 0,0-1 1,0 1-1,0-4 0,0-3 1,0-1-1,-1 0 0,3-1 1,1-3-1,5-4-1310,3-3 0,11-1 0,3 0 1361,5 0 0,7-6 0,6-1 0</inkml:trace>
  <inkml:trace contextRef="#ctx0" brushRef="#br0" timeOffset="72">18137 5576 7804,'8'-5'419,"-1"-3"1,-3-2 0,-6 1-1,-4 2 1,-5 2-207,-1 2 0,0 3 1,-1 3-1,1 2 1,0 2-1,0 2 1,1 2-1,2 1 1,1 0-1,0 2 1,1 1-1,1 2-360,1 2 0,4-3 0,-3 3 1,2-1-1,2-2 0,2-1 0,0-2 1,4-2-1,0-2 0,4-2 0,1-3 96,1-2 0,0-4 0,-1-3 1,-2-6-1,-1-4 0,2-1 0,-1-2 1,1 0-1,-2-3 0,1 2 0,1 1 1,-1 0 85,-1 0 0,0 2 0,3 4 0,-1 0 0,-1 0 0,2 0 0,1 1 0,-1 1 0,0 4 0,-1 0 1,2 4-9,1 0 0,-5 2 0,-2 2 0,0 2 0,-3 4 1,-3 2-1,-4 1 0,-5-1 0,0-2 146,1 1 1,-6 2 0,5 0 0,-1-2 0,0-1-1,-1 2 1,0 1 0,2 1 0,2 0 0,0 0-1,2 0-165,-1 0 0,2 1 1,6-1-1,2 0 0,4 0 1,4-1-1,3-3 0,1-4 1,0-3-1,0-1 0,2-1-106,1-3 0,0-3 0,1-5 0,-2 0 0,-2 0 0,0-2 0,-1-1 0,-2-1 0,-2 1 0,-1 2 0,-2 1 0,0 0 54,-2-1 0,0 1 1,-6 0-1,0 3 0,0 5 1,0 8-157,0 5 1,4 3-1,0 2 1,-1 1-1,-2 1 1,-1 0-1,1 0 1,2 0-1,2-1 1,1-1-1,1-2 200,-1 0 0,2 0 0,5 0 0</inkml:trace>
  <inkml:trace contextRef="#ctx0" brushRef="#br0" timeOffset="73">18586 5467 7804,'0'-21'259,"0"1"0,0 5 0,0-2 0,0 1 0,0 2 1,0 7-479,0 10 0,6 7 1,2 2-1,3 0 1,1 0 218,0 0 0,0 6 0,0 1 0</inkml:trace>
  <inkml:trace contextRef="#ctx0" brushRef="#br0" timeOffset="74">18902 5552 7847,'-5'-8'0,"-3"0"227,-3-2 1,3 3-1,0-1 1,-2 0-1,1 0 1,-1 1-1,2 1 1,-1 0-1,-2 1 1,-1 2 0,0 2-43,0 1 1,-1 5 0,1 3 0,1 3 0,2 3 0,2 0 0,2 4 0,1 1 0,0 2 0,0 1 0,1 0 0,2-2-246,1 1 0,1-3 0,3-2 0,4-2 1,2-2-1,-1 0 0,-1-1 0,2-3 1,0-4-1,3-3 0,-1-2 0,0-3-45,0-4 0,0-3 0,0-1 0,-1-2 0,-1 0 0,-2-3 1,0 1-1,0 0 0,-1 0 0,-2 1 0,-1 1 0,0 2-53,0 0 0,0 0 0,-4 0 1,0 2-1,0 6 0,0 8 33,0 6 1,0 2 0,0 0 0,0 0 0,0 0 0,0 2 0,0 1 124,0 1 0,6 0 0,0-4 0</inkml:trace>
  <inkml:trace contextRef="#ctx0" brushRef="#br0" timeOffset="75">19072 5260 7383,'-5'-5'-179,"-2"5"1,0 8-1,3 5 1,2 5-1,-1 1 1,-1 2-1,1 2 179,2 2 0,1 4 0,0 2 0,0 6 0</inkml:trace>
  <inkml:trace contextRef="#ctx0" brushRef="#br0" timeOffset="76">19121 5613 8363,'16'-2'0,"0"-1"0,-1-2 0,-3-2 0,-2-2 0,-2-2 0,1-1 0,2-2 0,0-2 0,-2-3 0,-1-1 363,2 0 1,-1-4-1,1-5 1,-2 1 0,0 0-1,0-2 1,0-1 0,0-2-1,-1 2 1,-2 2-1,-1 2 1,0 1-300,-1 3 1,0 8-1,0 2 1,-1 5-1,-2 4 1,-4 6-1,-3 8 1,-2 6-1,-2 3 1,-1 4-1,0 2-180,0 4 0,1 3 0,2-2 0,2 1 1,0 3-1,2-1 0,-1 1 0,2-2 0,0 2 1,0 0-1,1-2 0,3-3 66,4-4 1,-1-2 0,5-2 0,2-7 0,0-4 0,3-6 0,-1-3-1,0-1 1,0-1 0,-1-4 0,-2-6 0,-1-5 125,2-3 0,1-2 1,1-2-1,-1 2 0,-2 2 1,-1 1-1,0 2 0,0 0 1,0 0-1,1 1 7,-3 1 0,5 9 0,-4 6 0,0 9 0,-3 5 0,-2 0 0,1-2 0,1-1 19,-1 0 1,2 0 0,-1 2 0,0 1 0,0 1 0,2-1 0,-1-2 0,2-2 0,0-3 8,2-4 1,-2-2-1,1-4 1,1-2-1,1-4 1,-1-3-1,-1-1 1,0 0-1,1 0 1,-1 0-1,0 0-44,-1-1 1,3 3 0,-3 0 0,1 2 0,0 0 0,0 0 0,0 1 0,-1 3-45,-1 5 1,-2 1 0,-4 6 0,1 1 0,2 2-1,1 1 1,-2 0 0,0 1 0,-1-1 0,2 0 0,2 0-90,2 0 0,-4-4 0,2-1 0,0-2 1,4-2-1,1-1 0,3-2 0,-1-2 0,-2-2 174,-1-4 0,1-3 1,-3-1-1,1 0 1,0 0-1,0 0 0,1 1 1,-3 1-1,1 2 1,0 0-122,2 1 0,-2-2 1,0 6-1,-2 5 1,-2 4-1,-2 5 1,1 1-1,0 0 1,2 1-698,-1-1 0,2 0 1,-1 0-1,0 0 1,0 0-1,2-1 1,1-3 709,2-4 0,2-8 0,1-2 0</inkml:trace>
  <inkml:trace contextRef="#ctx0" brushRef="#br0" timeOffset="77">20056 5212 7758,'2'-35'418,"0"3"0,2 7 0,-1 5 0,-2 5 0,-1 8-186,0 10 0,-1 10 0,-2 3 0,-1 1 0,0 0 0,0 2 1,-1 3-1,-1 1-232,1 2 0,-4 2 0,2-2 0</inkml:trace>
  <inkml:trace contextRef="#ctx0" brushRef="#br0" timeOffset="78">20894 5370 7761,'-6'-13'36,"-5"5"0,4 0 0,-1 0 0,0 1 0,-2 3 0,0 3 149,-2 1 0,1 1 1,1 2-1,4 2 0,0 4 1,3 3-1,2 3 0,1 1 1,1 1-1,2 2 1,3 1-1,0-1 0,5 0 1,3-1-1,2-1 0,0-2-644,2-1 1,-4-2 0,5-1 0,0-3 0,-1-4 458,-1-3 0,5-1 0,-3 0 0</inkml:trace>
  <inkml:trace contextRef="#ctx0" brushRef="#br0" timeOffset="79">20967 5042 7761,'-6'-13'121,"-4"5"1,5 0 0,-1 1 0,1 5 0,2 6 0,2 5 0,2 3-137,3 1 1,-1-4 0,5 0 0,2 4 0,0-1 0,2 3 14,1-2 0,4 1 0,2-2 0</inkml:trace>
  <inkml:trace contextRef="#ctx0" brushRef="#br0" timeOffset="80">21210 5272 7761,'-12'-1'235,"0"-3"1,0-3 0,1-1 0,3 0 0,4-1 0,3-2-1,1-1-59,0-1 1,5 1-1,3 2 1,4 0 0,3 3-1,3 1 1,-1 0 0,1 1-1,-2 2 1,0 2 0,0 2-1,-1 3-201,-1 4 0,-2 3 0,-1 1 1,-2 0-1,-2 2 0,-2 2 0,-2 3 1,-2 1-1,-1-1 0,-1 0 0,-3-1 1,-4 0 8,-3 1 0,-3-4 0,0 1 1,-3-2-1,1-2 0,0 0 1,0-1-1,1-3 0,1-4-118,2-3 0,6-2 1,1-3-1,5-3 0,5-1 1,3 1-1,2 2 0,3 1 1,-1 0-1,1 0 0,2 1 150,1 2 1,2 1 0,-3 0 0,2 0 0,2 0 0,1 0 0,1 0 0,-1 0 0,1 0 0,1 0 0,0 0 0,-2 0 141,1 0 1,-2-6-1,0 0 1,-1-2 0,-3 0-1,-1-2 1,0-1-1,-1-1 1,-3 0 0,-3 0-1,-5 0-27,0 0 1,-4 5 0,-2 3 0,-4 2 0,-3 2-1,-1 0 1,0 2 0,1 2 0,2 4 0,2 3-321,2 1 0,1 0 1,4 0-1,0 0 1,0 0-1,0 1 1,1-1-1,2 0 1,2 0-1,2-1 1,2-2-1,2-2 2,1-2 0,0 3 1,1-3-1,-1-4 1,0-2-1,0-5 1,-1-1-1,-2-2 1,-2-2-1,-2-2 1,-1-2 221,2-1 0,-5-2 0,3 3 0,-2-1 0,-2 1 0,0 0 1,1 0-1,2-1 0,1 1 0,-2 2 0,1 2 0,0 2 37,1 1 1,1 4-1,-1-3 1,4 1-1,3 4 1,0-1-1,-2 0 1,0-1-1,0 2 1,2 0 0,1 2 2,0 0 1,4-4 0,0-1 0,1-1 0,-1 0-1,1-1 1,2-3 0,2 0 0,-1-4 0,-1-1-1,0-2 1,0-2 50,2-3 1,-3 3 0,-2-1 0,-1-2-1,-2-1 1,1-1 0,-4 0 0,0 1 0,-3 1-1,-3 3 1,-3 2-137,-1 2 1,-1 3 0,-5 4 0,-4 5-1,-7 7 1,0 7 0,-2 5 0,0 3-1,-1 3 1,0 1 0,1 1 0,1 2-105,3 2 1,2-1 0,1 4-1,-1 0 1,3-1 0,2 1-1,3 0 1,4 1 0,2 1 0,4-2-1,3-2 1,4-3-235,4-4 0,-1-5 0,4-6 0,0-3 1,0-4-1,2-3 0,2-1 0,0-1 0,-1-4 1,-4-6-1,1-5 0,-1-3 521,-1-3 0,0 3 0,-5 0 1,-1 0-1,-2 2 0,-2-2 0,0 1 1,-2 1-1,0 2 0,-2 2 1,-2 0 266,-1 1 0,-5 1 0,-3 3 0,-3 6 0,-1 3 1,0 4-1,0 2 0,0 3 0,1 0 0,1 3 1,4 0-433,0 3 0,-2-2 1,4 2-1,1-3 1,2 0-1,1-1 1,0 0-1,0 0 0,1-1 1,3-2-137,4-1 1,3-5 0,1 1 0,1-4 0,-1-3 0,0-2 0,0-2 0,-1-2 0,-2-2 0,-1-1 264,2 0 0,-3 1 0,-1 2 0,1 2 0,-2 3-51,1 5 0,-2 0 0,-4 8 0,0 0 0,1 2 0,2 1 0,2 0 0,1 0 0,0-1-112,1-3 0,1-2 0,4-6 0,1 0 0,-1 0 0,0-2 0,0-2 0,0-4 0,0-4 0,2-3 1,1-1-1,1 0 69,-1-2 1,2 5 0,-1-4 0,-1 4 0,-1 1 0,-3 0 0,-2 1 0,-2 1 0,0 4-44,-1 0 0,-3 3 52,1 8 0,-4-4 0,-4 4 1,-4-1-1,-2 2 0,1-1 26,1 1 0,4-1 0,-3-1 0,0 3 0,2 1 0,-2 0 0,2 1 0,-2 2 0,2 1 0,-1 0 0,4 1-164,0-1 1,2 0 0,2 0 0,2 0 0,5 0-1,5-1 1,2-3 0,-1-4 0,-1-2 0,1-2-64,2 0 1,3-2 0,-3-2 0,1-4 0,-1-4 0,0-3-1,-1-1 1,0 0 0,-1-2 0,-2-1 0,-1-1 0,1 1 267,-1 2 0,-1-4 0,-3 4 1,-3-1-1,-1 1 0,0 2 0,-1 1 1,-3 4-38,-4 1 0,1 5 1,-5 8-1,0 5 1,0 1-1,1 4 1,2 1-1,2 1 1,2-1-1,1 0 1,0-1-175,0 3 1,0 3 0,0-4 0,0 0 0,0 1 0,0-1 0,0-1 0,1-2 0,3-1 0,3 0 0,1 1 0,0-3-3525,1-2 3616,-3 3 0,5-9 0,-5 3 0</inkml:trace>
  <inkml:trace contextRef="#ctx0" brushRef="#br0" timeOffset="81">23543 4932 7725,'4'-8'1993,"0"0"-1801,-2-1 1,0 4-1,-2 5 1,0 9-1,-2 4 1,0 5-1,-2 1 1,1 2-1,2 1 1,1-1-1,0 0 1,0-1-1,0-1 1,0-3 0,0-3-175,0 0 0,5-3 0,3-2 0,3-3 1,1-5-1,0-5 0,0-4 0,2-4 0,1-5 1,1-1-1,-1-3 0,-2 0-41,-1-3 1,1 2 0,-3 2 0,0 2 0,-3 1 0,-2 3-1,-2 2 75,-2 1 1,-2 10 0,-2 6 0,-1 6 0,1 2 0,2 2 0,1 0 0,0 3 0,1-3 0,2 0 0,2-2 0,2 0-185,3 0 1,-4-4-1,2 1 1,2-1 0,1-2-1,1-2 1,1-2 0,3-2-1,3-2 1,-1-2 0,-5-4 295,-3-2 0,-2-1 0,3 0 1,-2 0-1,-2-2 0,-2-1 0,-3 2 1,-5 4-38,-5 4 0,1 2 0,0 4 0,1 2 0,0 4 1,1 3-1,2 1 0,2 0 0,1 0 0,0 0 0,1 1 1,3 0-859,4 3 0,4-2 1,5 2-1,3-3 1,3-2-1,1-1 0,2-4 1,1 0 730,1-3 0,6-2 0,-3-1 0</inkml:trace>
  <inkml:trace contextRef="#ctx0" brushRef="#br0" timeOffset="82">24296 4944 7725,'-11'-19'272,"3"3"0,-3 3 0,3 2 0,-3 1 1,-1 4-1,0 0 0,0 4 0,0 0 1,-1 2-1,1 2 0,0 2 0,0 4-90,0 3 0,4 1 1,1 0-1,2 0 0,2 2 1,2 0-1,1 3 0,0-3 1,1 1-1,2 0 0,2 1 1,2-2-388,2-5 0,2 2 1,1-4-1,0 0 0,0-3 1,1-4-1,-1-4 0,0-5 1,-1-1-1,-2-2 226,-1-1 0,-1 1 0,2-1 1,-2-2-1,-1-1 0,-2 1 1,0 1-1,0 2 0,-2 0 77,0 0 0,-2 6 0,0 6 0,0 7 0,0 4 0,0 1 0,0 0 0,0 0 1,0 1-1,1-1 0,2 0-347,1 0 0,5-4 1,1-1-1,3-2 0,5-2 1,-1-2-1,2-2 0,0-3 1,3-4-1,1-4 0,1-4 1,0-5 78,1-2 1,-1-5-1,2-2 1,1-1-1,0-2 1,-3-3 0,-4 0-1,-1 0 1,-1-1-1,-1 1 1,-2-1-1,-2 2 531,0 3 0,-7 6 0,-2 7 1,-4 3-1,-4 5 0,-4 7 0,-3 8 1,-1 7-1,0 5-167,0 3 0,4 1 0,0 6 1,-2 1-1,0 1 0,-1 1 1,3-1-1,2 2 0,2 1 0,-1 2 1,-1 3-1,1-1-532,2-3 1,2 3 0,1-2 0,0 0 0,0 0-1,0-5 1,1-4 0,2-3 0,2-7 177,2-4 0,-4-6 0,1-9 0,-3-6 0,-2-4 0,-3-1 0,-4-1 0,-3 0 0,-1-1 0,0-1 0,0 2 0,-2-2 314,-2 0 1,2 3 0,-2-3 0,3 1 0,2 4 0,1 0-1,2 2 1,0 0 0,0 0 13,0 0 0,7 5 0,2 3 0,8 2 0,6 2 0,0 2 0,-1 0 1,-1 4-1,2-1 0,3 1 0,0-2-411,4 1 0,-3-4 0,1 4 0,2-4 0,-1-1 0,1 0 0,-2 0 0,2 0 0,2-1 0,3-4 0,1-3 0,-2-2 58,-4-3 0,1-3 1,-4-1-1,1-2 1,-1-3-1,-2-1 1,-2-2-1,-1-2 1,-4-2-1,0 2 1,-3 3-1,-2 2 733,-2 2 1,2 5-1,-1-1 1,-3 4-1,-3 4 1,-6 5-1,-3 6 1,0 5-1,2 4-417,0 4 1,1-1 0,-2 4-1,0 0 1,3 0 0,1 2 0,0 2-1,1 2 1,2-2 0,0-2-1,1-1 1,-2 2-367,1 1 1,2-4-1,1-3 1,1-1 0,3-2-1,4 1 1,3-5 0,1-2-1,0-6 1,0-2 0,-1-4 145,-3-2 1,3-1 0,-3-4-1,2 0 1,-1-1 0,-2 1-1,0 1 1,-2 2 265,0 1 0,5 1 0,-2-1 0,3 4-139,1 3 1,0 6 0,0 3-1,0 3 1,0 1 0,-1 2 0,-1 0-1,-2 4 1,0 0 10,-1-1 0,-1 5 0,-3-2 1,3 4-1,-1 3 0,0 2 0,-2-2 1,-2-2-1,-1 0 0,0-1 0,-1-1 1,-3-3 157,-4-4 1,1-2 0,-1-2 0,-1 0 0,-2-1 0,-1-3 0,-1-4-1,1-3 1,2-2 0,0-3 0,2-4 0,0-3-353,1-1 0,0 0 0,5-2 1,-2-1-1,1-1 0,2 1 1,1 2-1,1 1 0,3 0 145,4-1 0,3 1 0,1 0 0</inkml:trace>
  <inkml:trace contextRef="#ctx0" brushRef="#br0" timeOffset="83">25523 4896 7695,'6'1'371,"-1"3"0,-5 4 0,-3 3 1,-3 3-1,0 2 0,-4 4 1,-1 4-1,-1 3 1520,0 2-2179,0 4 0,4-2 1,-2 6-1,0-1 288,-1 1 0,-9-1 0,6 1 0</inkml:trace>
  <inkml:trace contextRef="#ctx0" brushRef="#br0" timeOffset="84">17736 6548 7781,'-1'-12'45,"-2"0"1,-2 1 0,-1 1 0,-1 4 0,1-1 69,-4 0 1,-1 5-1,-1-3 1,0 5 0,1 6-1,2 5 1,1 5 0,0 3-1,1 2 1,2 2 0,0 2-1,1-1 1,2 0-1,0 0 43,2 1 0,0-2 0,2-3 0,0-4 0,4-2 0,1-2 0,2-1 0,2-3 0,1-4 0,0-3 0,0-2 0,0-3-261,1-4 1,-5-3-1,0-3 1,0-1 0,-1-1-1,-2 0 1,-1 0 0,0-2-1,-1 1 1,-2-1 0,-1 3-1,0 2-85,0 1 1,-1 1 0,-2 2 0,-1 0 0,1 0 171,2-2 0,6 3 1,3 1-1,3 1 1,1-1-1,2-3 1,1 0-1,1-3 1,0 1-1,0-1 1,2-3 55,1-5 0,-3-3 0,4-3 0,2-3 0,-1-1 0,1-2 1,-3-3-1,0 1 0,-2 3 0,1 4 0,-5 3 0,-2 5 91,-3 4 1,-5 9 0,0 7 0,-5 7 0,-3 5-1,-2 4 1,-4 6 0,-2 3 0,-3 5 0,1 1 21,1 3 1,2 1 0,0 0 0,0-1-1,0-2 1,0 3 0,-1 3 0,1 3 0,0-2-1,1-1 1,2-2 0,1-1-297,-2-2 0,5-5 0,1-11 0,3-8 1,1-12-1,0-8 0,0-4 17,0-1 0,0 0 0,0 4 0,0-1 1,0 1-1,0 0 0,0 0 0,0 0 1,0 0 222,0 0 0,5 5 1,3 3-1,3 2 1,1 2-1,2 0 1,0 2-1,3 1 1,-3 1-22,0-2 0,2 4 0,0-1 0,1 0 0,-1 1 0,0-3 0,0-2 0,0-1 0,1 0 0,-3-1 0,0-3 0,-3-5-125,-3-1 0,1-3 0,-5 1 0,-1 0 0,-2 0 0,-1-1 0,0-2 0,-1 0 0,-2 3 0,-2 2 0,-2 2 12,-2 1 1,-2 2-1,-1 5 1,1 1 0,1 2-1,2 2 1,0 2-1,2 4 1,1 2 0,4 4-1,1-2 1,0-2-109,0-1 0,0 0 0,1 0 1,4 1-1,3-1 0,2-1 1,4-2-1,2-2 0,4-2 1,3-2-1,2-2 0,0-1-148,4 0 0,-4-1 1,4-3-1,-2-4 1,-2-3-1,2-1 1,-2 0-1,-1-1 0,-4 1 1,-1-1-1,-4-2 1,-3-1 503,-4 1 0,1 1 0,-4 2 0,-3 0 0,-2 0 0,-4 1 1,-3 2-1,-1 2 0,0 2 0,-1 2 269,-2 2 1,-1 1 0,0 0-1,0 1 1,-1 2 0,3 2-1,0 2 1,3 2 0,1 2 0,0 1-1,0 0-435,-1 0 0,4 5 0,-1-1 1,3 0-1,2 0 0,2 2 1,3-1-1,4 2 0,3-1 0,2-1 1,3-3-1,2-3-468,3-3 1,0-6 0,-1 2-1,-4-2 1,1-2 0,-1-2-1,-1-2 1,-2-4 0,-3-3 0,-3-1-1,-5 0 1,-3 0 422,-1 0 0,-5 0 0,-2 0 0</inkml:trace>
  <inkml:trace contextRef="#ctx0" brushRef="#br0" timeOffset="85">17870 6281 7764,'-18'0'164,"5"4"1,-4 0-1,4-1 1,1-2 0,2-1-1,8 0 1,8-1 1767,8-4-1930,7 4 1,-2-6-1,6 5 1,0-4 0,2 1-1,3-1 1,1 2-1,1 0 1,1 0 0,-2 2-1,0 0 1,0 2-3,3 0 0,1 6 0,1 0 0</inkml:trace>
  <inkml:trace contextRef="#ctx0" brushRef="#br0" timeOffset="86">19534 6463 7709,'-24'-7'400,"3"-2"1,2 5 0,2 1 0,2 2 0,3 2-362,4 3 0,2 4 0,8 7 0,2 3 1,4 0-1,3 4 0,1 1 0,1 3 1,2 1-1,3 2 0,1 2 0,1 3 0,0 1 1,-1 0-1,-1-1 0,-4-3-20,0-1 1,-3 2-1,-3-3 1,-4-4-1,-3-3 1,-2-6 0,-3-2-1,-6-4 1,-4 0-1,-7-3 1,-2-2 0,-2-4 114,-4-3 1,0-5 0,-5-5 0,1-2 0,1-2 0,1-4 0,4-3 0,4-2 0,4 0-1,2-2 1,3-2 0,5 2-264,5 2 0,2 5 0,4-1 0,3 1 1,6 1-1,5 3 0,2 2 0,1 4 1,-1 0-1,4 2 0,1 0 0,1 0-544,1 0 1,-5 5-1,0-2 1,2 1-1,-1-2 673,-1 0 0,3-3 0,-4-3 0</inkml:trace>
  <inkml:trace contextRef="#ctx0" brushRef="#br0" timeOffset="87">19655 6354 7709,'-12'-13'460,"0"1"1,0 2 0,2 1-829,6 5 0,6 3 1,10 1-1,1 0 1,4 1-1,3 2 368,3 1 0,1 6 0,0-4 0</inkml:trace>
  <inkml:trace contextRef="#ctx0" brushRef="#br0" timeOffset="88">20032 6390 7990,'-8'-4'218,"0"0"1,0-1 0,-5 2 0,1-1 0,-1 1 0,-2 2 0,-1 1 0,0 0-1,-1 0 1,1 0 0,0 0 0,0 1-87,0 3 0,1-1 0,5 5 0,4 1 0,0 2 0,3 1 0,3-1 0,5-1 0,3-4 0,2 0-317,3-4 1,0 4 0,2-2 0,1-1 0,-1-2 0,-2-2 0,0-2 0,-1-2 0,0-1 0,0-1 0,0 1 110,0-4 1,-4-1-1,-1-1 1,-1 0-1,-2 1 1,0 2 0,0 1-80,-2-2 1,-2 6-1,-2 4 1,-2 7-1,1 4 1,2 1-1,1 0 1,1 0-1,3-1 153,4-3 0,3 8 0,1-2 0</inkml:trace>
  <inkml:trace contextRef="#ctx0" brushRef="#br0" timeOffset="89">20323 6026 7900,'-5'-8'0,"-2"-1"164,1 0 1,-5 4 0,3 1 0,-3 2 0,-1 4-1,0 2 1,-1 4 0,3 2 0,0 4 0,2 2 0,0 4-1,1 3 1661,3 2-1899,3-1 1,1-4-1,0 0 1,0 2-1,0 1 1,1 1 0,3-1-1,4-1 1,3-3-1,1-2 1,0-2 0,2-3-1,1-4 1,1-4-1,-1-2 1,0-2-1,0-2 1,1-2 0,-1-2-1,-2-2 1,-1-1-1,0 0 1,1 0 90,-1 0 1,-7 0 0,-5 6 0,-8 5-1,-6 4 1,-3 5 0,-2 1 0,-1 0 236,1 1 1,-4-1 0,4 0-1,-1 0 1,1 0 0,1 0-1,3-1 1,2-1 0,1-4-1,1 1-357,3 0 0,4-4 0,8 2 0,5-1 0,5 1 0,3 1 0,2 1 0,3-2 0,1 2 0,1-2 0,0 2 0,1-2 15,-1 1 0,0 2 1,-1-3-1,-1 1 1,-3-1-1,0-2 1,-2-2-1,1-1 1,-3-1-1,-3-3 213,-4-4 0,1-3 0,-5-1 0,-1-2 0,-2-1 0,-1-1 0,0 1 0,0 0 0,0 0 0,0-1 0,-1 1-56,-3 2 0,-3 1 0,-5 1 0,0 3 0,1 5 1,3 6-1,3 5 0,1 3-107,0 1 1,0 0 0,5 0 0,3 0-1,3 2 1,1 1 0,1 1 0,3-1-1,3-2 1,1-1 0,1 1 0,0-1-50,2 0 1,0-5-1,3-3 1,-4-3 0,1-1-1,-1 0 1,-1 0 0,-2-3-1,-1-3 1,-3-7-1,-2-1 1,-2-3 126,-2 1 0,-1-4 1,-4 4-1,0 0 0,0-1 1,-1 1-1,-3 1 0,-4 2 1,-4 2-1,-3 3 0,-3 4 1,-1 2-563,-2 2 1,-2 2-1,0 2 1,1 5 521,2 6 0,0 4 0,-5 5 0</inkml:trace>
  <inkml:trace contextRef="#ctx0" brushRef="#br0" timeOffset="90">21465 6293 7737,'2'-8'1070,"2"0"-893,-3 0 1,9 2-1,-6 8 1,-2 8-1,0 9 1,-4 6-1,-2 3 1,-2 4 0,-3 5-1,1 2 1,-1 3-1,-2 1 1,-1 3-72,0 1 0,1 0 1,2-1-1,0-3 1,0-1-1,0-4 0,0-4 1,4-9-1,1-6 1,0-9-390,1-8 206,2-10 0,2-12 0,3-8 1,4-6-1,2-4 0,-1-2 0,-1-1 1,2 1-1,1-1 0,1 3 0,0 3 1,0 3-1,0 0 0,0 1 0,1 4 1,-1 4-1,0 4 0,0 2 0,0 7 1,0 4-1,0 5 0,1 2 70,-1 3 0,-4 3 1,0 5-1,1 0 1,2 1-1,1-1 0,0-2 1,1 0-1,-1-2 1,0 0 136,0-1 1,0-2 0,0-5-1,0-1 1,1-3 0,-3-4 0,-1-3-1,-4-1 1,-1 0 0,0-2-135,-1-2 1,2 2 0,-1-2 0,-1 3 0,-2 1 0,-1-2 0,-1-1 0,-3 0 0,-4 5-2,-3 4 0,3 5 1,1 2-1,2 3 0,1 4 1,0 3-1,0 3 1,1 1-1,1 1 0,2 0 1,0 0-1,2 2-160,2 1 1,-1-5 0,5 3 0,2-3 0,5 1 0,6 2 0,0-4-1,2-2 1,0-4 0,3-2 0,1-2 0,2-2-3309,4-1 3473,-4-5 0,7-2 0,-5-5 0</inkml:trace>
  <inkml:trace contextRef="#ctx0" brushRef="#br0" timeOffset="91">22182 6390 7737,'0'-8'106,"0"0"1,0-2-1,0 0 1,0-3 0,0 1-1,0 0 1,0 0 0,0 0 258,0 0 0,-1 1 0,-2 1 0,-2 2 0,-2 0 1,-3 2-1,0 3 0,-2 7 0,-1 7-288,1 4 0,0 6 1,1 1-1,2 3 0,2 5 1,0 0-1,2-1 0,0-2 1,2-1-1,1-3 0,4-3 1,2-2-150,4-1 1,3-8-1,1-1 1,0-6 0,2-4-1,0-5 1,3-7-1,-3-3 1,1-5 0,0-1-1,1-2 1,-1-4 47,-1-3 0,-2-3 0,-1 0 0,-2 1 0,-1 2 1,0-2-1,0 0 0,-1 2 0,-1 3 0,-4 5 1,0 4-1,-2 4 123,0 2 1,0 9 0,-2 5 0,-2 8 0,-3 7 0,-1 5 0,2 3 0,-1 2 0,1 2 0,1 2 0,2-1-379,2 2 1,1-5 0,0 4 0,0-4 0,1 0 0,3 0 0,4 1 0,5 0 0,3-5-1,4-3 1,3-7 0,1-5 91,1 0 1,-2-6-1,-2 0 1,-1-7 0,1-5-1,-1-3 1,-3-2 0,-2-2-1,-5-2 1,-4 1-1,-3 1 1,0 0 522,1 0 0,-3 1 0,3-3 0,-2 5 1,-4 1-1,0 0 0,-4-1 0,-1 3 0,-2 3 1,-2 6-1,-1 3-152,0 1 0,4 0 0,1 3 0,0 3 0,2 6 0,-2 3 0,2 1 0,-1 2 0,4 0 0,0 0 0,2 1 0,0 2-292,0-2 1,0 2-1,2-5 1,2-1 0,2-1-1,3-2 1,-1 0 0,1-1-1,2-3 1,1-4-1,0-3 1,0-2 29,1-3 0,-1-3 1,-2-5-1,0-2 0,-3 0 1,-1-4-1,0 1 0,-1-2 1,-1 1-1,0 1 0,0 2 1,-1 1 210,-2 2 0,-1 0 0,2 1 0,0 4 0,3 7-42,-3 7 1,5 4 0,0 1 0,1 0 0,-1 0 0,-1 0 0,1 1 0,3-3 0,-1 0 0,0-3 0,0-1 7,0 1 1,0-3-1,1 3 1,-2-2 0,1-2-1,2-3 1,0-4-1,-2-4 1,-2-3 15,-1-1 1,3-4 0,-2 0 0,1 1 0,0 1 0,0 2 0,0 0 0,0 1-1,2 2 1,1 1 0,1-1-71,0 3 0,-4 0 0,0 6 0,0 2 0,0 2 1,-1 5-1,0 5 0,-2 2 0,2 0 0,-2 0 1,1 0-51,-4-1 0,5 3 0,0-2 1,1-1-1,-1-2 0,-1-2 0,0-1 1,1-4-1,-1 0 0,4-4-79,1 0 0,-1-8 0,0-2 0,-2-4 0,0-3 0,0-1 0,-1 0 0,0-2 0,-2-1 0,2 1 0,0 0 0,1 2-165,-2 0 1,4-5 0,-5 7 0,1 1-1,0 4 1,1 1 0,1 2 0,-1 6 279,-3 7 0,-3 5 0,1 3 0,0 1 0,2 1 0,-1-1 0,0 1 0,0 1 0,2-1 0,0-2 0,2-1 0,-1-2-525,-1 0 0,4-4 0,-1-1 0,3-2 0,1-2 0,1-3 0,0-5 0,2-8 494,1-5 0,0-5 0,-4-2 0</inkml:trace>
  <inkml:trace contextRef="#ctx0" brushRef="#br0" timeOffset="92">23506 5892 7729,'4'-19'0,"2"3"324,0 2 1,-3 2-1,1 3 1,-2 5-1,-2 8 1,0 5-1,0 5 1,-2 1-122,-2 1 0,1 5 1,-3 1-1,0 4 0,4 2 1,-1-1-1,0-1 0,-1-2 1,1 2-1,2 1 0,1 2 1,0 1-596,0 0 1,0-2 0,0-2 0,0-1 0,0 1-1,0-4 1,0-4 0,1-3 0,2-1 391,1-2 0,-5-11 0,-6-2 0</inkml:trace>
  <inkml:trace contextRef="#ctx0" brushRef="#br0" timeOffset="93">23348 6208 9191,'0'-12'0,"2"1"219,2 3 1,2 2-1,8 6 1,1 0-1,2 0 1,2 0-1,3 0 1,2 0-1,3 0 1,3 0 0,0 0-1,-1 0-840,-2 0 0,-1 0 0,-2 0 0,-1 0 1,-1 0 620,-2 0 0,-5 0 0,2 0 0</inkml:trace>
  <inkml:trace contextRef="#ctx0" brushRef="#br0" timeOffset="94">24041 6038 7717,'-6'-7'472,"5"0"1,-3 3 0,4-3-1,4 1 1,4 2 0,3 2 0,1 2-1,0 0 1,2 0 0,1 0-528,1 0 1,0 0 0,-4 2-1,0 0 1,0 2 0,0 0 0,1 1-1,-1-1 1,0 0 0,0 0 0,-1 1-3806,-3 2 3860,3-5 0,-4 4 0,5-6 0</inkml:trace>
  <inkml:trace contextRef="#ctx0" brushRef="#br0" timeOffset="95">24077 6196 13784,'12'0'-46,"0"0"0,1 0 0,-1 0 0,0 0 0,0 0 0,0 0-995,0 0 0,0 0 0,1 0 1041,-1 0 0,0-6 0,0 0 0</inkml:trace>
  <inkml:trace contextRef="#ctx0" brushRef="#br0" timeOffset="96">24770 5685 7669,'-4'-8'847,"-2"2"-632,-1 0 0,5 8 1,-2 7-1,2 6 0,2 6 1,0 6-1,0 6 0,0 3 1,0 3-1,0 3 0,0 1 1,0 3-1,0 2 0,0-1 1,0-3-1,-1-3-150,-3-3 1,3-7 0,-4-4-1,4-8 1,1-11 0,0-12-1,0-8 1,1-6-195,4-1 1,-4-1-1,4-4 1,-1-1 0,2 1-1,-1 1 1,2 1-1,-2 2 1,1 0 0,-2 1-1,0 3 1,0 2 124,-1 2 1,-1 1 0,1 2 0,2 4 0,1 3 0,-1 8 0,-2 3 0,0 3 0,-1 0 109,2 0 0,4 1 0,-2-1 1,1 0-1,2 0 0,2 0 0,1 0 1,0-1-1,0-1 0,0-4 1,1 0-1,-1-4-162,0 0 0,0-2 1,0 0-1,0-2 1,-1-2-1,-2-4 0,-2-3 1,0-2-1,-2-2 1,1-1-1,-4 1 1,0 0 77,-2-1 1,0 3 0,-2-4 0,0 4 0,-4 1 0,0 1-1,-2 1 1,-1 4 0,1 0-97,-1 4 0,3 2 0,2 4 0,3 4 0,1 3 0,0 1 0,1 0 0,3 0 0,5-1-115,1-3 1,3 1 0,-1-5 0,0 0 0,0 1-1,0-1 1,0-2 0,0 0 0,1-1 0,-1 2 247,0 1 1,0 5-1,0-1 1,-1 3-1,-3 1 1,-3 0 0,0 2-1,0 2 1,0 3-1,1 1 60,-4 0 1,0 5-1,-2 4 1,0 2-1,0 3 1,0 1 0,0 3-1,0 1 1,-2 2-1,-2-2 1,-2-3 0,-2-3-188,-1-5 0,1-2 1,-4-5-1,0-4 1,0-9-1,0-7 1,1-5-1,1-4 1,4-4-31,0-4 1,-2 1-1,4-6 1,1-2-1,2-2 1,2-4-1,4 1 1,3-2-1,1-1 1,1 0-1,-2 2 1,2 0 6,5 1 0,-1-4 1,3 2-1,1 0 1,2 0-1,3 3 1,1 2-1,1-1 1,-2 0-1,-2 1 1,-1 3-1,1 3 286,-2 5 1,2 0 0,-5 3 0,-1 3-1,-1 5 1,-3 6 0,-3 7 0,-4 3-1,-3 6 1,-2 3 37,-3 3 1,-3 6-1,-4-1 1,2 0-1,1 1 1,-2-2 0,-1 2-1,-1-1 1,1 0-1,2-3 1,2-2 0,0-2-262,1-2 0,2 0 0,-3-9 0,1-8 0,5-12 0,2-8-140,3-5 0,5-2 0,-4-2 1,0 1-1,2 0 0,0-1 0,1 1 1,0 0-1,0 0 0,0 1 0,0 1 1,0 3 191,2 2 1,-3 0 0,1 5 0,1 1 0,1 2-1,-1 2 1,-1 2 0,0 3 0,0 4 140,1 2 0,-5 5 1,2-1-1,1 2 0,-2-1 1,2-1-1,0 0 0,1 1 1,0-3-1,-1 1 0,0-2-60,-1 1 0,2-2 0,5-4 0,-3-1 0,0-3 0,-3-5 0,-2-1 1,-2-3-101,-2 1 0,-1 0 0,0 0 1,0 0-1,0 0 0,0 0 1,0-1-70,0 1 1,0 7-1,0 5 1,1 7 0,2 3-1,3 3 1,-1-1 0,2 0-1,-1 0-36,4 0 0,-3 0 1,1 0-1,1 1 1,2-3-1,1 0 1,0-3-1,0-2 0,1-2 1,-1-2-1,-1-2 30,-3-3 0,1-3 0,-5-5 0,-1 0 1,-2-1-1,-1 1 0,0 0 0,-1-1 0,-3-2 1,-4-1-1,-3 1 0,-3 1-111,-2 2 1,3 0-1,-5 0 1,2 1-1,0 3 1,1 3 0,1 1-1,2-1 1,1 4-1,2 4 1,2 5-2463,2 3 2643,1 1 0,4 0 0,0 0 0</inkml:trace>
  <inkml:trace contextRef="#ctx0" brushRef="#br0" timeOffset="97">26033 5600 7639,'0'-16'153,"0"0"1,0 0-1,0 4 1,0 2-1,0 6 1,-1 10-1,-2 6 1,-1 7 1426,1 4-1568,-4-2 1,6 13 0,-4-4 0,1 1-1,-2 4 1,1 3 0,-1 2 0,4 1 0,0-1-1,2 1 1,0-2 0,0-2 0,0-1 0,0-4-1,0-5 1,0-5 0,2-8 0,0-6 0,2-8-1,-1-8-82,-1-6 1,-2-1-1,0-4 1,0 0-1,0 1 1,-2-1-1,-1 2 1,-1-1-1,0 4 1,0 0-1,0 2 256,2 0 1,0 0 0,4 1 0,2 4 0,4 6 0,1 5-170,-1 2 0,7-1 0,-3 3 0,2 0 0,-1 0 0,1 0 0,1 0 0,2 0 0,1 0 0,-1 0 0,-1 0 0,1-1-7,-1-1 1,1-2 0,-2-4 0,1 0 0,-2-2 0,-3-2 0,-3-3 0,1-2 0,1-2 0,-2-2 0,-4-1 0,-3 1-72,-1 1 0,4-5 0,0 1 0,-1 1 0,-2 2 0,-2 2 0,-2 2 1,-2 2-76,-2 1 1,0 8 0,-1 6-1,4 3 1,3 1 0,1 0-1,0 0 1,0 2 0,0 0-1,0 3 1,0-2 0,0-2-341,0-1 0,4 0 0,1-1 0,2-1 0,3-4 476,0 0 0,3-2 0,-1-4 0</inkml:trace>
  <inkml:trace contextRef="#ctx0" brushRef="#br0" timeOffset="98">26458 5613 7639,'0'-21'241,"-1"4"0,-2 2 0,-2 5 0,-2 4 0,-3 3 0,0 3 0,-2 4 0,1 5-569,3 6 0,-2 0 0,5 4 0,-1 0 328,1 0 0,1-4 0,4 2 0</inkml:trace>
  <inkml:trace contextRef="#ctx0" brushRef="#br0" timeOffset="99">25729 5734 10153,'6'-7'13,"4"-2"1,8 5-1,1 0 1,3 0-1,2 0 1,3 1-1,2 2 1,3 1-1,0 0 1,0 0-14,1 0 0,-6 5 0,2 2 0</inkml:trace>
  <inkml:trace contextRef="#ctx0" brushRef="#br0" timeOffset="100">26507 5989 11969,'0'-12'121,"0"0"0,0-2 0,0 0 0,0-4 0,0 0 0,0 1 0,0 1 0,0-1 0,0 1 0,0 1 0,0 2 0,1 1 0,3 1-204,4 3 0,4 1 1,3 4-1,1-1 1,1 2-1,-1 0 0,0 2 1,0 2-1,0 0 1,1 4-1,-3-1 0,0 2 200,-2 0 1,-4 1 0,-1 4 0,-2 0 0,-2 0-1,-2 2 1,-1 1 0,-1 2 0,-3 1 0,-4 1-1,-3-2 1,-1 1 246,0-3 1,0-2 0,0-1 0,-1-1 0,1-2-1,0-2 1,0-1-826,0-4 1,5-2-1,4-4 1,6-3-1,5-1 1,3 2 0,1 0-1,0 4 1,0 0-1,2 2 25,2 0 1,-1 0 0,5 0 0,0 0 0,1 0 0,-1 0 0,0-1 0,0-2 0,1-2 0,-1-1 0,-1 0-1,-3-1 695,-3-3 1,0 0-1,-1-4 1,0-1-1,-1-1 1,-2 1-1,-2 2 1,-2-1 0,-2-1-1,-2-1 1,-1 1 267,0 2 1,-1 2-1,-3 3 1,-3 2-1,-1 2 1,0 2 0,-1 2-1,-2 4 1,-1 4-1,-1 4 1,1 3-1,0 1-512,0 2 0,4-5 0,1 5 0,2-2 0,2 0 0,2-1 0,1-2 0,0 0 1,0-1-1,1 0 0,3-1 0,4-2-189,3-1 0,1-5 0,0 1 1,0-3-1,1-1 0,-1-1 0,0-3 1,0-4-1,0-3 0,0-1 0,-1 0 365,-3 0 0,3-1 0,-4 1 1,1 1-1,-1 2 0,-1 2 0,1 2 1,3 4-470,0 3 0,-2 5 1,-1 5-1,0 0 1,-2 0-1,2 1 0,-1-1 1,-1 0-1,-1 0 1,0 0 277,0 0 0,0 0 0,-4 1 0</inkml:trace>
  <inkml:trace contextRef="#ctx0" brushRef="#br0" timeOffset="101">27709 5941 7717,'-5'-9'1460,"-3"3"-1443,-3 0 1,4 4 0,3 6 0,2 4 0,-1 4 0,-1 4-1,1 4 1,2 3 0,1 2 0,0 0 0,0 2 0,0 2-1,0-2 1,0-2 0,0 1 0,0 0-327,0-2 1,0-3 0,0-8 308,0-1 0,0-6 0,0 0 0</inkml:trace>
  <inkml:trace contextRef="#ctx0" brushRef="#br0" timeOffset="102">27831 5941 7420,'-11'-2'533,"4"0"0,6-4 1,5 1 1644,3-1-1063,-5 2 1,9 4-355,-3 0-188,-2 0-123,-1 0 0,-5 2 2,0 2-229,0-3-236,0 4 1,0-10 0,0-3 0,0-3 0,0-2-1,1-2 1,2-1 0,1 1 0,0 0 0,2 0 0,2-1 63,3 1 1,-3-3 0,0 2 0,1 1 0,2 2 0,3 1-1,0 1 1,3 3 0,-1 2 0,0 2 0,0 0 0,0 3-132,2 4 0,-5 3 1,4 7-1,-3 0 0,1 2 1,0 2-1,-3 2 1,-2 2-1,-1-1 0,1 0 1,-2 0-1,-4-1 33,-3-3 1,-1-2 0,-1-2 0,-3 0 0,-4 0 0,-5-1 0,-3-1 0,-3-4 0,-1 0-1,1-3 1,0-2 0,2-1-283,-1 0 0,2-1 0,3-2 0,-1-3 1,2 0-1,5-4 0,4-1 0,3-1 0,0 0 1,2 0-1,3 0 0,6 0 329,4 0 0,6-6 0,-2-1 0</inkml:trace>
  <inkml:trace contextRef="#ctx0" brushRef="#br0" timeOffset="103">28414 5455 7679,'7'-25'880,"-2"2"0,-1 3 0,0 4 0,0 2-646,2 2 0,-5 11 0,3 6 0,-3 9 1,-1 6-1,0 3 0,0 1 0,-1 2 1,-2 1-1,-1 3 0,2-1 0,0 2-444,2 0 0,0 0 1,0 3-1,0-3 1,0 0-1,0-1 1,0 0-1,0-3 0,2-3 1,0-4-1,2-4 81,-1-2 1,-2-9 0,-1-6-1,0-8 1,-1-8 0,-3 0-1,-3-2 1,-1 1 0,1-1 0,1 2 352,-1-1 0,0-2 1,-2 4-1,2 1 0,0 2 1,2 0-1,-1 1 0,2 1 1,0 2-120,0 1 1,2 5 0,4 1 0,4 3-1,0 4 1,4 1 0,1 0 0,1 0-1,0-1 1,0-1 0,0 0-13,0 0 1,1 4 0,-1-2 0,0-1 0,0 1 0,1-2-1,2 1 1,2 2 0,-3 1 0,0 0 0,-2 0-503,0-1 0,0 0 0,0-5 0,1 2 0,-1-1 0,0-2 0,0-1 0,0 0 0,0-1-1171,0-3 1,-3 1 0,-1-5 1579,1-1 0,2-2 0,1-1 0</inkml:trace>
  <inkml:trace contextRef="#ctx0" brushRef="#br0" timeOffset="104">28766 5661 7669,'8'-5'0,"-1"-3"0,0-2 322,0 2 1,-5-4 0,4 1-1,-2-4 1,0 0 0,-3 3-1,-4 4 23,-5 4 0,2 8 0,-3 4 1,0 4-1,-2 3 0,0 3 0,2-1 1,1 2-1,0 0 0,1 1 0,3-1 1,3-1-494,1-1 0,0-3 1,0 2-1,0-2 0,1-4 1,4-1-1,6-5 0,4-3 1,1-1-1,0 0 0,2-1 1,0-3-4,-1-5 1,-1-5-1,-4-3 1,-1 1-1,-1 0 1,-4 0-1,0 1 1,-3 1-1,-2 2 1,-1 0 245,0 0 0,0 7 0,0 5 1,0 6-1,0 5 0,0 1 0,0 0 1,0 1-442,0-1 0,0 1 0,1 2 1,3 1-1,4-1 0,3-1 1,1-4-1,0 0 0,1-2 1,-1 0-1,0-1 0,1-3 346,4-3 0,1-6 0,7-2 0</inkml:trace>
  <inkml:trace contextRef="#ctx0" brushRef="#br0" timeOffset="105">29106 5685 7679,'0'-12'185,"0"0"0,0-1 1,0-2-1,0-1 0,0-1 1,0 1-1,0 0 0,0 0 1,2 0-1,0-1 0,2 3 1,-1 0 24,-1 2 0,2 4 0,0 2 0,-2 5 0,0 8 0,-2 5 0,0 5 1,0 2-1,0 3 0,0 0-274,0-2 0,1 3 0,2-4 0,2 0 1,1-3-1,0-3 0,1-1 0,2-1 1,2-3-1,1-4 0,1-4-39,-1-4 0,1-4 1,2-8-1,1-4 0,-1-3 1,0-3-1,0-2 1,1-5-1,-1-2 0,-2-1 1,-2-1-1,-3 1 148,-4 0 0,2 3 1,-2 2-1,-2 1 1,0 5-1,-2 3 0,-2 7 1,0 9-1,-4 8 1,0 12 81,-4 7 1,-1 2 0,1 8 0,0 0 0,3-1 0,1 1 0,0-1 0,-1 1 0,2 0-1,0 1 1,2-1 0,2-2-147,1-4 1,0 0 0,1-1 0,3-1 0,3-3 0,1-5 0,0-4 0,1-4 0,2-2 0,1-4-1,0-2-10,1-3 0,-5-6 0,-2 2 0,1-1 1,-1-1-1,0 4 0,0-1 0,1 2 1,-1-2-1,4 1-363,1 1 1,1-3-1,0 3 1,0-1 0,0-1-1,0 2 1,0 0 0,1 1-1,-1-1 1,0 0 412,0-2 0,0 3 1,-1-4-1,-2 0 1,-1 0-1,2 0 1,-1-2-1,1 1 0,-3 0 833,-2 0 0,-2 7 0,-6-1 0,-1 6 0,0 3 0,0 3 0,0-1 0,1 2-838,2 5 1,1 0 0,0 4 0,0 0 0,0-1-1,0 0 1,1 0 0,2 1 0,2-2 0,2 1-1,2-2 1,2-1-252,1-3 0,0 3 0,1-8 1,-1 0-1,0-3 0,0-3 0,-1-2 1,-2-3-1,-1-5 0,0-3 1,1-4-1,-3-3 145,0 0 0,-2-4 0,-4 4 0,0-1 0,0 0 0,0 0 0,-2 1 0,-2 3 0,-4 2 0,-3 2 1,-1 1-1,0 3-410,0 4 1,0 3 0,-2 1 0,0 1 499,-3 3 0,-4 8 0,2 7 0</inkml:trace>
  <inkml:trace contextRef="#ctx0" brushRef="#br0" timeOffset="106">30224 5503 7630,'-12'0'330,"4"-1"1,0-2 0,-2-1-802,-1 1 473,5 7 0,0 5 0,6 5 0,0 4 0,0 1 0,2 1 1,2 0-1,4 1 0,3-1 0,1 0 0,0-1 0,-1-1 0,-2-4 1,-1-1-1,2-4-2,0-1 0,3-11 0,-1 2 0</inkml:trace>
  <inkml:trace contextRef="#ctx0" brushRef="#br0" timeOffset="107">30297 5248 7630,'0'-12'67,"0"0"1,0 2-1,0 6 1,0 8-1,0 6 1,0 2-412,0 0 0,0 0 0,0 0 1,0 1-1,0-1 344,0 0 0,0 5 0,0 2 0</inkml:trace>
  <inkml:trace contextRef="#ctx0" brushRef="#br0" timeOffset="108">30528 5394 7630,'0'-8'1168,"1"1"1,2 0-907,1 1 0,0 4 1,-4 2-1,0 7 1,-2 5-1,0 4 0,-2 5 1,1 1-1,2 3 1,1-1-1,0 0 1,0-1-401,0-2 0,0 1 0,1-3 0,2 0 1,2-3-1,2-3 0,2-4 0,2-2 0,0-3 1,-2-4-1,-1-4 66,2-3 1,1-5 0,-1-6 0,0 1 0,-2-2 0,0 0 0,0-1 0,-1 0 0,-2 1 0,-1 1-1,0 3 1,1 2 143,-3 1 1,0 3 0,-2 4 0,0 4 0,0 7-1,0 7 1,0 3-73,0-1 1,0-2 0,0 1 0,1 1 0,2 1 0,2-1 0,2-2 0,2-2 0,2-3 0,1-4-36,0-3 0,-4-1 0,1 0 0,0-1 1,0-3-1,1-4 0,-2-4 0,0-3 1,0-1-1,-1 1 0,-2 0 0,-1 0 176,2-1 0,-5 0 0,3 4 0,-1-1 0,0 1 0,1 0 0,-2 3-153,0 5 1,-2 1 0,0 11 0,0 2 0,0 0 0,0 2-1,1 1 1,2 0 0,2 1 0,0-1 0,2-2 0,0 0-75,2-1 0,1-1 1,-1-3-1,-1 0 0,2-4 1,1 0-1,1-2 0,0-2 1,0-2-1,-1-5 164,-3-6 1,1 2-1,-3-4 1,-1 3-1,2-1 1,-2-2 0,1 3-1,-3-1 1,-2 0-1,0 0 1,2 3-60,1 3 1,0 3-1,-4 2 1,0 8-1,0 6 1,0 2-1,0 0 1,0 0-129,0 0 0,4 0 0,1 0 0,1 1 0,1-1 1,-2 0-1,2-1 0,0-2 0,2-2 0,2-2 150,1-2 0,0-2 0,-1-2 1,-2-3-1,-1-4 0,0-3 0,1-1 1,-3 0-1,0 0 0,-4-1 1,0 1-34,-2 0 1,4 0 0,0 0-1,0 1 1,0 2 0,0 3-21,-1 5 0,-1 4 0,1 10 1,1 2-1,0 1 0,0-1 0,2-2 1,-1 0-1,2-3 0,-2 0 0,2-2 107,0 1 1,-3-2 0,4 0 0,1-2 0,2-2-1,1-3 1,0-4 0,1-4 0,-3-3 147,-2-1 1,3 0 0,-3-2 0,2-1 0,-1-1 0,-1 1 0,0 2 0,1 2 0,-1 2-382,1 1 0,2 6 0,0 2 1,-2 7-1,-2 4 0,-2 1 1,-1 0-72,2 0 0,-4 0 0,5 0 0,0-1 0,0-3 241,2-4 0,-2-4 1,0-4-1,-2-4 1,-2-3-1,-1-1 1,1 0-1,1 0 0,0 0 1,0 0-1,2 0 1,-1-1-94,0 1 0,1 0 1,-3 0-1,2 1 1,2 4-1,1 7 46,-1 7 1,-2 4 0,-4 1 0,2 0 0,2 0 0,1 2 0,1 1 0,-1 1 0,2-1 0,1-2-1,-1-1 1,0 1-74,-2-1 1,5-4 0,-3-1-1,2-3 1,-1-6 0,-2-4-1,-2-5 1,-1-1 24,2-1 0,-5 1 1,5-1-1,-2-2 1,0-1-1,0 1 0,0 1 1,1 2-1,2 1-70,2 3 1,-2 3 0,0 6 0,0 5 0,-2 5 0,0 3 0,-1 1-1,1-1 1,0-2 0,0 0-1505,1 0 0,2 0 1637,-4 0 0,5 1 0,-2-1 0</inkml:trace>
  <inkml:trace contextRef="#ctx0" brushRef="#br0" timeOffset="109">31864 5029 8863,'8'0'-760,"0"2"1,2 2 759,0 4 0,3-3 0,-1 1 0</inkml:trace>
  <inkml:trace contextRef="#ctx0" brushRef="#br0" timeOffset="110">32143 4908 7630,'7'-12'550,"3"4"0,-6 0 0,0-1 0,0 1 0,1 2-307,2 0 0,-4 8 1,1 7-1,-3 6 1,-1 5-1,0 3 1,0 1-1,0 2 1,0 1-1,0 3 1,0 1-1,1 2-316,3 3 1,-2 0 0,3 2 0,-1 1 0,2 1 0,0 0 0,2-4 0,-1-4 0,-1-3 0,-2-4 0,0-2 0,0-2 81,1-5 0,-4-9 1,3-9-1,-4-7 0,-2-6 1,-2 0-1,0 0 46,-2-1 1,5 1 0,-4-4 0,0 2-1,0 1 1,0-1 0,-1 1 0,4 1-1,0 2 1,2 1 0,0 0 0,0-1-55,0 1 0,0 4 1,0 0-1,2 0 1,2 1-1,2 4 1,2 5-1,1 2-2,0-1 0,2-1 0,1 1 0,0 1 0,2-1 1,0-2-1,3-1 0,-3 0 0,0 0 0,-2 0 0,0-1 1,0-2 324,1-1 1,-3-1 0,0 2 0,-2-3-253,1 0 0,-3 4 0,-2 2 0,-3 7 0,-1 4 0,0 1 0,0 0 0,0 0 0,2 1-224,2-1 0,-2-2 0,5 0 0,0-3 0,0-2 1,1-1-1,0 0 0,0 0 0,1-2 0,2-4 1,0-3 203,-3-2 0,1-1 0,-3-4 0,1-2 0,1-1 0,0-1 0,-2 0 0,1 0 0,-1 0 0,-1 1 0,-1 1 0,0 2 67,0 0 0,0 4 1,-2 1-1,2 3 1,2 5-1,2 6-606,1 4 1,-5 1 0,2 0 0,1 0 0,0 1 0,1-1 0,-1 0 0,-2 0 486,1 0 0,-5 0 0,4 1 0</inkml:trace>
  <inkml:trace contextRef="#ctx0" brushRef="#br0" timeOffset="111">32046 4993 9963,'1'8'270,"4"-1"1,3 0 0,2-2 0,3 2 0,0-2 0,3 0 0,5 0 0,1-1 0,3 0 0,-1 0 0,0 0 0,1 0-4643,-1-2 4372,0 0 0,1-8 0,-1 0 0</inkml:trace>
  <inkml:trace contextRef="#ctx0" brushRef="#br0" timeOffset="112">23652 7083 7709,'0'-7'-674,"0"-4"944,0 3 1,0 1 0,0-1 0,0-1 0,0-2-45,0-1 1,0 0-1,0-1 1,0 1 0,0 0-1,-1 1 1,-2 2 0,-2 2-1,-1 0 1,-1 2 0,1 0-1,-4 3 1,-1 5-219,-1 5 1,4 8 0,0 3 0,0 1-1,0 1 1,1 0 0,2 1 0,2-1-1,2-2 1,1-1 0,0-3-46,0-2 1,5-6-1,3-4 1,3-6 0,1-7-1,0-3 1,0-5 0,2 0-1,1-5 1,1-3 0,-1-2-1,-2-1 2,-1 0 1,1 2 0,-1-5 0,-1 3-1,-2 2 1,-2 1 0,-2 3 0,-2 3 0,-2 4 87,-1 2 1,-5 13-1,-2 5 1,-1 7-1,0 5 1,0 4-1,0 3 1,1 3-1,1 1 1,4 1-1,0-1 1,2 0-94,0 1 1,0-2-1,2 2 1,0-2-1,4-3 1,2-1-1,4-3 1,3-2-1,1-3 1,0-5-1,2-5 1,-1-3-46,1-1 1,0-2 0,-4-5 0,3-5 0,-4-3 0,-2-1 0,-3-2 0,0 1 0,0-1 0,-1 2-1,0-2 1,-2 0 92,0-1 0,1-3 0,-3 6 0,1 1 1,-2 1-1,0 2 0,-2 0 0,-2 1-42,-2 3 1,2 4 0,-5 8 0,1 6 0,4 3-1,0 3 1,2-1 0,0 0 0,0 0 0,0 1 0,0 0-1,2 1-199,2-1 0,-2 0 1,7-4-1,0 0 1,2 0-1,0 1 0,-2-3 233,-1-2 0,0 3 0,4-4 0</inkml:trace>
  <inkml:trace contextRef="#ctx0" brushRef="#br0" timeOffset="113">23907 6791 7709,'0'12'-60,"0"0"1,1 0 0,3-1 0,5-3 0,3-2 0,3-2 0,2 0 0,2-1-865,3-2 808,1-1 0,1-6 116,0-2 0,6-8 0,1-3 0</inkml:trace>
  <inkml:trace contextRef="#ctx0" brushRef="#br0" timeOffset="114">24296 6621 8702,'0'-12'135,"0"0"1,-2 10 0,0 6 0,-4 6 0,1 3 0,-2 2-1,2 3 1,-1 1 0,4 3 0,0 4 0,2 2 0,0 1-277,0 1 1,0-2-1,0 7 1,2 1-1,0 0 1,2-4-1,1-1 1,-1-1-1,0-2 1,-2-5-1,0-5 119,-2-5 1,0-8-1,0-5 1,-2-6-1,0-6 1,-2-3-1,0-2 1,-1 3-1,1 0 163,2 2 1,0-2-1,2 0 1,0-3 0,0 3-1,2 0 1,2 2-1,4 1 35,3 3 0,-3-1 0,0 5 0,1 1 1,2 1-1,1 1 0,0-2 0,1-1 1,-1 2-1,0 0 0,0 2-31,0 0 0,0 0 0,0 0 1,-1-1-1,-1-2 0,-2-1 1,1 2-1,1 2-68,-2 4 1,-3 2-1,-5 6 1,0 1-1,0 0 1,0 2-1,-1 1 1,-2-1-1,-1-1 1,1-2-1,2 0-421,1 0 0,0 0 0,0 0 1,0 0-1,0 1 0,-1-3 1,-2 0 343,-1-2 0,-6 0 0,4 4 0</inkml:trace>
  <inkml:trace contextRef="#ctx0" brushRef="#br0" timeOffset="115">24186 6815 7835,'-10'-8'382,"2"0"0,1 5 0,5-1 0,2 3 1,6 1-1,5 1 0,4 2 977,1 1-1607,0 0 1,-3 0-1,2 0 1,1-1-1,1 0 1,-1-1 247,0 2 0,0 0 0,-4-4 0</inkml:trace>
  <inkml:trace contextRef="#ctx0" brushRef="#br0" timeOffset="116">24539 6742 8403,'5'-12'138,"-2"0"1,4 0 0,-1 0 0,1 1 0,3 2 0,0 0 0,3 0 0,-1 0 0,1-1 0,2 3 0,1 2-139,-1 2 0,4-3 0,0-1 0</inkml:trace>
  <inkml:trace contextRef="#ctx0" brushRef="#br0" timeOffset="117">24794 7119 7653,'0'12'157,"-1"0"0,-2 0 0,-1 2 0,0 2 0,0 3 0,0 1 0,1-1 0,2 0 0,1-1 1,0 1-439,0-1 1,0-1 0,1 2-1,2-2 281,1-2 0,5 4 0,-2 0 0</inkml:trace>
  <inkml:trace contextRef="#ctx0" brushRef="#br0" timeOffset="118">17882 8553 7778,'0'-13'312,"0"1"1,0 0-1,1 0 1,2 0-1,1 2 1,-1 6-108,-2 8 1,-1 7 0,-1 4-1,-2 3 1,-1 0 0,1 5 0,0 3-1,1 4 1,-2 1 0,1 3 0,2 1-1,1 1 1,0 1 0,0-1 0,0 0-1,0 1-177,0-1 1,0-1 0,-2-2 0,0-6 0,-4-4 0,1-4 0,-2-2-1,0-3 1,-2-5 0,-2-5 0,-1-2 0,0-2-38,0 0 0,-1-6 0,1-3 0,0-5 0,0-3 0,0-2 0,0-4 0,1-3 0,1-2 0,4 1 0,0 0 0,4 0-248,0-1 0,2-1 0,0 5 1,2 1-1,2 1 0,4 3 1,3 2-1,1 2 0,0 2 0,0 2 1,0 1-1,0 4-163,0 0 0,1 2 0,-1 4 0,0 0 0,0-1 0,0-2 420,0-1 0,0-5 0,1 2 0</inkml:trace>
  <inkml:trace contextRef="#ctx0" brushRef="#br0" timeOffset="119">18015 8346 7778,'-5'-12'115,"2"4"1,-5 1 0,0 3 0,1 5-256,3 6 0,7 0 0,2 1 0,2 0 1,3 0-1,0 0 0,3 0 0,0 0 0,2-1 1,1-1 194,-1-4 1,-2 0 0,0-2 0,-1 0 0,0 1 0,0 2 0,0 1 0,-1 0 302,-3 1 1,-1-2 0,-4 5 0,1 1 0,-2 2-1,0 1 1,-2 1 0,0-1 0,0 1 0,0 3 0,0 3-1,0 2-350,0-1 0,-4-1 0,0 2 0,1 0 0,1-1 0,2 0 0,0-1 0,0-2 0,0 0 1,0-1-1,-1 0-98,-3-1 1,1-7 0,-5-4 0,0-4 0,0-4 0,1-4 0,2-3 0,1-1 0,0 0 0,0 0 13,1 0 0,2-1 0,1 1 0,0 0 0,0 0 1,0 0-1,0 0 0,0-1 0,0 1 0,0 0 134,0 0 1,5 4 0,3 1 0,3 0-1,1 2 1,0 0 0,0 2 0,1 2 0,-1 1-1,1 0 1,2 0 60,1 0 0,2 0 0,-3 0 0,2 0 0,1 0 0,-1 0 0,0-2 0,-1 0 0,0-4 0,-1 1 0,-3-2 0,-3 2 46,-1-1 1,-3 1-1,1 1 1,0-4-1,-5-2 1,-4 2-214,-5 4 1,1 3-1,1 2 1,-1 3-1,2 4 1,-1 3-1,2 1 1,0 0 0,0 0-1,1 1 1,2-1-37,1 0 0,1 0 0,2 0 0,1 0 0,0 0 0,2-1 0,0-1 0,2-4 0,0 0 0,2-3 79,1-2 0,0-2 1,-2-3-1,-2-5 1,-2-1-1,-2-3 1,-2 0-1,-1-2 1,0-1-1,0 0 1,0 0-1,0-1 141,0 2 0,0 2 1,0 1-1,0 0 0,0 0 1,0-1-1,0 1 1,2 1-42,2 3 1,-2 3 0,6 5 0,2 0 0,1 1 0,1 2 0,0 2-1,0 2 1,0 3-128,0 0 1,0 3 0,1-1 0,-1 0 0,0 0 0,0 0 0,0 0 23,0 0 1,-4-5-1,1-3 1,-1-4 0,0-4-1,-1-4 1,-2-3-83,-2-1 1,-1 0-1,1 0 1,1 0-1,-1 0 1,-1 1 229,3 3 1,-3 2 0,5 8 0,-2 2 0,-1 2 0,0 2 0,2 1 0,1 0 0,2 2 0,2 0-264,1-3 1,0 3 0,0-5-1,0 2 1,1-1 0,-1-1-1,0-4 1,0 1 0,0 0 122,0 1 0,6 0 0,1-4 0</inkml:trace>
  <inkml:trace contextRef="#ctx0" brushRef="#br0" timeOffset="120">19789 8650 7828,'0'-14'118,"0"-1"0,0-1 0,0 1 1,0 2-1,0 1 0,0-2 1187,0-2-1248,0 3 0,4-6 0,1 4 0,2-3 0,3 1 0,0-1 0,3 3 0,0 2 0,2 1 0,2 1 0,1 3 1,1 4-1,-2 2 0,1 4 0,-3 2 0,0 5 0,0 6 0,-1 4 0,-3 1 0,-5-1 0,-5 0 0,-1-1 0,0 0 1,0 0-1,0 0 0,-1-4 0,-3-1 25,-5-5 0,-1 1 0,-4-4 0,-1 1 0,-1-1 0,1-2 0,2-3 1,1-3-1,-1-2 0,1-2 0,2-2 0,1-2-730,5-1 0,3 0 1,1-1-1,0 0 0,1-2 1,5-1 647,6 1 0,5 2 0,8 0 0</inkml:trace>
  <inkml:trace contextRef="#ctx0" brushRef="#br0" timeOffset="121">20202 8395 7828,'8'-11'613,"-1"1"0,-2 2 0,-1 0 1,0 3-270,0 5 0,0 5 1,-5 7-1,-2 2 1,-2 3-1,-2 6 0,-1 6 1,0 2-1,0 2 1,-2 3-1,0 1 0,-2 3-376,-1 0 0,1 2 0,0-3 1,0 2-1,1-4 0,2-3 1,2-7-1,0-4-174,0-3 1,5-16 0,-2-5 0,4-11 0,2-8 0,4-3 0,1-3 0,2-2-1,0-3 1,1-2 0,-2 1 0,1-1 73,2 2 0,1-2 1,1 4-1,-1 2 0,0 2 1,-1 2-1,-2 2 1,-1 7-1,2 4 0,0 6 354,3 3 1,-5 6 0,-2 3-1,1 3 1,-1 1 0,0 0-1,1 0 1,3 1 0,0-3 0,2 0-1,1-3 1,-1-2-165,0-2 1,0-1-1,0 1 1,0 1 0,1-1-1,-1-3 1,0-4 0,0-3-1,0-1 1,-1 0 0,-2-2-1,-2 0-22,-2-3 1,0 1 0,-5 0 0,0 0 0,0 0 0,0 0 0,-2 1 0,-2 3-114,-4 4 0,-1 4 0,1 4 0,3 4 0,4 3 0,1 1 0,0 0 0,0 0 0,0 0 0,0 0 0,1 1-70,4-1 1,-3 0 0,6 0-1,2-1 1,1-2 0,1-2-1,0-2 1,0-2 0,0-2-1,0-1 1,0-1 125,1-3 1,-5-3 0,-2-5 0,0-1-1,-3-2 1,-2-1 0,-1 1 0,0 0-1,0 0 1,-1-1 0,-2 1 0,-3 2 88,0 0 0,3 1 1,-2 0-1,1 0 1,-1 0-1,3 0 1,2 1-28,4 3 0,3 2 0,5 6 0,0 0 0,0 0 0,0 0 0,0 0 0,0-1 0,1-3 0,0-3 0,2-1 40,1 0 0,2 0 0,-3-6 0,1 0 0,-1-4 1,-1-1-1,1-1 0,1 0 0,-1-1 0,-1 1 1,-3 0-1,-3 0-148,-4-2 0,1 4 0,-1 2 0,-1 3 0,-3 2 0,-4 3 1,-4 5-1,-3 6 0,-1 6 0,0 6 73,0 5 1,-1 3 0,1 2 0,1-1 0,2 0-1,2 1 1,0 0 0,2 2 0,0 2 0,2-2-1,2-2 1,1 0 49,0-1 1,5 0 0,3-1 0,3-3 0,1-4 0,0-3-1,2-5 1,1-3 0,1-1 0,-1-1 0,-2-3 0,-1-4-90,0-3 0,1-5 0,-1-4 1,-1 0-1,-2-1 0,-2 0 1,-1-2-1,0-1 0,-1 1 1,-2 3-1,-2 1 0,1 1 8,2 2 0,-3-3 0,3 7 0,-4-1 0,-3 2 0,-1 7 0,2 7 119,0 3 1,2 3 0,0-1 0,0 0-1,0 0 1,0 0 0,0 0 0,0 1-1,0-1 1,0 0 0,0 0 68,0 0 1,4-4 0,0 0-1,0 0 1,2 0 0,2-1 0,3-1-89,1-4 0,-1-2 1,-2-4-1,-2-4 0,0-1 1,-2-1-1,0 2 197,-2-1 1,0 3 0,1 2-208,4 3 1,-1 1-184,1 0 0,0 0 0,4 0 224,0 0 0,-4 0 8,0 0 0,1-4-21,3 0 1,-6-2-167,-2 2 0,-1 3-398,1-3 291,-2 3 1,7-5 34,-5-2 0,1 3 61,0 1 0,-4 1-35,3-1 1,-1 3 0,-1-5 72,2 1 0,2-1 1,-4-3-1,3 1 0,-1-2 1,0 0-1,1-3 0,0 0 1,2-3-1,0-3 0,1-1 1,0-2-32,0-4 0,-4 2 0,3-4 0,0 2 1,-2 3-1,1 3 0,-4 4 0,0 2 145,-2 2 1,-4 11 0,-2 5 0,-1 7 0,-1 5 0,0 4 0,0 3 0,-1 1 0,-1 1-1,1-1 1,2 0 0,2 2-66,2 2 0,-2-1 1,0 3-1,3-3 1,0-4-1,2 0 1,2-2-1,2 0 1,4-5-1,3-4 1,1-4-105,0-4 0,0-3 0,0-2 1,0-3-1,-1-4 0,-1-3 0,-2-2 1,0-2-1,-1-1 0,-2 1 0,-1 1 1,0 2 262,-1 0 1,-2 4 0,-1 0 0,0-2-1,-1 1-191,-3 1 0,2 4 0,-2 8 1,4 4-1,3 3 0,2-1 1,1 0-1,1-3 0,-1-1-180,4 1 1,-1-3 0,1 3-1,-2 0 1,1-2 0,2 2-1,1-2 1,0 1 0,1-4 271,-1 0 1,-2-1-1,0 2 1,-3 2-1,-1 2 1,0 2-1,-1 2 1,-2 3-3,-2 2 0,-1-1 0,0 5 0,0 1 0,0 4 0,0 3 0,0 5 0,0 2 1,-1 1-1,-2 1 0,-1-1 0,1-1-57,2-3 1,-3-3-1,0-9 1,1-4-1,1-4 1,-2-5 0,-3-7-1,-1-7 1,1-5-150,2-4 0,-4 1 0,4-5 1,0-2-1,-1-1 0,2-1 1,0 0-1,0 0 0,1-1 145,2 1 0,-4 0 0,-2-1 0</inkml:trace>
  <inkml:trace contextRef="#ctx0" brushRef="#br0" timeOffset="122">21891 8310 7713,'0'-13'243,"-5"5"1,1 0-1,0 0 1,0 0 0,0 0-1,0 0 1,0 0-13,0 0 0,-4 4 1,3-3-1,-2 1 0,-3 4 1,-2 2-1,-3 4 0,-1 5 1,1 6-1,2 5 1,2 3-1,2 2 0,2-1 1,0 0-247,0 1 1,5-3 0,-2 0 0,4-4 0,4-4 0,4-4 0,3-3 0,2-5 0,3-2 0,3-5 0,1-7 0,1-7-70,0-4 0,2-1 1,2-2-1,-1-2 1,-1-3-1,-2-2 0,0 1 1,0-3-1,2-3 1,0-3-1,-3 2 0,-3 1 227,-4 2 1,-2 6-1,-3 5 1,-5 6-1,-6 5 1,-5 10-1,-3 10 1,-1 10-1,0 5 1,-2 4-63,-2-1 0,3 4 0,-2 2 0,4 1 0,4 3 1,0 0-1,2-1 0,0 0 0,2 1 0,2-1 1,2 0-1,4-5-240,7-2 1,2-7 0,6-3-1,2-4 1,1-4 0,0-4-1,-2-4 1,0-4 0,0-5 0,2-6-1,1-6 1,-1-1 148,-2-3 1,-4 0 0,-3-4 0,0-2 0,3-1 0,-4 1 0,-2 0 0,-3 0 0,2-3 0,-1-1 0,0-2 0,-2 2 92,-1 3 1,-2 2 0,-4 7-1,0 3 1,-2 5 0,-2 6-1,-4 6 1,-3 6 0,-1 6-1,0 6 1,0 5 19,0 3 1,1 5-1,1 2 1,2 1 0,0 2-1,0-1 1,1-1 0,2 0-1,1 0 1,0 3 0,0 0-1,1-1-182,2 0 1,6-6 0,3 1 0,3-4 0,1-3 0,2-6 0,1-5 0,1-3 0,0-2 0,0-2 0,0-3 0,-1-4 57,-1-4 0,-2-8 0,0-3 0,0-1 1,0 1-1,-1 0 0,-1 0 0,-2-1 0,0 1 1,-1 3-1,-2 2 0,-1 2 53,0 0 0,1 1 0,-2 2 0,1 3 0,-1 5 0,-2 6 0,-1 5 0,0 2 0,0 0-149,0 0 0,2 4 0,0 2 0,2-1 0,-1 1 0,0-3 0,-1-2 0,2 0 0,-1-1 0,0-2 1,0 0-4551,1-2 4667,5-5 0,3-9 0,7-7 0</inkml:trace>
  <inkml:trace contextRef="#ctx0" brushRef="#br0" timeOffset="123">22668 7994 7713,'0'-12'515,"-1"-5"1,-3 3 0,-4 3 0,-3 7 0,0 6 0,3 6 0,2 3-586,1 1 0,4 5 0,-3-1 1,2 0-1,2 0 0,2 2 0,0-1 1,4 2-1,0-1 0,3 1 70,-3 0 0,11-5 0,-4 4 0</inkml:trace>
  <inkml:trace contextRef="#ctx0" brushRef="#br0" timeOffset="124">22814 8188 7713,'8'-12'530,"-1"0"0,-1 0 0,0 0 1,-1-1 65,-2 1 1,-3 5 0,-4 5 0,-4 4-1,-2 8 1,1 3 0,2 5 0,0 0-1,2 0-601,0 1 0,0 0 1,5 3-1,0-2 0,0 0 1,0-1-1,0-1 0,0-2 1,0 0-1,2-1 0,2-3 1,4-2-118,3-2 1,1-6 0,0 2 0,2-4 0,0-4-1,3-4 1,-1-4 0,0-3 0,0-2 0,-1-1 0,-3-1-1,-2 2 121,-2-1 1,0 2 0,3 4-1,-2 0 1,-2 0 0,0-1 0,-2 4-34,0 5 0,3 1 0,-3 11 0,-1 2 0,0 1 1,0 1-1,0 1 0,0 2 0,0 1 0,0-1 1,0-1-1,0-2-593,-1 0 0,2 0 0,0-1 0,2-3 0,1-5 0,-1-7 0,-2-7 378,1-4 1,-5-5 0,5 2 0,-2-2-1,0-4 1,-2-3 0,1-2 0,0 0 0,1-5-1,-1-4 1,-1-4 0,1-1 653,1-3 1,4 0 0,-2 3 0,-1 5-1,2 7 1,-2 6 0,0 6 0,-2 6 0,-1 9-41,-2 8 0,-5 7 1,0 4-1,0 3 1,-2-1-1,2 2 0,-1 0 1,3 3-1,1-1 1,-1 1-366,-1-2 0,0 0 0,4 5 0</inkml:trace>
  <inkml:trace contextRef="#ctx0" brushRef="#br0" timeOffset="125">2231 6562 7896,'-8'-5'658,"1"2"-195,3-6 1,1 6-1,-4 0-315,1 6 1,2 0-1,5 4 1,2 1-22,1-1 1,1-3 0,-4 3-1,2 1 54,1-1 1,1-3-716,-5 5 1,1-6 533,3 1 0,4 3 0,4 0 0</inkml:trace>
  <inkml:trace contextRef="#ctx0" brushRef="#br0" timeOffset="126">1517 6142 7855,'0'-13'-164,"-4"5"0,-2 0-196,-1-2 1,5 3 359,-2-1 0,2 0 0,2-5 0</inkml:trace>
  <inkml:trace contextRef="#ctx0" brushRef="#br0" timeOffset="127">1517 5732 7883,'0'-13'273,"0"1"1,0-1 495,0 1 0,0 6-618,0 6 1,-5 11 0,-4 11-1,-2 6 1,-1 7 0,-2 5-1,-1 7 1,-3 5 0,-2 6 0,0 4-1,-1 3 1,11-31 0,-1 0-1,1 0 1,0 0 0,-10 33-1,4-5 1,3-8 0,5-12 0,4-12-1,2-8 1,4-8 0,1-8-219,1-11 1,5-6 0,0-5 0,2-5 0,1-4 0,1-4 0,0-3-1,3-1 1,0 0 0,-1-1 0,-1-1 0,-1 1-121,-1 0 1,0 3 0,1-4 0,-1 3 0,1 2 0,-1 2 0,-1 3 0,-1 6 288,-2 7 1,-5 6 0,1 12 0,-3 5-1,-1 4 1,0 0 0,0-1 0,2-2-1,1 1 1,1-1 0,0 1 0,1-2-89,4-3 1,2 3-1,1-4 1,1 0 0,-1-3-1,1-3 1,-1-1 0,0-1-1,1-3 1,-1-4 0,1-5 119,-1-3 1,1 0 0,-1-3 0,0 0 0,-1-1 0,-1 0 0,-3-1 0,-1 2 0,-4 1-1,0 2-34,-2 3 1,0 7-1,-2 6 1,0 7 0,-3 4-1,1 1 1,0 1-1,0-1-219,1 1 1,2 3-1,1 1 1,0-2 0,0-1-1,0 0 1,0 1 0,1 2-1,2-2 1,2-1 0,4-2-1,3-1-95,3-3 0,3 2 0,-2-6 1,2-1-1,-1-2 0,3-1 0,-2-1 1,0-3-1,-3-5 0,-3-2 1,-2-1 282,-2 0 0,-5-5 0,1 0 0,-4 2 0,-3 1 0,-2 2 0,-1-1 0,-1 1 0,2 0 0,-2-1 0,2 1 0,-2-1-10,0 1 0,4-1 1,-1 1-1,2 0 1,4 1-1,2 2 1,4 5-60,3 3 0,2-3 0,-1-1 0,2 3 1,1 0-1,2 2 0,-1 0 0,1-1 0,-1-2 1,1-1-1,0 1 0,-1 2 28,-1 1 0,3 0 1,-1 0-1,-2 0 1,-1 0-1,-2 0 1,1 0 52,-1 0 0,-6 0 0,-6 0 0,-7 0 1,-4 1-1,-2 3 0,1 5-37,-1 2 0,1-3 1,1 0-1,1 2 0,2 1 1,0 1-1,-1 1 0,3 1 1,0 1-1,3 1 0,2 0 1,1-3-148,0 0 0,5-1 0,4-1 0,3-1 0,3-3 0,3-1 0,2-4 1,2 0-1,1-4 0,1-2 0,-2-4 0,-3-3 98,-1-2 1,3 0 0,-5-3 0,0-2 0,-3 0 0,-2 0 0,-1 2 0,-3-1 0,0 2 0,-2 3 0,1 2 19,-3 0 0,-2 2 1,-2 4-1,-2 8 1,-1 6-1,1 2 1,2 1-1,1 0-319,0 4 0,0-2 1,0 5-1,0-3 0,0-1 1,1-3-1,2 1 1,2 1-1,2 1 304,3-5 0,1 1 0,1-5 0</inkml:trace>
  <inkml:trace contextRef="#ctx0" brushRef="#br0" timeOffset="128">2536 5856 7842,'-12'-18'689,"4"3"1,-1-5-1,1 2 1,1 3 0,2 1-1,1 2-625,-1 0 1,3 5-1,6 4 1,4 6 0,3 5-1,0 3 1,0 1-65,2 1 0,2-1 0,10 1 0</inkml:trace>
  <inkml:trace contextRef="#ctx0" brushRef="#br0" timeOffset="129">2797 5570 7842,'0'-24'0,"2"2"444,2 2 1,-3 0 0,5 0-1,-2 3 1,0 3 0,0 3 0,0 1-1,2 5 1,0 4-237,-1 6 1,-1 6-1,-4 6 1,-1 3-1,-2 4 1,-1 2-1,0 3 1,0 4-1,-2 2 1,1 1-1,-1 0 1,2 2-751,-2 1 0,5 0 0,-5-2 0,2 0 0,0 1 0,1-2 0,2-2 0,1-4 1,0-3-1,0-8 0,0-4 323,0-2 1,0-8 0,0-5 0,0-8 0,0-6 0,0-4 0,0 0 0,0-1-1,0-1 1,0 0 0,0-1 542,0 0 1,0 2 0,0-2 0,0 3 0,0 2 0,0-1 0,0 2 0,0 1 0,0 2 0,0-1-113,0 1 1,6 5 0,2 4 0,3 5-1,3 3 1,1 2 0,3 3 0,0-1-1,1 1-212,0-2 0,2 1 0,4 3 0</inkml:trace>
  <inkml:trace contextRef="#ctx0" brushRef="#br0" timeOffset="130">3655 5794 7797,'0'-13'267,"0"1"0,-1-1 1,-2 1-1,-1 0 1,1-1-1,2 1 1,1-1-1,0 1 79,0-1 0,0 1 0,0 2 0,0 8 0,0 8 0,0 10 0,0 3 0,0 3 0,0 3-385,0 4 0,1-1 1,2 5-1,1 0 0,-1 0 1,0 0-1,-1 0 0,2-1 1,1-2-1,-1-1 1,0 1-1,-1-4-91,-2-4 1,0-4 0,2-6-1,1 1 1,-2-2 0,-5-4 0,-5-7-1,-2-7 1,0-4 0,2-2 76,-2 1 0,-1-6 0,-1-1 1,1-2-1,1 0 0,3 0 0,0 1 1,2 0-1,-1 1 0,4 1 0,0 0 1,2 3 53,0 1 0,0 6 1,2 1-1,2 1 0,4 4 1,3 2-1,1 2 0,1 4 1,-1-1 105,1 1 0,-2 4 0,-2-4 0,0 3 0,0-2 0,2-2 0,1-1 0,-3 0 1,-1 1-1,2-3 0,1 0 0,2-2 53,-1 0 1,2-2 0,0-2-1,-1-4 1,-1-3 0,-1-2-1,0 1 1,1 0 0,1-2-1,-1-1 1,-1-2 30,-3 2 1,3 1 0,-4 2-205,0-1 1,-3 6 0,-8 4 0,-4 5 0,-2 3-16,2 2 1,-3-3 0,3 5 0,-2 0 0,0 1 0,3 0 0,2-2 35,2 2 1,2 1 0,1 1-1,0 1 1,0-1 0,0 0-1,0 1 1,1-1 0,3 1-1,3-1 1,1-1-56,1-2 1,-1 0-1,4-3 1,2-1 0,1 1-1,2-3 1,0-2-1,-1-1 1,2-1 0,0-4-1,1-3 1,-1-3-27,0-1 1,3-5 0,-3-1-1,1-1 1,2-3 0,0-2-1,-2-2 1,-1-2 0,-1-2 0,-1 0-1,1-2 1,-2 0 102,-1-3 0,-3 0 0,-2-3 0,-2 1 1,0 0-1,-1-1 0,-1 2 0,-2 3 0,-2 3 1,-1 2-1,0 2 4,0 3 0,-1 7 0,-3 4 0,-4 8 0,-3 7 0,-2 6 0,1 5 0,1 4 0,1 1 0,2 3-3,-2 2 1,-1 2-1,-1 2 1,1 2 0,1 1-1,3 0 1,0 1 0,2 1-1,-2 2 1,1 1 0,1 2-1,2 0-117,1-4 1,8 1 0,2-5 0,3-1 0,3-3 0,1-6 0,3-6 0,2-6 0,2-4-1,0-3 1,0-1 0,-1-1 82,1-3 0,1-7 1,2-7-1,-1-2 1,-2-3-1,-2-3 0,2-5 1,1 1-1,-1-2 1,-2 2-1,1-2 0,-2 0 149,-2-2 1,-2-2 0,0-2 0,2 1 0,-3 0 0,-3 0 0,-4 1 0,-2 1 0,-1 3 0,1 2 0,-1 4-74,-2 4 1,-2 9 0,-4 12-1,-4 6 1,-3 11 0,-1 4-1,-1 8 1,-1 2 0,-1 5-1,-1 1-130,0 1 0,1 4 0,0 2 0,-2 2 1,2 1-1,1 3 0,2 1 0,1-2 1,1-3-1,3-3 0,2-6 0,2-6-37,2-5 1,1-12-1,1-2 1,3-6 0,4-6-1,2-6 1,0-4-1,-3-3 1,0-3 0,-1-3-1,3-2 105,-2 1 0,4-3 1,-4 5-1,1-2 0,0 2 1,1 1-1,-3 3 1,0 1-1,-1 2 65,4-1 1,-2 6-1,0 4 1,-1 6 0,0 5-1,0 4 1,-2 0 0,0 0-1,1 2 1,2 1 0,3 2-401,1-2 1,1-1 0,1-3 0,-1-1 0,1-2 0,-1 0 0,1-1 0,-1-1 0,2-2 0,1 0 0,2-1 0,-2-3 193,-1-4 1,-1 1 0,1-7 0,1-2 0,-2-3 0,-1-2 0,-2 0 0,0-1 0,-4 1 0,-1-1 0,-4 1 0,-1 0 672,0 1 1,0-1 0,-1 5 0,-4-1 0,-3 2 0,-3 3 0,-1 4 0,-1 4 0,1 4 0,-1 4 0,1 5-362,0 3 1,1 0 0,1 3 0,2 0 0,-1 1 0,2 0 0,3 1 0,3-2 0,1 1 0,0-2 0,0 0 0,0-3-371,0-1 0,5-6 0,4-1 0,2-2 0,1-2 0,1-2 0,0-2 0,3-3 0,0-4 0,-1-3 0,-1-3 0,-1-1-10,-1-2 1,0-4 0,-1 5-1,-1-1 1,-3 1 0,0 0 0,-2 4 232,1 2 0,-2 13 0,-4 1 0,-1 6 0,-2 2 0,-1 1 1,1-1-1,2 2 0,1 1 0,0 2 0,0-2 0,0-1-793,0-2 0,1-4 1,2 1-1,2-1 0,2-1 1,3-3 757,1-3 0,1-6 0,1-2 0</inkml:trace>
  <inkml:trace contextRef="#ctx0" brushRef="#br0" timeOffset="131">5159 5508 7797,'2'-24'435,"0"2"1,3 3-1,-3 1 1,0 5-1,-2 8-419,0 9 0,0 10 0,0 4 1,0 1-1,0 3 0,0 2 1,0 1-1,0-1 0,0 1 0,0 2-16,0 2 0,0 2 0,0 7 0</inkml:trace>
  <inkml:trace contextRef="#ctx0" brushRef="#br0" timeOffset="132">5197 5881 7797,'0'12'319,"0"-2"0,0-6 1,0-10 196,0-7 0,1-3 0,2-4 0,2-1 1,1 0-1,1 2 0,-2 0 0,2 1 1,0 0-1,1 2 0,1 3 0,-1 2-399,2 2 1,1 0 0,1 5-1,0 1 1,1 1 0,-1 4 0,-1 3-1,-2 6 1,-4 5 0,-1 0-410,1 2 0,-1-3 0,-4 5 0,0-2 1,0-3-1,0-1 0,0-2 0,0 0 267,0 1 1,0-8 0,0-5 0,0-8-1,0-6 1,1-4 0,2 0 0,1-1-1,0 1 1,0-1 213,0-1 1,6 4 0,-3-4 0,1 3 0,1 1 0,-1 3 0,0 1 0,0 4-66,2 4 1,-3 3 0,0 2 0,-2 3 0,0 4 0,-1 5 0,0 2 0,-1 3-1,-2 0 1,-1 1 0,1-1 0,2 2-167,1-1 1,2-2-1,-3 2 1,1-1-1,0-3 1,0-1 0,1-3-1,1-1 1,1-4-1,0 0 1,2-3 23,3-2 1,0-6 0,0-5-1,-1-4 1,-1-4 0,-2 0-1,2-1 1,1 0 0,2-2-1,-1 0 1,-1 2 0,-1 1-130,-2 3 0,-1 1 0,3 1 0,-2 1 1,0 2 200,-1 6 0,3 6 0,-6 10 0,-1 0 0,-2 1 0,-1-1 1,0 1-1,0-1 0,0 1 0,0-1 0,1 0 0,2 1-707,1-1 0,0 1 0,-4-1 1,2 1-1,2-2 0,4-4 0,2-7-1463,-2-7 1,2-4 2115,-6-2 0,6-10 0,-3-4 0</inkml:trace>
  <inkml:trace contextRef="#ctx0" brushRef="#br0" timeOffset="133">5868 5495 7770,'11'-41'643,"-3"-1"0,2 5 0,-5 5 0,1 3 0,-1 6-268,-2 5 1,-1 11 0,-2 7-1,0 7 1,0 4 0,0 1-1,0 1 1,0 1 0,0 1-376,0 1 0,0 7 0,0-4 0</inkml:trace>
  <inkml:trace contextRef="#ctx0" brushRef="#br0" timeOffset="134">6489 5868 8131,'9'-12'142,"-1"-1"0,-4 1 0,3 0 0,0-2 0,0-1 0,3-3 0,1 0 1,1-2 260,0 1 0,1 0 1,-2-3-1,-1 2 1,-2 1-1,0 1 1,-1 3-1,-4 8 1,-6 11-1,-4 10-320,0 6 1,-2 0 0,3 1 0,1-1-1,-1 1 1,3-2 0,2 1 0,1-2-1,0 0 1,0-3 0,1-1-103,3-2 1,3-1-1,6-3 1,1-4-1,1-2 1,1-4 0,1-2-1,-1-4 1,1-4-1,-2-4 1,-1-2-1,0-1 164,2-3 0,-6 3 0,1-1 1,-4 2-1,-3 3 0,0 1 1,0 2-45,-1 0 0,-1 6 1,-2 6-1,0 7 1,0 4-1,0 1 1,0 1-1,0-1-506,0 1 0,4-1 0,1 1 0,2-2 0,3-2 0,1 0 405,1 0 0,6 2 0,2 2 0</inkml:trace>
  <inkml:trace contextRef="#ctx0" brushRef="#br0" timeOffset="135">7583 5781 7791,'-5'-12'287,"2"4"1,-4-1-1,2 0 1,2-2-1,1-2 1,2 1 0,0-1 1610,0 1-1769,0-1 0,6 1 0,2 0 0,3-1 0,0 1 0,-1-1 0,-2 2 1,2 2-1,1 2 0,0 2 0,-3 7 0,-3 5 0,-4 4 0,0 1 1,2 1-1,1-1 0,-1 1 0,0 0 0,0 3 0,2 0 0,1-1 1,0-2-179,1-5 1,0 3-1,3-4 1,-2 1-1,2-1 1,1-1 0,1-4-1,1 0 1,-1-2-1,1-2 84,-1-2 1,-5-3 0,-1-5 0,-2 0 0,0-1 0,-1 1 0,-1-1 0,1 1-1,1-1 1,-1 1 0,-2 0-47,-1-1 0,-1 6 1,-2 4-1,-1 6 1,1 5-123,2 4 1,1 0 0,0 0-1,0 1 1,1-1 0,3 1 0,5-2-1,2-2 1,1 0 0,1-1-1,1 0 1,1-1-43,1-1 1,5-2 0,-3-4 0,0 0 0,0-2 0,-3 0 0,-3-4 0,-2-1 0,-3-2 0,-1-2 0,-4-2-1,0 1 382,-2-1 1,-2 1 0,-2-1 0,-5 1 0,-5 0 0,-4 0 0,0 3 0,-2 1-1,1-1 1,-2 2 0,1 2 0,0 1-322,2 0 1,2-1 0,3 5 0,1 0 0,0 2 0,0 2 0,4 4 0,4 3 0,3 2 0,1-1 0,0 1 113,0-1 0,11 6 0,3 1 0</inkml:trace>
  <inkml:trace contextRef="#ctx0" brushRef="#br0" timeOffset="136">8217 5707 7791,'0'-13'249,"0"1"0,0-1 0,0 1 0,0-2 0,-1-1 1,-2-2-1,-2 2 0,-1 1 106,1 2 1,-4-1 0,4 1 0,-2 1 0,-3 1 0,-1 3 0,-1 2 0,-1 4 0,1 3 0,-1 8-359,1 5 1,1 0-1,3 5 1,2-1-1,2 0 1,0 3 0,1 1-1,2-1 1,2-3-1,3-1 1,5-3 0,2-1-76,1-2 1,0-3 0,1-2 0,1-2-1,1-2 1,1-3 0,1-4 0,0-6-1,1-4 1,0-4 0,-1-2 0,0-5 292,1-3 0,-3-6 1,5 0-1,-2-2 0,-3-1 1,-1 0-1,-2-2 1,-1-1-1,-1 0 0,-3 4 1,-2 7-1,-2 7-164,-2 6 0,-2 3 1,-3 6-1,-5 7 1,-2 8-1,-1 8 1,0 4-1,-1 4 0,1 2 1,1 2-215,2 1 1,-2 4 0,4-3 0,0 2-1,3 1 1,3 0 0,1 1 0,0-1-1,0-2 1,1-2 0,5-4 0,5-4 9,4-4 1,6-4 0,-3-2 0,0-2 0,1-5 0,-1-4 0,0-4 0,-1-6-1,-1-5 1,1-4 0,-2-2 0,-3 0 279,-3-1 1,2-1 0,-3-2-1,2 1 1,-2 2 0,-3 3 0,0 1-1,-1 3-137,-2 1 0,0 8 0,-2 6 0,0 7 0,0 4 0,0 3 0,0 1 1,1 2-1,2-1 0,3 1 0,-1 0-419,1-2 0,3-1 0,-2-1 0,1 1 0,1 0 0,0-3 0,2 0 429,2 0 0,-1 2 0,1-1 0</inkml:trace>
  <inkml:trace contextRef="#ctx0" brushRef="#br0" timeOffset="137">8739 5359 7791,'-12'-13'0,"0"1"697,-1-1 1,2 5 0,1 1 0,2 2 0,0 3 0,2 4 0,5 3-1171,4 2 1,6 1 0,0 5 0,2-1 472,1 1 0,1 5 0,-1 1 0</inkml:trace>
  <inkml:trace contextRef="#ctx0" brushRef="#br0" timeOffset="138">9100 5533 8246,'-6'-13'554,"5"1"0,-3-2 0,1 0 0,0 0 0,-1 3 0,1 0 0,1 0 0,-1-1 0,-3-1-328,-1 1 1,-1 5 0,-4 4 0,-1 6 0,1 7 0,-1 3 0,0 5 0,-3 2 0,0 2-1,2 1 1,3 1-333,3-3 0,5 2 0,-3-4 0,2 2 0,0-2 0,3-1 0,4-2 0,5-3 0,4-2 0,3-2 0,3-5 0,0-3-23,0-1 1,4 0-1,-1-1 1,1-3-1,0-5 1,-2-3-1,-2-3 1,-2-3 0,1-1-1,1-2 1,0 0-1,0 0 565,-3-1 0,-3 0 1,-2 0-1,-2 3 1,1 1-1,-3 3 0,-1 1 1,-5 4-400,-5 6 0,4 3 1,-4 12-1,0 2 0,1 1 1,0 1-1,0 1 0,0 0 1,1 1-1,2-1 0,1 1 1,0-2-278,0-1 0,1-2 0,2 1 0,2-1 0,2 1 0,3-2 0,1-3 0,1-4 1,1-2-1,-1-2 0,1-2 317,-1-2 1,1-3 0,-1-5 0,0-2 0,-1-1 0,-1-2 0,-2 2 0,1 1 0,-1 2 0,-1-1 0,0 1 91,0-1 0,-3 2 1,3 4-1,-2 7 0,-2 7-330,-2 4 0,-1 2 0,2-1 0,1 1 0,1-1 0,0-1 0,0-1 0,2-2 0,-1 2-4855,1 1 5016,3-4 0,-7-2 0,3-5 0</inkml:trace>
  <inkml:trace contextRef="#ctx0" brushRef="#br0" timeOffset="139">9000 5110 7754,'-12'-11'401,"0"3"1,-1-2 0,-1 4 0,-1 0 0,-1-3 4,0 2 0,10 2 0,6 5 0,6 1 0,5 2 0,2 2 0,-1 1 0,1 0 1,-1-2-1,1 0 0,0 1-865,4 2 1,-3-3 0,4 3 0,-2 0 0,2-1 0,0 1 0,2-2 458,-1 1 0,2 3 0,4-2 0</inkml:trace>
  <inkml:trace contextRef="#ctx0" brushRef="#br0" timeOffset="140">9411 5073 7754,'-2'-11'1209,"-2"1"0,-4 3 0,-2 3-935,2 5 0,2 1 0,6 6 0,0 2 0,0 2 1,0 3-1,0 3 0,2 0 0,1 0 0,2-1 1,2-1-1,1 1-413,-1-2 1,4-1 0,-2-2-1,2-1 1,1-2 0,-1-4-1,-1-1 1,-2 0 0,2-1 0,1-3-1,1-3 1,-1-3 238,-3-6 1,2 3 0,-6-9 0,-1 0 0,-2-1 0,-1-2-1,0 0 1,-1 0 0,-3 1 0,-4 0 0,-3 2 0,-2 3-282,1 1 0,-2 3 0,-1 3 0,-2 4 0,1 2 1,-1 2-1,0 2 0,2 2 0,3 6 0,2 3 1,3 5 180,2 2 0,1 1 0,4 3 0</inkml:trace>
  <inkml:trace contextRef="#ctx0" brushRef="#br0" timeOffset="141">9796 5557 7720,'-1'9'509,"-2"-1"1,-1 2 0,1 1 0,0 3 0,0 1 0,-1 3-1,2 1 1,0 2 0,2 0 0,0-1 0,0 1 0,0 0 0,0-2-372,0-1 0,0-1-138,0-5 0,-5 0 0,-2 1 0</inkml:trace>
  <inkml:trace contextRef="#ctx0" brushRef="#br0" timeOffset="142">1281 7261 7882,'-13'0'1238,"1"0"1,0 0-1080,-1 0 1,6-2 0,3-2 0,3-4 0,1-3 0,0-3-1,0-1 1,2-3 0,5-1 0,6-4 0,2 0 0,3-1-99,3 4 1,-2-2-1,2 5 1,-1 2 0,1 1-1,0 3 1,0 3-1,-2 4 1,-1 2 0,-2 4-1,1 2 1,-3 4 0,-3 4-1,-4 5 1,-2 2-1,-2 2-123,-2 0 0,-1-2 0,0 3 0,0-2 0,-1-2 0,-2-3 0,-2-1 0,-2-3 0,-3-3-78,-1-4 0,3-4 1,1-4-1,1-4 1,4-3-1,0-2 1,2 1-1,0-1 1,2 2-1,0 2 68,3 0 1,0 6 0,-2-2-1,2 1 1,2 0 0,3 1 0,1 2-1,1 1 1,1 0 0,-1 0-1,1 0 1,-1-2 135,1-2 1,3 1-1,2-5 1,0-2-1,0-1 1,-1-1-1,-1-2 1,2-1 0,0-3-1,0-2 1,-1-2-1,-1-2 9,1-5 1,-1 1-1,-5-4 1,-1 2 0,-3 2-1,-1 3 1,-2 3-1,0 3 1,-1 2-79,-5 6 0,-3 10 1,-8 10-1,1 7 1,-2 6-1,-1 4 1,-2 4-1,2 2 0,1 3 1,2 1-1,1 1 1,1-1-16,2-3 0,5 3 1,-1-4-1,3 1 1,1-3-1,1-2 1,3-6-1,6-4 1,4-7-1,3-6 1,1-3-1,2-4-10,-1-2 1,-2-4 0,2-7 0,-1-3 0,-3-1 0,-1-4 0,-2-1 0,1-3 0,-1 1 0,-1 4 0,-2 1 0,-4 3-22,1 0 0,-5 2 0,3 6 0,-2 6 0,-2 8 0,0 7 1,0 4-1,0 3 82,0 2 0,0 0 1,0 4-1,0-2 0,0-1 1,0-1-1,0 1 1,0-2-1,1 1 0,2-2 1,2 0-1,2-4-671,3-5 1,-3 1 0,1-6 0,2-1 639,1-2 0,1-12 0,1-3 0</inkml:trace>
  <inkml:trace contextRef="#ctx0" brushRef="#br0" timeOffset="143">2089 6801 8737,'-8'-4'30,"-1"-1"0,1 1 1,-3 6-1,1 0 1,3 4-1,2 1 1,2 3-1,2 1 1,1 1-1,0 2-30,0 2 0,5-2 0,2 4 0</inkml:trace>
  <inkml:trace contextRef="#ctx0" brushRef="#br0" timeOffset="144">2226 7112 9545,'-7'-6'308,"1"-1"1,6-5-1,0-1 1,0 1-1,2 1 1,0 1-1,4 3 1,1 2-1,2 2-317,2 1 1,2 2 0,-2 2 0,-1 2 0,-2 4 0,2 3 0,-1 3 0,1 1 0,-3 2 0,-2 0 0,-2-1 0,-1 1-149,-2-2 0,0-1 1,0-2-1,0 1 1,-2-1-1,-2-2 1,-3-6-1,0-8 93,3-6 0,3-2 1,1-2-1,1-1 0,2-3 1,2 0-1,1 0 1,1 2-1,0 3 0,1 0 1,0 1-1,1-1 146,0 1 1,2 4 0,2 1-1,-1 1 1,1 2 0,-1 0 0,0 0-1,1 1 1,-1 0 0,1 0 0,-1-1-83,1 2 0,4 0 0,3 2 0</inkml:trace>
  <inkml:trace contextRef="#ctx0" brushRef="#br0" timeOffset="145">3332 6987 7881,'0'-12'268,"0"-1"1,0 1 0,0-1 1510,0 1-1696,0 5 0,-1 2 0,-2 7 0,-3 5 0,1 6 0,-2 2 0,1 3 0,-1 4 0,2 4 0,-1 3 0,4 0 0,0 0 0,2 0 0,0-3 0,0-2 0,0-3 0,0-1 0,2 0 0,2-5 0,4-5 0,3-6 0,2-4 0,0-6 0,3-5 0,0-5-127,-1-4 1,1 0 0,-1-7 0,0 0-1,-3-2 1,-2 2 0,0 4 0,-1 2-1,1 0 1,-3 2 103,-2 3 1,0 9 0,-5 7 0,0 7 0,-2 4-1,-1 1 1,-1 2 0,2 1 0,0 2 0,2-2-26,0-1 0,0 2 0,2 1 0,0-2 0,4-3 0,1-2 0,2-3 0,2 0 0,2-2 0,-1 1 0,1-3 0,-1-2-59,1-1 1,3-5 0,1-4 0,-2-3-1,-1-3 1,-2-2 0,-1 1 0,-1-1 0,-2-1-1,0 0 1,1 0 0,-2 3 50,-2 1 1,-1 2-1,-4 2 1,0 6-1,-1 8 1,-2 6 0,-1 2 6,1 0 1,2 1 0,1-1 0,0 1 0,0-1 0,0 1-1,0-1 1,0 1 0,1-1 0,2 0 0,3 1 0,0-2-61,4-3 0,-3 2 1,1-5-1,2 1 0,1-1 1,1-2-1,1-1 1,-1-2-1,-1-2 0,-1-1 1,-2-2-1,2-2-13,1-3 0,-3-2 1,1-3-1,-1-2 1,0 2-1,-1 1 1,0 2-1,-1-1 1,0 1-1,0-1 0,0 1 8,-4-1 0,1 7 1,0 0-1,1 3 0,-1 3 1,-2 6-1,-1 3 111,0 4 1,0-5-1,0 0 1,1 2-1,2 1 1,3 0-1,-1-1 1,1-2-1,-2 1 1,1-1-310,4 0 0,0-4 0,1 3 1,-2-1-1,2-4 0,1 0 0,2-2-3836,-1 0 4065,-5 0 0,4-6 0,-4-1 0</inkml:trace>
  <inkml:trace contextRef="#ctx0" brushRef="#br0" timeOffset="146">4078 6701 8590,'-8'-11'1109,"-1"3"1,5-2-1286,-4 6 1,6 1 0,1 7-1,4 5 1,1 2 0,0 1 0,2 1 175,1-1 0,1 6 0,4 1 0</inkml:trace>
  <inkml:trace contextRef="#ctx0" brushRef="#br0" timeOffset="147">4152 7124 7829,'-8'0'316,"0"-1"1,0-4 0,1-3 0,3-3-1,4-1 1,2-1-101,2 1 0,6-1 0,-2 0 0,5-3 1,2 0-1,3 1 0,0 1 0,0 1 1,-2 1-1,1-1 0,0 2 0,-1 3-172,2 4 0,-4 3 0,3 1 0,-4 1 1,0 3-1,-2 6 0,-3 4 0,-4 4 0,-1 0 1,0 1-1,1-1-161,-1 0 0,-2 4 0,-2-3 1,-2 1-1,-1-4 0,0-2 1,-1-2-1,0 1-8,-2-1 0,4-6 0,-1-6 0,3-9 0,1-4 1,0-5-1,0 0 0,0-2 0,1 2 0,2 0 1,2 2-1,1-1 146,-1 1 1,5-1 0,-3 5 0,1-1 0,1 2-1,0 2 1,2 2 0,2 0 0,-1 1 100,1 1 1,-2 2 0,-2 7 0,-2 4 0,0 3 0,-1 2 0,-1-1 0,-2 1 0,0-1 0,-1 1-113,3-1 1,4 0-1,-2 1 1,1-2 0,1-3-1,-1-2 1,0-2-1,1 0 1,0-1 0,1-3-77,-2-4 0,3 1 1,-2-5-1,2-3 1,1-3-1,-1-3 0,-1 2 1,-2 0-1,2 0 1,-1-2-1,1 2 125,-2 1 1,-1 2-1,2 2 1,-5 6 0,-3 8-1,-1 6 1,1 2-1,2 0-29,1 1 0,1-1 0,-5 1 1,1-1-1,2 1 0,2-1 0,2 0 1,3 0-1,1-4-71,1-4 1,1-3 0,-2-2-1,-3-3 1,-2-3 0,-2-1-1,0-1 1,-1 0 0,-1-4-1,1-2 1,1-2-223,-1 2 0,-2 6 0,-1 0 0,0 0 0,0-2 385,0-2 1,2 12 0,1 5 0,1 6-1,0 2 1,0 0 0,0 1 0,0-1 0,2 1-1,2-1 1,2 1-98,-2-1 1,3-1-1,-3-1 1,3-3 0,3-2-1,1-2 1,2-2 0,-2-1-1,0-1 1,1-3 0,0-6-1,-1-5-86,-1-6 1,-1-2 0,-1-3 0,2-2 0,0-3 0,-1 0 0,-1-4 0,-3-1 0,-1-1-1,-1-2 1,-1-1 0,-2 0 77,2 4 0,-5 6 1,3 8-1,-3 2 0,-2 4 1,-3 6-1,-3 10 0,-1 10 1,-1 6-1,1 4 48,1 2 1,-4 1 0,3 4 0,-2 0 0,1 4 0,2 0 0,1 3 0,2-1 0,0-2 0,0 1 0,1 0 0,2 1-102,1-1 0,5-2 0,3-5 0,3 0 0,2-1 0,-1-4 0,2-5 0,1-5 0,2-6 0,-1-2 0,1-4 0,0-2-51,-2-4 0,-1-7 0,-3-3 0,-2-2 0,0-2 1,-1 0-1,-1 0 0,-2 1 0,0 1 0,-1-1 1,-2 2-1,1 1 110,1 2 0,-2 7 0,0 2 0,-3 3 0,-4 5 0,-1 6 1,1 5 52,2 5 1,1-3 0,2 2 0,0 0-1,0-1 1,0 3 0,0 0-1,0 1 1,2-1 0,1 0 0,2-2-1,1 1-136,-1 0 0,5-5 1,-3-4-1,1 1 0,0-2 1,2-5-1,0-4 0,-2-7 1,-3-2-1,0-3 89,-1-2 1,1 1-1,-2-5 1,1 1 0,-1 0-1,0-2 1,-1 2 0,3 2-1,-1 3 1,0 2-1,0-1 1,0 1 201,2-1 1,1 1 0,5 1 0,0 1-1,1 3 1,1 2 0,1 2 0,3 2-1,1 1 1,3 0 0,0 0-238,-1 0 0,3 0 1,-5 1-1,2 3 1,-2 5-1,-1 2 0,-3 2 1,-3 4-1,-3 2 1,-5 2-1,-3 0 0,-1 1 134,0 1 1,-1-2-1,-3-2 1,-5 1-1,-2-2 1,-2 0-1,-3-5 1,0-1 0,1-6-1,1 0 1,1-3-1,1-2-592,0-1 0,3 0 0,2-1 0,2-3 0,2-5 0,2-2 0,1-1 0,0-1 464,0 1 0,11-6 0,3-1 0</inkml:trace>
  <inkml:trace contextRef="#ctx0" brushRef="#br0" timeOffset="148">6042 6477 7732,'0'-19'445,"0"3"0,0 2 0,0 1 0,0 1 0,-1 1 0,-2 4 1,-1 7-1,-1 7 0,1 5-233,0 5 0,-4-1 0,2 8 0,1 4 1,-1 2-1,4 3 0,0 0 0,2 0 1,0 2-1,0 1 0,0 2 0,0 4-288,0 4 1,0-4-1,2 0 1,0-4-1,4 0 1,-1-1 0,2-1-1,-1-4 1,1-6-1,-2-5 1,1-3 126,-3-3 0,2-8 0,-2-7 1,-5-7-1,-3-4 0,-3-3 0,-1-1 1,0-3-1,-2-1-98,-2-4 0,2 0 0,1-2 1,4 0-1,-1 0 0,1 2 1,1 2-1,2 5 0,1 2 1,2 1-1,0 1 90,0-1 1,0 5-1,2 1 1,2 2 0,4 2-1,3 2 1,2 1 0,-1 0-1,1 1 1,-1 2-1,2 1 1,1 0 25,2 2 1,1-5 0,-3 4 0,1 0 0,0-1-1,-3 0 1,0 0 0,-1 0 0,1-1 0,-1-2 0,1-1 148,-1 0 0,0 0 0,1-1 0,-1-3 0,1-5 0,-2-2 0,-2 0-197,0 3 1,-7 1-1,4 6 1,-2 1-1,0 5 1,-1 5-323,-2 2 1,-1 1 0,2-1 0,1 1 0,1-1 0,0 1 0,0-1 0,0 0 0,-1 1 0,0-2 0,-1-1 0,4-3-1255,1-2 1,-3-1-1,3-5 1,-2-3 1554,-2-5 0,4-7 0,0-4 0</inkml:trace>
  <inkml:trace contextRef="#ctx0" brushRef="#br0" timeOffset="149">6415 6763 7726,'5'-12'626,"-3"0"0,2-1 0,-3 1 0,-2 1 0,-3 2-693,-5 5 1,3 3 0,-3 1-1,0 0 1,-2 0 66,-2 0 0,-5 0 0,-1 0 0</inkml:trace>
  <inkml:trace contextRef="#ctx0" brushRef="#br0" timeOffset="150">5818 6540 11088,'10'0'159,"1"0"0,3 0 1,1 0-1,3 0 0,3 0 1,2 0-1,2 0 0,0 0 1,0 0-1,-1 1 0,0 2 1,-3 1-160,-5-1 0,4-2 0,-1-1 0</inkml:trace>
  <inkml:trace contextRef="#ctx0" brushRef="#br0" timeOffset="151">6925 6826 7718,'-9'4'1126,"1"0"0,4 0-865,-4-4 1,5-1-1,0-2 1,4-4 0,5-3-1,1-4 1,2 1 0,3-3-1,0 1 1,0-1 0,1-1-1,1 1 1,1-1 0,1 3-1,0 3 1,-3 4-155,0 2 1,1 1 0,1 4 0,1 0 0,0 2 0,-3 5 0,-2 6 0,-1 2 0,-2 1 0,1 2 0,-1 0 0,-1 0-351,-2-3 0,4-1 0,-5-1 0,-1-4 1,-2-4 299,-1-10 0,0-8 1,0-4-1,0 2 1,0 0-1,0-1 1,0 0-1,1-1 1,4 1-1,3-1 0,3 2 1,1 1-67,1 2 0,-1 1 0,1 1 0,-1 3 1,0 2-1,1 2 0,-2 3 0,-1 4 0,-2 4 1,0 3-1,-1 2-335,-3-1 0,2 5 1,-1-1-1,1-1 1,-1-1-1,-1-1 0,1-1 1,0 1-1,2-1 1,3 0 343,1 1 0,1-1 0,1 1 0</inkml:trace>
  <inkml:trace contextRef="#ctx0" brushRef="#br0" timeOffset="152">7583 6664 7718,'0'-12'571,"-4"-1"0,-1 1 0,-1-1 0,-1 2 0,2 2 1,-2 2-335,0 1 0,0 3 0,-3 6 1,3 3-1,1 2 0,0 4 1,0 4-1,2 0 0,0 1 1,0 1-1,1 0-244,2 0 1,1 2 0,0-3 0,0-2 0,0-1-1,0-2 1,1 1 0,3-1 0,5-1 0,0-1 0,1-3-1,-2-2 96,2-2 0,1-3 0,1-4 0,1-4 0,-2-3 0,-1-2 0,-2 1 0,0-1 0,1 1 0,-3-1 0,0 1 305,-3 0 0,-1 5 0,1 1 0,1 3 0,-1 3 0,-1 6-892,-2 4 1,0 2-1,0 0 1,1 1-1,2-1 1,2 1 0,2-1 497,3 1 0,1-1 0,1 0 0</inkml:trace>
  <inkml:trace contextRef="#ctx0" brushRef="#br0" timeOffset="153">8404 6602 7716,'-8'-13'253,"1"1"1,0-1 0,1 1 0,1 0 1515,2-1-1682,-4 1 0,6 3 1,-4 4-1,4 4 0,1 6 1,0 6-1,0 4 1,0 3-1,1 0 0,4 2 1,2-1-1,1 3 1,0 0-1,2 0 0,-1-1 1,1 1-1,-2 0 1,2 0-1,0-2 0,-1-1 1,0-1-128,0 0 0,-3 3 1,-1-5-1,0-1 0,-1-1 1,-3-3-1,-4-2 0,-6-5 1,-5-3-1,-3-1 50,2 0 0,-3-4 1,2-2-1,-1-2 0,0-4 1,1-4-1,1 1 0,1 1 1,3 2-1,2 0 0,4-1 1,1 1-4,0-1 0,-1 5 1,7 1-1,2 0 1,4 2-1,5-1 0,2 3 1,3 1-1,0-1 1,1-1-1,1 1 115,2 2 1,1-4 0,2 1 0,0 0 0,0-1 0,0-2 0,-1-2 0,0 1 0,-2-2-1,-3-1 1,-1-1 0,-1 0 183,1-1 0,-6 1 0,1-1 0,-6 2 0,-3 2 0,0 0 0,-3 1 0,-4 1-258,-5 3 1,-3 2 0,0 4 0,1 1 0,2 2 0,0 2 0,0 3 0,1 1 0,1 1 0,2 1 0,0-1 0,0 1-300,1-1 1,2 0 0,1 1-1,0-1 1,1 1 0,2-1-1,2-1 1,2-1 0,3-2-1,1 0 1,3-1 146,2-3 1,-6-2-1,2-2 1,-1 0-1,-1-2 1,0-2 0,-3-4-1,0-3 1,-2-3-1,1-1 1,-4-2 0,0 1 194,-2-2 1,0 3-1,0-5 1,0 2-1,0 3 1,0 1 0,0 2-1,0-1 1,0 1 91,0 0 0,1 5 1,3 3-1,5 2 0,2 2 1,1 0-101,0 0 1,-3 6 0,-1 1-1,0 1 1,1-1 0,-1 0-1,0 0 1,-1 2 0,-1 2 0,-2 2-1,1-1-29,2 1 1,-3-1-1,3 1 1,0-2-1,0-3 1,3-4 0,1-3-98,1-1 1,-4-5-1,-1-3 1,0-3 0,0-2-1,1 1 1,1-1 0,-1 1-1,0-1 1,-1 1 0,-1 1 346,-1 3 0,-3-1 0,2 9 0,-3 6 0,-1 3-337,0 4 0,4-5 0,2 1 0,1-1 0,2 0 0,2-1 0,2-1 0,-1-4 1,-1 1-1,-1 0 0,-2 1-869,2-1 0,1-2 0,2-1 0,-1 0 0,0 0-894,1 0 1,-1-4-1,1 0 1796,-1 1 0,1 2 0,-1 1 0</inkml:trace>
  <inkml:trace contextRef="#ctx0" brushRef="#br0" timeOffset="154">9436 6564 10028,'0'6'1233,"0"-6"0,0-7 1,0-4-920,0-1 1,-2 3 0,-2 2 0,-4 2 0,-3 2 0,-2 3 0,2 4 0,2 5 0,2 2-377,1 1 1,-2 0-1,4 2 1,1 2 0,2 1-1,2 1 1,3 2 0,4-2-1,5 0 1,2-3-1,3-1 1,0-3-367,0-3 1,4 2 0,-3-6-1,2-1 1,-2-2 0,-1-1 0,-3-1-1,-2-4 1,-3-3 0,-4-3 0,0-1-1,-3-1-1669,-2 1 1,-1-5 2096,0 1 0,-5-12 0,-2 2 0</inkml:trace>
  <inkml:trace contextRef="#ctx0" brushRef="#br0" timeOffset="155">9436 6341 7716,'-13'-13'761,"5"5"0,0 0 1,-1 1-1,2 4-727,3 7 1,4 6 0,4 2 0,5 1-1,2-1 1,3 1 0,1-1 0,1 0-1,1 1 1,-1 1 0,2 1-35,2 1 0,0 1 0,5-5 0</inkml:trace>
  <inkml:trace contextRef="#ctx0" brushRef="#br0" timeOffset="156">9734 6502 7952,'0'-8'1398,"0"0"0,0-2 0,0-1-917,0-1 0,-1 5 1,-4 3-1,-2 4 0,1 4 1,0 4-1,2 3-634,0 1 0,0 2 1,4 1-1,0 2 1,0-2-1,1-1 0,2-2 1,2 1-1,1-1 1,1-1-1,0-2-87,2-5 1,-2-3 0,1-1-1,2 0 1,1-1 0,0-3 0,-2-5-1,-4-2 1,-1-1 322,0-1 0,2 2 0,-3 2 0,1 0 1,0 1-1,0 3-11,0 5 1,0 1 0,-2 7 0,0 2 0,4 1 0,0 1 0,0 1 0,1-1 29,3 1 1,-3-2-1,0-1 1,0-4 0,0 0-1,1-5 1,-1-3-1,-2-7 1,0-2 154,-1-1 0,1-1 1,-2 1-1,2-1 0,1 1 1,1 0-1,-2-1 1,2 1-1,0-1 0,3 1 1,1 1-1,1 1-195,1 2 0,-1 5 0,1-1 0,-1 3 0,1 1 1,-1 0-1,0 0 0,2 1 0,1 2 0,1 2 0,-4 2 1,-2 3-143,-1 1 1,-3-3-1,-2 0 1,-3 2 0,-1 1-1,0 2 1,0-1 0,-1 0-1,-3 0 1,-4-3-278,-3 0 1,-2-7 0,1 2 0,-1-2 0,1-2 0,-1 0 0,1-2-5783,0-2 6139,-1-3 0,6-5 0,2-1 0</inkml:trace>
  <inkml:trace contextRef="#ctx0" brushRef="#br0" timeOffset="157">10256 6589 8248,'6'7'621,"-4"-3"1,5-8-1,0-4 1,0-3-1,1-2-249,-1 1 0,4 0 0,-2-1 0,2-1 0,1-1 1,0-1-1,1 2 0,-1 3 0,1 4 0,-1 0 1,1 1-1,-1 1-345,0 2 0,1 3 1,-2 4-1,-1 5 1,-3 2-1,-2 1 0,-2 2 1,-2 1-1,1 2 1,0-2-592,2-1 1,1-2 0,-5 0-1,0-2 385,0-6 0,4-9 0,1-12 0,1 2 0,1 1 1,0 0-1,2-1 0,1-1 0,0 2 0,-2 3 511,2 2 0,1 3 0,1-3 0,1 7 0,-2 4 0,-3 7 0,-3 2-221,1 1 0,-3 0 0,4 1 0,-1-2 0,0-1 0,1-3 0,0-2 0,2-2 0,3-2-64,0-1 0,0-1 0,1-3 0,-1-5 1,1-3-1,-1-3 0,1-2 0,-1 2 1,-1 1-1,-1 3 0,-3 1 538,-2 2 0,3 0 0,-3-5-735,-3 1 0,1 9 0,0 5 0,1 3 0,-1 5 0,0 1 0,-1 1 0,2 1 0,-1-1 1,0 1-1,0-1 39,1 0 0,4 1 0,-4-1 0,0-1 0,1-1 0,-1-2 1,0 1-1,1-1 0,4-1-45,2-2 0,0-2 0,-2-6 0,-2-2 0,0-2 0,-1-3 0,-1-2 0,-2-3 1,-2-2-1,-1 2 0,0 1 0,0 2 305,0-1 0,0-3 0,0-1 0,-1 2 0,-2 1 0,-2 2 0,-2-1 479,-3 1 1,3 1 0,2 2 0,3 5 0,8 3-465,4 1 0,-2 0 0,0 0 0,2 0 0,1 0 0,1 1 0,1 2 0,-1 3 0,1-1 0,-1 2 0,0-2 1,1 2-109,-1 0 0,5 0 0,-2 3 0,-2-2 0,-4 2 0,-1 1 0,1 1 0,-2 1 0,-2-1 0,-2 1 0,-2-1 0,-1 0-31,0 1 1,-1-1-1,-3-1 1,-4-1 0,-4-2-1,0 1 1,0-1-1,-1-1 1,1-2 0,-1-2-1,1-2-894,-1-1 0,1 0 1,0 0-1,1-1 1,1-2-1,3-2 1,0-1-1,2-1 869,-1 0 0,-4-1 0,3-4 0</inkml:trace>
  <inkml:trace contextRef="#ctx0" brushRef="#br0" timeOffset="158">11412 6005 8525,'0'-7'2060,"1"11"0,2 9-2031,1 1 0,2 5 1,-2 2-1,3 3 0,1 4 1,-1 1-1,0 0 0,-1 0 1,0 0-1,0-1 0,1-2 1,-2-1-1,1-2 0,-3-2-5104,-2-4 5075,-1-9 0,-5-14 0,-2-7 0</inkml:trace>
  <inkml:trace contextRef="#ctx0" brushRef="#br0" timeOffset="159">11288 6167 9530,'1'-7'379,"3"3"1,5 2 0,3 2-1,5 2 1,3 0 0,4 3-1,1-3-470,0 0 0,5 2 0,2 0 0,1-1 1,-1-1-1,-1 1 0,0 1 91,-1-1 0,5 4 0,-4 0 0</inkml:trace>
  <inkml:trace contextRef="#ctx0" brushRef="#br0" timeOffset="160">11773 6316 7682,'0'8'551,"0"0"1,-2 2 0,-1 1 0,-1 3 0,2 1 0,0 3 0,2 0 0,0 1-283,0 1 1,0 0 0,0 5-1,0 2 1,0 0 0,0 2 0,0-1-270,0-2 0,0-1 0,0 0 0</inkml:trace>
  <inkml:trace contextRef="#ctx0" brushRef="#br0" timeOffset="161">1194 14422 7960,'-7'-13'586,"1"1"1,2-1 0,0 1 0,1-1 0,2 1 0,1-2-601,0-2 1,0-2-1,0-4 1,0 1-1,0-1 1,0-3-1,0-3 1,0-1-1,0 2 1,0 0 0,0 2-1,0 2 1,0 1-1,0 3 1,0 1-1,0 2 1,1 4-1,4 2 1,3 3-1,3 2 1,1 4 0,1 2-1,-1 4 1,1 2-487,-1 3 509,-5 1 0,4-3 0,-3 1 0,3 0 0,2 2 0,-2 2 0,-2-1 0,-2 1 0,0-1 0,-1 2 0,-1 1 1,-2 2-1,-2-1 0,-1 1 0,0 1 0,0 1 0,-1 2 0,-2 0 0,-2-2 0,-2-1 0,-1-2 0,-1 1 1,1 0 0,-2-2 0,3-6 1,1 0-1,-1-1 0,1-2 1,1-6-1,2-7-42,1-4 0,7-2 1,0 1-1,2-1 0,3 1 1,1-1-1,1 1 0,1 0 1,-1-1-1,0 2 0,1 1 184,-1 2 1,-3 5 0,-1-2 0,2 1 0,1 0 0,1 1 0,0 1-1,1 2-16,-1 0 0,-1 2 0,-1 1 0,-2 1 0,1 0 0,-1 0 1,0 1-1,2 1 0,0 1 0,-1-2-1,-1 1 1,-3-2 0,3-4 0,2 0-1,1-1 1,1-3 0,1-5-110,-1-2 0,-1-1 1,-1 1-1,-2 1 1,0 2-1,1 0 1,-1-1-1,1 2-14,3 2 0,-4 2 0,-1 7 0,0 4 0,-2 4 0,1 0 0,-2 0 0,0 1 0,0-1 0,-1 1-75,-2-1 0,3 1 1,1-1-1,-1-1 1,1-3-1,3-4 0,2-4-11,-2-4 0,2-3 0,-4-5 1,1 0-1,1-1 0,0 1 0,0-1 1,1 1-1,-1-1 0,0 1 0,2 0 146,1-1 0,0 5 0,-1 1 0,-2 1 0,2 4 1,1 0-1,1 4-143,1 2 1,-5 3 0,-1 5-1,0 1 1,-2-1 0,2 0-1,-1 1 1,-1-1 0,-1-1-2092,2-2 0,-3 2 2162,5-3 0,0 3 0,5 1 0</inkml:trace>
  <inkml:trace contextRef="#ctx0" brushRef="#br0" timeOffset="162">2350 14173 8132,'-6'-12'284,"-2"-1"0,1 1 1,0-1-1,2 1 1,1-1-1,-1 1 0,1-1 1,0 2-160,-1 3 1,2 3 0,-5 3 0,-2-1 0,-1 1 0,-2 3-1,1 6 1,0 4 0,-1 1 0,1 2 0,-1 3-29,1 4 0,1-2 0,1 0 0,3 1 0,2-2 0,2 0 0,2-3 0,2-1 0,3-2 0,4-1 0,5-3 0,2-4-197,2-2 1,3-2-1,-2 0 1,2-2-1,0-2 1,1-4-1,-2-3 1,-1-1 0,-1-1-1,0 1 1,-1-1-1,-2 1 4,-4-1 0,-1 1 0,-5 0 1,1 0-1,-1 3 0,-2 2 0,-3 3 1,-4 5 49,-2 6 1,-3 8 0,6 2-1,1-2 1,2-1 0,1 0-1,0 1 1,1 1 0,3 0-1,4-3 1,4 0 0,0-1-1775,0 1 0,2-6 1820,3-3 0,2 3 0,6 0 0</inkml:trace>
  <inkml:trace contextRef="#ctx0" brushRef="#br0" timeOffset="163">2884 13750 7931,'5'-23'190,"-1"1"1,-1 2-1,-2 5 1,-2 10 11,-4 12 0,0 5 0,-5 7 0,3 1 0,0-1 0,0 4 1,-1 4-1,0 2 0,0 1 0,-1 2 0,1 2 0,0 1-373,-2 1 0,5 0 0,-1 2 0,2 2 0,0 2 0,1-2 0,2-3 0,1-4 0,0-4 1,0-4-1,0-4-913,0-4 0,-2-10 0,-1-7 1084,-1-7 0,-11-10 0,1-2 0</inkml:trace>
  <inkml:trace contextRef="#ctx0" brushRef="#br0" timeOffset="164">2673 14210 7294,'-4'-25'0,"-2"2"0,1 1 0,-2 1 0,2 0 0,-2 1 0,1-1 0,1 0 0,2 2 345,1 2 0,2 3 0,2 3 0,2 3 0,4 4 0,3 3 0,2 1 0,-1 0-646,1 0 1,-1 1 0,2 2 0,1 2 300,2 2 0,5 1 0,-3 5 0</inkml:trace>
  <inkml:trace contextRef="#ctx0" brushRef="#br0" timeOffset="165">2872 14223 7750,'-8'11'397,"-1"-3"1,7 3-1,-1-4 1,6 1-1,5-1 1,3-1-1,1-4 1,1 0-250,-1-2 0,5 0 1,-1-2-1,0 0 1,-3-4-1,0-1 0,-1-2 1,1-2-1,-1-3 1,1-3-1,-1-2 1,-1-2-266,-3 0 1,2 2 0,-4-3 0,-1 3 0,1-1-1,-4 2 1,0 0 0,-2 3 0,-2 3 0,-2 3 80,-4 5 1,-2 4-1,1 4 1,0 5-1,0 3 1,-1 3-1,0 3 1,3 2-1,2 2 1,1 1-1,0 1 1,-1-2 6,3-1 1,0-5 0,2 5 0,2 0 0,2-2 0,4-3-1,2-2 1,-1-1 0,0-2 0,0-3 0,2-4 0,2-2 257,-1-2 1,1-2 0,-2-2 0,-1-4 0,-4-3 0,1-2 0,-1 1-1,-1-1 1,-2 1 0,0 0 0,0-1 1025,1 1 1,0 3-1463,-4 1 0,1 5 668,3-1-538,-2 3 0,3-1-414,-5-2 500,0 3 0,2-5 1,1 5-1,2-3-79,2-4 1,1-2-1,3 0 1,-1 2-1,-2 0 1,2-1 0,1 1-1,1 0 1,2-1-1,1 1 1,2 0 194,-2 1 0,-1 1 0,-2 6 1,1 0-1,-2 2 0,-3 2 0,-4 4 1,-2 5-1,-2 2 0,0 2-18,0-2 0,0 3 1,0-2-1,-2-1 1,0-1-1,-3-1 1,3-1-250,0 1 0,4-8 0,2-5 0,4-8 1,3-6-1,2-3 0,-1 1 0,0-1 1,1 1-1,-1 0 0,1 1 1,-1-1 0,1 2 1,-2-3-1,-2 5 1,0 2-1,0 3 1,1 0-1,0 2 201,-2-1 0,-5 8 1,1 6-1,-1 3 0,-1 1 1,2 1-1,-1-1 0,0 1 1,0-1-1,1 1 0,0-1 1,0 1-73,0-1 0,6-4 0,-2 1 0,3-1 0,0 0 1,-1-1-1,-2-1 0,3-4 0,3 0 0,3-4 1,-2 0 163,-1-3 0,-2-4 0,1 0 1,-1-2-1,-1-1 0,-1 0 0,-3-1 1,0 1-1,-2-1 0,1 1 0,-4-1-229,0 1 1,2 4 0,-1 1 0,-3 3 0,-3 5 0,0 6-184,2 4 1,1 1 0,0 1 0,0-1 0,0 1 0,0-1 0,0 1 0,0-1 0,1 0 0,2 1 0,2-1 0,2-1 173,3-2 1,-3 0 0,1-3 0,2-1 0,1 1 0,1-3-1,1-3 1,-2-5 0,-1-3 0,-4-3 302,0-1 1,-2-1 0,-3 1 0,2-1 0,1 1 0,-1 0 0,-1-1 0,-2 1 0,0-1 0,0 1 0,0-1-58,0 1 0,4 4 1,0-1-1,0 1 1,0 0-1,2 1 1,1 1-1,2 4 0,2-1 1,2 0-1,-1-1-163,1 1 1,-1 2 0,0 1-1,2 1 1,1 2 0,2 2 0,-2 2-1,-1 3 1,-2 1 0,1 1 0,-1 2-1,-1 1 127,-2 2 0,-2 1 0,-5-3 0,2 2 1,-1-2-1,-1-1 0,-4-2 0,-1 1 1,-2-2-1,-2-2 0,-3-2 0,-1-1-750,-1-3 0,4-2 0,-1-1 0,0 0 0,-2 0 626,-2 0 0,1 0 0,-1 0 0</inkml:trace>
  <inkml:trace contextRef="#ctx0" brushRef="#br0" timeOffset="166">4550 13800 7898,'0'-12'390,"0"-1"0,0 1 1,0-1 2200,0 1-2576,0 5 1,-1 7 0,-2 10 0,-2 5 0,-1 6 0,-1 3 0,2 5 0,-2 5 0,1 1 0,-1 3 0,2-1 0,-1 0 0,2 2 0,0 1 0,0 2 0,1-4 0,2-2-1,2-4 1,2-2 0,1-3 0,0-5 0,0-6-16,0-2 0,0-7 0,-4-2 0</inkml:trace>
  <inkml:trace contextRef="#ctx0" brushRef="#br0" timeOffset="167">4426 14073 7898,'0'-13'287,"0"-3"1,0 0 0,0 1 0,1 1-1,3 3 1,5 3 96,2 3 1,1 4-1,1 1 1,0 0-1,3 1 1,2 2 0,1 3-1,3 1 1,2 1-1,2 0 1,1 0 0,2 2-1706,-1 1 1,0 2 1320,1-1 0,-3 0 0,4 1 0</inkml:trace>
  <inkml:trace contextRef="#ctx0" brushRef="#br0" timeOffset="168">5308 14260 7852,'-12'0'488,"4"0"0,-1 0 1,1-1-1,1-4 1,3-3-1,3-4-203,1-5 0,4 2 0,0-6 0,-1-1 0,-2-3 0,-1-2 0,0-4 0,0 1 0,0-2 0,0 2 0,0 1 0,0 4-395,0 3 0,2 7 1,2-2-1,4 5 1,4 3-1,4 5 0,0 3 1,1 1-1,-1 1 1,2 3-1,2 5-24,2 2 0,0 2 0,0 3 0,-3 2 1,-1 1-1,-3 2 0,-1-1 0,-3 1 0,-2 1 1,-5 2-1,-3-1 0,-2-1 106,-3-1 1,-5-2 0,-7 2-1,-5-4 1,-2-4 0,-2 0-1,0-1 1,1-1 0,2-2-1,3-5 1,1-3 0,3-2 62,1-3 0,3 1 0,3-5 0,3-4 0,5-1 0,3-4 0,4 2 0,3 2 1,4 4-1,-1 2 0,3 1-211,0 4 0,-1 0 0,5 2 0,-1 0 0,-1 0 1,3 2-1,1 0 0,4 4 0,0 1 0,1 2 1,-1 3-1,1 0-2577,2 0 2753,6-5 0,-3 10 0,5-3 0</inkml:trace>
  <inkml:trace contextRef="#ctx0" brushRef="#br0" timeOffset="169">6353 14148 7852,'0'-8'274,"0"0"1,0-2 0,0-1 0,0-2 0,0 1 2279,0-1-2487,0 1 1,0 4 0,0-1 0,-2 0-1,-2-1 1,-4 2 0,-3 4 0,-2 2-1,1 2 1,-2 2 0,-1 2-1,-3 4 1,0 5 0,0 3 0,3 3-1,2 2 1,4 0 0,2 0 0,1-1-1,4 0 1,0-2 0,4-3-220,2-1 1,3-3 0,5-2 0,1-2-1,0-1 1,3-3 0,0-3 0,1-5-1,-1-3 1,1-4 0,-2-3 0,-1-2 284,-2 2 1,1-5 0,-1 1 0,-1-2 0,0 2 0,-1 0 0,1 1-1,-1 0 1,1 3 0,0 1 0,1 1 0,1 1-185,-1-1 1,-1 5 0,-1 1 0,-2 2-1,2 2 1,1 2 0,1 1 0,1 0 0,-1 0-1,0 0 1,1 1-46,-1 3 0,-3-2 0,-2 3 0,-2 1 0,-2 2 445,-2 3 1,-2-4 0,-3-3 0,-5-3 0,-2-1-348,-1 0 0,4 0 1,-1 2-1,0 0 0,-2 3 1,0-1-1,1 0 1,2 1-1,-2 2 0,-1 3-46,-2 1 0,2 1 1,2 1-1,2-1 0,1 1 1,2-1-1,0 1 0,0-1 1,1 1-1,3-2 0,4-2 1,5-2 35,2-1 1,1-2 0,2-6 0,2-2 0,5-4 0,3-4-1,0-4 1,1-2 0,0-1 0,0-4 0,1-4 0,1-3 148,-3-2 0,4 0 1,-7-2-1,2 1 1,1-2-1,-4 1 1,-3 1-1,-3 4 0,-3 4 1,-3 4-1,-4 4-118,-2 4 1,-4 6-1,-2 4 1,-4 6-1,-3 5 1,-2 3 0,1 3-1,0 2 1,-1 4-1,1 0 1,-2 1-1,-1 1-123,-2 2 0,2 1 0,5-1 0,2 1 0,-2 0 0,1 0 0,-1 0 0,3 0 0,1-2 1,4-1-1,0-1 0,4 0 48,2-2 0,3-1 1,5-5-1,1-2 1,0-3-1,3-4 1,0-3-1,-1-1 0,1 0 1,-1-1-1,1-5 1,0-5 60,-3-4 1,0-3 0,-1 2 0,-1-4-1,-1 0 1,-2 0 0,1 1 0,-3 1-1,-1 0 1,-4 3 0,-1 1 0,0 2-39,0-1 0,0 5 0,-1 1 0,-4 1 1,-3 4-1,-2 2 0,1 2 0,2 4 1,0 1-1,0 3 66,-3 1 0,4 1 0,-1 0 1,1 2-1,3 1 0,2 2 0,1-2 1,0-1-1,0-2 0,0 1 0,0-1 1,0 2-44,0 3 1,5-8-1,4 4 1,3-3 0,3-2-1,2-1 1,0-2 0,0-2-1,3-2 1,1-2 0,-1-5-1,2-5 67,2-4 1,5-3 0,0 2 0,-2-5 0,0-4 0,-2-3 0,-1-1-1,0 0 1,-2-1 0,-3-3 0,1-4 0,-2-3-107,0-2 1,-6 1 0,-5 3 0,-2 2 0,-2 2 0,-1 4 0,-2 3 0,-2 8 0,-2 5 0,-4 6 45,-3 4 0,0 8 0,1 4 0,2 5 0,-2 3 0,-1 5 0,-1 2 0,1 2 0,1 1 0,2 2 0,-1 2 0,1 2-223,0 3 1,5-3 0,-3 1 0,2 1 0,0 2 0,1 1 0,2-1 0,2-2 0,4-5 0,3-5 0,3-1 0,1-6 242,1-3 0,-1-4 0,1-10 0,-1 0 0,0-3 0,1-4 0,-2-7 0,-1-2 0,-4-3 0,1-1 0,-1-1 686,-1 2 0,0-3 0,-5 5 1,0 2-1,0 1 0,0 2 1,0 0-688,0-1 0,1 6 1,3 3-1,4 3 1,3 2-1,2 2 1,-1 1-1,1 0 1,-1 0-1,2 0-138,3-1 1,-4 0 0,4 0 0,-3 1 0,-2-1 0,1-2 0,-1-1 0,0 1 0,1 2 401,-1 1 1,-6 2 0,-6-2 0,-7 3-1,-3 1 1,1 0 0,0 1 0,1-1-1,0 0-994,-1 2 1,7-3 0,-2 1 0,2 2 0,2 1 709,0 1 0,6 1 0,1-1 0</inkml:trace>
  <inkml:trace contextRef="#ctx0" brushRef="#br0" timeOffset="170">7969 14036 7817,'-6'-12'178,"5"3"1,-3 1-1,1-1 1,0-3 0,-1 0-1,1 0 1,2-1 1950,1 1-2104,0-1 1,-4 1-1,0-1 1,-1 1-1,1 0 1,-1 1 0,-2 2-1,-3 5 1,-1 3-1,-3 2 1,-1 3 0,-1 6-1,0 4 1,3 4-1,0 1 1,1 3 0,-1 0-1,2 0 1,2-1-1,2 0 1,1-2 0,3-1-1,2-1 1,2-2-1,2-3 1,3-3-7,1-4 0,1 3 0,6-3 0,1-4 0,1-2 0,1-6 1,0-3-1,1-4 0,-1 0 0,1-1 0,-2 0 0,-3-2 6,0 2 0,-1 1 0,-1 2 0,-1 1 1,-3 1-1,0 3 0,-2 3 0,-1 7-60,-5 8 0,1 1 0,-4 6 0,3-1 0,1 1 0,0 0 1,0 0-1,0-3 0,0 0 0,1-1 0,2 0 0,2-3-1242,2 0 0,-3-6 0,5 0 1277,0-4 0,2-7 0,2 0 0</inkml:trace>
  <inkml:trace contextRef="#ctx0" brushRef="#br0" timeOffset="171">8242 13614 7817,'-5'12'-34,"-2"0"0,-2 1 0,3-1 0,0 1 0,2-1 0,0 2 0,0 1 0,1 3 0,1 1-630,2 4 0,0 0 664,0 2 0,-5 0 0,-2 0 0</inkml:trace>
  <inkml:trace contextRef="#ctx0" brushRef="#br0" timeOffset="172">8217 14086 9322,'9'-4'0,"-2"-2"0,-2-1 344,-2-2 0,0-2 1,-1-2-1,4-1 1,1-1-1,2-3 1,2 0-1,2 0 1,-1 2-1,1 1 1,-1 1-1,1 3-191,-1 0 1,1 5-1,0 2 1,3 3-1,0 2 1,-1 3 0,-2 4-1,-4 3 1,-2 2-1,-1-1 1,-3 2-186,-2 3 0,-1-3 0,0 2 1,0-1-1,0 0 0,0 2 0,0-2 1,0-1-30,0-2 0,0-6 0,0-6 0,1-7 1,2-4-1,3-1 0,-1-2 0,2-1 0,0-2 1,1 2 39,-1 1 1,3 6 0,-5-1 0,2 1 0,2 0 0,-1 1 0,0 1-1,2 5 107,1 4 1,-3 2 0,-1 5 0,0-2 0,0 2 0,1 1 0,0 1 0,1 1 0,0-1 0,2 1 0,2-2-116,-1-3 0,1-1 1,-1-4-1,1 1 1,-1-1-1,0-3 1,-1-4-1,1-5 1,-1-2-1,2-1 1,1-1-1,0 0-28,-2-4 0,1-1 0,-1-3 0,2 3 1,0 2-1,0-1 0,-3 2 0,0 3 80,0 3 0,-4 5 0,-3 8 0,-4 5 1,-3 2-1,-1 2 0,0 3 0,0 0 0,0-1 1,1 1-1,1-1 0,2 1-509,0 0 0,0-3 0,0 0 0,2-1 1,2 1-1,4-2 0,3-4 0,2-7 486,-1-7 0,1-10 0,-1-2 0</inkml:trace>
  <inkml:trace contextRef="#ctx0" brushRef="#br0" timeOffset="173">9175 13464 7817,'0'-12'232,"-5"4"0,0 1 1,-2 1-1,-1 5 1,-1 4-1,1 5 1,-2 4-1,1 3 1,0 3-1,4 2-466,-1 2 1,5 1 0,-3 1 0,2-2 233,2-1 0,0 5 0,0 6 0</inkml:trace>
  <inkml:trace contextRef="#ctx0" brushRef="#br0" timeOffset="174">9833 13837 7774,'0'-8'136,"2"0"1,0-2-1,4-1 1,0-1 0,-1-1-1,-1 1 1,0-2-1,1-1 1,-1-3 0,0 0-1,0 0 1,-1 3 0,-2 1 2451,-1 1-2548,0 1 1,-5 1 0,-4 3 0,-2 3 0,-3 4 0,-2 4 0,-5 4 0,-2 7 0,-2 4 0,0 5 0,0 3 0,0 5 0,0 0 0,2 4 0,2 1 0,6 0 0,5-3 0,6-4 0,3-4 0,2-4 0,5-6 0,6-6 0,7-4-131,5-4 1,1-4 0,0-4-1,1-8 1,1-6 0,2-5 0,0-2-1,2-2 1,1-4 0,-1-5-1,-2-3 1,-2 1 364,-2-2 0,1-2 1,0-7-1,-1 3 1,-4 5-1,-5 5 0,-2 6 1,-4 5-1,-3 6-246,-5 5 0,-4 10 0,-5 7 0,-3 9 0,-4 5 1,0 4-1,-1 1 0,0 4 0,-2 4 0,1 2 0,-1 0 1,1 0-162,0 0 0,3 1 0,0-1 1,2 3-1,2 1 0,2-1 1,1-2-1,3-1 0,2 0 0,2 0 1,3-3-1,5-2 120,2-3 1,3-10-1,1 1 1,3-2-1,0-3 1,1-3-1,-1-3 1,0-2-1,-1-2 1,-1-4-1,1-3 1,-2-3 112,-1-1 0,0-6 1,-1 1-1,1-2 1,-3 1-1,0-2 1,0 0-1,0-1 1,-2 4-1,-4 1 1,-1 3-1,0 1-168,-1 2 1,-3 1-1,-4 4 1,-4 7-1,-2 7 1,0 4-1,4 2 1,0 3-35,3 0 0,2 2 0,1-3 0,0 2 0,0 0 0,0-1 0,1 1 0,3-2 0,5-1 1,2-2-1,1 1 0,1-2-896,-1-3 0,2 2 0,1-6 1,2-2 996,-2 0 0,-1-13 0,-2-3 0</inkml:trace>
  <inkml:trace contextRef="#ctx0" brushRef="#br0" timeOffset="175">10231 13439 7774,'-12'0'378,"-1"2"1,1 1 0,1 2-1,3 2 1,3 3 0,4 1-385,1 1 0,7-1 0,5-1 0,8-3 0,3 0 0,2-2 0,1 1 0,3-3 0,3-2 0,1-2 1,-1-4-1,0-3-303,-1-3 1,-3-3-1,1-2 1,-1-5 0,-2-3-1,0 0 1,-4-3-1,-1 0 1,-3-2 0,1 0-1,-2 0 1,-2 1 689,-4 5 0,-3-1 0,1 8 0,-7 3 0,-4 8 0,-7 10 0,0 8 0,-1 4 0,2 1-180,-2 0 0,-1 4 0,0-1 0,1 3 0,2 1 0,0 1 0,1 1 0,1 4 1,2 1-1,-1 4 0,-1 2 0,1 4-477,2-2 0,-3 4 0,2 0 0,1 2 1,2-2-1,1-1 0,-1-5 0,-2-3 1,-1-7-1,1-6 0,2-6 262,1-2 0,0-8 0,-2-5 0,-1-5 1,-1-3-1,0-3 0,0-1 0,-1-3 1,-1-2-1,-1-4 0,2 0 43,-1-1 0,-2 4 0,4-2 0,1 0 1,1 1-1,2 0 0,0 3 0,0 1 1,0 1-1,0 1 142,0 0 0,6 3 1,2 2-1,3 2 1,2 2-1,-1 2 1,1 1-1,-1 0 0,2 0 1,1 0-1,2 0-38,-2 0 1,3 0 0,0 0 0,1 0 0,2 0 0,0-2 0,-2 0 0,0-3-1,-1 1 1,1 0 0,-1-1 0,0-1 78,-2 1 1,-3-1 0,0 3 0,-1-1 0,1 0 0,-2 1 0,-3 3-315,-4 6 1,-4 3 0,-3 5-1,-2 1 1,-1 2 0,1-2-1,1-1 1,0-2 0,-1 1-1,3-1 1,0 1 0,1-1-951,-3 1 0,2-1 0,-2 0 1052,3 1 0,-5-1 0,-1 1 0</inkml:trace>
  <inkml:trace contextRef="#ctx0" brushRef="#br0" timeOffset="176">10418 13464 8767,'12'-7'392,"0"2"0,2 1 0,1 0 0,3 1 0,2 1 0,2 2 0,1 0 0,2 0 0,1 0 188,3 0-897,-2 0 1,4 2 0,-3 1 0,0 1 316,-5-1 0,2-2 0,-6-1 0</inkml:trace>
  <inkml:trace contextRef="#ctx0" brushRef="#br0" timeOffset="177">11226 13253 7774,'-2'-10'500,"-1"6"0,-2 8 0,-1 7 0,0 6 1,-1 4 431,-3 2-932,-1 2 0,-7 5 0,-1 2 0</inkml:trace>
  <inkml:trace contextRef="#ctx0" brushRef="#br0" timeOffset="178">1256 8516 7877,'-7'-12'58,"2"-1"118,-1 1 1,5 4 0,-5-1 0,2 0 0,0-2 0,0 0 0,0 0 0,-2 0 0,-1-3 0,-1-1 0,0-2-1,-1-1 1,0-1 0,-1-3 0,0-2 80,2-1 0,0 5 1,-5 0-1,2 2 0,2 3 1,0 3-1,1 2 1,0 3-359,-1 2 1,12 5 0,1 5 0,6 1 0,4-1 0,2-2 0,5-2-1,4-1 1,3 0 0,1 0 0,0 0 0,1 0 44,3 0 1,-2 0 0,-1 0 0,-1 0 0,0 0-1,-3 0 1,-2 0 0,-5 2 0,-2 2 0,-6 4-1,-5 3 1,-1 2 255,-1-1 1,-6 5 0,-6 1 0,-4-1 0,-4 3 0,-1-2 0,-1 0 0,-2-3 0,1-1 0,-2-2 0,2-1 0,1-3-121,0-3 0,4-4 0,-2-1 0,3-3 0,5-4 1,4-5-1,4-2 0,4-1 0,4 0-289,3-2 1,2 1 0,-1 5 0,0 1 0,1 3-1,-1 0 1,1 2 0,-1-1 0,1 3 0,-1 3-1,-1 4 350,-3 5 0,2 2 0,-4 1 0,0 1 0,3-1 1,-1 0-1,0-1 0,1-1 0,-1-3 0,0 0 0,2-2 1,1 1 87,1-3 1,1-2-1,-1-1 1,1 0-1,-1-1 1,1-3-1,-1-5 1,0 0-1,1-2 1,1 0-1,1-3 1,1 0-201,0 0 0,-3 6 1,0 0-1,-1-1 1,1 2-1,-1 3 1,-1 4-1,-3 4 7,-3 5 1,-4 3 0,-1 3 0,0 2 0,0-2 0,0-1-1,-1-2 1,-2 1 0,-1-1-80,1 1 0,2-5 0,1-3 0,1-5 0,3-8 0,4-6 0,3-1-38,2 1 1,-1 0 0,1-1-1,-1-1 1,1 1 0,-1 1 0,0 3-1,1 2 1,-1 5 132,1 3 0,-5 2 1,-1 3-1,0 5 0,-2 2 1,1 1-1,-2 2 0,0 1 1,2 2-1,-1-1 0,2 1 1,-1-1-31,-1 0 1,1-3 0,-4 0 0,4-2 0,1-6-37,3-9 0,-4-3 0,1-9 0,0 1 1,-1-1-1,1 0 0,0-1 0,2 1 1,2-1-1,0 2 0,-1 1 0,-2 2-151,2-1 1,1 2 0,1 3-1,1 4 1,-1 4 0,-1 4-1,-2 4 1,-4 3-279,1 2 0,-5-1 0,5 2 0,-2 1 0,1 2 0,1-1 0,1 1 0,0 1 1,2 0-1,4 0 443,3-3 0,4-1 0,5-2 0</inkml:trace>
  <inkml:trace contextRef="#ctx0" brushRef="#br0" timeOffset="179">2549 8355 7852,'0'-13'0,"0"-1"338,0-2 1,-2 2 0,0-2-1,-2 0 1,-1 1 0,1-1 0,0 0-1,0 4 1,0 2 0,-2 3-66,-1 2 1,0 2 0,-2 7-1,1 4 1,-1 5 0,1 3 0,0 4-1,-1 1 1,2-1 0,2 2 0,1 0-1,0 1-357,1-3 1,2-3-1,1 2 1,0-1-1,0-3 1,1-2-1,3-4 1,4-2-1,3-1 1,2-3-1,-1-3 1,1-4 0,-1-3 0,1-6 0,-1 1 1,0-2-1,1-1 0,-2-2 0,-1 1 1,-2-1-1,0 0 0,-1 2-45,-3 1 1,-2 6 0,-2 3-1,0 3 1,0 8 0,0 3-112,0 4 0,1 3 0,3 1 0,4-2 0,2-1 0,0-3 0,-1-3 0,4-2 0,2-2 0,0 0 0,0-2-553,2-5 1,-2 0 0,6-7 0,0-2 791,-2-3 0,4-7 0,-3 2 0</inkml:trace>
  <inkml:trace contextRef="#ctx0" brushRef="#br0" timeOffset="180">2996 8044 7852,'13'-33'139,"-1"0"0,1-1 1,-1-1-1,-1 0 1,-1 3-1,-3 3 0,-2 6 1,-3 6-1,-5 9 201,-5 8 1,-4 5 0,1 8 0,2 1 0,0 1-1,0 3 1,-1 1 0,0 3 0,4 2 0,-1 2 0,0 2-1,-2 2-467,3 2 1,-1-3-1,4 3 1,-1-1 0,0 1-1,-1 3 1,1 1 0,2-1-1,0 0 1,2-2 0,0 0-1,0-1-1569,0-3 0,2-4 1,0-4 1695,2-5 0,1 4 0,-5-1 0</inkml:trace>
  <inkml:trace contextRef="#ctx0" brushRef="#br0" timeOffset="181">2860 8305 7822,'-6'-12'511,"1"-1"1,-5 2 0,2 1-189,-2 2 1,6 11 0,2 1 0,7 6 0,1 2 0,4-1 0,1 0-1,2 0 1,0 3 0,3 0 0,0-2 0,1-2-266,1-2 1,-3 1 0,6 3-1,-1-1 1,1-1 0,0-3-1,1-2 1,1-2 0,1-2-1,-2-1 1,-1-1 0,-1-3-159,0-4 1,2-4 0,-6-1 0,0-3 0,-4-2 0,-2 1 0,-3-3 0,-2 1 0,-2-2 0,-2 0 0,-1 2 0,0 1 22,0 3 0,-4 1 1,-1 2-1,-2 1 0,-3 2 1,-1 5-1,-1 4 0,-1 4 1,2 5-1,1 3 91,2 5 0,4-2 0,-3 6 0,2-1 0,2 1 0,1 0 0,2-1 0,0 1 0,0-2 0,0 1 0,0-2 0,0 1-36,0 0 0,6-3 0,2 0 1,3-3-1,2-4 0,-1-2 1,2-1-1,1-3 0,2-3 0,-2-5 1,-1-3-1,-2-4 64,1-5 0,-1 2 0,0-6 0,1 0 0,-1 1 1,1 0-1,-1 1 0,1 1 0,-1 0 0,-1 3 1,-1 1-1,-2 2 58,2-1 1,-3 6-1,1 3 1,2 3 0,-1 2-1,1 3 1,-3 5 0,-2 2-1,-2 1 1,-2 2 0,-1 3-116,0 3 1,0 0 0,0 0 0,0 1 0,0-2 0,0-1 0,-1-1 0,-2-1 0,-1 0 0,1-3-125,2 0 0,2-8 1,2-5-1,3-6 0,1-6 1,2-1-1,2-3 0,2-1 1,-1-1-1,1-2 37,-1 1 1,0 2 0,1-2-1,-2 1 1,-1 3 0,-2 1 0,2 2-1,1-1 1,1 2 237,0 3 1,-3 4 0,-2 8-1,-2 4 1,-2 3 0,0 2 0,-1-1-1,3 0 1,-1-1 0,0-1 69,0-2 1,6-1 0,-3 3 0,1-3 0,0-2 0,2-2 0,1-1 0,1-2 0,1 0 0,-1-2-61,1-2 0,-1-3 0,1-5 0,-1-1 0,0 1 0,-1-1 0,-1 1 0,-2 0 1,1-1-1,-1 1-38,0-1 1,-5 5-1,3 1 1,-2 3-1,0 5 1,-1 6-1,-2 4-236,-1 2 1,0-1 0,1 2 0,2 1 0,1 2-1,-1-1 1,0 1 0,0 1 0,2 0 0,1 0 0,0-3-1,1-1-48,3-2 1,-3-4 0,1 1-1,2-1 1,1-1 0,1-4-1,-1-6 1,-2-5 0,-4-3 163,1-2 1,-5 1 0,3-2-1,-2-1 1,-2-2 0,1 2-1,2 1 1,1 0 0,-1-1-1,-2-1 1,-1 0 0,0 3 261,0 0 1,0 5 0,0 0 0,0-2-1,0-1 1,0-2-45,0 1 1,6 5 0,2 3 0,3 3 0,1 1 0,1 0 0,-1 0-1,1 0 1,-1 0-228,1 0 0,-4 0 0,2 0 1,3 1-1,0 3 0,0 3 1,-2 1-1,1 1 0,-1 0 1,-1 2-1,-1 2 167,-2-1 0,-5 1 1,1-1-1,-3 0 1,-1 1-1,0-1 1,-1 1-1,-3-1 0,-4 1 1,-4-2-1,1-2-928,3 0 0,-3-7 0,3 4 0,-3-2 0,0-1 782,2-5 0,9-3 0,7-8 0</inkml:trace>
  <inkml:trace contextRef="#ctx0" brushRef="#br0" timeOffset="182">4675 7920 7809,'0'-13'700,"0"1"1,0-1 0,0 1 0,-2 2 0,-1 6 0,-1 10-346,1 7 1,-2 7 0,1 5 0,1-1 0,0 1 0,1 2 0,-3 0 0,3 4 0,0-1 0,2 0 0,0-2 0,0 0-1126,0 1 0,0-3 0,0 2 0,0-5 1,0-4-1,0-1 0,0-3 0,0-1 770,0-1 0,0-6 0,0-2 0</inkml:trace>
  <inkml:trace contextRef="#ctx0" brushRef="#br0" timeOffset="183">4525 8106 7797,'-4'-8'525,"0"0"1,0 3-1,4 0 1,1 2-1,3 6 1,5 2-1,2 5 1,1 0-495,1-2 1,-1 3-1,1-3 1,0 2 0,3 0-1,0-2-31,-1 2 0,5 1 0,-1 1 0</inkml:trace>
  <inkml:trace contextRef="#ctx0" brushRef="#br0" timeOffset="184">5483 8479 7792,'0'-8'579,"0"-1"1,0 0 0,0-2 1457,0-2-1947,0 1 0,0-1 1,0 0-1,0-3 1,0-2-1,0-1 0,0-3 1,-2-1-1,-2-2 1,-3 0-1,-1 0 1,0 0-1,-1 0 0,1 2 1,1 2-1,2 4 1,3 5-1,5 4 0,7 4 1,5 2-1,5 4 1,5 0-1,3 4-287,1 1 0,4 1 0,-2 5 0,-1 0 1,0 3-1,-2 1 0,-3 3 0,-5 1 1,-3-1-1,-5 1 0,-3 0 0,-5-1 321,-3 1 1,-6-4 0,-5 2 0,-5-1 0,-4-3-1,-4-2 1,0-4 0,-2-2 0,2-1 0,1-3 0,-1-2-1,1-1-103,2 0 0,3-1 0,7-4 0,3-4 1,3-7-1,6-1 0,5 0 0,5 5 1,3 0-1,2 3-177,-2 1 1,3 1 0,0 4-1,0-1 1,0 1 0,-2 2 0,1 1-1,1 1 1,0 2 0,1 2 0,1 1-1,0 1-333,0 0 0,3 1 1,-2 4-1,2 1 0,2-1 489,0 1 0,0-1 0,0 0 0</inkml:trace>
  <inkml:trace contextRef="#ctx0" brushRef="#br0" timeOffset="185">6738 8317 7800,'0'-12'0,"0"0"169,0-1 0,0 1 0,0-1 0,0 1 0,0-1 1,0 1-1,0 0 0,-1-1 0,-3 1 0,-5 1 1,-2 2-1,-1 5 0,-2 3 0,-1 2 0,-2 3 76,2 5 1,-3 7 0,1 5 0,4 1-1,2 0 1,4-1 0,1 1 0,3 0-1,3 0 1,3-3 0,3-1 0,2-2-392,6-3 0,-2-1 0,6-4 0,-1-4 0,1-3 0,0-1 0,0-1 0,-3-3 0,-1-4 0,-2-4 0,0 0 0,1-2 156,-1-2 1,-5 0-1,-3-4 1,-1-1-1,0 0 1,1 2-1,-1 1 1,-2 3-1,1 1 1,0 2 0,4-1-1,-1 1 65,1-1 0,4 5 0,-2 1 0,3 2 1,1 2-1,2 1 0,1 2 0,3 0 1,0 0-1,2 0 0,-2 0 0,0 2-22,-3 2 0,1-1 0,-2 4 0,-3-2 0,0-1 0,-1 2 67,-2 2 1,-8-2-1,-8-2 1,-3-3 0,-2-1-1,1 0 1,0 0 0,-1 0-1,1 0 1,-1 0-194,1 0 0,4 0 0,-1 1 0,0 4 0,-2 3 0,-1 3 0,4 1 0,3 1 0,1-1 0,-1 1 0,3-1-36,0 1 1,2-1 0,2 0 0,2-1 0,4-2 0,4-5 0,4-3-1,2-1 1,0-1 0,1-5 0,0-6 136,3-7 1,-2-2 0,0-3-1,2-2 1,1-1 0,-1-4-1,-3-1 1,0-1 0,-1 0-1,-1 0 1,-5-2 0,-2 1 45,0-1 0,-5 2 1,1 8-1,-2 2 0,0 2 1,-1 5-1,-3 3 0,-4 5 1,-3 5-1,-2 6 0,1 5-100,-2 3 1,-1 3-1,-1 3 1,0 3-1,-1 4 1,1 1-1,-1 1 1,2 1 0,2 2-1,0-1 1,1 0-1,0-1 10,-1 2 0,7 5 1,-2-5-1,2-2 0,4-1 1,2-1-1,5-1 0,5-4 1,4-3-1,0-5 1,1-2-1,-1-3-18,0-1 1,3-2 0,-3-6-1,0-2 1,0-4 0,-3-3-1,-1-2 1,-3 0 0,-1-3 0,-4 0-1,1-1 1,-1 1 110,-1-1 1,0-4 0,-5 5 0,0-1 0,0 1 0,0-1 0,0 2 0,0 1-111,0 2 1,-2 5 0,-1 4-1,-2 4 1,-1 5 0,1 1-1,1 2 1,0 3 0,-1 0-1,1 0 106,-1 1 1,3-1 0,-2 1-1,3-1 1,1 2 0,0 1 0,0 2-1,0-2 1,0-1 0,1-2 0,2 1-1,3-1-44,0 0 1,3-1 0,3-1-1,2-3 1,1-1 0,3-4-1,0 0 1,1-4 0,1-2 0,2-4-1,3-5 1,2-3 7,2-5 1,-4 2 0,-4-3 0,1-3 0,2-4 0,0-2 0,1 0 0,-1-1 0,-2-3 0,-3-2 0,-1-3 0,-3-3-60,-1-1 1,-6 4-1,-1-1 1,0 2-1,-1 3 1,-1 4 0,-2 7-1,-2 7 1,-2 6-1,-3 4 1,-4 5 10,-3 6 0,-2 4 0,1 6 0,-1 4 0,-1 5 0,-1 4 0,0 3 0,3 0 0,2 2 0,2 0 0,-1 3 0,2-1-136,2 1 0,-3-2 0,4 1 0,1 0 0,1 1 0,4-3 0,2 0 1,4-4-1,3-2 0,2-4 0,-1-5 0,1-3 114,-1-5 0,0-2 0,1-6 1,-1-2-1,-1-2 0,-1-4 1,-3-3-1,-2-2 0,-2 0 1,-1-3-1,-2 0 208,0 1 0,0 1 0,0 1 0,0 1 0,0 0 0,0-1 0,1 1 0,3-1 0,3 1 0,1 1-88,1 2 1,-1 3 0,4 3 0,1-1 0,-1 1 0,1 1 0,0 2 0,3 0 0,0 0 0,-1 0 0,-1 2 64,-1 2 1,-1 2 0,-1 3 0,-3-1 0,-4 2 0,-2 1 0,-2 2 0,0 0 0,-2 3 0,0 0 0,-4 1 0,1-1-330,-1 1 0,-4 0 0,4-5 1,-3 0-1,2 2 0,2 1 1,2 2-1,2-2 0,1-1 0,1-3-999,3-3 1,5-2 0,6-6-1,3 0 1,2 0 0,5 0 1175,3 0 0,1-6 0,-4-1 0</inkml:trace>
  <inkml:trace contextRef="#ctx0" brushRef="#br0" timeOffset="186">8255 8243 9265,'12'-13'0,"-1"1"0,-1 0 0,-3-1 0,-2-1 0,-2-1 0,-2-1 0,-1 0 0,0 3 518,0 0 1,0 1-1,0-1 1,0 1 0,-1 1-1,-3 1 1,-4 2-1,-4-1 1,0 3 0,0 1-1,-2 5-427,-3 5 1,3-1 0,-2 7 0,2 3 0,0 1 0,-1 1 0,0 2 0,2 0 0,5 2 0,1-1 0,2 2-1,-1-1-191,3 1 0,2-6 1,2 2-1,2-3 1,3-2-1,1-1 0,2-3 1,2-3-1,2-4 1,1-2-1,1-4 0,3-3 115,1-3 1,-4-1-1,2-2 1,-3-1-1,-2-3 1,0 0-1,0-2 1,-3 2-1,-2 1 1,-1 1-1,-2 3 68,1 0 1,-3 5 0,2 2 0,-4 5 0,-3 6 0,-2 5-1,-1 4 1,0 1 0,2 3-351,-1 1 1,3-2 0,-2 2 0,3 1 0,1-2 0,0 0 0,0-3 0,1 0 0,3-1 0,3 0 0,2-5 0,-1-2-1057,2-4 1,1-2-1,2-1 1,3-1 1322,0-3 0,6-9 0,-2-6 0</inkml:trace>
  <inkml:trace contextRef="#ctx0" brushRef="#br0" timeOffset="187">8565 7845 7803,'0'-25'584,"0"2"1,0 2-1,0 4 1,-1 4 0,-3 1-435,-4 4 1,2 4-1,2 8 1,3 4-1,1 4 1,0 0 0,0 2-1,0 1 1,0 3-1,0 1 1,0 3-1,0 2-2076,0 1 0,1 4 1,2 0 1925,1-2 0,5 5 0,-2 0 0</inkml:trace>
  <inkml:trace contextRef="#ctx0" brushRef="#br0" timeOffset="188">8578 8230 9188,'0'13'432,"0"-1"1,0-10 0,0-6-1,0-8 1,0-3 0,1-3-1,3 0 1,3 0 0,2 2-1,-1-1 1,2 1 0,1 0-223,1 3 0,2 0 1,1 2-1,2 1 0,-2 4 1,-1 0-1,-2 3 0,0 2 1,1 1-1,-2 1 0,-1 3-331,-2 5 1,-5 2-1,1 3 1,-3 1 0,-1 1-1,0 1 1,0 0-1,-1-1 1,-2-1 0,-3-1-1,1-1 1,-1-1 101,4 0 0,-4-3 0,1-2 0,-1-3 0,1-6 0,3-5 0,4-5 83,2-5 0,4 4 0,-2-4 1,0 2-1,4 0 0,0-2 0,-1 2 1,0 1-1,-1 2 0,0 1 1,1 1-34,0 2 1,2 1-1,2-2 1,-1 5 0,1 4-1,-2 4 1,-2 5 0,-2 2 5,-1 1 1,2 1-1,-2-2 1,-1-2-1,1 0 1,-2 0-1,0 2 1,1 0 0,1-1-1,1-2 169,0 2 0,-3-4 0,4-2 0,2-3 0,1-2 0,1-2 0,1-3 0,-1 0 0,-1-4 0,-1-1-448,-2-2 1,0 1-1,5 0 1,-1-1-1,1 1 1,-1-1-1,1 2 1,-2 1 160,-3 2 0,-2 7 1,-6 1-1,0 8 0,0 7 1,1 5-1,2-1 0,1-2 1,-1-4-576,-2 0 0,3-1 1,0 1-1,0-2 1,2-3-1,2-4 1,3-2-1,0-4-3535,-2-2 4191,2-3 0,-4-11 0,5-1 0</inkml:trace>
  <inkml:trace contextRef="#ctx0" brushRef="#br0" timeOffset="189">9436 7659 7803,'1'-24'537,"2"2"1,1 3-1,-1 1 1,-3 4-1,-3 6-287,-1 8 0,-5 5 1,4 9-1,-1 1 0,-1 3 1,1 3-1,-3 4 0,1 2 1,1 1-251,2-2 0,-5 5 0,3 0 0</inkml:trace>
  <inkml:trace contextRef="#ctx0" brushRef="#br0" timeOffset="190">10094 8131 8355,'0'-12'364,"0"-1"0,0-3 0,0-1 0,0 0 1,0 1-1,0-2 0,0 0 0,-1-1 111,-3-1-449,2 5 1,-4-8 0,3 3-1,-1 1 1,0 2 0,-2 3 0,-2 3-1,-3 2 1,-2 2 0,1 3-1,-1 6 1,0 9 0,-3 9 0,-2 5-1,0 4 1,-1 4 0,1 3 0,0 0-1,4-2 1,3-1 0,4-1-1,2-3 1,2-5 0,3-5 0,4-4-1,6-2 1,5-5 3,6-4 0,4-8 0,2-6 0,4-5 0,1-7 0,1-4 0,0-5 0,-1 0 0,-1-4 1,1-2-1,1-5 0,-1-2 2,-3 0 1,-4-5 0,-4 5 0,-3-1 0,-3 2 0,-1 3 0,-5 5 0,-2 4 0,-4 4 0,-2 5-26,-1 6 1,-1 7-1,-3 7 1,-4 4-1,-4 8 1,0 5-1,0 6 1,-1 2-1,1 4 1,1 0 0,1 4 38,2 0 1,1 1 0,-1 3 0,3-2 0,4 0 0,1 0-1,0-1 1,0 0 0,1-2 0,4 0 0,3-2 0,4-3-33,5-4 1,-2-3 0,4-7 0,1-3 0,-1-4 0,2-2 0,-1-4 0,0-2 0,-1-4 0,-1-5 0,0-2 0,-3-3-6,-1-1 1,-3-2 0,-1-2 0,-2-1 0,0 2 0,1-1 0,-2 0 0,-2 0 0,-2 1 0,0 0-1,-1 1 1,2 0-116,-1 2 1,-1 5-1,-4 7 1,-1 3-1,-2 5 1,-1 8-1,1 5 128,2 2 1,-2 6 0,0-2 0,3 0 0,0 1 0,2 1 0,0 0 0,0 0 0,2-1 0,2 0 0,3-1 0,1 0-267,0-2 1,1-2-1,3-3 1,1-1-1,-1-1 1,0-2 0,1-5-1,-1-3 1,1-1-1,-2-1 1,-3-3 243,-4-5 0,-2-7 0,-2-4 0</inkml:trace>
  <inkml:trace contextRef="#ctx0" brushRef="#br0" timeOffset="191">10592 7621 7791,'0'-12'652,"-2"-1"1,-1 1 0,-2 1 0,1 3-618,2 3 0,5 8 0,11 3 0,1 1 1,2 2-1,-2 1 0,0 0 0,0-2 1,3 0-1,0 1 0,2-3 0,-1 1-35,3 0 0,2-4 0,0 3 0</inkml:trace>
  <inkml:trace contextRef="#ctx0" brushRef="#br0" timeOffset="192">11114 7497 7791,'0'-13'407,"0"1"0,0 0 0,0-1 0,1 2 1,2 1-1,1 2 0,-3 0-143,-3 1 0,0 3 0,-3 8 0,1 4 0,-2 5 0,1 2 1,-1 3-1,2 1 0,0 3 0,-2 2 0,1 2 0,-2 2-613,0 1 1,3 5-1,-3-1 1,0 5-1,1 3 1,-1 3-1,2 0 1,-2-1 0,2-1-1,-1-1 1,3-1-1,2-2-108,1-5 0,0-8 0,0-9 0,0-5 0,0-7 0,0-8 1,0-5-1,0-4 718,0 1 1,-2-2-1,0-1 1,-4-2 0,1 0-1,-1 1 1,3-1 0,1 2-1,-1 1 1,-1 2 0,1-1-1,2 1 237,1 0 1,0-1 0,0 1 0,1-1 0,3 2 0,4 3 0,3 2 0,2 2 0,-1 0-359,1 1 0,1 2 0,1 1 0,1 0 0,1 0 0,-1 0 0,2 0 0,0 0 0,2 0 0,-2 0 0,1 1 0,-1 2-24,0 1 1,-2 0 0,-3-4 0,-1 0-1,1 0 1,-1 0 0,1 0 0,-1 0-1,-1 2-114,-3 2 0,-2-1 1,-6 5-1,0 2 0,0 1 1,0 1-1,0 1 0,0-1 1,0 0-1,0 1-457,0-1 1,0 1 0,0-1 0,0 2 0,0 1 0,1 0 0,2-2 0,1-4 0,-1 1 454,-2 1 0,-1 2 0,0-1 0</inkml:trace>
  <inkml:trace contextRef="#ctx0" brushRef="#br0" timeOffset="193">10940 7770 7791,'-4'-12'217,"-1"0"0,3-1 1,2 1-1,4 1 0,5 2 1,5 4-1,3 1 0,-1 0 1,1 1-1,1 1-174,1 2 1,-2 0-1,2 0 1,1 0 0,-2 0-1,1 0 1,-1 0 0,1 0-1,-1 0 1,1 0-44,1 0 0,0 6 0,5 1 0</inkml:trace>
  <inkml:trace contextRef="#ctx0" brushRef="#br0" timeOffset="194">11487 7584 7791,'-4'-8'322,"-1"-1"1,3 0 0,2-2 0,4-2 0,4 1 0,3 1 0,3 1 0,2 2-215,5-2 1,3 0 0,1 1 0,-1 0-1,1 0 1,0-1 0,0 0 0,-2 2-109,-2-1 0,3-3 0,-5 0 0</inkml:trace>
  <inkml:trace contextRef="#ctx0" brushRef="#br0" timeOffset="195">11797 7994 7723,'-16'21'313,"1"0"0,2 1 1,4 1-1,-1 2 1,-1 1-1,0 2 1,1 1-1,3-1 1,2-2-1,2-1 1,2 0-1,1-2 1,0-1-1,0-3-297,0-1-16,5-1 0,2 1 0,5 1 0</inkml:trace>
  <inkml:trace contextRef="#ctx0" brushRef="#br0" timeOffset="196">1372 9557 8027,'-8'4'235,"0"0"0,6 1 0,-4-3 145,1 2 0,4 1 0,-4-2 0,1 0 0,0-5-288,1-4 0,6-5 1,1 0-1,0-2 0,1-2 1,1-2-1,2 0 1,0 1-1,1 0 0,2 0 1,2 1-1,1-1 0,2 2 1,-1 1-1,1 3 1,0 4-135,-2 3 1,3 2 0,-2 2 0,0 3 0,-3 5 0,-3 6 0,-3 4 0,-1 3 0,-2 2 0,-2-1 0,-1 1 0,-1-1 62,-3 1 1,-2-5 0,-6-1 0,0-1 0,-1-2 0,-1-2 0,-3-3 0,0-1 0,0-2 0,3-2-1,1-2 1,1-3-369,0-4 1,6-3 0,0-6 0,2-1 0,1-3 0,1-1 0,4-2 346,1 2 0,7-9 0,-4 2 0</inkml:trace>
  <inkml:trace contextRef="#ctx0" brushRef="#br0" timeOffset="197">1900 9123 8027,'0'-16'393,"0"1"0,-4-1 0,0 4 0,1 0 0,1 2 1238,-2 2-1675,2 8 0,-3 11 0,5 4 0,0 1 0,0 1 0,0 2 0,0 5 0,0 2 0,-1 3 0,-2-1 0,-1 2 0,0 0 0,0 1 0,1 1 0,-1-1 0,0 2 0,0-1 0,1-1 0,1-5 0,-1-3 0,-1-5 0,0-1 0,0-3-259,0-1 1,-1-6-1,1-3 1,-4-3-1,-1-2 1,0-3-1,1-4 1,1-3-1,-1 0 1,0-2-1,-1-2 504,-2 0 1,4-2 0,0 2 0,1 0 0,0 0 0,0 2 0,1 2 0,-1-1 152,4 0 0,2 6 1,4 3-1,5 6 0,4 3 1,3 2-1,-2-1 0,-1-1 1,0-1-298,3 1 1,-3-3 0,4-3 0,-2 0-1,1 0 1,-1 0 0,1 0 0,0 0 0,-1 0-1,1 0 1,0-1 0,-2-1 24,-1-2 1,-5-4-1,0 4 1,-1 0 0,1 0-1,-1 1 1,-2 5 0,-2 4-463,-2 5 0,-1 0 0,0 1 1,0 1-1,0 2 0,0 0 1,0-1-1,1 0 0,2-3 1,2 1-1,1 0 0,4-2 380,0-2 0,2-3 0,-1 0 0,1 2 0</inkml:trace>
  <inkml:trace contextRef="#ctx0" brushRef="#br0" timeOffset="198">2158 9510 8027,'7'-18'0,"0"2"193,-2 3 0,-1 1 1,-4-1-1,0-1 1,0-2-1,0 2 0,0 1 1,0 1-1,-1 0 1,-3 2 127,-4 2 1,1 3 0,0 5-1,-2 1 1,-2 3 0,-1 5-1,2 6 1,1 3 0,1 3-1,0 1 1,2 3-382,2-1 0,2 0 0,2-3 0,0-2 0,0 2 0,0 0 0,2-2 0,2-3 1,3-4-1,4-3 0,1-3 0,-1 0-75,1-4 0,4-6 1,-1-4-1,0-2 1,-2-3-1,-2-1 0,0-3 1,-2-1-1,-2-2 1,-1 0-1,-1 2 1,0 0 6,-2 0 0,-2 3 1,1 0-1,0 2 1,2 4-102,-1 5 0,-2 6 0,0 13 1,2 0-1,2 0 0,0-2 0,2-2 1,-2 1-1,2 1 0,-1 1 229,3 2 0,2 5 0,0-3 0</inkml:trace>
  <inkml:trace contextRef="#ctx0" brushRef="#br0" timeOffset="199">2509 9510 7902,'6'-12'204,"-5"-1"1,4-1 0,-1-2 0,0 2 0,-2 1 0,0 1 4,-2 0 0,-2 6 1,0 3-1,-3 6 1,-1 5-1,1 3 1,1 4-1,0 2 1,0-1-1,2 3 0,1-1 1,1 2-260,0-2 1,1 4 0,1-4 0,4 0-1,0-2 1,3-3 0,2-3 0,0-2-1,1-4 1,1-2 0,3-4 0,2-2 33,0-4 1,4-7 0,-2-6 0,2-5 0,0-5 0,-2-3-1,-3-1 1,-2-2 0,1-1 0,-3-1 0,-2 0 0,-5 0-48,-1 0 0,0 0 1,-2 5-1,1 3 1,-1 5-1,-2 5 1,-2 7-1,-3 4 1,-4 9-1,-3 8 197,0 8 1,-2 6 0,-2 4 0,0 1 0,2 3-1,2 1 1,3 2 0,-1 2 0,0 0 0,1-2-1,4-2 1,2 0-227,-2 0 1,3-4 0,-3 0 0,4-3 0,4-5 0,3-3 0,4-4 0,1-6 0,-1-5-50,1-4 0,0-2 0,-2-7 0,-1-2 0,-1 0 1,0-1-1,0 0 0,-2 1 0,1 0 0,-2 2 1,2 3 96,-1 2 1,-2 3-1,4 6 1,1 3 0,0 4-1,0 2 1,-1 2 79,1 0 1,2 0 0,0-2-1,0-1 1,-2-1-37,-1 1 0,5 2 0,5 0 0</inkml:trace>
  <inkml:trace contextRef="#ctx0" brushRef="#br0" timeOffset="200">3565 9604 7849,'-8'-11'298,"0"3"1,0-2 0,-4 2 0,1-2 0,-1-1 0,0 2-154,1 1 0,-1 1 1,0-5-1,0 0 1,1 0-1,0 1 1,2-2-1,3-2 0,-1-2 1,2 0-1,0 0 1,2 3-1,3 1 1,3 0-1,2 0 0,1 0-317,3 3 1,3 2-1,3 0 1,0 3-1,1 1 1,-1 0-1,1 1 1,0 2-1,-1 2 1,1 3-1,-2 4 1,-1 2 97,-1 2 1,0 0 0,-1 1 0,0 3-1,-3 2 1,-3 1 0,-1 0 0,0-1 0,-2 0-1,-2 2 1,-4-2 0,-2-3 160,-1-1 1,-3 0-1,1-1 1,-4-3-1,-3-1 1,2-2-1,1-3 1,1-3-1,0-1 1,1 0-1,0-1-196,3-3 0,3-3 0,5-4 0,0-1 0,0 0 0,2 2 0,0 1 0,3 2 1,2 1-1,2 0 0,1 1 0,3 3-23,3 0 1,-3 2 0,3 0 0,-2 0-1,0 2 1,3 0 0,0 3 0,2 2 131,-1 2 0,1 2 0,5 0 0</inkml:trace>
  <inkml:trace contextRef="#ctx0" brushRef="#br0" timeOffset="201">4526 9463 7844,'12'-20'114,"0"1"1,-1-1-1,1-5 1,0-1 0,-1-2-1,1-2 1,0-3 0,-2-1 788,-2-1-898,3 0 1,-10-3 0,3 2-1,-3 3 1,-2 3 0,-2 5-1,-2 5 1,-2 4 0,-2 4-1,-1 4 1,-2 6 0,0 4-1,1 8 1,0 4 0,2 5-1,1 5 1,1 2 0,-1 3-1,1 1 1,2 1 0,2 0-1,2 0 1,1 3 0,0 3-1,0 1-157,0-5 0,0 1 0,1-5 1,3 0-1,4-2 0,3-5 1,0-5-1,1-5 0,0-4 1,-1-5-1,1-1 0,0-4 282,0-1 1,-2-5-1,-1-7 1,-2 0-1,-2-1 1,-3 1 0,0-1-1,-2 2 1,1 1-1,2 1 47,1 0 0,0 0 1,-3 1-1,3 0 1,4 2-1,2 3 0,0-1-120,-2 1 0,3 3 0,-4-1 1,4 1-1,1 1 0,-1-2 1,1 1-1,0 2 0,-1 1 1,1-1-1,0-2 0,0-1 51,-1 2 1,-3 2 0,-1 3-1,-2 7 1,-2 3 0,-2 2-1,-1 0 1,0-2 0,0-2 0,0 2-117,0 3 0,0-3 1,0 3-1,1-3 1,3-2-1,4 0 1,1-2-1,0-3 1,-1 0-1,1-4 1,1 0-40,2-2 0,0-6 1,-2-1-1,-1-4 1,-1-2-1,1-1 0,1-2 1,-1 1-1,-3-1 1,1 0-1,-2 2 0,0 1 29,-2 1 0,-2 0 1,0 2-1,2 4 1,1 7-480,-2 9 0,0 2 0,-2 5 1,0-1-1,0 0 0,1 1 0,2 2 497,1-1 0,10 1 0,-1 5 0</inkml:trace>
  <inkml:trace contextRef="#ctx0" brushRef="#br0" timeOffset="202">5405 9393 7844,'-1'-12'293,"-3"0"0,2-4 0,-5 1 0,2 0 0,1 1 0,0 0 0,-1-2 0,0 2 0,-2 2-195,1 4 0,-2 4 0,-4 10 0,0 4 0,1 6 0,-1 2 1,0 3-1,1 1 0,0 1 0,2 1 0,1-1-168,-1 1 1,4-2-1,1-1 1,3-3-1,1-1 1,0-3-1,1-2 1,4-4-1,6-6 1,4-4 73,3-6 0,1-4 0,2-3 0,-2-5 0,2-3 0,1-3 0,1-3 1,0 0-1,-3-2 0,0-2 0,1-3 0,0-2 16,-2-2 1,2 2 0,-5-4 0,-3 2 0,-3 5 0,-3 5 0,-3 9 0,-6 6 0,-4 10 70,-5 7 1,-4 9 0,-2 9 0,0 2 0,0 3 0,3 1 0,-1 1 0,1 1 0,-2 0 0,2 2 0,2 1 0,3 1-193,1 0 1,6-2 0,-2 3 0,2 1-1,2 0 1,2-3 0,2-4 0,4-2 0,2-4-1,2-3 1,1-5 0,1-4 98,2-5 0,3-3 0,-2-1 1,0 0-1,0-1 0,-3-4 1,1-6-1,-1-3 0,2-1 1,-2-1-1,-1-1 0,-1-1 198,-1-3 1,-3 4 0,0 0-1,0 1 1,-2 1 0,0 0-1,-2 2 1,-2 3-178,-3 2 1,0 4 0,-6 8 0,1 4 0,0 2 0,0 2 0,1 1 0,-1 1 0,2 3 0,1 0 0,-1 2 0,1-3-225,2 1 1,2 3-1,2-3 1,2 0 0,0 0-1,2-3 1,-1-2 0,3-3-1,2-3 1,0 0 197,1-4 0,0 0 0,-2-4 1,-1-2-1,-2-5 0,-2-4 1,-2-2-1,-2-1 0,-1-1 0,0-1 1,0-2-1,-1 2 202,-3 1 1,1-2 0,-5 2 0,-1 0 0,0 0 0,0 2 0,1 2 0,0 2 0,1 0 0,0 2-124,2 1 0,2 6 1,7-2-1,4 2 0,2 2 1,2 0-1,0 0 0,0 0 1,-1 0-88,1 0 1,1 2-1,1 0 1,2 2 0,-2-1-1,-1-2 1,-1-1 0,0 0-1,1 0 1,1 0 0,2 0 243,-2 0 1,-1 0 0,-1 0 0,-2 1 0,-3 3-244,-7 4 0,-2 4 0,-4 2 0,-1 3 0,2 0 0,0 1 0,2-1 0,2 2 0,1-3 0,0 1 0,0-2 0,0-2-115,0-1 0,5-1 0,3 0 1,3-4-1,0-3 0,1-2 1,1-4-1,1-2 0,3-5 0,2-4 1,0-4-1,-1-1 302,-2-3 0,1-1 1,-1 0-1,-3 1 0,-3 3 1,-3 1-1,-2 3-87,-3 1 1,0 7 0,-2 6 0,0 7 0,0 3 0,1 2 0,2 0-1,2-2-561,1-2 1,1 2-1,2-3 1,-1 1-1,1 0 1,1 1 474,2 1 0,0 2 0,-1 0 0</inkml:trace>
  <inkml:trace contextRef="#ctx0" brushRef="#br0" timeOffset="203">6719 9369 7820,'-2'-6'818,"0"0"1,-2 1-576,1-3 1,-2-2-1,1-2 1,0 2-1,0 1 1,-1 2-1,-1 2 1,-3 2-1,-2 2 1,-1 1 0,1 1-1,-1 5-183,0 5 0,0 2 1,1 7-1,-1 1 1,2 1-1,0 0 1,4-1-1,1-2 0,2 2 1,2 0-1,2 0 1,3-3-79,4-1 0,2-3 0,2-4 0,1-4 0,1-1 0,3-2 0,0-3 1,2-4-1,-1-4 0,3-2 0,1-3 0,0-3 59,-3-4 0,4-2 0,-5-1 0,1 1 0,0 1 0,-2 3 1,-3 1-1,-1 2 0,-1 2 0,-2 2 0,-1 0 66,-1 3 0,-2 4 1,4 8-1,-4 4 0,1 3 1,-2 0-1,0 1 1,-1 1-1,0 1 0,0 2-119,-2-2 0,4 1 1,-2-1-1,-2 2 1,1-2-1,-1-1 1,2-1-1,-1 0 1,-2-1 13,-1 1 0,-4-3 0,0-5 0,2-8 0,0-6 0,2-5 0,2 0 0,0-1-116,2-1 1,5 4-1,-2-4 1,1 2-1,0-1 1,-1 2-1,1 2 1,0 3-1,1 1 1,2 0 187,0 2 0,-3 0 0,0 6 0,0 2 0,-1 2 0,0 3 1,0 4-1,-2 1 0,1-1 0,-1 1 31,1 0 1,3-1-1,-3 1 1,2-1-1,0-2 1,1-3-1,0 1 1,0-2-1,-1 0 1,1-2-1,2-2 1,0-2-31,1-3 0,0-3 1,0-4-1,-2-1 1,-1 0-1,-1-1 1,0-1-1,0-2 0,-2 2 1,1 1-1,-2 1-391,0 0 1,-1 3-1,-4 5 1,0 8 0,0 5 124,0 3 0,0 0 0,0 0 0,0-1 1,0 2-1,1 2 0,2 0 0,2 0 0,0-2 1,2-2-1,-2 1 0,1 0 89,1 0 0,-3-2 0,2-1 1,1-2-1,-1-2 0,4-3 1,-1-2-1,0-4 0,-3-5 1,1-4 297,-1-2 1,-3-5 0,2 3 0,-1 0 0,1-1 0,0 1 0,2-1 0,-2 1 0,2 0 0,-2 3 0,1 1 0,1 1-182,2 0 1,-2 0 0,0 2-1,3 2 1,0 3 0,3 1-1,1 0 1,2 2 0,0 0-1,1 2 1,1 2 0,1 1-51,1 5 1,-6 3 0,2 2-1,-3 1 1,-1 2 0,-2-2-1,-2 0 1,-4 1 0,-3 0-1,-2 0 1,-3-2 0,-5-2 224,-6 1 0,1 0 1,-4-2-1,1-1 0,1-2 1,1-2-1,-1-2 1,2-2-1,1-1 0,1 0 1,0 0-957,0 0 0,6-5 0,2-3 0,3-2 0,1-2 0,1 1 766,3 4 0,2-4 0,6 5 0</inkml:trace>
  <inkml:trace contextRef="#ctx0" brushRef="#br0" timeOffset="204">8079 9017 7817,'6'-23'582,"0"5"0,-5 2 0,2 3 0,0 1 0,0 0 0,-2 3-276,-1 5 1,0 2 0,0 10 0,-1 1 0,-2 2 0,-2 4 0,0 2 0,-2 1 0,2 3 0,-1 1 0,1 3-1,-2 1-550,1 1 1,2 4-1,-3-3 1,2-1 0,1 1-1,0 0 1,0 2 0,2 1-1,0-1 1,2-2 0,0-3-1,0-2-485,0 0 0,4-4 1,0-6-1,-1-8 1,-2-9-1,-2-5 1,-2-3 777,-1 0 0,-4-1 0,3-1 0,-1-2 0,-2 2 0,0 1 0,1 1 0,1 1 0,1-1 0,-2 1 0,2 2 1079,0 2 0,-3-1 0,5-3 0,5 3 0,4 5-926,5 1 1,0 2-1,2 0 1,2 0 0,0 0-1,0 0 1,-1 0 0,0 0-1,3 0 1,0 2-1,1 0-194,1 2 1,-4 0-1,4-4 1,-2 0-1,-2 0 1,1 0-1,-1 0 1,0 0-1,-2 0 1,-2 0-1,1-1 1,0-2-130,0-1 1,-5 0-1,0 6 1,-2 1 6,-2 5 1,-2-1 0,-1 1 0,0 1 0,0 1 0,0 2 0,0 0 0,0-1 0,0 1 0,0 0 0,0 0-831,0-1 0,1 1 0,3-2 0,4-2 1,3-4 943,0-3 0,1-1 0,0 0 0</inkml:trace>
  <inkml:trace contextRef="#ctx0" brushRef="#br0" timeOffset="205">8501 9170 8515,'0'-16'0,"0"0"749,0 2 1,0 1-1,0 1 1,0 1-1,0-1-1072,0 0 0,-1 7 323,-3 5 0,-3 5 0,-4 7 0</inkml:trace>
  <inkml:trace contextRef="#ctx0" brushRef="#br0" timeOffset="206">7833 9064 7770,'0'-12'465,"0"5"0,1 0 0,3 2 0,2 1 0,2 0 0,1 0-434,4 2 1,0 0 0,7 4 0,1 0-1,1 3 1,3 1 0,1 0 0,1 1-32,-1 2 0,4 1 0,0 2 0</inkml:trace>
  <inkml:trace contextRef="#ctx0" brushRef="#br0" timeOffset="207">8761 9511 8277,'0'-10'294,"0"0"0,-1 9 1,-2 1-1,-2 8-336,2 5 1,1 3-1,2 4 1,0 8-1,0 5 1,0 4-1,0 3 1,2 3 41,2 5 0,4 3 0,7 7 0</inkml:trace>
  <inkml:trace contextRef="#ctx0" brushRef="#br0" timeOffset="208">992 15669 7795,'-9'0'113,"1"-2"1,1-3 552,4-4-655,2-4 0,7-1 0,4-2 0,4-2 0,4-3 0,2-1 0,4-4 0,5-2 0,5-6 0,1-3 0,2-1 0,-2-1 0,0-1 0,-3-1 0,-2-2 0,-2 1 0,-4 2 0,-5 3 0,-5 2 0,-4 3 0,-6 4 0,-2 4 0,-2 4 0,0 4 0,-2 4 0,-2 0-80,-6 3 1,-3 6 0,-1-2 0,0 5 0,-1 5 0,1 4 0,-1 4 0,1 3 0,-2 2 0,-2 2 0,-1 3-1,3 4 88,5 5 0,-2 0 1,5 6-1,-1 2 1,1 0-1,1 2 1,4-1-1,1 4 1,4-2-1,3-3 1,6-6-1,5-4-29,3-1 1,7-7 0,-2-4 0,1-7 0,1-6 0,-4-4 0,1-1 0,-3-1 0,1-4 0,-3-6 0,-2-5 0,-3-5 34,-4-1 1,2 3 0,-6-4 0,-2 2 0,-1 4 0,-2 1 0,0 1 0,0 1 0,0 0 0,-2-1-36,-2 1 0,2 4 0,-4 2 0,1 3 0,2 5 0,3 5 0,4 2 0,4 1 13,4 0 0,2-4 0,4 4 0,2-1 0,1-2 1,2-1-1,-1 3 0,3-1 0,1 1 0,0-4 0,-2-2 1,0-1 0,-2 0 0,-1 0 0,-7 0 0,1 0 1,-1-1-1,0-4 0,-1-5 0,-3-2 1,-6-3-1,-4 1 14,-4-1 0,-3 1 0,-4 1 0,1 2 0,-1 3 0,-1 2 0,-3 2 0,1 3 0,-1 1 0,1 0 0,1 1 0,2 4 19,1 5 0,2-1 0,-3 4 0,3 3 0,2 0 0,3 2 0,1-1 0,2 4 0,0 0 0,2 1 0,2 1 0,6 1-96,3-2 1,6 4 0,2-7-1,1-2 1,2-1 0,0-3-1,0-3 1,0-5 0,0-4-1,-2-1 1,-2-1 0,-6-4 93,-3-5 1,-6-3-1,3-3 1,-2-1-1,-2-2 1,-4-1-1,-5 1 1,-3 0-1,-2 0 1,2 0-1,0 0 1,2 1 56,-1 2 1,-2-3 0,4 0 0,2 1 0,1 2 0,4 2-1,3 1 1,6 3 0,5 5-143,3 4 1,7 1 0,-2 0 0,3 0 0,1 0-1,1 0 1,0 0 0,0 1 0,-2 4 0,-3 5-1,-5 3 1,-4 1 65,-6 0 1,2 6 0,-6-1 0,-3 0 0,-5 0-1,-9 2 1,-4 0 0,-4 0 0,-1-4 0,-2-1 0,3-2-1,-1-1 28,3-3 1,-3 1 0,2-6 0,2-2 0,2-3 0,4-5 0,3-4 0,3-4-77,7-1 0,0 1 1,7 2-1,2 3 0,2 1 1,3 4-1,2 1 0,1 1 1,0-2-1,0-2 0,2 2 1,1 1-252,4 2 0,1 5 0,2 1 283,0 2 0,6 2 0,2 4 0</inkml:trace>
  <inkml:trace contextRef="#ctx0" brushRef="#br0" timeOffset="209">3165 15669 7827,'0'-15'68,"0"1"1,0 0-1,0-1 1,0 1 141,0-1 1,0 1 0,0-2 0,0-2 238,0-1-584,-7-6 144,6 9 0,-6-11 0,6 3 1,-2-2-1,-4 0 0,-1 4 1,-3 1-1,-2 4 0,-1 1 0,0 3 1,-1 3-1,1 5 0,-1 5 1,1 5-1,0 6 0,-1 5 1,1 5-1,1 2 0,3 4 0,6 3 1,2 4-1,4-2 0,1-2 1,5-3-1,3-1 0,7-4-39,2-1 0,0-7 0,4-6 0,3-1 0,3-4 0,4-3 0,-1-6 0,1-9 0,1-9 0,0-6 0,0-7 0,-1-3 45,1-5 0,-5-3 0,2 0 0,-6-3 0,-8 0 0,-6 3 0,-4 5 0,-1 5 0,-6 6 0,-4 6 0,-8 7 0,-5 5 33,-3 4 0,-2 4 0,3 7 0,-1 4 0,0 6 0,0 7 0,0 6 0,1 3 0,4 2 0,3 1 0,3 2 0,1 3-78,4 2 0,1 1 1,2 5-1,0 1 1,0-1-1,2 0 1,4 0-1,7-1 1,6-4-1,4-4 1,2-6-1,2-5-30,2-9 0,0-1 1,0-8-1,0-4 0,-2-4 1,-2-6-1,-2-6 0,-3-2 1,-2-4-1,-2-2 0,-2-1 1,-1 0 145,-3 0 1,1 0 0,-5-3 0,1 3-1,-1 4 1,-3 0 0,-1 1 0,-2 2-94,0 1 1,0 9 0,0 7 0,0 8 0,0 5 0,0 1 0,0 1-1,0-1 1,0 2 0,0 2-22,0 1 0,5 5 0,1-3 0,2-1 0,3 1 0,4-2 0,2 1 0,2-1 0,1-2 0,-1-1 0,0-3 1,0-2-523,2-1 1,-5-7-1,3 2 1,-4-5 549,-6-5 0,-15-3 0,-10-6 0</inkml:trace>
  <inkml:trace contextRef="#ctx0" brushRef="#br0" timeOffset="210">3668 15208 7827,'-1'-9'115,"-2"2"0,-1 6 0,6 7 0,6 5 1,6 2-174,6-3 0,0 3 1,6-5-1,-2 1 1,3-1-1,3-2 0,4-2 1,0-3-1,1-1 1,3-1-1,2-6 0,0-5 58,-2-6 0,1-14 0,4 2 0</inkml:trace>
  <inkml:trace contextRef="#ctx0" brushRef="#br0" timeOffset="211">4258 15021 7848,'8'-16'0,"-1"-1"208,-1-2 1,-4-1 0,1 8 0,-5 4 0,-3 8 0,1 9-1,-1 7 1,0 3-161,2-1 1,1 4 0,2 2-1,0 3 1,0 2 0,0 2 0,0 1-1,0 3-419,0 2 0,0 1 0,0 5 1,0 0 224,0 0 0,0 2 1,0 2-1,0 2 1,0 1-1,0-2 1,0-7-1,0-7 1,0-9-1,0-6 1,0-3 244,0-1 0,-1-7 0,-3-5 1,0-6-1,-1-7 0,0-4 0,-1-4 1,-2-1-1,-2 0 0,1-2 1,-1-1-1,0-1 122,2 4 1,-3 2 0,6-1 0,1-1-1,-1 1 1,0 2 0,2 2 0,3 1-218,5 4 0,3 2 0,6 7 0,0 0 0,2 0 0,2 2 0,1 1 0,-1 2 0,-1-2 0,1-2 0,1 1 0,0 1-10,2 2 1,-5 0 0,5-5 0,-2 0 0,0 0 0,0 0 0,0-2-1,1-1 1,-3-3 0,-1-1 0,-1-1 0,-1 2 217,0 0 1,1-1 0,-1 4-1,1-2 1,-3 4 0,-2 4-1,-4 6-359,1 4 1,-6 1-1,4 1 1,-3 1-1,-2 1 1,0 3-1,1-1 1,3 0 0,0 0-1,1-1 1,2-2-1683,2-2 1,4-6 1828,1-3 0,1-10 0,-1-3 0</inkml:trace>
  <inkml:trace contextRef="#ctx0" brushRef="#br0" timeOffset="212">5006 15151 7827,'0'-23'231,"0"4"0,0 3 1,-1 3-1,-4 4 1,-5 4-1,-1 5 1,0 5-1,3 6-322,2 7 0,-6-1 1,4 7-1,-1 2 1,1-1-1,0 1 1,1-2-1,0 1 0,-1 1 1,-2 0-1,0-4 91,1-1 0,-7-2 0,-7-5 0</inkml:trace>
  <inkml:trace contextRef="#ctx0" brushRef="#br0" timeOffset="213">4028 15237 9277,'16'0'70,"2"-1"1,2-3 0,1 0-1,2 0 1,1 3 0,4 1 0,4 0-1,2 0 1,-1 0 0,1 0-71,-2 0 0,-2 6 0,-1 2 0</inkml:trace>
  <inkml:trace contextRef="#ctx0" brushRef="#br0" timeOffset="214">5769 15741 7876,'0'-19'0,"0"-1"111,0 3 1,2-6-1,1 1 1,3-2 0,2 0-1,5-2 1,4-1-1,6-3-8,-1-4 0,5-2 0,-3-8 0,4 1 0,0 0 0,-1-2 0,-1-1 1,-4 0-1,-1 4 0,-5 8 0,-5 9 0,-6 6 0,-5 4 0,-5 6-127,-4 4 1,1 10 0,-2 4 0,-1 6 0,-2 4-1,-1 5 1,-1 5 0,3 3 0,1 3 0,3 2 0,0 1-1,1 0-158,1 1 0,1-1 1,5 5-1,0-1 0,0-2 1,0-4-1,2 0 1,2-4-1,6-4 0,3-4 1,1-6-1,0-7 211,1-6 1,-1-3-1,1-2 1,-1-4-1,0-4 1,-1-8-1,-2-3 1,-3-3-1,0 1 1,-1 0-1,-1 4 1,-3 1 220,-1 1 0,-2 1 0,2 0 0,1-1 0,3 1 1,2-1-237,3 1 1,2 0 0,3 1 0,2 2 0,1 1 0,-2-1 0,1 0 0,0-1 0,1 3 0,0-1 0,0 1 97,0-1 1,1 7-1,-8 0 1,-2 6-1,-5 6 1,-4 6-1,-1 2 1,-1 3-1,-2-1 1,-2 0-77,2 0 1,1 5 0,2-3 0,0 0 0,0-1 0,0-2 0,2-2 0,2-3 0,6-2 0,3-3 0,1-2 0,2-2-79,3-3 0,-1-2 0,4-4 0,1-6 0,-3-5 0,1-5 0,-3 0 0,-2 0 0,-2 2 0,1 0 1,-3 0-1,-2 1 249,-5 2 1,-4 7 0,-2 1-1,-4 1 1,-5 6 0,-2 4-1,-3 6-359,1 4 1,6 2-1,1-1 1,3 0 0,-1 1-1,2 1 1,1 1 0,2 2-1,2-1 1,2-2 0,6-2-1,4 2-1280,6 4 0,2-6 1,7 2 1431,-1-5 0,1-1 0,0 4 0</inkml:trace>
  <inkml:trace contextRef="#ctx0" brushRef="#br0" timeOffset="215">7064 15554 7895,'8'-20'0,"-2"1"210,1 2 0,-6-4 0,5 2 0,-1 0 1,0-1-1,-2 0 0,-1-1 0,-2-2 0,0 3 1,0-1-1,0 3-60,0 2 1,-7 3 0,-2 4 0,-4 4 0,-3 5 0,-1 5 0,-3 6 0,1 5 0,0 5 0,0 0-1,1 1-259,2 0 0,2 2 1,-1 5-1,3 0 0,2-2 1,5-1-1,4-4 1,1 0-1,1-1 0,4-2 1,5-4 73,2-4 0,8-8 0,0 0 0,3-7 0,2-9 0,3-6 0,0-4 0,1-2 1,0-4-1,0-3 0,-1-3 0,0 0 107,-4-1 0,3-8 0,-5 0 1,1 0-1,-4-1 0,-3 3 1,-2 2-1,-1 4 0,-4 2 1,-4 7-1,-3 6 0,-2 5-12,0 2 0,-2 6 0,-3 3 1,-3 5-1,-1 5 0,-1 4 1,-1 6-1,-2 4 0,-1 5 1,0 3-1,-1 2 0,1 0-105,-1-1 1,1 6 0,1 1-1,2 0 1,3 2 0,0 0-1,2 3 1,-1 0 0,4-2-1,1-3 1,4-1 0,4-2-90,9-5 0,-1 0 0,7-8 0,-2-3 0,2-3 0,1-5 1,4-1-1,-1-6 0,1-4 0,-2-7 0,0-4 0,-2-4 274,-2-1 0,0-6 1,0 1-1,-3-4 1,-1 0-1,-3-1 1,-2 2-1,-3 1 1,-2 4-1,-2 1 1,-3 3 111,-1 2 0,-1 4 1,-4 2-1,-5 5 1,-1 5-1,1 5 1,4 5-1,1 2-447,1 3 0,-1-1 1,5 1-1,0-1 1,0 0-1,0 2 1,0 2-1,1 1 1,3 0-1,2 1 1,0-1-1,2-2 50,0-1 1,0-1-1,3-1 1,-1 0-1,1-1 1,2-3-1,1-5 1,1-4-1,-1-1 1,1-1-1,-1-4 219,0-5 0,-4-3 0,-2-1 1,0-2-1,-2-2 0,1-2 1,-4-1-1,-1-1 0,-2 1 1,0 0-1,0 3 0,0 2 128,0 2 1,0 0-1,-2-1 1,-3 1-1,-3-1 1,-1 1-1,1 0-216,1-1 0,2 6 1,7 1-1,3 1 1,4 4-1,4 2 1,2 1-1,-1 0 102,0 0 1,2 0 0,2 0 0,1 0 0,-1 0 0,-1 0 0,1 0 0,3 0 0,-1 0 0,1 0 0,-2 0 0,1 0 1,-1 0 0,0 0 0,-5 0 1,1 0-1,-3 1 0,-2 6 1,-5 5-1,-5 6-58,-5-1 1,2 1-1,-7 0 1,1 1 0,-1 0-1,2 0 1,2 2 0,2 0-1,3 0 1,1-4-1,0-1 1,0-2-182,0 1 0,6-2 0,4-4 1,3-4-1,3-3 0,1-2 1,4-2-1,0-4 0,1-7 1,1-6-1,1-2 0,-2-1 157,-3-1 1,2 1-1,-2-4 1,-3 4-1,-3 1 1,-5 3-1,-2 2 85,-3 2 1,-6 8 0,-2 6-1,2 8 1,2 4 0,1 3-1,0-1 1,0 1 0,1-1-333,4 0 1,-2 1-1,7-1 1,1 1-1,2-1 1,1-1-1,1-2 1,1-1-1,1-1 1,4 1 238,1-1 0,2 1 0,5 4 0</inkml:trace>
  <inkml:trace contextRef="#ctx0" brushRef="#br0" timeOffset="216">9639 15208 7885,'14'-11'56,"1"-3"0,-1-4 0,1-1 0,-3 0 0,-1 1 0,-3 2 400,-1 2-454,-2-1 1,-5 1-1,0 0 1,-2 1 0,-3 2-1,-4 3 1,-4 1-1,-1 4 1,-1 2 0,-1 1-1,-1 0 1,-3 0-1,1 1 1,0 4 0,0 5-1,1 2 1,2 3-1,2-1 1,-1 2 0,3 2-1,1 1 1,3 0 0,1 0-1,4 0 1,1-1-1,2 0-54,0 1 1,7-3 0,2 3 0,4-3-1,3-3 1,2-2 0,1-2 0,-2 1 0,-1 0-1,-3-1 1,-2 1 0,-3-1 232,-1 1 1,-2-5-1,-7 4 1,-3 1 0,-4-2-1,-4-3 1,-3-4 0,-2-1-1,-3 0 1,1 0-191,-1 0 1,0-1 0,4-2 0,-3-4 0,3 1 0,1-1 0,3 3 0,3-3-964,6-2 0,4 1 0,4 0 972,6 1 0,3 2 0,1 5 0</inkml:trace>
  <inkml:trace contextRef="#ctx0" brushRef="#br0" timeOffset="217">9984 15410 7982,'0'6'-34,"0"-6"0,2-8 0,1-5 1,3-1-1,2-2 1227,4-3-1108,0-4 1,8-1 0,-1 0 0,0-1 0,2-2 0,3 0 0,3 1 0,0 4 0,-3 1 0,-3 5 0,-2 5-1,0 6 1,-1 3 0,-4 4 0,-3 3 0,-3 4 0,-1 4 0,-2 3 0,-1 2 0,1 2 0,-2 3 0,-1 1-135,-2-2 0,0 4 0,0-6 1,-2 1-1,-1 0 0,-3-3 1,-1-2-1,-1-4 0,0-2 43,-3-5 1,5-5-1,1-5 1,5-5-1,5-4 1,4-5-1,4-4 1,2-1-1,1 0 1,1 1-1,2 0 44,-1 4 1,3-2-1,-2 2 1,-2 1-1,-1 4 1,-3 3-1,-2 3 1,-1 1-1,0 6 16,-2 4 1,0 0 0,-5 7 0,2 1-1,-2 2 1,0 1 0,0 1 0,4-1 0,1 0-1,1 1-20,-1-1 0,5-4 1,-4-2-1,4-2 0,2-3 1,-1-1-1,0-2 0,1 0 1,-1-2-1,1-2 1,-1-6 7,0-3 1,6-3 0,-1-1 0,-2-3 0,1 1 0,-1 0 0,3 0 0,-3 1 0,-1 2 0,-3 2 0,-2 1-67,-1 3 0,-5 4 1,3 8-1,-2 2 1,-3 6-1,-1 3 0,-2 1 1,0 2-1,0 2-129,0 1 0,1 5 1,3-3-1,2 0 1,2-1-1,3 0 1,2-1-1,3 0 1,2-2-1,1-1 1,-2-3-1,-1-2-1641,-1-1 1,-1-7 1793,0 2 0,1-10 0,-1-3 0</inkml:trace>
  <inkml:trace contextRef="#ctx0" brushRef="#br0" timeOffset="218">10991 14820 8172,'0'-23'87,"-4"3"1,-1 5 0,0 3-1,2 4 1,1 8-192,4 8 0,6 4 0,-2 3 0,1-1 0,1-1 1,-2-2-1,2-1 0,0 1 0,1 3 0,1 2 0,-2 0 104,-2-3 0,6 5 0,-4 4 0</inkml:trace>
  <inkml:trace contextRef="#ctx0" brushRef="#br0" timeOffset="219">11178 15165 7982,'10'3'595,"0"-3"1,-7-3 0,2-11 0,-4-2-562,-1-3 1,5 1 0,0-6 0,0 0 0,-1 0 0,1 2 0,0 1 0,1 2 0,4 1 0,1 2 0,0 3 0,-1 2-54,1 3 1,7 2 0,1 6-1,-2 0 1,1 1 0,0 4 0,1 5-1,-2 3 1,-1 3 0,-3 1-1,-2 4 1,-3 0 2,-1 0 1,-3 4 0,-4-3-1,-1 2 1,-4 0 0,-6 0-1,-5 0 1,-5-1 0,-1-2-1,-2-4 1,0-1 0,0-1-38,-2-1 0,5-6 1,2-3-1,3-4 0,4-2 1,2-4-1,5-5 0,5-2 1,7-3 42,7 1 0,0 1 0,5 2 0,-3 3 0,-1 1 0,-1 4 0,1 2 0,-1 1 0,0 0 0,1 0 0,-1 0 0,1 0 138,-1 0 1,0 4-1,1 3 1,-1 1 0,0 1-1,2 1 1,2 0 0,1-1-1,-1 1 1,-2-2 0,-2-2-1,2-3-307,3-1 1,-3-2 0,4 0 0,-4 0 0,-2 0 0,-1-2 0,-2-2 0,-3-6 0,-2-3 0,-3-1 178,-1-1 0,-2-5 0,0-3 0</inkml:trace>
  <inkml:trace contextRef="#ctx0" brushRef="#br0" timeOffset="220">11380 14676 7921,'9'0'91,"1"0"1,1 0-1,2 0-81,1 0 1,-4 5 0,0 1 0,2 1 0,4 1 0,3-2 0,1 2 0,-1 0 0,2 3-1,1 2 1,4 1 0,1 1-11,2-1 0,-1 0 0,1 1 0</inkml:trace>
  <inkml:trace contextRef="#ctx0" brushRef="#br0" timeOffset="221">11797 15093 7900,'-8'7'412,"0"-6"0,6 2 0,1-6 0,4-5-167,3 0 1,6-5-1,5 2 1,2-3 0,1-2-1,-1 3 1,2 0 0,-1 1-1,3-1 1,-3 2 0,3 3-1,-2 1-234,-1 4 1,4 1 0,-4 2 0,-3 0-1,-1 2 1,-3 3 0,-2 4 0,-3 4 0,-2 3-1,-2 2 1,-3 1 0,-2 0-181,-4 2 1,-8-4 0,-6 6-1,0-2 1,0-4 0,-2-1-1,-2-3 1,-1-2 0,0-3-1,2 0 1,1-1 0,4-1-880,1-3 1,1-6 0,1-3 0,1-4 1047,4-6 0,-4-5 0,5-8 0</inkml:trace>
  <inkml:trace contextRef="#ctx0" brushRef="#br0" timeOffset="222">11955 14647 7900,'0'-9'864,"2"1"1,3 1 0,6 4-808,6 1 0,-1 4 1,5 1-1,0 4 1,1-1-1,2 2 1,0-2-1,2 2 1,1-1-1,2-1 1,0-1-1,-2 0-426,-3 0 0,3 4 0,-5-2 0,1-1 1,-4 2-1,-3 0 0,-2 2 0,-1-1 1,-2 1-1,-3 1 0,-1 2 509,-4 1 1,3 0 0,-1 1 0,-2-1 238,-1 1 1,-2-6 0,0 1 0,0 1 0,0 2 0,0 1 0,0 1 0,-2 1 0,-3 1 0,-3 2-639,0-1 1,-4 3-1,4-2 1,-2 0-1,2 0 1,0-1-1,2-4 1,-1-3 258,4 1 0,-5 0 0,0 3 0</inkml:trace>
  <inkml:trace contextRef="#ctx0" brushRef="#br0" timeOffset="223">12718 14561 7880,'5'-19'281,"-1"0"1,1-1 0,-5 6 0,-1 1 0,-4 4 0,-3 5-257,0 8 0,0 2 0,5 5 0,-2-1 1,2 1-1,1 2 0,2 1 0,-2 2 0,-1 2 1,-2 1-1,2-2 0,2-1-1141,1-1 0,0 4 0,0 0 1116,0-1 0,6 4 0,2 1 0</inkml:trace>
  <inkml:trace contextRef="#ctx0" brushRef="#br0" timeOffset="224">12962 14777 7880,'0'-15'820,"0"1"1,0 3-605,0 6 0,-4 2 1,-1 12-1,2 4 0,-1 3 1,1 5-1,-2 1 1,2 2-1,2 0 0,1 0 1,0 0-1,0 0-296,0 0 1,1-6-1,4 3 1,5-4-1,2-1 1,3-5-1,-1-3 1,0-5-1,2-1 1,4-2-1,2-2 1,2-2 66,0-6 1,-5-7 0,4-4-1,-1 0 1,-3-1 0,-1 1-1,-6 0 1,0 3 0,-3 4-1,-1 3 102,-1 1 1,-4 7 0,-6 0 0,-2 6 0,2 7 0,1 2-1,2 3 1,0-1 0,0 1-146,0-1 0,0 0 1,2 1-1,2-1 0,6-1 1,3-3-1,1-6 0,2-2 1,2-2-1,3 0 0,-1-2 73,1-2 1,3 0 0,-3-7-1,1-3 1,2-4 0,-1 1-1,-4 1 1,-3 1 0,-2 1-1,-1-1 1,-2 3 0,-3 0 234,-1 3 1,-4 6 0,-6-1-1,-2 8 1,2 5 0,-1 4-314,0 1 1,2 1 0,-3-1 0,4 1 0,2-1 0,2 0 0,4 1 0,-1-1 0,2 1 0,0-1 0,3-1 0,2-2 9,2-2 0,1-5 0,1 0 0,2-2 1,-1-2-1,-1-2 0,1-2 0,1-6 1,-1-3-1,-2-1 0,-2 0 0,1-1 50,-1 1 0,-4-1 0,-2 1 0,0 1 1,-2 2-1,2 1 0,0 1-44,3 1 0,-3 1 0,0 9 1,0 1-1,0 4 0,2 1 1,-1 1-1,1 1 0,-1-1 0,1 3 1,-2 0-128,-2 3 0,4-6 0,-4 1 0,2 1 0,2 2 1,0 1-1,-2 1 172,-2-1 0,5 0 0,-3 1 0</inkml:trace>
  <inkml:trace contextRef="#ctx0" brushRef="#br0" timeOffset="225">14300 14532 7853,'-9'-14'901,"-1"-1"0,-1 1 1,-2 0-905,-1-1 0,6 14 3,3 5 0,10 8 0,3 2 0</inkml:trace>
  <inkml:trace contextRef="#ctx0" brushRef="#br0" timeOffset="226">1510 16489 7777,'15'0'396,"-2"1"0,-4 4 146,-4 5-577,-10 9 0,2 3 0,-7 9 0,-1 2 1,-2 6-1,-1 2 0,0 2 0,1 1 1,2-3-1,1-1 0,0-3 0,2-2 1,4-3-1,2-3 0,2-5 0,0-5 1,-2-5 34,-2-4 0,-4-10 0,-7-8 0</inkml:trace>
  <inkml:trace contextRef="#ctx0" brushRef="#br0" timeOffset="227">1251 16676 7777,'0'-14'63,"0"-1"0,0 1 0,0-1 0,2 1 1,3 0-1,4-1 0,4-1 0,3-1 0,3-4 1,7-2-1,4-2 0,5-1 188,2 2 0,3-1 0,7 4 0,1 0 1,-2 2-1,-1 6 0,-4 7 0,-2 4 1,-7 4-1,-8 4 0,-8 7 0,-7 6-208,-3 4 1,-2-4 0,-9 5-1,-5 1 1,-4 1 0,-4-1-1,-2-2 1,-3-1 0,-2-1-1,-3 0 1,0-4 0,-1-1-369,0-1 1,2-2 0,1-4 0,4-2 0,1-3 0,4 1 0,1-2 0,3-3 324,3-4 0,4-11 0,6-7 0</inkml:trace>
  <inkml:trace contextRef="#ctx0" brushRef="#br0" timeOffset="228">1784 16604 7814,'9'0'229,"-1"-2"0,0-2 0,0-4 1,4-2-1,0-1 0,4-4 1,2-2-1,1-2-26,-1-2 1,2 5-1,0-3 1,-1 4-1,0 4 1,0 3 0,-1 2-1,-2 4 1,-4 5-1,-2 7-226,-5 3 1,-4 1 0,-1 1 0,0-1 0,0 2 0,0 1 0,0 3 0,2-3 0,1-1 2,2-1 0,6-7 0,-1-4 1,1-4-1,2-4 0,0-6 0,3-3 1,0-1-1,0-1 0,-2-1 1,0-1-1,-1-2 83,-3 1 1,3 2 0,-5 2 0,1-1 0,-1 4-1,0 6-134,0 10 1,-5 6 0,2 5 0,-2 2-1,2 3 1,5-1 0,2 1 0,3-2-1,-1 1 1,2-1 0,2-2 0,1-2-1135,-1-6 1,2 3 0,0-8 1204,-3 0 0,-7-16 0,-4-4 0</inkml:trace>
  <inkml:trace contextRef="#ctx0" brushRef="#br0" timeOffset="229">2086 16129 7814,'-15'-6'200,"6"6"1,1 0 0,2 8 0,2 5-1,3 1 1,1 0 0,1 1 0,4-1-1,5 1-313,2-1 0,3 0 1,-1 1-1,2-1 1,3-1-1,5-4 1,4-4-1,-1-3 1,-2-2-1,-1 0 1,2 0 112,1 0 0,2-13 0,0-3 0</inkml:trace>
  <inkml:trace contextRef="#ctx0" brushRef="#br0" timeOffset="230">2489 16115 7814,'8'-15'99,"4"1"1,-4 0-1,2 1 1,-2 5-1,-2 8 1,-2 8-139,-3 5 0,-6 1 0,1 0 0,0 1 0,3-1 0,1 1 0,0 1 0,0 1 0,0 4 0,0 0 0,0 1 39,0 0 0,6 2 0,2 5 0</inkml:trace>
  <inkml:trace contextRef="#ctx0" brushRef="#br0" timeOffset="231">2791 16374 7814,'-10'0'271,"2"1"0,0 3 1,2 2-1,-1 2 1,3 5-1,-1 3 1,0 5-1,2 1-138,1 3 0,2 9 0,0 3 0,0 3 0,0 1 0,0 6 0,0 2 0,0 4 0,0 0 0,0 0 0,0 1 0,0 0-128,0-1 0,-1-3 0,-3-9 1,-2-4-1,-2-7 0,-3-6 0,-2-5 0,0-4 1,2-6-1,2-2 0,-3-4 0,0-3-16,-3-5 1,1-4-1,-1-11 1,1-4-1,1-3 1,2-3-1,1-2 1,1-3 0,-1-2-1,2-3 1,2 0-1,3 0-144,1 2 1,2 7-1,0 1 1,0 6-1,0 3 1,2 4 0,2 2-1,6 6 1,3 4-1,3 5 1,1 3-1762,3 2 1916,-1 6 0,2-3 0,1 6 0</inkml:trace>
  <inkml:trace contextRef="#ctx0" brushRef="#br0" timeOffset="232">2992 16374 7814,'-5'-29'292,"-1"0"0,-2 2 65,-3 3 0,3 3 0,-2 9 0,-1 2 1,-2 5-559,-1 4 1,6 2 0,5 4-1,4 5 1,6 1 200,1-2 0,1 10 0,6-3 0</inkml:trace>
  <inkml:trace contextRef="#ctx0" brushRef="#br0" timeOffset="233">3179 16446 7814,'0'-15'476,"0"1"0,0 0 0,0-1 0,0 1 0,0-1 0,0 1-91,0 0 1,0 7 0,0 9 0,0 9-1,0 8 1,0 4 0,0 1 0,0 0-1,0 0-413,0 1 1,7 2 0,2 0 0,4-1-1,1-4 1,1-1 0,-1-3 0,2-2-1,3-3 1,5-4 0,4-4 0,-1-3-42,-3-2 1,3-8 0,-3-5 0,1-6 0,-1-4 0,-4-2 0,-4-1 0,-4 0 0,-2 4 0,-4 0-1,-1 1 1,0 0 220,-2 4 1,-3 5 0,-5 4 0,-4 2-1,-2 4 1,-1 4 0,4 4 0,2 2-1,3 4-138,1 0 0,2 3 0,0-1 1,0 1-1,2-1 0,3 0-200,4 1 0,2-1 0,1 0 1,-3-1-1,2-2 0,2-1 167,1 1 0,1-4 1,-1-3-1,1-2 0,-1-2 1,0 0-1,1 0 1,-2-2-1,-2-2 0,-2-6 1,1-3-1,-2-1 115,-3-1 1,-2 1 0,0 0 0,2-1 0,-2 1 0,-1 0 0,-2-1 0,0 1 6,0-1 1,0 9-1,0 6 1,1 8-1,4 5-295,5 1 1,3 1-1,1-1 1,0-1 0,-1-2-1,-2-2 1,-1 1 0,1 0-1,2-2 1,1 0-127,1 0 0,-1-5 0,0 2 1,1-4-1,-1-1 0,1-1 1,-1-3-1,0-2 0,-1-2 0,-2-3 1,-3-2 41,-1-1 1,2-1 0,-4 1 0,-2 0 0,-1-1 0,-2 1 0,0-1 505,0 1 0,1 6 0,4 3 1,5 4-1,1 2 0,0 2-135,-1 2 0,-1 5 0,4-4 0,-2 1 0,-1-1 0,0-1 0,-1 0 0,-1 1 0,0 0 0,-1 2 0,1-1 1560,0-1 0,-5-3-889,2-7 1,-4 0-872,-1-5 0,0 12 0,0 2 1,0 6-1,0 3 0,0 2 1,2 2-1,1 3 0,3-1 1,2 3 21,3-1 1,-3 4 0,2 6 0,1 1 0,2-1 0,1 0 0,-1 0 0,-2 3 0,-1 1 0,0-1-1,-1-2 1,-1 1 91,-1-1 1,-3 1 0,-4-7-1,0-3 1,0-3 0,-1-2 0,-4 0-1,-5-3 1,-2-4 0,-3-8 0,1-2 19,-1-2 1,-5-2 0,-3-2 0,-1-6 0,0-3 0,-1-1-1,-1-2 1,1-3 0,2-5 0,1-4 0,1 0 0,2-1-89,6 0 0,0 5 1,7 0-1,0 0 1,-1 2-1,4 3 1,1 3-1,4 1 1,3 2-1,4 2 1,4 3-1,1 2-233,1 3 1,6-1 0,1 1 0,2-2 0,0 1 0,3-1 0,4 0 0,2 2 0,-1 0 0,-2-1 291,-1 0 0,0-1 0,0 5 0</inkml:trace>
  <inkml:trace contextRef="#ctx0" brushRef="#br0" timeOffset="234">4719 16690 10219,'0'-14'0,"0"0"0,0-1 0,0 1 0,0-1 724,0 1 1,0 4-1,1 2-724,4 2 0,3 1 0,6 5 0</inkml:trace>
  <inkml:trace contextRef="#ctx0" brushRef="#br0" timeOffset="235">5970 16518 7450,'2'-15'124,"3"1"1,1 0-1,4-1 1,-4 1-1,-1-1 1,0 1-1,-2 0 1,-2-1-1,-1 1 71,0-1 0,-1 7 1,-4 4-1,-5 2 1,-2 2-1,-1 2 1,2 1-149,1 2-55,7 6 0,-5-3 0,5 6 0,-2 1 1,2-1-1,1 0 0,2 2 0,0 2 0,0 1 1,0 0-1,0 0 0,0 2 0,0 0 0,0 1 1,0-1-1,0 2 0,0-3 0,0 3 0,-1-2 1,-3-1-1,-2-2 0,0-2 15,-1-2 0,-4-1 1,1-2-1,-2-3 1,-3-1-1,1-4 0,-1-2 1,1-2-1,1-4 1,2-5-1,3-2 0,2-3-155,3 1 1,1-2 0,2-2 0,0-1 0,0 2 0,0 1-1,2 3 1,2 2 0,6 3 184,3 1 0,1 2 1,0 5-1,1 0 0,-1 0 1,1 2-1,-1 1 1,0 2-1,1 0 0,-1 0 1,1-1-1,-1 0 87,0-3 1,6 4-1,-1 0 1,-2-2 0,1-1-1,-1-4 1,4-3 0,2-3-1,1-1 1,0-1 0,-2-1-1,0-2 22,1-1 0,-1-1 0,2 2 0,-5 2 0,-3 3 0,-3 0 1,-2 2-112,-1-1 0,-7 9 1,0 6-1,-4 2 1,-6-2-1,1 0 1,-2 0-1,0 3 0,-2 2-59,2 1 0,0 0 1,5 1-1,-2-1 1,2 1-1,1-1 1,2 0-1,0 1 1,0-1-1,0 0-61,0 1 0,2-6 0,1 1 0,4 0 1,1-2 40,3-4 0,-3-4 0,0-4 0,-2-6 0,-3-3 0,-1-1 0,-2-1 0,0 1 1,0 0-1,0-1 75,0 1 0,0 0 0,0-1 0,0 1 0,0-1 0,0 1 0,0 0 0,-2 1 538,-2 3 0,2 2-429,-3 3 0,5 9 1,5-4-22,5 1 0,-2 1 0,1-2 0,2 0 0,2 0 0,2 0 0,-1 0 0,0 0-81,1 0 0,-1 0 0,0 0 0,1 0 0,-1 0 0,1 0 0,-1 0 0,0 0-72,1 0 0,-1 0 0,1 0 0,-1 0 60,0 0 0,-7 0 0,-7 0 0,-7 1-31,-1 4 0,-4-2 0,2 7 1,-3 1-1,-1 2 0,1 1 0,2 1-27,1-1 0,7 1 1,-2-1-1,4 0 1,2 1-1,2-1 1,4-1-1,1-2 0,3-3 16,2-2 0,6-1 0,0-5 0,-1 0 0,-1-1 0,1-4 0,3-5 0,-1-3 0,1-1 1,-2-2-1,1-1 0,-1-3-57,-2 3 0,-1 1 0,-1 1 1,-1 1-1,-1 0 0,-2-1 28,-1 1 0,-7 7 0,2 7 1,-2 8-1,0 5 0,2 2 1,-2-1-1,0-1 0,0 0 1,4-2-1,1 2-342,3-2 1,-3 0 0,2 3-1,1 1 1,2-2 0,1-2-1,0-3 387,1-2 0,6 5 0,1-3 0</inkml:trace>
  <inkml:trace contextRef="#ctx0" brushRef="#br0" timeOffset="236">7021 16316 8069,'-2'-13'183,"-3"4"1,4-4 0,-6 5 0,2 2 0,1 6-1,2 8 1,5 4-527,7 3 1,3-2-1,1-2 1,0-2 0,1 3 342,-1 0 0,7 3 0,1-1 0</inkml:trace>
  <inkml:trace contextRef="#ctx0" brushRef="#br0" timeOffset="237">7452 16489 9196,'-1'-13'0,"-4"2"0,-5 3 256,-3 2 0,-1-4 0,0 5 1,-1 2-1,-1 0 0,-1 0 1,-4-2-1,-1 2 0,-2 3 0,0 4 1,1 6-1,1 3-327,-1 1 0,6 5 0,-1 2 0,7 0 0,5 1 0,1-1 0,0 0 0,3-4 0,6-1 0,5-1 0,6-2 0,2-4-69,2-4 0,5-3 0,-3-2 0,0 0 0,1-2 0,-1-3 0,0-4 0,-4-4 0,-1-2 0,-3 1 0,-2 0 0,-3-1 266,-1 1 0,-2 4 1,-5 1-1,0-3 1,-2 1-1,-3 2-177,-4 4 1,-3 10 0,3 4 0,4 4 0,3 1 0,2 1 0,0-1 0,0 1 0,2-3 0,1 0 0,4-3 0,1 1-1598,3-2 1,2-2 1647,1-6 0,0 7 0,1 1 0</inkml:trace>
  <inkml:trace contextRef="#ctx0" brushRef="#br0" timeOffset="238">7567 16187 8029,'0'-21'113,"0"5"1,0-3 0,0 6 0,0 8-262,0 10 0,0 6 1,0 4-1,0 1 1,0 1-1,0 4 1,0 0-1,2 1 1,1 0-1,2 2 148,-2-1 0,5 10 0,0-2 0</inkml:trace>
  <inkml:trace contextRef="#ctx0" brushRef="#br0" timeOffset="239">7639 16518 8029,'10'4'25,"-1"1"0,3-2 1,0-1-1,3-2 0,-2-2 1,-2-1-1,-2-3 0,3-2 158,0-3 1,3-2-1,-1-3 1,0-2-1,1-2 1,-1-3-1,-1-2 1,-2-3-1,-1 0 1,1-3-1,0-1 1,-1-1-119,-5 1 1,-2 1 0,0 3-1,2 0 1,-2 3 0,-3 4-1,-3 3 1,-4 7 0,-1 3-1,-3 7 1,-2 4-124,-1 6 1,0 9 0,-1 3 0,1 3 0,1 5 0,2 3 0,1 1 0,1 1 0,1 1 0,3 2 0,3 1 0,2 0-70,0 1 1,0-7-1,2 3 1,3-2 0,4-1-1,4-3 1,1-5 0,1-3-1,-1-5 1,1-5 0,-1-6 201,0-3 0,1-6 0,-1-4 0,1-6 0,-3-4 0,0-1 0,-3-2 0,1 1 0,-1-1 0,1 2 0,-1-1 0,1 3-4,0 4 1,-6 0 0,4 7 0,0 0 0,0-1 0,2 6 0,0 4 0,-2 6-68,-2 4 0,-1 2 0,-4-1 0,3 0 0,2 1 1,0-1-1,1 0 0,-2-1 0,-1-2 0,3-1 1,1 1 41,3 2 1,-3-5-1,2-3 1,1-5 0,2-3-1,-1-4 1,-1-1 0,-1-3-1,0-2 1,-1-1-39,1-1 1,-2 1-1,3 0 1,-1-1-1,-1 1 1,1 1-1,-2 2 1,0 3-10,0 2 1,-3 1 0,3 6-1,0 3 1,-2 2 0,0 2-1,-1 3 1,0 2 0,1 1 0,2 1-1,2-1 0,-2 0 1,5-4 0,-5 0 0,1 1 0,1 0 0,1 0 0,2-1 0,1-1-1,1-1 1,-1-3-12,0-3 0,1-2 0,-2-2 0,-2-3 0,-2-3 1,3-1-1,-1-1 0,0-1 0,-1-2 0,1-1 0,0-1 1,0 1-61,-1 0 0,-2 4 0,3 2 1,-2 0-1,3 2 0,0 1 1,1 7-154,-3 5 0,-4 1 0,-4 2 0,1 1 0,2 2 0,0 1 0,-1 1 0,1-1 0,0 1 225,1-1 0,2 0 0,7 1 0</inkml:trace>
  <inkml:trace contextRef="#ctx0" brushRef="#br0" timeOffset="240">8963 16043 7965,'5'-29'150,"-1"2"1,1 3-1,0 5 1,-2 4 0,-4 9-1,-7 9 1,-5 10-13,-2 3 1,6 6 0,-1 1 0,1 1-1,-1 0 1,2 3 0,2 3 0,1 4-139,-2-2 0,6 5 0,-6-1 0</inkml:trace>
  <inkml:trace contextRef="#ctx0" brushRef="#br0" timeOffset="241">9725 16359 7989,'8'-14'59,"0"-5"1,-5 0 0,4 1 0,1 4 341,3 4-407,-5 4 0,1 7 1,-7 6-1,-2 7 1,-3 8-1,-4 6 1,-4 0-1,0 3 1,2 1-1,1 3 1,1 0-1,-1 2 1,2-2-1,2 0 0,3-4 1,1-4-1,2-3 1,2 0-1,3-3 6,4-7 0,4-6 0,1-8 0</inkml:trace>
  <inkml:trace contextRef="#ctx0" brushRef="#br0" timeOffset="242">9927 16100 7989,'-15'-8'53,"1"-3"1,0 6 0,-1 2 0,1 2 0,-1 1 0,3 1 0,2 4 0,5 5 0,4 2-264,1 3 0,1-1 0,4 1 1,5-1-1,2 0 210,3 1 0,6-1 0,1 1 0</inkml:trace>
  <inkml:trace contextRef="#ctx0" brushRef="#br0" timeOffset="243">10056 16417 8689,'-6'-8'229,"4"0"1,-3 3 0,4-4 0,1-4-1,0-3 1,0-2 0,1-1 0,4 0 0,5 0-128,3-1 0,1 1 0,0 5 0,1 0 0,-1-1 0,1 2 0,-1 4 0,0 2 0,1 3 1,-1 0-223,0 6 1,-1 4 0,-3 10-1,-4 2 1,-1 1 0,0 0 0,-2 2-1,-3 1 1,-5 2 0,-4 0-1,-4 2 1,-2 0 70,1-2 0,0 1 0,-2-4 0,-2 0 0,-1-1 1,1-2-1,2-2 0,2-3 0,0-2 55,-1-1 0,7-9 0,3-1 0,4-8 0,2-5 0,4 1 0,3 0 0,2 3 0,-1-1 0,3 1 0,0 1 0,3 0 52,-1 0 1,1 5 0,-1-2-1,0 3 1,1 2 0,-1 0 0,0 0-1,1 0 1,1 0 0,1 0 0,4 0-1,0 0 46,0 0 1,4 2 0,-2 1 0,1 2 0,0-2 0,1-1 0,1-2 0,-1 0 0,-2-2 0,-1-3 0,-1-3 0,-2-1-32,-6-1 0,1 0 0,-6-4 0,0 0 1,-3-1-1,-3 1 0,-2-1 0,-2 3 0,-3 0 1,-4 4-1,-4 2 0,-1 3-193,-1 1 1,1 2 0,-1 2 0,1 3 0,1 4 0,2 4-1,3 1 1,2 2 0,2 2 0,3 3 0,1 0-151,0-1 1,6 1 0,4-3 0,3 2 0,1 1-1,0-2 1,2-4 0,2-4 0,1-1 0,0-2-1,0-4 1,1-2 318,-3-2 1,-2-6 0,-4-6-1,-3-4 1,0-4 0,-2-1 0,1-2-1,-4 3 1,-2-3 0,-1 1-1,0-2 1,0 2-15,0 2 1,0 4-1,0 2 1,0 0-1,0-1-71,0 1 1,7 11 0,1 4-1,1 4 1,1 1 0,1-2-1,2-3 1,1-1 0,1 0-1,1 0 1,3 0 0,3-1 207,1-4 1,4-5 0,-3-9-1,5-5 1,3-3 0,1-2 0,-1 0-1,-2 1 1,-1-1 0,-2 0 0,-3 0-1,-4 2-99,-4 3 1,-8-1 0,-4 5 0,-4 4 0,-4 4 0,-6 4-1,-4 1 1,-4 4 0,-3 3 0,-3 5 0,-5 4 0,-3 4-180,0 2 0,1 4 0,-1 1 0,-2 3 0,2 2 0,3 3 0,4 0 0,2 3 0,2 1 0,6 1 0,2 1 0,5-1-284,1 1 1,9 4 0,9-4 0,7-2-1,6-2 1,4-2 0,6-4 0,3-7 0,1-6 389,1-6 0,5-3 0,7-2 0</inkml:trace>
  <inkml:trace contextRef="#ctx0" brushRef="#br0" timeOffset="244">11365 16287 7950,'5'-19'0,"0"-2"196,-2-1 1,-1 5 0,-2-3 0,-2 4 0,-3 4 0,-4 0 0,-4 4 0,-3 2 0,-2 3 0,-2 1 0,-1 4 0,-2 3 35,1 4 0,0 4 0,-2 3 0,5 3 0,3 5 1,1 2-1,2-1 0,2-1 0,3 2 0,2 1 1,3 2-1,3-2-443,4-3 0,0 2 1,5-7-1,2-2 0,2-2 1,3-4-1,2-3 1,1-2-1,0-3 0,0-3 1,2-3-1,0-3 197,0-2 0,-2-7 0,-5-4 0,1 2 0,-1-1 1,-1 1-1,-2-3 0,-3 3 0,0 1 0,-2 1 139,1 1 0,-4 6 0,-6 5 0,-2 6 0,2 7 0,1 2-401,2 3 0,0-1 0,0 1 0,2-1 0,1 0 0,3 1 0,2-1 0,4 1 0,2-3 276,5-2 0,3 3 0,7-5 0</inkml:trace>
  <inkml:trace contextRef="#ctx0" brushRef="#br0" timeOffset="245">11941 16273 7908,'5'-14'347,"-1"-1"0,0 1 0,-1 0 0,0-1 0,2 1 0,-4-1 910,-4 1 0,-5 6-1263,-6 3 0,-1 5 0,1 5 1,-2 5-1,-1 2 0,-3 3 1,1 1-1,2 1 0,1 4 1,3 0-1,2 1 0,1 1 1,2 1-1,2 0 0,2-2 1,3 0-1,2-1 0,4 0 1,5-3-1,4-2 0,4-2 1,3-1-204,1-4 0,2-2 0,5-7 0,-2 0 0,-2-2 1,-1-3-1,0-4 0,0-6 0,0-2 0,0-4 0,-1-1 1,-4-2 182,-3 1 1,-2-4-1,-1 5 1,-3-2 0,-6 1-1,-2 2 1,-2 4-1,-2 1 1,-2 3 0,-6 4-1,-3 4 117,-1 3 1,0 2-1,-1 2 1,1 3-1,-1 4 1,3 4 0,0 1-1,3 1 1,-1 1-1,2 1 1,3 2 0,4-1-197,1-2 0,0-2 0,1 1 1,3-1-1,2 1 0,4-1 1,4 0-1,5 1 0,2-1 1,1 1-1,1-3 0,2-1-1921,2-1 2026,9-7 0,0 4 0,8-7 0</inkml:trace>
  <inkml:trace contextRef="#ctx0" brushRef="#br0" timeOffset="246">13193 16273 7858,'0'-14'202,"0"-1"1,0 6 0,-2-1-1,-1-1 1,-4 0 0,-1 0-1,-3 3 1,-2 1 0,-1 4 0,0 1-1,-1 4 1,1 3 0,-1 4-1,3 4 912,2 2-1181,-3 5 0,12 1 1,-6 5-1,2-2 0,1 0 1,2 0-1,4-2 0,4-1 1,4-4-1,4-1 0,5-1 1,4-2-1,1-4 0,0-4 1,0-3-1,1-2 0,2 0 1,2-2-1,-2-4 0,-3-7 1,-5-6-1,-3-4 0,-1-1-34,-1 2 0,-6-5 0,-3 3 0,-5-4 0,-5 0 1,-4 1-1,-6 3 0,-4 4 0,-5 4 0,-3 4 0,-4 2 1,0 5-60,-3 4 1,2 2 0,6 4 0,4 6 0,1 5 0,5 3 0,5 1 0,6-1 0,4 0 159,1-2 0,6 6 0,2-1 0</inkml:trace>
  <inkml:trace contextRef="#ctx0" brushRef="#br0" timeOffset="247">14027 15741 7858,'0'-23'206,"0"-2"0,0 6 1,-2 3-1,-2 4 1,-6 9-1,-3 6 1,-1 7 713,-1 3-939,7 8 1,-4-4 0,2 9 0,-3 2 0,-1 6 0,-1 3 0,1 3 0,0 0 0,1 1 0,2 1 0,1 3 0,-1 1-1,0 4 1,1 1 0,4 0 0,1-3 0,0-3 0,2-2 0,1-2 0,2-4 0,0-8 0,0-8 0,-1-5-339,-4-2 1,3-3-1,-2-6 1,0-10 0,1-6-1,-2-3 1,1-2-1,-1-3 1,-2-5 367,-1-4 0,4 1 0,-6 2 1,-1 1-1,-2-2 0,-1 0 1,-1 1-1,3 2 0,0 3 1,3 2-1,-2 2 420,-2 2 0,3 6 1,4 3-1,4 3 0,9 2 1,5 0-1,6 0 0,3 0-356,1 0 0,2 0 1,6 0-1,2 0 1,2 0-1,0 0 1,1 0-1,1 0 1,3 0-1,-1 0 0,1 0 1,-1 0-59,0 0 1,-6-4-1,2-1 1,-5 2 0,-5 1-1,-5 2 1,-6 0 218,-9 0 0,-10 0 1,-13 0-1,1 2 1,2 1-1,2 3 0,-1 2-274,1 3 0,1 2 0,4 2 0,2-1 0,2 0 0,1 1 0,0-1 0,3 0 0,2 1-71,4-1 0,3 1 0,7-1 0,-1-1 0,2-2 0,2-3 0,2-2 0,1-2 0,2-3 0,-1-1 0,4-1 0,1-4 209,1-5 0,1-4 0,0-4 0,0-1 1,0 0-1,-2 0 0,-2-1 0,-2 1 1,-3 0-1,-2 0 0,-2 1 0,-3 2 66,-4 2 0,3-5 0,-8 0 0,0 1 0,-3 2 0,-2 3 0,-4 4 0,-5 4 1,-3 3-1,-1 2-231,0 0 0,-1 0 1,1 0-1,0 2 0,-1 1 1,1 3-1,-1 2 0,1 4 1,1 0-1,2 3 1,3-1-1,2 1-81,2-1 0,3 0 1,1 2-1,0 2 1,0 1-1,1-1 0,6-1 1,6 1-1,4 1 1,1-1-1,-1-2 0,1-4-86,1-2 1,5 1 0,-5-4 0,-1-1 0,-2 0 0,-2-2 0,1-3 0,-1-1 0,-1-1 0,-2-4 231,-1-5 0,-1-9 0,6-3 0</inkml:trace>
  <inkml:trace contextRef="#ctx0" brushRef="#br0" timeOffset="248">13610 15841 7861,'-15'0'619,"9"-4"1,6-1 0,10 0 0,9 0-591,10 0 1,7 1 0,11 2 0,4-1 0,3-2-30,5 2 0,15-5 0,-1 0 0</inkml:trace>
  <inkml:trace contextRef="#ctx0" brushRef="#br0" timeOffset="249">18032 10095 7949,'-8'0'-365,"2"2"0,0 0 582,0 2 0,2 0 0,-4-4 0,0 0 0,-1-2 0,1-1 0,5-5 0,3-2-105,3-1 0,0-4 1,4 0-1,2 0 1,1-1-1,1-3 0,2-2 1,0 0-1,2 1 1,0 1-1,0 0 1,0 0-135,-1 1 1,2 4-1,-1-1 1,-1 4-1,-2 2 1,0 3-1,-2 2 1,-3 5-1,-3 7-39,-3 6 1,-1-2-1,0 3 1,0-3 0,0 0-1,0-1 1,0 0 0,0 0-1,1-1 24,3-2 0,2-3 0,6-5 1,-2-1-1,-2-3 0,0-4 1,1-2-1,1-2 0,-1-2 0,0-1 1,-1 2-37,0 0 0,-1-1 1,-1 2-1,-1 2 1,-1 0-1,-1 0 38,1-1 1,-4 6 0,-4 5 0,2 6-1,1 4-28,1 1 1,1-1 0,3-2 0,2-3 0,1-2 0,1 1 0,-1 0 0,1 0 0,-2 1 0,0 0 65,1 0 1,-4 3 0,5 0 0,-1 2 0,-1 2 0,-1 2 0,-1 1 0,0 0 0,0 1-1,-1 3 1,1 2 24,-1 1 1,-1 1 0,1-1 0,0 1 0,0-1 0,-2 1 0,-1-1-1,0 1 1,-1-2 0,-2-2 0,-2-3 0,-1-1-8,-3 0 1,3-2 0,-1-4 0,-2-3 0,-1-1 0,-1-2-1,0-2 1,-1-2 0,2-3 0,3-3 0,2-5 14,0-2 1,4-3-1,-3-3 1,4 2-1,4-4 1,3-1-1,3-3 1,1 1-1,1 1 1,0 1-1,2 1 1,2-2 72,1-2 1,2 6 0,4-2-1,-1 0 1,1 2 0,-1 0-1,2 3 1,1 1 0,1 2-1,-2 3 1,-3 2 0,-4 3-146,-1 1 1,-1 1 0,-5 5-1,-1 3 1,-3 4 0,-1 2 0,-2 2-1,-3 2 1,-4 1 0,-3 0-1,-3 0-82,-2 0 1,1 3 0,0-3-1,1 0 1,1 0 0,2 0-1,-1-1 1,2-2 0,2 0 117,3-1 0,1 0 0,0 0 0</inkml:trace>
  <inkml:trace contextRef="#ctx0" brushRef="#br0" timeOffset="250">18908 9859 7949,'3'-11'363,"1"0"1,0 0 0,-4 0 0,0-1 0,-2 2 0,-1 3 0,-5 4-382,-2 6 1,-1 3 0,0 7-1,1 0 1,1 4 0,2-1-1,-1 1 1,2-1 0,1 2-1,1-2 1,0 0 0,2-2-109,1-1 0,1-2 1,1 0-1,3-1 1,3-3-1,3-3 1,1-3-1,1-2 1,-1-1-1,-1-3 256,-3-2 1,3 0 0,-3-4-1,0-2 1,-1 0 0,0-2 0,-1 1-1,0 1 1,-1 3 0,0 2 0,0 0-1,-2-1-385,-1-1 1,1 3-1,1 1 1,5 1 242,2 2 0,-3 2 0,1 1 1,1 0-1,1 0 0,1 0 1,0-1-1,0-2 0,0-2 0,1-1 1,0-4-1,2-2 56,1-3 0,0-2 1,-4 2-1,0-3 1,-1-3-1,-1-2 1,-3 1-1,0-1 0,-1 1 1,0-1-1,-2 1 1,-2-1-44,-1 1 1,0 1-1,0 2 1,0 4 0,-1 4-1,-3 3 1,-3 4-1,-2 4 1,0 5 0,2 5-1,-2 5 57,-1 3 1,-1 1-1,1 3 1,1 1-1,3-1 1,0 0-1,1 1 1,0-1-1,2 1 1,2-1-1,1 2 1,0 0-146,0-2 1,0 2-1,0-9 1,1-1-1,3-2 1,3-2-1,3-2 1,2-5-1,-1-2 1,0-2-1,0-2 112,1-5 0,-1-6 0,0-1 1,0 2-1,0 0 0,1 2 0,-1 0 1,0-1-1,0 2 0,1 2 63,-1 0 1,-5 7 0,-2 1 0,-3 6 0,-1 4 0,0 1 0,-1 2 0,-3 1 0,-5 1 0,-3 0 0,-3 0-142,1 0 1,-2 3 0,0-3 0,-1-1 0,0-2-1,1 0 1,0-1 0,2-1 0,1-3 0,3-2-1,2-1-67,0 0 0,7 0 0,0-6 1,6 0-1,3-2 0,5 2 1,-1 0-1,2 2 0,0 0-1,1 0 0,3 0 1,-1 0-1,0 0 0,3 0 1,0 0-1,0 0 1,-1 2-1,1 0 0,1 2 1,3-2-1,-1 0 122,0-2 0,2-4 0,-7-1 0,4-1 0,0-4 0,-1-3 0,-2-2 0,-4 1 1,-3 2-1,0 1 0,-2-1 0,-2 1 324,0 0 0,-6 0 0,1 1 0,-6 2 0,-4 5 0,-3 1 0,-1 2 1,-1 0-1,1 2 0,0 1 0,0 4-355,0-1 1,-1 4 0,1-1 0,0 3 0,1 3 0,2-1-1,3-2 1,2-1 0,-1 1 0,1-1 0,2 0 0,2 0 7,3 1 0,0-5 0,6-1 1,2-1-1,1-2 0,-1-2 1,1-1-1,1 0 0,1 0 1,-2-1-1,0-3 0,-2-3 54,0-3 1,-3 2 0,-2 1 0,-1-2 0,-1-1 0,-1-1 0,1-1-139,-1 1 0,-2 6 0,-1 5 0,0 6 0,0 4 0,0 2 0,1-2-175,3-3 0,-3 3 0,4-4 0,-1 2 1,1-1 280,1 2 0,2 1 0,3 1 0</inkml:trace>
  <inkml:trace contextRef="#ctx0" brushRef="#br0" timeOffset="251">19772 9556 8262,'0'-18'0,"0"0"721,0 2 1,0-3-1,0 4 1,0 1-1,0 5 1,0 5-1,0 8-871,0 4 1,0 3 0,0 2-1,0 1 150,0 1 0,5 5 0,1-3 0</inkml:trace>
  <inkml:trace contextRef="#ctx0" brushRef="#br0" timeOffset="252">20524 10084 7879,'-11'0'156,"5"-1"1,1-2-1,1-2 1,0-1-1,2-3 1,1-1-1,1-1 1783,0 0-1908,0-5 0,1 2 1,3-5-1,3-2 1,3-3-1,1-3 1,1-1-1,-1 1 1,0 2-1,0 1 1,0 2-1,-1-1 1,-2 2-1,-3 3 1,-1 3-1,-2 3 1,-2 6-1,-4 6 1,-1 8-1,-1 4 1,1 4-1,0 0 1,3 2-1,0-2-28,2 0 1,0 4 0,2-2-1,1-1 1,5-2 0,2-2 0,1-2-1,2-1 1,0-3 0,4-3-1,0-3 1,2-1-10,-2 0 1,4-1-1,-2-3 1,1-4-1,0-5 1,-2-2-1,-2 0 1,-4 0-1,-2 0 1,-4 2-1,-1 0 1,-1 2-24,1 0 0,-4-1 0,2 2 1,-6 3-1,-4 4 0,-2 6 0,2 4-48,3 3 1,3 2 0,1-1-1,0 0 1,0 0 0,1 1-1,1-1 1,3 0 0,2 0-1,0 0 1,1 1 0,-1-1-989,2 0 0,1-5 0,1-2 1065,0-3 0,6 4 0,0 2 0</inkml:trace>
  <inkml:trace contextRef="#ctx0" brushRef="#br0" timeOffset="253">20940 9365 7879,'-5'-11'393,"2"0"0,-4 1 0,-2 2 0,0 6 0,2 4 0,3 7 0,3 4-719,1 2 0,0 3 1,1-1-1,2 0 1,2 3 325,1 1 0,1 2 0,5-1 0</inkml:trace>
  <inkml:trace contextRef="#ctx0" brushRef="#br0" timeOffset="254">21097 9826 7894,'-11'5'381,"3"-4"0,2 2 1,1-6-1,3-4 0,0-3 1,2-2-1,2 0 0,1-2-207,5-1 1,2-4-1,1 3 1,0 0-1,0 0 1,1 1-1,0 0 1,2 0-1,1 2 1,-1 5 0,-2 4-277,-1 3 0,0 2 1,1 3-1,-2 4 0,-2 5 1,-1 3-1,-1 0 0,-1 2 1,0-2-1,-3 0 0,0-1 46,-2 1 0,0-3 1,0 2-1,0-3 34,0 0 0,0-11 0,0-5 1,0-5-1,0-2 0,0 0 1,0 0-1,0-1 0,1 1 0,1 0 1,3 0 132,2 0 0,-4 3 0,5 2 0,1 2 0,-1 5 0,1 4-593,-2 2 0,-3 3 1,4-3-1,-1 3 1,1 1-1,-1 0 482,2 1 0,6 4 0,2 1 0</inkml:trace>
  <inkml:trace contextRef="#ctx0" brushRef="#br0" timeOffset="255">21647 9747 8010,'0'-11'0,"0"0"323,0 0 0,0-4 1,-1 0-1,-2 1 1,0 1-1,0 2 1,2 0-1,0 1-310,-3 2 0,-2 5 0,-4 6 0,1 5 0,1 2 0,0 1 0,-1 0 0,0 2 0,2 2 0,-1 2 0,1 1-59,-1-3 0,6-3 0,-2-1 0,3 2 0,1 1 0,0 1 0,1-3 0,3-3 1,3-5-40,3-3 1,2-2 0,-1-3-1,0-4 1,0-2 0,0 0 0,1 2-1,-2 0 1,-2 1 0,-1-1 0,-1 2-1,-1 0 180,0-1 1,0 5-1,-3-1 1,2 6-1,-3 3 1,-2 2-1,-3-1 1,2 2 3,1 1 1,1 1 0,0 0 0,0 1 0,0-1 0,1-1 0,3-1-32,3-2 0,3-4 1,0-1-1,-1-4 0,-3-6 1,0-1-1,-1-1 0,1 0 1,1-2-1,0-1 1,1 1-8,-1 1 0,1-1 0,2 1 0,0-1 0,0-1 0,2 1 0,1 2 0,-1 0 0,-1 1 0,0 0 0,1 3 0,-1 1-70,0 3 1,2 0 0,2 2-1,2 2 1,1 1 0,-5 5 0,-4 2-1,-4 1 1,-1 0 0,-1 2-185,0 2 0,-2-3 0,-1 3 0,0-2 0,0-2 0,-1 0 0,-2 0 0,0 1 56,0-1 1,2-6 0,1-5 0,0-6 0,1-4 0,2-2 0,2 1-1,0 0 1,1 1 134,0 2 1,-2-2-1,3 3 1,2-2-1,0 0 1,0 2-1,-2 0 1,2-1-1,1 1 1,1-1-1,1 1 1,2 0 136,1 2 0,1-2 0,-2 2 0,2 0 0,1 0 0,-1 1 1,-1 0-1,0 1 0,0 0 0,-2 2 0,0 1 1705,-2 0-1810,0 0 0,-6-4 0,-5 0 0,-6 2 0,-4 1 1,-1 1-1,0 1 0,-1 1 0,2 3-70,3 2 0,-3-4 0,3 5 0,-3 1 0,0 1 1,1 1-1,3 0 0,-1 0 0,2 1 0,0-1 0,3 0 1,1 0 84,1 0 1,1 1 0,1-1 0,3-1 0,2-3 0,1-3 0,2-3 0,2-1 0,-1 0 0,0-1-1,1-3 90,3-3 0,-2-3 0,2-3 0,-3 0 1,0-2-1,-2 1 0,-2 2 0,0 0 1,-1 1-1,1 0-5,-1 0 1,-4 6-1,0 5 1,-1 6-1,-2 4 1,0 1-1,0 0 1,0 2-290,0 2 0,0-3 0,1 3 0,3-2 1,3-2-1,3-1 0,1-1 0,1-3 0,-1 0 1,1-1-1,2 0 0,2-2-4227,2-2 4386,-5-1 0,9 0 0,-5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5:46:41.9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4560 3568 8093,'13'-24'0,"-2"2"558,-1 1 1,0 4 0,4 7 0,-1 8-523,-4 10 0,-2 8 0,-7 15 1,0 2-1,-2 7 0,-1 8 1,-3 8-1,-1 5 0,-1 1 0,0 2 1,-3 3-1,0 5 0,0 2 1,3-2-1,0-7 0,1-6-31,1-6 0,1-11 0,5-13 0,2-10 0,2-8 0,6-8 0,3-8 0,3-7 0,1-8 0,3-2 0,-1-5 0,2-5 5,2-7 0,0-2 0,-1-1 0,-1 2 1,-3 4-1,-2 0 0,-2 4 0,0 2 0,1 3 127,-1 3 0,-6 11 0,-3 15 0,-5 11 0,-3 11 0,-4 7 0,1 8 0,-2 2 0,2 4 0,-2 2 0,1 2 0,1 2-245,3 4 1,1 1-1,2 1 1,0-1 0,0-2-1,0-2 1,2-3 0,2-2 107,6-3 0,9-7 0,4-2 0</inkml:trace>
  <inkml:trace contextRef="#ctx0" brushRef="#br0" timeOffset="1">5999 4561 7938,'-22'-35'153,"3"-3"0,4 1 0,4 0 0,3 0 1,0 2-1,0 0 0,-2 3 0,1 2-101,-1 1 0,5 6 0,-3 4 1,0 3-1,0 3 0,-3 4 1,-2 6-1,-1 6 0,0 8 0,-1 8 1,1 10-1,0 8 0,-1 4 1,1 4-1,-2 1-61,-3 2 0,7 7 0,-2-4 0,3 0 0,3-3 1,3-3-1,3-4 0,2-4 0,2-10 0,3-11 0,4-11 1,6-10 86,4-9 1,3-13 0,9-12-1,1-4 1,3-6 0,2-9-1,1-6 1,0-3 0,1 0 0,-1-4-1,-19 34 1,0-1 0,1-2-1,-1-1-65,1-1 0,0-1 0,-2 1 0,-1-1 0,0 2 0,0-1 0,-3 3 0,0 0 0,10-35 0,-5 10 0,-4 12 0,-6 13 0,-4 18-22,-3 18 1,-9 14 0,-2 25 0,-6 7 0,-2 10 0,-2 9 0,0 8 0,-1 7 0,1 1 0,3 2 0,3-1 0,5 1-70,2-1 0,1 1 1,5 0-1,2-9 0,4-12 1,7-13-1,6-9 0,4-10 1,1-6-1,-1-8 0,1-7 1,0-6 203,-1-5 0,4-4 0,-3-10 0,2-5 0,-1-4 0,-2 0 1,-1-3-1,-1-1 0,-1-3 0,-2 0 0,-4-2 0,-2 2-237,-3 0 0,-1-5 0,2 3 0,-5-1 0,-2 1 0,0 3 0,2 6 0,-2 4 0,-1 6 65,-2 10 0,-5 26 0,0 20 0,2 5 0,1 2 0,2-2 0,0 0 1,0 0-1,2 1 0,3-1 0,4-2-228,4-2 0,3 1 0,2-8 0,2-4 0,1-4 0,0-4 0,-2-6 0,0-4 0,0-4 274,-1-3 0,-8-1 0,-4-2 0</inkml:trace>
  <inkml:trace contextRef="#ctx0" brushRef="#br0" timeOffset="2">6560 3842 7973,'0'-15'73,"0"1"0,2 1 0,1 5 0,3 8 0,2 8 0,4 5 0,0 3 0,1 3-1930,-3 5 1884,9-3 1,-10 0 0,11-7 0,-4 0 0,0-1-1,1-3 1,4-5 0,0-4 0,1-2 0,1-4-1,2-6 1,2-5 0,2-5 0,0-2 0,0-2-1,-1-2 1,1-2 0,0 2 0,-2 3 0,-3 5-1,-5 4 1,-3 6 178,-1 4 0,-3 5 1,-2 6-1,-5 9 1,-4 7-1,-1 7 1,0 4-1,0 4 1,0 1-1,0 1 1,-1 2-1,-2 4-314,-2 3 1,-2 6 0,4-2 0,-2 0 0,2-1 0,2-1 0,1-4 0,0-1 0,0-2 0,0-1 0,0-4 0,0-6 162,0-6 0,0-1 1,-2-7-1,-3-5 1,-4-8-1,-3-9 1,1-5-1,3-4-16,2-1 0,-5-7 0,3-3 0,-2-3 0,2-4 0,2-1 0,3-3 0,-1 0 1,1-2-1,-2 2 0,2 0 0,2 4-19,1 6 1,4-5 0,3 6 0,1 3 0,3 3 0,2 4 0,1 1 0,2 3 0,2 6 0,2 2 0,1 2 0,2 2 38,-1 2 1,0 6 0,2 8-1,-3 1 1,-2 0 0,1 0-1,-1 2 1,0 1 0,-2 2 0,-2 0-1,-4 0 1,0 0-249,2-1 1,0 4 0,-2-5 0,-3 2 0,-2-1 0,-1-3 0,0 0 0,0-1 0,0 0 0,-1-2 188,1-1 0,6-8 0,-3-1 0</inkml:trace>
  <inkml:trace contextRef="#ctx0" brushRef="#br0" timeOffset="3">7610 3971 7961,'0'-29'345,"-4"7"1,-1 3 0,0 3 0,0 5-346,0 6 0,-6 13 0,3 14 0</inkml:trace>
  <inkml:trace contextRef="#ctx0" brushRef="#br0" timeOffset="4">23148 2072 8074,'-13'-29'0,"4"0"396,-4 1 0,11-1 1,-2 0-269,2 0 1,4 0 0,4 1-1,7-1 1,6-1 0,3-2-1,4 0 1,1 3 0,2 5-1,0 3 1,1 3 0,2 4 0,2 4-1,-2 6 1,-2 4 0,-3 4-193,-3 6 0,-3 4 0,-8 6 1,-4 4-1,-4 3 0,-5 3 1,-6 4-1,-9 3 0,-7 1 1,-5-1-1,-2-1 0,0 1-143,0 3 0,-4 2 0,-1-1 0,1-1 1,-1-3-1,1-2 0,1-3 0,3-3 1,5-7 355,5-7 0,9-9 0,8-11 0,9-4 0,9-4 0,6-1 0,7-1 0,3 1 1,0 1-1,-2 3 0,-1 4 0,0 1-314,0 0 1,-1 1 0,0 4 0,-3 1 0,-2 4 0,-1 3 0,0 2 0,2 1 164,-1 5 0,4-2 0,-5 7 0</inkml:trace>
  <inkml:trace contextRef="#ctx0" brushRef="#br0" timeOffset="5">24285 2374 8289,'0'-14'0,"0"-2"185,0-4 1,0 5 0,0-6-1,0 2 1,-2-2 0,-1 0-1,-2-1 1,2-1 0,0-1-1,0 2 1,-4 3 0,1 3 167,-1 1-438,-4 1 0,3 1 0,-8 4 0,-3 5 0,-5 8 0,-3 7 0,-2 6 0,0 7 0,1 3 0,-1 4 0,0 2 0,0 6 0,2 1 0,5-2 0,6-4 0,6-6 0,4-2 0,3-4 0,4-2 0,7-8 0,10-5 0,6-9 227,6-7 0,13-9 0,2-16 0,5-4 0,4-5 0,2-3 0,3-6 0,2-2 0,-29 24 0,0-1 0,0 0 0,0-2 0,0-1 0,0 0 0,-2-1 0,0-1-253,0 0 1,-1 0-1,-2 1 1,-2 0 0,-2 1-1,0 1 1,15-28 0,-9 8-1,-10 10 1,-8 8 0,-7 8-1,-8 11 1,-7 16 129,-6 16 1,-6 11-1,-7 7 1,-2 4 0,-2 5-1,1 5 1,-1 6 0,1 6-1,1 2 1,1-1 0,4-1-1,2 3 47,1 4 1,8 6 0,1-1 0,9-8 0,4-8-1,5-11 1,7-8 0,9-12 0,7-7 0,3-10 0,-1-5-1,3-4-37,2-4 1,2-5 0,4-9 0,-4-5 0,-1-5-1,1-3 1,0-3 0,0-2 0,-3-1 0,-2 0-1,-1-1 1,0 1-161,0 1 0,-2-3 0,-3 8 0,-7 5 0,-4 6 0,-5 5 0,-1 5 0,-6 8 0,-4 12 0,-7 12 107,-2 6 0,-3 7 0,3 1 0,0 2 0,3 3 0,-1 1 0,2 3 0,3-1 0,4 0 0,1-2 0,0-1 1,1-3-142,4-2 0,5-1 0,7-7 0,2-3 0,1-5 0,-1-4 0,2-6 0,-1-4 1,1-3-1,-3-6 165,-2-5 0,-2-7 0,1-13 0</inkml:trace>
  <inkml:trace contextRef="#ctx0" brushRef="#br0" timeOffset="6">25191 1813 8033,'-13'-14'0,"2"1"61,2 3 1,4 4 0,-3 7 0,0 6 0,1 6 0,1 4 0,3 1 0,3-2 0,5-2 0,4 0 0,4-1-613,1-3 512,7-4 0,2-1 0,5 0 0,1-2 0,0-3 0,1-6 0,4-7 0,3-8 0,1-5 0,0-7 0,4-5 0,3-9 0,3-2 0,-2-6 0,-1-1 0,-4-1 0,-2 1 0,-6 3 0,-2 5 0,-4 7 0,-5 5 0,-6 11 0,-6 6 519,-4 6 0,-1 10 0,-7 3 0,-1 8 0,-3 6 0,-2 4 0,-3 2 0,-2 3 0,-2 2-537,1 2 1,0 9 0,-1 2 0,1 4 0,-1 1 0,1 0 0,-2 0 0,-2 3 0,-1 6 0,0 7 0,0 3 0,-2 4-17,-1-1 0,3 2 0,-4 2 0,2-5 1,4-8-1,-1-5 0,1-6 0,-3-4 1,4-5-1,4-6 0,2-8 0,-1-6 149,-2-6 0,4-2 1,-1-5-1,-1 0 1,-2-4-1,0-7 1,4-5-1,4-1 1,3-1-228,2 1 1,0-5 0,0-2 0,2 0 0,3-1 0,4 1 0,4 0 0,1 4 0,1 1 0,-1 1-1,1 1 1,-1 1 239,0 3 0,1-2 1,-1 4-1,0 0 1,1 1-1,1 2 1,1 1-1,4 0 1,0 3-1,1 1 1,-1 0-1,2 0 86,-1 0 0,2-2 1,5-1-1,-2-2 0,-2 2 1,-1 1-1,0 2 1,0 0-1,-1 0 0,-3 0 1,-2 0-244,-2 0 1,-3 7 0,-2 1 0,-3 1 0,-2 1 0,-2 3 0,-3 3 0,-1 3 0,0 0 0,0 0 0,0 2 0,0 0-374,0 0 1,0-1 0,0-2 0,0 1-1,0 0 1,2 1 440,3-1 0,-4 0 0,6-5 0</inkml:trace>
  <inkml:trace contextRef="#ctx0" brushRef="#br0" timeOffset="7">26428 1827 8441,'-6'-27'95,"-4"3"0,2 3 1,-1 9-1,-2 2 1,-2 7-1,-1 4 1,1 6-1,2 1 1,3 3-96,1 2 0,-4 8 0,3 1 0</inkml:trace>
  <inkml:trace contextRef="#ctx0" brushRef="#br0" timeOffset="8">3539 6734 7983,'-14'0'0,"-1"0"-38,1 0 0,-1 0 1,3-2 555,2-3 1,2 4 0,5-6 0,-2 1 0,2-4-343,1-2 0,2 2 0,2 2 0,1 0 0,2 0 1,-2-3-1,-1-2 0,-1 0 0,2 0 0,4 1 0,-1-4 1,2-2-1,0-3 0,3-1 0,2-2-97,2 0 0,-1 0 1,0-5-1,2 0 0,2 2 1,3 2-1,-1 2 1,1 2-1,-2 4 0,1 2 1,-1 6-125,-2 4 1,-2 5-1,-4 5 1,-3 6-1,-2 5 1,-2 5-1,-3 1 1,-1 5-1,0 4 1,-1 2-1,-3-1 1,0-3-12,0-5 0,3 2 0,1-7 0,0-2 0,0-1 0,1-3 0,4-5 0,5-8 0,3-9 85,1-9 0,0 0 0,1-6 0,-1-1 0,0-1 0,1 1 0,-1 2 0,1 1 0,-1 1 0,-1 0 0,-2 4 0,-1 1-10,1 1 0,-3 1 0,1 0 1,3 1-1,0 2 0,3 3 0,-1 1 1,0 4-1,1 1 33,-1 2 1,1 0-1,-1 0 1,-1 2 0,-2 1-1,-1 4 1,1-1 0,0 2-1,0 0 1,-1 3-1,-1 2-56,-1 1 1,-1 2-1,-7 2 1,0 1-1,0 0 1,0 1 0,-2 0-1,-1 3 1,-3 1-1,-1 0 1,-1-2 0,0-1-1110,-3-4 0,3 4 0,0-2 0,0-3 1113,0-4 0,-2-12 0,-4-8 0</inkml:trace>
  <inkml:trace contextRef="#ctx0" brushRef="#br0" timeOffset="9">4086 6029 7983,'0'-29'143,"0"5"0,0 2 0,1-1 0,2 2 0,4 1 0,-1 2 0,2 4 1,0 2-1,3 4-181,2 2 1,2 6 0,-3 6-1,0 2 1,-3 4 0,2 2 0,1 4-1,-1 1 1,-2 0 0,2 0 0,2 2-1,2 0-45,-1-1 0,0 1 1,1-3-1,-1 1 1,2-1-1,2-2 1,1-4-1,0 0 1,0-4-1,2 0 1,1-2-1,2 0 250,-1-2 1,2 2 0,-5-1 0,-3 0-1,-1 1 1,-1 4 0,-3 2 0,-2 3-1,-5-1 1,-4 2 0,-1 3 0,0 4-114,0-1 1,-6 5-1,-4-3 1,-2 5 0,-1 3-1,2 2 1,1-3-1,-1 0 1,0-4 0,1-1-1,4-4 1,1-1-1895,0-4 1,2-2 1839,8-6 0,3-9 0,6-8 0</inkml:trace>
  <inkml:trace contextRef="#ctx0" brushRef="#br0" timeOffset="10">4719 6000 8083,'-2'-15'390,"-3"1"0,4 0 0,-4-1 0,2 3-390,-2 2 0,3 10 0,-4 8 0</inkml:trace>
  <inkml:trace contextRef="#ctx0" brushRef="#br0" timeOffset="11">5006 6158 8697,'-14'0'304,"4"0"0,1 0 1,-2 0-1,-1 2 0,3 3 1,4 4-1,2 6 0,0 4 1,-4 5-1,1 3-382,-1 2 0,1 1 0,3 2 1,-2 2-1,2-2 0,1-2 0,2-1 1,0-2-1,2-3 0,3-5 0,4-5 1,6-4 217,4-5 0,-2-4 0,7-4 0,2-6 1,1-11-1,4-5 0,1-6 0,1-2 0,1-5 1,1-6-1,2-4 0,-2-4-158,-6-4 1,-1-2 0,-5 1-1,1-3 1,-2 0 0,-3-3-1,-4 3 1,-6 0 0,-2 3-1,-3 1 1,1 3 0,0 7-2,-2 6 0,-1 11 1,-4 11-1,-3 11 1,-4 13-1,-4 16 1,-1 13-1,-1 9 0,1 2 1,-2 4 6,-3 1 1,3 1 0,-3 8 0,3 0 0,1 4-1,2 0 1,2 2 0,2-2 0,-1 0 0,0-4 0,2-4-1,2-8-117,3-9 1,3-22 0,3-13-1,3-14 1,2-9 0,4-4 0,-1-2-1,0-2 115,-1-2 1,-2 6 0,3 3 0,-3 0 0,0 1 0,-2 2 0,2 2 0,-2 4 0,2 3 83,0 2 1,-4 7-1,0 9 1,0 3-1,-1 3 1,2 1-1,-1 2 1,1-1-1,2-2 1,-1-2-1,2 1 1,0-1 117,3 1 1,0-6 0,1-1 0,-3-1 0,2-4 0,2-2 0,2-1 0,-1-1 0,0-2 0,-1-4 0,-2-1 13,-1-3 0,-5-2 1,3-1-1,0-1 1,0 1-1,1 0 1,-1-1-1,-1 1 1,-3-1-1,3 3-306,1 2 0,-3 4 0,3 7 0,-2 4 0,-3 5 0,0 2 1,1 4-1,2 2 190,2 1 0,-5 0 0,4-4 0,-3-1 0,3 1 0,1-1 1,3-1-83,2-4 1,-4-2 0,-1-9-1,0-1 1,-1-3 0,1-2-1,-2-4 1,2 0 0,0-3 0,2 1-1,-2-1 53,-4 1 1,3 4 0,-1 2 0,1 0 0,1 2 0,0 0-39,3 2 0,-3 9 1,0 5-1,-2 3 1,-1 1-1,1 2 0,4 0 1,1 0-1,0-3 1,-1 0-1,0-1-59,-2 3 1,4-6 0,-2-1 0,3-1 0,1-4 0,0-1 0,1-4 0,-1-3 0,-1-4 0,-2-4 55,-1-2 1,-2 1 0,3-2-1,-3-2 1,0-1 0,0 2-1,2 1 1,-1 1 0,-1 1-79,-1-1 1,2 9 0,-4 6 0,0 8-1,0 5 1,-1 3 0,0 1 0,-1 4-1,0 0 1,3 0-386,2-4 0,-3 4 0,3-2 1,0-1-1,0-2 0,3-2 1,2-1-1,1-3 0,1-6 447,-1-2 0,-6-15 0,-1-3 0</inkml:trace>
  <inkml:trace contextRef="#ctx0" brushRef="#br0" timeOffset="12">6330 6115 8737,'-5'-37'0,"0"2"0,1 1 0,-1 1 0,0 3 0,0 4 0,0 7 0,-1 4 766,-2 6 1,-2 4 0,-2 10-767,2 4 0,-3 11 0,5 2 0</inkml:trace>
  <inkml:trace contextRef="#ctx0" brushRef="#br0" timeOffset="13">7481 6173 8025,'-13'-15'0,"2"1"495,1-1 0,2 1 1,-3 0-1,2-1 0,-3 1 1,0-1-324,-3 1 1,1 4-1,-1 2 1,1 2 0,0 3-1,-1 3 1,1 5 0,1 4-1,2 4 1,1 1 0,1 1-1,-1 1 1,2 3 0,0 3-149,0 1 1,5 4 0,-2-3 0,4 3 0,2 3 0,2 2 0,4 2 0,1-2 0,3-2 0,2-2 0,3-3 0,1-1-33,3 2 0,-6-6 1,-5-2-1,1-5 0,0-4 1,-4 1-1,-4-2 1,-9-3-169,-4-4 0,-3-5 0,-1-3 0,1-1 1,0-3-1,-1-2 0,1-1 0,-1-1 0,3 1 1,0 0-1,4-1 0,2 1 220,3 0 1,1 4 0,2 0 0,2 1 0,3-1 0,4 2 0,4 2 0,3 3 0,2-1 0,2 1 0,1-2 148,0 2 0,4 2 0,-2-1 0,1-1 0,0-2 0,0 0 0,0 0 0,0-1 0,0-2 1,0-3-1,0-2 0,0-1-102,-2-1 0,4 1 0,-7-2 0,-2-2 0,-1-2 0,-3-1 0,-2-2 0,-3 3 1,-1-1-1,-4 3 0,-1 2 0,-2 2-201,0-1 1,-7 7 0,-2 4 0,-4 2 0,-2 5 0,1 5-1,1 7 1,2 2 0,3 2 0,0 2 0,2 2-2,-1 2 1,2 2-1,5 2 1,0 0 0,0 0-1,2-1 1,3 0-1,4-3 1,6-2 0,4-3-1,5-2 1,5-4-1004,4-4 0,4-4 1114,6-6 0,7 0 0,1 0 0</inkml:trace>
  <inkml:trace contextRef="#ctx0" brushRef="#br0" timeOffset="14">9294 6273 8029,'-15'0'480,"1"0"1,0 0-1,-1 0 1,1 0-58,-1 0 0,6 0 0,-1 0 0,1-1 1,-1-3-1,2-2 0,0 0 0,2-2 1,-2 1 14,0 1 0,0-5 0,-4 3 0,4-2 0,2 1 0,3-3 0,1 0 0,2-3-345,0 1 0,2 1 1,3 0-1,4 0 1,4-3-1,3 0 0,2 0 1,2 2-1,3-2 1,2-2-1,3-1 1,0 3-138,1 5 0,0 0 0,0 6 0,-2 2 0,-2 1 1,-1 4-1,0 3 0,-1 4 0,-4 4 0,-5 3 0,-3 3 1,-3 5-3,-1 3 1,-2 2 0,-7 2 0,-3 1-1,-4 1 1,-4-1 0,-2-3 0,0-4 0,-3-2-1,-1-2 1,0-2 0,-1-2-206,1-2 0,0 1 0,5-11 1,-1-2-1,1-2 0,-1-1 0,3-3 1,2-5-1,5-6 0,4-4 1,1-1-796,0 0 1,0-7 0,0 4 0,1-2 0,4 2-1,3 1 1046,0 3 0,11-4 0,-3-1 0</inkml:trace>
  <inkml:trace contextRef="#ctx0" brushRef="#br0" timeOffset="15">9682 6244 7977,'0'10'1343,"0"0"0,0-2-959,0-5 0,0 0 0,2-13 0,3-1 1,3-3-1,1-4 0,1-1 0,1 2 0,2 1 1,1 0-1,-1-2 0,-2-1-315,-1 1 1,-1 7 0,6 1 0,-1 1-1,0 1 1,1 3 0,-1 3 0,1 2-1,-1 2 1,0 3 0,-1 6-33,-3 7 1,2-1 0,-4 6 0,0-1-1,-3-1 1,-2 1 0,1-1 0,0 0 0,0-4-1,-3-1 1,-1-1-138,0-1 0,-1-1 1,-3-5-1,0-10 1,0-9-1,4-7 1,4-1-1,2 0 258,2 0 1,2-5-1,4 3 1,0 0-1,1 1 1,-1 2 0,2 2-1,2 2 1,1 1-1,-1 2 1,-2 3 0,-2 1-320,0 4 1,1 1-1,-1 4 1,0 3-1,-1 4 1,-2 4-1,-3 2 1,-1-1-1,-4 0 1,0 1 0,0 1-1439,2 3 0,2-3 0,-4 5 1,2-2 1598,-2 0 0,11 0 0,2-4 0</inkml:trace>
  <inkml:trace contextRef="#ctx0" brushRef="#br0" timeOffset="16">10632 6086 7927,'-7'-21'565,"4"5"0,-5-3 0,0 5 0,2 3 1,-2 3-1,0 1 0,-3 4 0,-2 1 0,-2 4-504,1 3 1,1 3 0,0 6 0,1 2 0,-4 3 0,0 4 0,1 1 0,4 0 0,1 1 0,1 3 0,1-1 0,3-3 93,3-5 1,2-3 0,0-2 0,2-1 0,3-3 0,6-6 0,5-2 0,5-2 0,0-2 0,1-4-1,0-7 1,2-4 36,-1-1 0,-2-3 1,-7 1-1,2-1 1,0 0-1,0 2 1,-5 0-1,-1-1 1,-4 3-357,0 1 0,-7 8 1,-9 3-1,-3 5 0,1 5 1,0 4-1,4 4 0,0 3 1,2 2-1,0 3 0,2-1 55,3 1 1,-1 0 0,-1-3-1,-2 2 1,2 1 0,2 1 0,2-1-1,2 0 1,4-3 0,1-2 0,3-2-1,2-1 112,1-4 1,0-2 0,1-7 0,-1 0-1,1-2 1,-1-3 0,0-4 0,1-6 0,-1-4-1,1-3 1,-1-2 0,-1 0-27,-4-2 0,2 4 0,-6 0 0,-2-1 0,-1 1 0,-2-2 0,0 1 0,0 4 0,0 3 0,-2 2 0,-1-1-118,-2 1 0,-4 4 0,4 1 1,4-1-1,4 1 0,6 1 1,4 0 293,1 0 0,2 3 1,2-3-1,3 0 1,1 2-1,2-1 1,0 4-1,0 1 1,2 2-1,1 0 1,0 0-1,-3 0-72,-5 0 1,-3 2 0,-1 3-1,-3 4 1,-2 4 0,-5 3-1,-4 3 1,-1 4 0,-1 1-1,-4 0 1,-5 1 0,-2 1-162,-3-2 1,1 3-1,-1-5 1,-1 2 0,-1-1-1,-1-3 1,4-4 0,3-3-1,0-5 1,-1 0 0,1-1-83,2-1 0,4-3 1,-3-8-1,1-4 0,4-4 1,2-1-1,1-1 1,0 1-1,0-1 0,0 1 1,0 0 261,0-1 0,1 3 1,4 2-1,5 5 0,2 4 1,1 2-1,-2 4 80,-1 5 1,-1-2 0,6 0-1,1 0 1,1-2 0,3 0 0,-1-1-1,0 0 1,2 0 0,1-2 0,2-2-1,-1-1 140,-4 0 0,1-4 1,0-3-1,-1-1 1,-2-4-1,-1-4 1,-3-4-1,0 1 1,-2 0-1,0-2 1,-3 0-1,-1 1-678,-4 2 1,-1 2 0,-1 2 0,2-1-1,2 1 1,0 1 154,1 4 1,-2 9-1,5 9 1,2 4 0,1 1-1,-1 1 1,-2-1 0,2 0-1,2 2 1,3 2 0,0 1-1,0-1-379,-3-2 0,-2-2 1,4 1-1,-1-1 0,0-1 1,1-2-1,-1-3 1,1-2-550,-1-3 0,-6-3 0,-5-3 1131,-6-1 0,-11-14 0,-9 2 0</inkml:trace>
  <inkml:trace contextRef="#ctx0" brushRef="#br0" timeOffset="17">10934 5424 7922,'-15'2'0,"1"1"612,0 2 0,1 1 0,5-1 0,8 5 0,8 1 0,6 0 0,4-1 0,3 1-877,1 2 0,0 1 1,4-1-1,-2-2 1,0-1-1,0-1 0,0-1 1,1-3-1,3-3 1,0-2-1,3-2 1,1-3 196,1-4 1,2-9-1,-3-4 1,4-4 0,-1-4-1,0-1 1,-3-1 0,-2 0-1,-3-1 1,-3 2 0,-4 4 542,-4 3 1,-8 7 0,-5 1 0,-5 9 0,-4 12 0,-1 6 0,-1 4-689,0-1 0,4 5 0,-4 2 0,1 1 1,2 4-1,1 1 0,-1 2 0,0 1 0,0 2 213,0 2 0,1 6 0,4-3 0</inkml:trace>
  <inkml:trace contextRef="#ctx0" brushRef="#br0" timeOffset="18">12934 5914 9803,'-7'0'1378,"7"0"0,10 0 1,7 0-1,7-2-1119,3-3 1,7 4 0,1-4-1,4 2 1,4-1 0,3 0-1,0 0 1,-1 1 0,-2 0-1,1-2 1,-1 2-260,0 1 0,0-4 0,0-2 0</inkml:trace>
  <inkml:trace contextRef="#ctx0" brushRef="#br0" timeOffset="19">14243 6057 7809,'-8'0'50,"-3"-1"0,4-2 784,-1-2 1,3 0-1,-4 5-674,-2 0 0,4-2 0,2-2 0,4-6 0,1-3 0,0-3 0,0-1 0,0-4 1,1-1-1,3-2-259,0 1 1,1-4-1,-5 5 1,2-2 0,1 1-1,2 1 1,0 1-1,-1 0 1,3 5 0,1 4-1,1 2 1,1 0 91,0 2 1,-1 2-1,6 6 1,-1 0 0,0 0-1,1 0 1,-1 0-1,-1 2 1,-2 2 0,-1 6-1,-1 4 1,1 4-9,-1 1 0,-5 2 0,2-2 1,-1 3-1,0 2 0,-2-1 0,-2-1 1,-2-1-1,-4 1 0,-3 1 0,-2 1 1,1-2-14,-2-3 0,-2-3 0,-2-1 0,1-3 0,0-2 0,-1-5 0,3-5-2,2-5 0,4-3 1,6-6-1,0-2 1,1-2-1,4 1 1,3 2-1,2 4 1,-1 0-1,2 0 1,2 1-1,0 4 113,-4-1 0,4 6 1,-3-4-1,3 3 1,1 2-1,-1 2 0,0 3 1,-1 3-1,4 1 1,0 1-1,0 1 1,-1 2 3,-1 1 1,1-1-1,-1-2 1,0-3 0,1-2-1,-1-2 1,0-3 0,1-1-1,-1 0 1,1 0 0,-3-1-1,0-4-10,-3-5 0,-6-3 0,2-1 0,-2 0 0,1-1 0,0 1 1,0-2-1,-3-2 0,-1-1 0,-1 2 0,-3 1-332,0 1 1,-3 2 0,4 5-1,-2 8 1,2 8 0,1 7 0,2 2 54,0 3 1,0 4 0,2-4-1,1 1 1,4 0 0,1-2-1,3 0 1,2 0 0,3-1-1,1-2 200,2-2 0,13 1 0,-1-1 0</inkml:trace>
  <inkml:trace contextRef="#ctx0" brushRef="#br0" timeOffset="20">15178 6129 7864,'-6'8'274,"-2"-1"0,-5-9 0,3-3 0,7-6 0,6-5 0,7-5 0,3 1 0,1-3 0,2 1 0,1-4-37,3-1 0,0 3 1,-2 2-1,1-1 1,0 1-1,1-2 1,0 2-1,1 2 1,2 6-1,-1 3 1,3 3-1,1 1-318,-2 4 0,3 3 0,-4 5 0,1 5 0,0 2 0,0 3 0,-2-1 0,-3 2 0,-5 2 1,-2 1-1,-4 0 0,-2 0 101,-3 1 1,-1-1-1,-4-5 1,-3 0-1,-4 1 1,-4-1 0,-3-1-1,-2-3 1,-2-4-1,-1-1 1,-1 0 0,-1-2-173,-2-2 0,2-1 1,1 0-1,-1 0 0,3-1 1,-3-4-1,4-5 1,2-2-1,4-3 0,2 1 1,3-2 151,3-3 0,3 3 0,2-5 0</inkml:trace>
  <inkml:trace contextRef="#ctx0" brushRef="#br0" timeOffset="21">16012 5324 7840,'0'-15'1048,"0"1"1,0-1-1,0 1 1,0 0 0,0-1 56,0 1-1248,0 6 1,-1 3 0,-4 12 0,-3 7 0,-2 8 0,1 5 0,-1 2 0,1 2 0,-1 2 0,0 6 0,1 2 0,-1 2 0,1 0 0,1 1 0,1-1 0,2 0 0,1-1 0,0-3 0,3-2 0,-1-3 0,-1-5 0,-2-5 0,2-4 13,1-2 1,2-10-1,0-8 1,0-8-1,-1-5 1,-2-1 184,-2-1 1,-5 1 0,4 0 0,0-1 0,-2 2 0,1 2 0,-1 2 0,2-3 0,-2 1 0,1 0 199,1 1 1,1 1-1,7-4 1,3 2-1,4 3 1,4 2-1,1 2 1,2 3-7,3 1 1,-3-5 0,5 0 0,-2 2-1,2 0 1,0 0 0,0-2 0,-2 2-1,0 1 1,0 2 0,-1 0 0,-2 0-229,-2 0 1,1 0-1,-1 2 1,0 2-1,1 4 1,-2 2-1,-2-2 1,-3 0-1,-2 0 1,-3 3-224,-1 2 1,-2 1 0,0 1 0,0-1 0,0 0-1,0 1 1,0-1 0,0 1 0,0-1 0,0 0-1,0 1-1217,0-1 0,0 1 0,2-1 0,2-1 1418,6-4 0,9-2 0,4-7 0</inkml:trace>
  <inkml:trace contextRef="#ctx0" brushRef="#br0" timeOffset="22">16502 5770 7834,'4'-15'336,"1"1"0,6 0 0,-3-1 0,0 1 0,-1-1 0,-3 1 0,1 0 0,-2-1 0,-1 1-44,-2-1 1,-6 7-1,-4 5 1,-3 6 0,-1 7-1,0 3 1,-1 3 0,-1 1-1,0 4 1,0 2 0,3 1-416,1-2 1,4 3 0,0-4 0,1 0 0,4 0 0,1-4 0,2-1 0,0-1 0,0-1-1,2-1 1,3-3 0,4-6 208,4-2 1,2-2-1,-1 0 1,0-2-1,1-2 1,-1-4-1,-1-2 1,-2 0 0,-1-1-1,1-2 1,0-1-1,0 0-164,-1-1 1,-5 1 0,4 1 0,1 2 0,-2 1 0,-2 1 132,1 1 1,-6 8 0,4 9 0,-3 4 0,-2 1 0,0 1 0,0-1 157,0 1 1,0-6 0,1-1 0,4-1-1,5-4 1,2-2 0,1-2-82,-3-4 1,3 2 0,-4-7 0,4 1 0,1-1 0,-1 0-1,-2 1 1,-1-1 0,1 2 0,2 0 0,1 2 0,1-1-182,-1 4 1,-4 2 0,-1-1 0,2-1 0,2-2-1,0 3 1,-3 6 103,-6 5 0,-2 4 0,-2 1 1,0 1-1,2-2 24,2-4 0,0-2 1,5-7-1,1-2 1,-1-1-1,1-4 1,1-1-99,2-3 0,-4 0 1,1 0-1,1 1 1,2 1-1,0-1 1,-2 2-1,-3 0 1,0 2 87,0-1 0,2 3 0,4 4 0,0 1-211,1 4 1,-6 1 0,-1 5-1,0-3 1,-1 0 0,1 0 0,0 4-1,1 0-76,-1 3 1,5-6-1,-3-1 1,2-1 0,1-6-1,-2-2 49,-1-4 1,-5-1 0,4 1-1,3-3 1,-1-2 0,0 2 0,-3 0 350,-2 0 0,6 5 0,-3-2 0,4 4 0,1 1 1,-1 1-132,-3 4 0,1-2 1,-5 7-1,2 3 1,3 3-1,1 4 1,-1 3-1,-2 2 1,3 4-1,0 3 0,1 3 1,-2 2-13,-1 3 1,-2 2-1,3 1 1,-3-2-1,-1-1 1,-4-3 0,-2-2-1,-1-4 1,0-4-1,0-5 1,-1-1 246,-4-3 1,-3-4 0,-6-4 0,-1-6 0,1-2 0,-1-4 0,1-2 0,1-6 0,2-3 0,3-3-962,2-3 1,-4-3-1,4-6 1,-1 3 0,1 1-1,1-2 1,0 1-1,1 1 675,0 5 0,-4-4 0,0 1 0</inkml:trace>
  <inkml:trace contextRef="#ctx0" brushRef="#br0" timeOffset="23">18343 5813 7826,'-5'-19'383,"0"-2"1,2 0 0,2 0 0,1 4-1,0 1 1,0 1-41,0 1 0,0 4 0,0 4 0,0 4 0,0 9 0,0 4 0,0 3 0,0 2 0,0 2 0,0 1 0,0-1-268,0-2 0,0 3 0,1 0 0,2-1 0,4-4 0,1-3 0,3-3 0,2-1 0,1-4 0,2-2 0,2-1 0,3-1-113,1-4 1,0-3 0,4-8 0,-2-3 0,0-5 0,0-3-1,-2-1 1,-1 3 0,-3 3 0,-2 1 0,-4 3 0,-2 2-8,-5 2 0,-4 4 1,-2 4-1,-2 4 1,-2 9-1,0 4 1,0 3-1,0 1 1,2-1 27,2 0 1,1 2 0,0 2 0,0 1-1,0-1 1,1-2 0,4 0 0,5 1 0,2 2-1,3-3 1,-1-3 0,0-5 81,1-1 1,4 2 0,0-4-1,-1-2 1,-2-1 0,-2-4 0,1-3-1,-1-4 1,0-4 0,-1-1-1,-2-2 1,-1-2 85,1-1 0,-5-5 0,1 5 1,-2 1-1,-1 1 0,1-1 0,0-1 1,0 1-443,-2 2 0,-1 10 1,-2 6-1,0 8 0,1 6 1,2 4-1,4 1 0,1-1 1,3-2-180,2-2 0,1 5 0,2 0 0,2-1 0,3-2 1,1-2-1,4-1 0,1-3 0,1-6 0,3-2 0,1-2 1,1 0 469,-1 0 1,-1-6 0,-3-4-1,0-3 1,-4-1 0,-5-1 0,-5 1-1,-3 0 1,-3-2 0,-1-2-1,-4-1 371,-1 1 1,-9 2 0,-2 2 0,-4 0-1,-2 1 1,1 2 0,0 3 0,-1 1-1,1 4 1,-1 1 0,1 4 0,0 1-351,-1 2 1,1 6-1,1 0 1,2 5-1,1 4 1,1-3-1,1-1 1,1-1 0,3-1-1,-1 0 1,2 1-1,1-1 76,2 0 0,5 1 0,1-2 0,2-4 0,3-4 0,2-3 0,2-2 0,-1 0 0,2 0 0,2-2 0,1-1 0,-2-4 3,-1-1 1,-1-1-1,-3-6 1,0 1-1,-3 1 1,1 2-1,-2 1 1,-2 1-183,1 1 0,-6 3 0,4 10 0,-3 4 1,-2 4-1,0 3 0,0 2 0,0 1 1,0-1-1,0-1 0,1 1-115,4 1 0,-2 0 0,7-6 0,1-2 0,2-3 0,1-1 0,1-4 1,-1-2-1,2-1 0,1-1 0,4-4 0,0-5-155,0-2 1,4-9 0,-2-3 0,1-3 0,0-4 0,1-1 0,2-3 0,2-2 0,0-4 0,0-4 0,0-5 0,-1-1 488,1-3 0,0-2 1,0-2-1,-1 2 1,1 2-1,-2 5 0,-3 2 1,-3 7-1,-3 5 1,-2 8 318,-3 6 1,-9 13-1,0 6 1,-9 9-1,-8 6 1,-5 7-1,1 6 1,-1 3-1,1 1 1,-3 2-1,3 3 1,1 2-453,1 3 1,-1 2-1,-1 1 1,-1 2 0,4 1-1,3 2 1,0 0 0,-1 1-1,1 3 1,3-1 0,2-3-1,3-4-805,1 0 1,2-6-1,0-3 1,0-4-1,2-9 1,1-5 0,0-5 800,-5-8 0,1-2 0,-9-15 0,-1-3 0,-2-1 0,-1-2 0,-1-2 0,1-2 0,1-2 0,2-2 0,1-2 0,1 2-19,1 3 1,-3-3 0,6 4-1,0 1 1,0 3 0,1 3 0,0 1-1,4 2 426,5 4 1,3 4 0,6 10 0,1 3 0,-1 1 0,1 1 0,-1 1 0,2 2 0,2 0 0,1-2-1,-2-1-629,-1 1 1,5-3 0,2 0-1,0-2 1,0-3 0,-1-1-1,1-2 1,2 0 0,1-2-1,-1-2 1,-1-6 0,2-3 221,1-1 0,2-7 0,0-5 0,-1-4 0,1-5 0,0-2 0,0-5 0,0-4 0,-2-5 0,-3 0 0,-5 3 0,-2 3-10,3 2 1,-4 0 0,3 1 0,-5 4 0,-3 6 0,-3 6 0,-3 9 0,-5 7 0,-5 12 355,-3 10 1,-1 4-1,-7 8 1,-2 2-1,-1 1 1,1 2-1,2 1 1,0 4-1,-1 3 1,-2 1-1,1-1 1,2 0-499,2-1 0,-1 4 1,1 7-1,0 1 1,-1-4-1,2-2 0,2-5 1,3-2-1,2-5 1,3-4-1,3-9 49,4-5 0,4-8 0,7-8 1,-1-8-1,2-5 0,2-7 1,3-3-1,1-2 0,3 0 1,1 0-1,0 2 0,-4 2 118,-1 1 0,0 6 0,-4-1 1,2 3-1,-1 2 0,-4 2 0,-6 8 1,-6 8 238,-5 8 1,-13 4-1,1 1 1,-1 2 0,0-1-1,2-2 1,0-2-1,-1 1 1,1-1 0,1 0-1,2 1 1,1-2-503,-1-4 0,3 4 1,0-3-1,2 2 1,4 3-1,5-2 1,7-4 132,3-4 0,1-3 0,2-2 0,2 0 0,2 0 0,1 0 0,2 0 0,-1 0 1,2 0-1,0-2 0,-2-1 0,-1-4 221,-3-1 0,-1 4 0,1-6 0,1 0 0,-3 1 0,-3 1 0,-4 1-5,3 4 0,-6 3 1,-1 5-1,-4 5 0,-1 2 1,0 3-1,0-1 1,0 1-1,0-1 0,0 0 1,2 1-219,3-1 1,-4 5 0,4 2 0,-2 0 0,1 1 0,0-1 0,0 1 0,-1 1 0,0 2-1,2 1 1,-2-1 0,-2-1 254,-1 2 1,5-4 0,0 2-1,-2 0 1,-1 0 0,-2 0-1,0 0 1,0-1 0,0-3 0,0 0-1,-2-3 1,-1-2 96,-2-4 0,-1-2 1,1 6-1,-4-2 1,-4-4-1,-2-4 1,1-3-1,0-2 1,-1-2-328,1-3 0,-5-3 0,-2-6 0,0-1 1,-1-1-1,-1-3 0,-2-3 0,-2-4 0,-1 1 1,3-2-1,2 1 0,1 0 160,0 4 1,4-4 0,-1 7 0,4 2 0,6 1-1,4 1 1,5 1 0,5 1 0,6 4-110,7 4 1,4-3-1,8 0 1,4-2-1,4 1 1,6-3-1,3 0 1,6-3-1,5 1 1,3-1-1,2 1 1,1-2 281,0-3 0,0 3 1,-3-5-1,1 2-241,-1 0 0,-8-7 0,-4 4 0</inkml:trace>
  <inkml:trace contextRef="#ctx0" brushRef="#br0" timeOffset="24">3251 8417 8118,'0'-8'-16,"2"-5"320,3 4 0,-4 1 1,4-2-1,-2 1 1,0 2-1,2 7 1,-2 10-1,-1 7 1,-4 7-276,-2 3 1,-3 4-1,-4 2 1,1 4-1,-1 2 1,-2-3-1,1 0 1,0-5-1,4 0 1,2-4-1,3-3-546,1-5 513,2-3 1,8-8 0,5-5 0,5-7-1,1-9 1,0-6 0,2-4 0,0-1-1,1 0 1,-1 2 0,0 1 0,-6 4-1,-2 1 1,-3 3 0,-1 5 0,-2 8-1,-7 8 1,-8 6 0,-5 5 85,-1 5 0,4 3 0,1 2 1,-3-2-1,1-1 0,0-2 0,3 0 1,2-2-1,2-1 0,3-2 0,1 1-594,0-3 1,0-13 383</inkml:trace>
  <inkml:trace contextRef="#ctx0" brushRef="#br0" timeOffset="25">3927 8849 7911,'0'-15'165,"0"1"1,0 0 0,0-1 0,0 1-1,0-1 1,0 1 0,0 0 0,0-1-1,0 1 1,0-1 0,0 1 0,-1 1-157,-4 4 0,-3 4 0,-6 10 0,-1 6 0,1 5 0,1 5 0,2 1 0,1 4 0,-1 1 0,0 2 1,0-1-1,3 0-18,1-4 1,3 1 0,4-13 2</inkml:trace>
  <inkml:trace contextRef="#ctx0" brushRef="#br0" timeOffset="26">3878 8923 9939,'16'-17'42,"8"-11"21,0-8 1,3 0-1,-1-4 0,-2-2 1,-1-3-1,0 1 1,-2-1-1,-4 2 0,-1-1 1,-3 3-1,-2 3-12,-3 4 0,-1 10 0,-7 5 1,-2 4-1,-1 7 0,-4 8 1,-1 10-1,-3 8 0,-2 4 0,1 2-137,2 0 1,-3 0 0,5 5 0,-1 1 0,-1 2 0,0 2 0,2-2 0,4 0 0,0 0 0,1 1 0,-1-1 0,0-2 41,3-1 1,6-2 0,1-3 0,2-6-1,3-5 1,2-5 0,1-2 0,1-3 0,1-3-1,1-4 1,2-6 0,-1-3 63,-2-1 0,-2-2 1,1-2-1,-1-3 1,1 1-1,-3-1 1,-1 3-1,-1 1 1,0-1-1,-1-1 0,-1 1 1,-1 2 18,-4 2 1,3 4-1,-1 1 1,-2 1-1,-1 5 1,-4 7 0,-1 8-31,-2 2 0,0 2 0,4 2 0,-2 2 0,-2 1 0,2 1 0,1-1 0,2 2 0,0-3 0,0 1 0,2-3 0,2-2-260,6-2 1,-2-1-1,2-2 1,1-3 0,2-1-1,1-4 1,0-2-1,1-2 251,-1-4 0,1-9 0,-1-9 0</inkml:trace>
  <inkml:trace contextRef="#ctx0" brushRef="#br0" timeOffset="27">4359 8446 7911,'-10'1'285,"1"3"1,-1 2-1,2 2 1,5 2-1,5-1-56,2 1-574,8-7 1,-4 5 0,8-5-1,1 2 1,2-2 0,-1-1 344,-2-2 0,5-7 0,1-1 0</inkml:trace>
  <inkml:trace contextRef="#ctx0" brushRef="#br0" timeOffset="28">4690 8316 7856,'14'-19'0,"1"0"0,-1 1 0,0 2 142,1 2 1,-2 8 0,-5 6 0,-7 8 0,-6 6 0,-1 4 0,-2 2-1,2 1 1,-2 2 0,1-1-110,1 4 0,-4 1 1,4 1-1,-1 3 0,1 1 1,1 1-1,0 1 0,1 0 1,0 1-1,3 2 0,1 2 1,0 1-102,0-1 1,0 1 0,0-8 0,0-3 0,0-5 0,1-5 0,3-5 50,-1-6 5</inkml:trace>
  <inkml:trace contextRef="#ctx0" brushRef="#br0" timeOffset="29">4704 8951 9165,'0'-5'-16,"0"-6"0,-1-3 0,-3-1 0,-2 1 0,0 0 0,-1-1 0,3 2-6,-3 4 1,6-4 0,-4 3 0,3-2-1,2-3 1,0 1 0,0-1 0,2 3 177,3 2 1,-2 2 0,6 5 0,2-2 0,2 2 0,2 1 0,1 2 0,1 0-1,2 0 1,-1 0 0,0-1-38,1-4 0,-3 3 1,3-3-1,-3 4 1,0-1-1,1-1 0,3-2 1,-3 2-1,-1 1 1,-1 2-89,-1 0 0,-4 7 0,-2 2 0,-2 4 1,-3 2-1,0-1 0,1 0 0,0 1 1,0-1-1,-3 1 0,-1-1-1033,0 0 1,2-4 0,1 0 1001,2 1 0,6 2 0,-3 1 0</inkml:trace>
  <inkml:trace contextRef="#ctx0" brushRef="#br0" timeOffset="30">5078 8575 7911,'-14'0'519,"0"0"1,6 4-1,4-3-519,8-2 0,4-9 0,6 2 0</inkml:trace>
  <inkml:trace contextRef="#ctx0" brushRef="#br0" timeOffset="31">4604 8503 8857,'-8'-14'777,"1"4"1,9 2 0,3 2 0,4 3-802,4 1 0,1 2 0,1 0 0,-1 0 0,2 2 0,2 1 0,1 2 0,-2 0 0,1-1 24,1 1 0,4 6 0,5-3 0</inkml:trace>
  <inkml:trace contextRef="#ctx0" brushRef="#br0" timeOffset="32">5970 8532 7921,'-12'-1'155,"0"-3"1,4-2 0,0 0 0,2-2 0,0 0 188,2-4 0,3 4 0,1-1 0,0-2 0,1-1 0,4 3 0,5 4 0,3 3 0,1 2 0,0 0 0,1 0-812,-1 0 1,0 2 0,1 1-1,-1 2 1,1-2 0,-1 0 0,2 1-1,2 0 468,1 0 0,6 4 0,-2 0 0</inkml:trace>
  <inkml:trace contextRef="#ctx0" brushRef="#br0" timeOffset="33">6647 8762 8318,'-5'-9'235,"0"-1"0,0 5 0,5-4 0,2-2 0,1-4 0,3-2 0,2-2 0,3-1 0,2 1 1,2-2-1,-1 1 0,0-3 0,1 2 0,-1 1 0,1 2-201,-1 2 0,5 2 0,0-1 1,-1 2-1,-2 4 0,-2 4 1,1 3-1,-1 2 0,0 0 1,1 2-1,-2 3 0,-2 4-132,-2 4 1,-4 6 0,3 2 0,0 0 0,-1 0 0,-1-4 0,-3-1 0,-1-1 0,-2-1 0,1 1 0,3-1 70,0 0 1,1-7 0,-5-9 0,0-9 0,2-7 0,1-1 0,2 0-89,-2 0 0,3-5 0,-1 3 0,-2 0 0,1 0 0,-1 4 0,2 1 0,-2 1 0,0 1-33,2 0 1,-4 7 0,4 7 0,-3 8 0,-1 5 0,3 1 150,0 1 1,6-1 0,-4-1 0,1-2 0,1-3-1,0 0 63,3 0 0,0-3 0,0 3 0,-3 0 0,0-2 0,-1 2 1,1-1-1,-2 1-69,0 0 0,4 1 1,-4 6-1,1-1 0,-1 1 1,-1-1-1,0 2 1,1 2-1,1 2 0,-1 3 1,-3 2-1,-1 2 27,-2 2 1,0 0 0,-2 1 0,-3 2 0,-4 2 0,-4-2 0,-1-2 0,-1-1 0,1-2 0,-1-3 0,1-5 0,0-3-2,-1-1 0,1-7 0,-1-3 0,1-4 0,0-1 1,1-1-1,3-4 0,6-6 0,2-5 0,2-5 1,0-2-131,0-2 1,0 2 0,0-2-1,2-2 1,2-2 0,6 2 0,3 0-1,1 1 1,0 0 0,1 2-1,-1-1 1,2-1 212,3 2 1,-1-3-1,6 3 1,3-3-1,4-2 1,2 0 0,-1-1-1,-2-2 1,1-2-1,1 2 1,1 1 0,-2-1 119,-6-2 1,2 0 0,-4 6 0,-1-1 0,-3 0 0,-3 2 0,-3 1-1,-2 4 1,-3 1-225,-1 4 0,-4 7 0,-8 7 0,-4 8 1,-4 7-1,-2 8 0,1 2 0,-2 5 0,-2 3 1,-1 4-1,2-2-149,1-2 1,1 4 0,1 0 0,1-1 0,2 1 0,3-1 0,2-1 0,2-1 0,3-3 0,1 1 0,0-2 0,1-3 160,4-5 0,3-3 0,8-3 0,2-3 1,1-5-1,0-4 0,0-2 0,0-4 0,1-5 1,-1-3-1,0-3 0,-3-1 73,-5-2 0,2-2 0,-5 3 1,2-1-1,-2 2 0,-2 1 0,-3 1 1,-1 1-1,-2-1-94,0 1 0,0 4 1,-2 2-1,-1 4 1,-3 5-1,-1 7-22,1 5 0,1-3 0,5-1 1,-2 1-1,-1-1 0,-2 1 0,2 1 1,2 2-1,1 1 0,1 1 66,4-1 1,-2-4 0,7-1-1,1 1 1,2-2 0,1-3-1,1-4 1,-1-1 0,0 0 40,1 0 0,-6-4 0,1-3 0,-1-1 0,1-3 1,-2-2-1,-2-1 0,-1-1 0,0 1 0,0 0 1,-2-1-51,-1 1 0,-4 4 0,-1 1 0,-4-1 0,-1 0 0,-3 2 0,-2 2 0,-1 3 120,0 1 1,4 2 0,0 0 0,-1 0 1864,-1 0-1368,4 7 1,3-6-459,10 4 0,-2-3-116,6-2 0,-4 0 0,5 0-111,1 0 1,-3 0 0,1-2-1,3-1 1,0-2 0,3 2 0,-1 1-1,1 2 1,-1 0 0,0 0-1,1-1 59,-1-4 0,1 3 0,-1-4 0,0 1 0,1 0 0,-1 0 0,0 1 0,1-1-106,-1 2 0,-7 1 0,-7 4 1,-8 3-1,-4 4 0,1 2 0,3 0-52,2-1 0,-4 0 1,4 4-1,0 0 1,-1 1-1,4-1 0,1 1 1,2-1-1,0 0 1,0 1-1,0-1 0,2-1 195,3-3 1,3 1-1,6-6 1,0-2 0,1-2-1,-1-1 1,2-1 0,2-4-1,1-5 1,-1-2 0,-2-3 60,-2 1 1,-4-1 0,-1 1 0,1-2 0,-1 0 0,-1 0 0,-1 3 0,-2 0 0,-1 1-213,1-3 1,0 9 0,-5 6 0,0 8-1,0 5 1,0 1 0,0 0 0,0 1-70,0-1 1,0 1 0,0-1 0,0 0 0,0 1 0,1-1 0,3 1 0,2-1-1,2 0 1,2 1 0,-1-3-1001,1-2 0,-5 1 1,4-4-1,2-1 1,2 0 1163,2-2 0,5-3 0,3-1 0</inkml:trace>
  <inkml:trace contextRef="#ctx0" brushRef="#br0" timeOffset="34">8603 8547 7899,'5'-10'216,"0"0"0,1 6 0,-3-6 1,2-1-1,0 0 0,0-1 1,-1 3-1,0-2 0,-3-2 168,-1-2 1,0 6-1,-1-1 1,-4 1-1,-5 1 1,-2 5-1,-3 4 1,1 6-268,-1 1 0,6 1 0,-1 4 0,1-2 0,-1-1 0,2 1 0,2 2 0,1 1 0,0 0 0,0 2 0,2 2 0,3 0-160,5-6 0,-2 3 0,7-6 0,1 4 0,2 0 0,3-2 0,1-3 0,4-1 0,1-4 0,2-2 0,0-1 0,0 0 85,2 0 1,-4-1 0,1-4 0,-3-5 0,0-2 0,-3-3 0,-1-1 0,-3-1 0,-2-3 0,-1 1 0,-2 0 0,-2-2-165,-3-1 0,-1 4 0,-2-1 0,0 3 0,0 2 0,-2-1 0,-3 3 1,-4 0-1,-4 4 0,-1 4-3,-1 5 0,6 1 1,1 7-1,0 4 0,1 3 1,1 3-1,3-1 0,1-1 1,2 1-1,0 1 0,0 0 1,2 1-22,3-1 0,3 0 1,6-5-1,0 1 0,1-1 1,-1 1-1,0-3 1,2 0-1,2-4 0,1-2 1,-1-3-930,-2-1 0,-2-4 1,-1-3 1074,-3-4 0,-10-10 0,-8-4 0</inkml:trace>
  <inkml:trace contextRef="#ctx0" brushRef="#br0" timeOffset="35">8661 8086 7883,'-15'0'341,"1"0"0,0 0 0,-1 0 0,2 2 1,2 1-1,3 3 0,3 2 0,7 2-378,6-2 1,10 3-1,1-4 1,0 1-1,0 3 1,2 2-1,0 1 1,-1 0 36,-2 1 0,4 5 0,1 3 0</inkml:trace>
  <inkml:trace contextRef="#ctx0" brushRef="#br0" timeOffset="36">9078 8561 7882,'0'10'943,"-2"-2"1,-1-4 0,0-4-354,4-3 1,1-8 0,8 1-1,1-2 1,0-3 0,0 2 0,-1 4-1,1 2 1,2 3-535,1-1 1,-4 0 0,-1 5-1,3 0 1,0 0 0,1 2-1,-2 2 1,-1 6 0,0 3 0,-2 1-77,-4 1 1,0-6-1,-1 1 1,2 1-1,-1 0 107,3-1 0,-6-10 1,4-10-1,-3-3 1,-1-1-1,2 0 1,2-1-1,-2 1 1,-1-1-1,0 3-197,2 2 1,-2 2-1,4 5 1,1-2 0,2 3-1,4 6 1,2 4-526,-1 0 0,0 4 1,1-2-1,-1 1 0,2 0 1,2-3-1,1 0 0,0-1 1,2-1-1,1-3 0,2-1 1,0-2 480,2 0 0,-4 0 0,1-2 0,-1-2 0,-1-4 0,-1-2 0,-2 0 1,-2 1-1,-3-1 0,-2 1 0,-3-3 982,-2 0 1,-1-3 0,-5 1-1,0-1 1,0 1 0,0 0-605,0-1 1,-5 6 0,-1 1-1,-2 1 1,-2 6 0,1 2-1,-1 6 1,-1 1 0,-2 3-1,-1 3 1,0 4 0,1 1-194,3-1 0,-1 2 0,5 0 0,-1-3 0,1-1 1,3-1-1,1-1 0,2 0 0,0 1 0,0-1 0,2-1 1,2-3-32,6-6 1,3 3-1,1-2 1,1-4-1,-1-2 1,0-6-1,1-1 1,-1-3-1,0-2 1,1-1-1,-1-1 1,1 1-40,-1 0 1,-4-1 0,-2 1 0,0 1 0,-2 2 0,2 3 0,-2 3-222,1 7 1,-1-1 0,-3 9 0,2 1-1,-2 2 1,1 1 0,-1 1 0,2-1-1,-1 0 1,1 1-555,0-1 1,5-4-1,-4-1 1,2 1 0,1-4 813,-1-6 0,5-6 0,-5-8 0</inkml:trace>
  <inkml:trace contextRef="#ctx0" brushRef="#br0" timeOffset="37">10143 7885 8155,'0'-15'0,"0"1"506,0 0 1,-2 1 0,-1 2 0,-4 3 0,1 3 0,-2 6 0,2 9 0,-2 6 0,1 5-805,1 1 1,-4 2 0,4 3 0,-1-1 0,1-2 0,1 1 297,-1 3 0,-2 0 0,-7 1 0</inkml:trace>
  <inkml:trace contextRef="#ctx0" brushRef="#br0" timeOffset="38">10761 8417 7880,'-14'0'530,"1"-6"1,3-4 0,6-3 0,2-1 0,4 0-212,2-1 1,9 1-1,6-2 1,1-3-1,0-5 1,3-4 0,1-2-1,-2-2 1,-1-3-1,-2-2 1,0-3 0,0 0-1,-3 0 1,-3 3-1,-5 1 1,-1 1-250,-4-1 1,-2 4 0,-1 8 0,0 5 0,-1 3 0,-4 3 0,-5 4 0,-2 4 0,-3 7 0,1 6 0,-1 8-222,1 4 1,-2 6 0,-2 8 0,-1 2 0,2 4 0,1 2-1,1 4 1,3 2 0,2 3 0,4-1 0,1-1 0,0-2 117,2-2 0,3-4 0,5-2 1,6-7-1,5-7 0,4-6 1,3-4-1,2-6 0,1-4 0,0-3 1,-2-4-1,1-3 97,2-4 1,-3-11 0,-1-3 0,-3-3 0,-2 0 0,-4 2 0,-2-1 0,-4-2 0,-2-1 0,-1 4 0,0 5 0,-1 3-248,0 2 1,-4 1 0,-5 4 0,-5 4 0,-1 6 0,1 7-1,6 7 1,2 1 0,2 1 169,0 2 1,0-1-1,0 4 1,0-1 0,0-2-1,2 1 1,2-1-1,6 0 1,4 0 0,4-1-1,1-4 1,-1-4 111,-2-4 1,3 4-1,0-6 1,-1 0 0,-2-3-1,-4-2 1,0-3-1,-4-2 1,0-2 0,-2-3-1,0-3 1,-2-4-109,-3-1 1,-2-2-1,-4 3 1,-3-1 0,-2 0-1,1 0 1,-3 0-1,0 1 1,-3 2 0,1 2-1,0 1 1,-1 3-441,1 5 1,-1 4-1,1 1 1,0 0 0,1 1-1,2 4 1,1 6 0,0 5-1,2 5 1,4 0 0,2 0-1,2-2 449,0 2 0,6-5 0,2 5 0</inkml:trace>
  <inkml:trace contextRef="#ctx0" brushRef="#br0" timeOffset="39">11552 7885 8016,'-1'-23'368,"-4"4"1,3-2-1,-4 2 1,1 2-1,-1 2 1,-2 6 0,-3 5-317,-2 8 1,3 5 0,1 9 0,-2 3 0,-2-1 0,0 3 0,2-1 0,1 4 0,-1 1 0,0 2 0,0-1 0,3 1-313,1 0 0,-2 0 0,4 0 0,2-2 0,1-3 0,2-5 0,2-5 0,2-3 0,8-3 0,4-1 0,4-6 0,3-4 201,2-6 1,2-6-1,4-2 1,1-4-1,0 0 1,-3 0-1,-5 4 1,-2 1-1,0 0 1,2-2-1,-1-1 361,-4 1 1,-11 9-1,-8 6 1,-10 6 0,-7 6-1,-7 4 1,-3 3 0,-2 2-1,0 1-246,0-1 1,0-2 0,1 0 0,0 1-1,3 2 1,3-1 0,1-4 0,3-3 0,2-1-1,2 1 1,1 2-202,3 1 0,4 1 0,8-2 1,2-2-1,6-3 0,4 0 1,4-2-1,3 2 0,0-1 1,1 1-1,0-2 56,4 0 0,1 1 0,2-4 0,0 2 0,-1-2 1,1-1-1,0-2 0,0-2 0,1-3 0,0-4 0,1-4 1,-6-2 303,-2 1 0,1 0 0,-5-2 0,-3-2 0,-5-1 0,-6 1 0,-4 2 0,-1 2 0,-1 1 1,-4 2-1,-5 3-189,-2 2 1,-3 1 0,-1 5 0,-1 1 0,-2 4 0,1 5 0,2 3 0,2 1 0,1 0 0,2 1 0,1-1 0,0 0-192,2 1 1,2-1 0,6 1 0,2-3 0,2-2 0,6-5 0,3-4 0,1-1 0,1-1 369,-1-4 1,2-3-1,2-6 1,1-1 0,-3 1-1,-3 1 1,-4 2-1,1 1 1,-2-1 0,-2 0-1,-1 0-161,0 1 1,-1 5 0,-5-1-1,-2 4 1,-2 9 0,2 4 0,-1 3-1,1 1-87,-1-1 1,-1 0 0,5 2 0,0 2 0,0 1 0,1 0-1,4 1 1,3-1 0,2-2 0,1-1 0,3-3 0,4-2 119,-1-1 1,4-7-1,0 2 1,1-5 0,4-5-1,1-4 1,2-6 0,-2-4-1,-1-5 1,-2-5 0,0-3-1,-2-1 86,-3 1 0,-3-4 0,-1 0 0,-1-3 0,-1-2 0,-2 1 0,-3-2 0,-2 1 0,-3-4 0,-1 0 0,-2 2 1,0 8-277,0 8 0,0 6 1,0 6-1,-2 3 0,-2 2 1,-4 8-1,-3 9 0,-2 9 1,-3 5-1,0 4 0,0 4 1,1 5 54,1 4 0,0-1 0,-1 1 0,1 2 0,1 2 0,2-1 1,3-1-1,1-1 0,4 2 0,2 2 0,1 0 0,0-4-7,0-2 0,6-12 0,4 2 0,4-4 0,4-6 1,2-2-1,1-6 0,0-4 0,-2-3 0,0-6 1,2-4-1,0-6 208,0-2 1,-2-5 0,-3 1-1,0-1 1,0 0 0,-3 3 0,-2 1-1,-2-1 1,-1-1 0,0 1-176,0 2 1,-4 10 0,0 6-1,-2 8 1,-2 5 0,0 3-529,0 3 1,0-8 0,0 4 0,2-3 0,1 1-1,2 2 1,-1-1 559,3 0 0,1 1 0,6-1 0</inkml:trace>
  <inkml:trace contextRef="#ctx0" brushRef="#br0" timeOffset="40">12660 7971 8093,'-6'-10'1356,"-4"2"1,-3 4-1357,-1 5 0,6 6 0,2 7 0</inkml:trace>
  <inkml:trace contextRef="#ctx0" brushRef="#br0" timeOffset="41">12977 7611 7880,'-5'-14'623,"0"3"1,2 6 0,1 10 0,2 8-1,-1 4 1,-2 4 0,-2 1-572,2 4 0,-1 6 0,1 3 0,-2 2 0,2 3 0,0 1 1,0 4-1,-2 1 0,2 4 0,1 1 0,2 2 0,0-2-537,0-3 0,0-5 1,0-3-1,2-5 1,1-4-1,3-9 0,2-4 1,4-5-1,0-4 1,3-6 484,-1-6 0,0-11 0,1-9 0</inkml:trace>
  <inkml:trace contextRef="#ctx0" brushRef="#br0" timeOffset="42">12833 8144 8032,'-15'0'582,"6"-2"0,2-1 1,6-2-1,7 2 0,5 1 1,5 4-602,4 3 1,-4-2-1,4 5 1,0-2-1,0-1 1,1 0-1,2 0 1,-1-2-1,2-1 1,0-1-1,0 2 1,0 2 56,-2-2 1,5-1 0,-4-4 0,1-2-1,-2-4 1,-1-2 0,-2 0 0,-1-1 0,-2-2-1,-4-1 1,0 0 157,-4-1 0,-2 1 1,-8 1-1,-2 3 1,-8 6-1,-4 2 0,-3 4 1,2 2-1,-1 6 1,1 3-1,-3 1-305,3 1 1,-2 1 0,3 1 0,3 2 0,0-1 0,2-2 0,1-2 0,5 1 0,4-1-1,2 0 251,4 1 1,8-2 0,6-4 0,-1-4 0,-2-3 0,-2-2 0,1 0 0,-1-2 0,0-1 0,1-4 0,-1-1-101,0-3 0,-4 3 0,-2-1 0,0-1 0,-2 0 0,2 2 0,0 2 0,4 3-144,0 1 1,3 2 0,-1 0 0,-1 2-1,-2 1 1,-1 3 0,1 2 0,2 2-1,1 0 1,0-2 0,1 0-182,-1 0 0,1 0 0,-1 1 0,0-2 0,1-3 0,-1 1 0,1-2 0,-1-1 0,0-2 0,1 0-4138,-1 0 4421,1 0 0,-1 6 0,0 2 0</inkml:trace>
  <inkml:trace contextRef="#ctx0" brushRef="#br0" timeOffset="43">13854 8360 7753,'-9'-5'1676,"1"-2"0,0 1 0,1 1 0,1 8-1752,3 10 1,1 2 0,1 5 0,-3 1 0,0 1 0,-1 4 0,0 1 0,-1 4 75,-2-1 0,4 0 0,-2-1 0</inkml:trace>
  <inkml:trace contextRef="#ctx0" brushRef="#br0" timeOffset="44">3105 10322 8080,'1'-28'0,"4"0"120,-3 0 1,10 1 0,-3 3 197,4 0 0,-1 6 1,-1-6-1,-1 1 0,0 0 1,1 1-1,0 2 0,-3 3 1,0 1-1,-2 2 1,0 0-1,-4 2-180,-5 2 1,-5 10-1,-8 11 1,-2 6-1,-6 7 1,-2 4-1,-2 4 1,0 6-1,-2 2 1,-1 3-1,-1 4 1,1 4-207,1 4 1,2-1-1,2-1 1,2-3-1,7-2 1,6-3-1,7-3 1,4-6 0,4-8-1,7-8 1,5-6-1,6-5 50,4-4 1,-1-10-1,6-4 1,-5-5 0,-2-3-1,1-3 1,1-1 0,2 0-1,-2 0 1,-2 0 0,-6 0-1,-2 1 96,-2 3 0,-2 2 1,-4 4-1,-6 8 1,-7 10-1,-3 10 1,-3 5-108,-1 3 1,3 0-1,1 0 1,2-2-1,2 2 1,3 1 0,1 1-1,0-4 1,1-3-1,4-1 1,4 0 0,5-4 19,5-4 1,-2 0 0,5-6 0,0-2 0,-1-2 0,4-2 0,0-4 0,0-6 0,-3-4 0,-2-6 0,-3 1 0,-1-2 48,-2 1 0,-2-1 0,-1-3 1,-3 3-1,-2 1 0,-3 0 1,-2 0-1,-1 0 0,-1 1 0,-4 3 1,-4 2-1,-5 1-212,-5 0 1,4 6-1,-5 3 1,1 4-1,-1 1 1,0 1-1,-2 4 1,2 4-1,-2 5 1,2 3 0,-1 3-1,4 2-1102,2 3 0,2 1 0,4 2 1274,4 0 0,-2 0 0,-1 0 0</inkml:trace>
  <inkml:trace contextRef="#ctx0" brushRef="#br0" timeOffset="45">4084 10769 7896,'4'-9'266,"1"0"1,1 4 0,-1-4 0,4-2-1,4-3 1,2-3 0,2-3 0,4-2 0,0-3-1,4-3 1,2-5 0,1-4 0,0-5 0,-2-3-1,-1-3 79,-2-2 0,-4 3 1,3-4-1,-2 1 1,-3 4-1,-3 5 1,-5 6-1,-3 5 0,-1 5 1,-2 10-475,-4 9 0,-6 7 0,-8 15 0,-2 2 0,-2 7 0,0 6 0,1 5 1,-2 1-1,-1 1 0,1 0 0,5 3 0,2-1-142,4-2 0,1 2 0,-1-4 0,4-1 0,4-2 0,1-5 0,1-5 0,4-4 1,6-4-1,4-2 0,5-4 0,1-4 209,-1-4 1,3-5 0,-3-4 0,1-3 0,-1-4 0,-3-1 0,-2 1 0,-1 1 0,0 0 0,-1 0 0,-2 1 0,-4 2-180,0 2 1,-1 6-1,-3 0 1,2 6-1,-2 6 1,-2 4-1,-1 1 281,0 0 1,2-5 0,1 0 0,2 2 0,-1 2 0,1 1 0,0-1 0,-1 0 0,1-2 0,0-2 0,-1 2-25,2 1 0,-4-2 0,4-1 0,-1 2 0,1 1 0,0 4 0,2 1 0,-2 2 0,2-1 0,-2 1 0,2 1 0,-2 2 101,0 3 0,1-3 0,-4 1 0,1 2 0,0 1 0,-3 1 0,-1-3 0,0-2 0,-1-2 0,-3-3 0,-2-1 1,-2-2 86,-2 0 0,-3-6 1,-1-4-1,0-2 1,0-4-1,2-2 1,2-7-1,4-5 1,2-4-1,-1 0-720,2 0 1,1-5-1,2 2 1,0-2-1,0 1 1,0 6 515,0 2 0,6-4 0,2-2 0</inkml:trace>
  <inkml:trace contextRef="#ctx0" brushRef="#br0" timeOffset="46">6042 9874 7977,'0'-14'0,"0"0"560,0 0 0,0 0 0,0 3 0,0 7 1,-2 8-570,-3 7 1,4 11 0,-5 6-1,1 8 1,-1 4 0,-2 4 0,-3 2-1,-1 6 1,-2 4 0,1 3-1,2 4 1,2 3 0,0 2 0,-1-3-1,3-3 1,0-7-374,4-7 0,2-6 1,1-6-1,1-10 1,4-10-1,3-12 1,0-7-1,-2-8 1,-2-4 420,1-4 1,0-4 0,-7 3-1,-1-2 1,-3-2 0,-2 1-1,-1 0 1,-1-2 0,1 0-1,-2 2 1,-1 4 0,-2 2 196,0-2 0,5 5 0,-1-1 0,1 7 0,1 7 0,3 7 0,4 5 0,2 3 1,4 0 84,4 0 0,5 0 1,3 0-1,4 0 1,0-2-1,4-3 1,3-2-1,3-3 1,4 1-1,0-2 0,3-1 1,-1-4-136,0-3 0,-1-2 0,1-7 1,-6 0-1,-6 1 0,-6 2 0,-5 2 1,-3 0-1,-4-1 0,-2 3 0,-7 0-286,-5 4 0,-1 2 0,-1 1 0,-2 0 1,-2 0-1,-1 0 0,2 1 0,3 4 0,4 4-22,3 4 1,2-4 0,0 0 0,0 2-1,2 2 1,3-1 0,4-1 0,5-2-1,3 2 1,3 0 0,0 0 0,2-3 144,0-2 1,1-2-1,5-4 1,0 0-1,-1 0 1,-3-1 0,-2-4-1,-2-4 1,-3-3-1,-3-2 1,-4 0 0,-6 0 33,-2 0 1,-4 0 0,-2 0 0,-6 0 0,-4 0 0,-4 1 0,-5 1 0,-2 1 0,0-2 0,1 4 0,0 0 0,-1 3-270,1-1 1,0 3 0,5 4 0,2 0 0,1 0 0,2 1 0,2 4 0,3 4 0,4 4 0,5-1 309,5-3 1,4 2 0,10-6 0,2-2 0,3-1 0,-1-2 0,2 0 0,1 0 0,2 0-1,0-2 1,0-3 0,0-2 170,0-1 1,0-5 0,0 4 0,0-3 0,0-1 0,-2 2 0,-1 2 0,-3 0 0,-2 1-1,-3 3 1,-1 4 0,-2 1-185,0 0 1,-5 1-1,-1 4 1,-2 4-1,-3 4 1,-1 1-1,-2 1 1,0 2-1,0 2 1,0-2-1,0-1 1,0-2-266,0 0 1,-5 0-1,0 0 1,1-2 0,-1-4 190,0-8 1,5-6 0,7-8 0,0-2 0,4-1 0,0-2 0,0 2 0,0 2 0,1 1 0,2 0 0,-1 0 0,-1 1 178,1 4 1,1-2-1,0 6 1,0 2 0,0 2-1,0 1 1,-1 0 0,1 1-1,-1 4 1,-4 4-253,-4 4 0,1 2 0,-1 2 0,-2 2 1,-2-2-1,-1-1 0,0-2 0,0 0 1,0 0-1,0 0 41,0 0 1,0-5-1,0-3 1,2-4-1,1-9 1,3-3 0,1-4-1,0 0 82,1 0 1,0 0 0,3 0 0,-2 0-1,0 0 1,1 0 0,-1 0 0,2 0 0,1 1-1,2 2-80,0 2 0,0 6 0,0-2 0,0 4 0,-1 2 1,-2 4-1,-4 4 0,1 4 42,0 1 1,-3-5 0,4-1-1,0 0 1,0-2 0,1 2 0,1-2-1,1 0 1,2-3 0,0-1-1,0-2 140,0 0 1,0 0-1,0-2 1,-2-3-1,-1-4 1,-1-3 0,1-2-1,1 0 1,2 0-1,-2 0 1,-1 0 0,-3 0-426,-2 0 0,4 0 1,-6 3-1,-1 8 1,-3 11-1,-3 9 135,-1 4 1,-6 1 0,6 3 0,0-3 0,3 0 0,1-2-1,0 2 1,0-2 0,1 0 0,4-5 0,4-2 0,4-5 203,1-2 1,1-1 0,2-5 0,4 0 0,-1-2 0,2-3 0,-2-6 0,2-4 0,-2-4 0,0 1 0,-3-1 0,-1 0-79,-2 2 0,0 2 1,-2 1-1,-3 0 1,-2 0-1,-1 0-64,3 0 0,-1 8 0,0 6 0,-2 7 1,-3 6-1,-1 1 0,-2 0 0,0 0 0,1 0 75,4 0 0,-2 4 0,5 1 0,-1-2 1,1-1-1,1-2 0,1 0 0,-1 0 1,2-2-1,1-1 0,2-3 0,0-1-1223,0 1 0,0-5 0,2 2 0,1-4 0,2-1 1213,-2 0 0,-2-6 0,-1-1 0</inkml:trace>
  <inkml:trace contextRef="#ctx0" brushRef="#br0" timeOffset="47">5916 10112 7732,'-14'-5'442,"0"1"0,0-7 1,1 1-204,4-2 0,4 0 0,10 2 0,4 4 0,4 1 0,1 1 0,0 1 1,1 1-1,2 2 0,2 0 0,0 0 0,-1 0 0,3 2 0,0 1 1,4 1-1,2 1-3150,1 1 2911,6-4 0,1 10 0,7-4 0</inkml:trace>
  <inkml:trace contextRef="#ctx0" brushRef="#br0" timeOffset="48">9062 10504 8001,'-14'0'172,"0"0"1,0 0 0,0 0 0,0 0-1,0-2 2318,0-3-2321,7 4 0,0-12 0,7 4 0,0-3 0,2-4 0,1-1 0,5-3 0,3-2 0,4-3 1,2-1-1,2-2 0,1 0 0,0 0 0,2 1 0,-2 3 0,0 2 0,-2 3 0,-3 5 1,-1 3-1,0 2 0,-1 3 0,-4 6 0,-3 8 0,-1 4 0,-1 2-217,-1 0 1,-1 5 0,-2 1 0,2 0 0,1 2 0,3-2 0,2 0 0,3-3 0,1-1 0,2-2 0,0 0-1,0 0 78,0 0 1,5-7-1,1-2 1,2-3-1,2-2 1,1-2-1,0-3 1,-3-4-1,0-5 1,-2-3-1,0-2 1,-3 1-119,-1-2 0,-4 4 1,-3-4-1,-4 1 1,-3 1-1,-2 0 1,0 3-1,-2 2 1,-3 3-1,-4 2-176,-3 2 1,-2 1 0,0 7 0,0 2 0,1 5 0,4 4 0,3 1 0,1 0 0,0 0 0,2 0 0,2 1 140,1 4 0,1-3 1,2 2-1,4-1 1,0 0-1,6 2 1,2-2-1,4-3 1,0-3-1,1-2 1,2 1-1,-1-3-1563,-2-2 0,1-3 1686,-1-2 0,-1 0 0,-4 0 0</inkml:trace>
  <inkml:trace contextRef="#ctx0" brushRef="#br0" timeOffset="49">9384 9762 7977,'-9'-1'1274,"1"-4"0,3-1 0,5 3-1376,3 7 0,8 7 0,-2 3 0,4 0 0,1 2 0,0 1 1,0 2-1,0-2 0,0-2 102,0-1 0,0 0 0,0 0 0</inkml:trace>
  <inkml:trace contextRef="#ctx0" brushRef="#br0" timeOffset="50">10013 9720 8907,'0'-14'758,"0"5"0,0 3 0,0 4 0,-1 10 0,-3 8-793,0 7 1,-5 3 0,2 2 0,0 2 0,-3 2-1,1 4 1,1 2 0,0-1 0,2 0 0,0-1 0,3-4-1,1-2-317,2-2 0,0-5 1,2-3-1,2-4 1,6-8-1,2-5 1,2-3-1,2-2 1,1-4-1,3-6 0,0-7 1,0-3 290,-2-3 0,2 5 0,-2 0 0,-1 1 0,-1 1 0,-2 2 0,0 4 1,0 4-1,0 0 0,0 2 379,0 0 1,-5 1-1,-1 7 1,-2 2-1,-3 6 1,-1 2 0,-2 2-1,-2 0 1,-1 0-1,-3 0 1,-2 0-201,-3 0 1,-6 0 0,-1 0 0,-1 0 0,0 0 0,-1 0 0,0 0-1,-2 0 1,2 0 0,0 0 0,3-2 0,1-1-443,2-1 0,0-7 0,3 1 1,7-2 462,8-2 0,7 0 0,5 0 0,1 0 0,1 0 0,0 0 0,-3 0 0,-1 0 0,0 1 0,2 3 0,1 0 0,1-1-52,-1-1 1,-1 2 0,-2 1 0,0 0 0,0-1 0,0 1 0,0 0 0,0-1 0,0 1 0,0 0 0,0-1 0,0 1 31,0-2 1,0-1 0,1-2 0,2-2 0,2-2 0,0-7 0,-1-5-1,3-4 1,-1-2 0,1-3 0,0-1 0,0-4-155,1-2 0,-5-1 1,2-7-1,-4-4 1,-1 1-1,-1-1 1,-2 2-1,-3 0 0,-2 2 1,-3 3-1,-2 5 1,-1 8-65,0 5 0,-1 5 0,-5 5 0,-7 6 0,-4 6 0,0 8 0,0 6 0,0 6 0,-2 3 0,2 4 0,2 1 34,1 2 1,0 5 0,1 0 0,2 1 0,4-1 0,0 0 0,4-1 0,2 0-1,2-1 1,5 0 0,7-4 0,5 0 122,4-6 1,2-7-1,4-1 1,-1-4 0,0-4-1,-2-6 1,-2-4 0,2-3-1,0-3 1,-2-3 0,-4-5-1,-4-4 29,-1 1 1,0 0 0,-1 0 0,-2-1 0,-4 0-1,1 3 1,-2 1 0,1 0 0,-3 2-386,2 2 0,-4 6 0,3 8 0,-4 6 0,-1 2 0,2 2 0,1 0 0,1 0 0,1 1-21,1 4 1,2-3 0,6 2-1,0-2 1,0-2 0,0-2 0,0-1-1,0-3 1,2-2 0,1-3 318,1-1 0,1-2 0,-5 0 0</inkml:trace>
  <inkml:trace contextRef="#ctx0" brushRef="#br0" timeOffset="51">11132 9860 7878,'-8'-6'1403,"-4"-2"0,4-6-1403,0 0 0,2 7 0,6 0 0</inkml:trace>
  <inkml:trace contextRef="#ctx0" brushRef="#br0" timeOffset="52">12349 10000 7840,'-2'-14'0,"-1"0"567,-2 0 1,1 0 0,2 0 0,-1 0 0,-2 0 0,1 2 0,-1 1-526,0 2 0,-1 1 1,1-2-1,-4 6 0,-3 4 1,-1 4-1,2 6 0,2 4 1,0 3-1,-1 3 0,3 2 1,-1 3-1,2 1 0,-1 2-111,4 0 1,2 6 0,1 2 0,0 1 0,0-1 0,1 0-1,2-2 1,4 2 0,-1-2 0,2-1 0,-1-6 0,3-3 230,-3-4 1,1-6 0,-5-5 0,0 1-1,-4-3 1,-7-3 0,-4-8 0,-4-3-276,-3-1 0,4-5 0,-5 4 0,1-3 0,0-2 0,2 0 0,2 1 0,1 2 0,0 2 1,1-2-1,3 0 153,0 2 0,7 1 1,0 5-1,6-2 0,6 2 1,5 2-1,3 1 0,4 0 1,-1-2 120,0-2 0,5 2 0,-2-4 1,4 1-1,1-1 0,0-2 1,1-3-1,2-1 0,3-2 1,1 0-1,-1 0 0,-3-2 162,-2-2 1,1 1 0,-1-5 0,1 0 0,-5 2 0,-3 0 0,-5 1 0,-2 0-1,-2 1 1,-4 1-341,-4 1 0,-5 8 1,-5 4-1,-4 2 0,-2 4 1,0 2-1,2 6 0,-2 2-338,-2 2 0,1 5 0,1-1 0,2 1 0,-1 0 0,3-1 0,2 1 0,2 0 1,0-1-1,-2 1 0,2 0 0,1-1 296,2-1 1,7-1 0,2-2 0,3-2 0,2-1-1,0-3 1,0-2 0,2-3 0,1-1 0,1-4-1,0-2 1,-3-6 177,-1-2 0,-1-2 1,-4-2-1,-3-1 1,-1-3-1,-1 0 1,0 0-1,-3 1 1,-2 0-1,-3 1 1,-2 1-1,0 1-148,0 2 0,-4 0 1,6 0-1,-1 0 0,0 0 1,1 0-1,1 0 177,1 0 1,7 5-1,3 1 1,2 0-1,6 2 1,0 0 0,1 3-1,0 0 1,3 0-1,0-2 1,0 2 0,-3 1-90,-1 2 1,-2 0 0,-2 2 0,-2 2 0,-4 6 0,-1 2 0,-1 4 0,-1 1 0,-3 3 0,-3 0 0,-1 2-214,0 0 1,1-4 0,0 4 0,-1 0 0,0-2 0,3 0 0,2-3 0,4-1 0,4-4 0,4-1 0,1-3 272,0-2 0,0-3 1,1-7-1,2-6 0,2-2 1,0-2-1,-1-2 0,1-2 1,0-4-1,-2-1 0,-2 1 1,-2 2-75,-1 3 1,-4 1 0,0 2 0,-4 3-278,-5 7 0,1 10 1,-5 14-1,4 0 1,1 0-1,0-3 0,0-1 1,0-2-1,0 0 1,1 0-1,4-2 389,4-2 1,-1 2 0,1-4-1,1 1 1,-1-1 0,0-2-1,2-3 1,1-1 0,1-4 12,-4-2 0,2-4 0,-5-6 1,2 0-1,3 0 0,1 0 0,2 0 1,0 0-1,2 0 0,3 0 0,2 0 1,3 0-254,-1 0 0,2 5 0,6 1 0,2 2 0,-2 3 0,-2 1 0,-1 2 0,-2 0 0,-1 2 0,-3 2 0,-3 6-10,-7 2 0,1 2 1,-9 0-1,-2 0 0,-7 0 1,-7 2-1,-7 1 1,-3 1-1,-1-1 0,0-1 1,1-2-1,0-2-510,0-2 1,5 2-1,-1-4 1,2 0-1,4-2 1,1-2 0,2 1 602,-2-2 0,4-1 0,1-2 0</inkml:trace>
  <inkml:trace contextRef="#ctx0" brushRef="#br0" timeOffset="53">13719 10308 7840,'2'8'372,"2"-4"0,6-2 1,2-2-1,2 0 1,1 0-1,3-2 1,2-2-111,2-6 0,1-7 0,5-3 0,0 0 0,-2-2 0,-1 0 0,-2-3 0,1-1 0,-3-2 0,-2 2 0,-5 1 0,-5 3-99,-4 2 0,1 1 0,-1 5 1,-4 2-1,-4 2 0,-6 6 0,-3 2 1,-2 2-1,0 2 0,-2 2 0,1 6-443,1 2 0,-7 4 1,10 1-1,2 1 1,0 1-1,3 0 1,-1-1-1,4 1 1,2 0-1,1-1 1,0-1-1,0 0-233,0 2 0,6-3 1,3 2-1,4-2 0,2-2 1,4 0-1,4-2 513,4-2 0,7 2 0,2-4 0</inkml:trace>
  <inkml:trace contextRef="#ctx0" brushRef="#br0" timeOffset="54">14572 10182 7840,'0'-14'441,"0"0"0,0 0 1,0 0-1,0 0 0,0 0 1,0 0-1,0 0 1,0 0-1,0 0 0,-2 2-318,-2 2 1,-4 4 0,-6 8-1,0 4 1,-1 6 0,-3 7 0,-2 3-1,0 3 1,0 1 0,3 2 0,1 0-1,2 0-184,0 0 1,6-5 0,4-1 0,2-2 0,2-3 0,0-1 0,2-4 0,2-2-1,6-6 1,4-2 0,3-5 0,3-5 193,2-6 1,1-9 0,5-1 0,0-4 0,2-3-1,1-3 1,1-2 0,-1-4 0,0-5 0,1-6 0,2-5-1,0-3-117,0-2 1,-1 5-1,-7 6 1,-3 2-1,-4 5 1,-3 5 0,-4 10-1,-4 10 1,-10 10 39,-10 13 0,-2 4 0,-6 14 0,-1 2 0,-2 3 0,-2 5 0,0 2 1,4 3-1,0-1 0,4 2 0,0 1 0,2 2-192,1 0 1,-2-5 0,10 1-1,0 1 1,0-1 0,2 0-1,4-6 1,5-4 0,4-4-1,5-6 1,4-2 0,0-2 150,-1 0 1,3-6 0,1-4 0,-1-2 0,2-4 0,-2-2 0,2-6 0,-2-4 0,0-3 0,-1-3 0,-1-2 0,2-3 74,2-1 0,-5 3 0,4-1 1,-3 1-1,2 1 0,1 4 1,-1 2-1,-3 2 0,-2 2 1,-2 1-1,-2 3 0,-2 2-150,2 3 1,-3 1 0,-1 4 0,1 2 0,-2 6 0,1 4-1,-4 3 1,0 3 0,0 0 0,2 2 0,-1-2 0,1 2 92,0 0 0,4-5 1,-3 1-1,2-2 1,3-2-1,1 0 0,2-2 1,0-2-1,0-6 1,0-2-1,0-2-3064,0 0 3031,0 0 0,0-13 0,0-2 0</inkml:trace>
  <inkml:trace contextRef="#ctx0" brushRef="#br0" timeOffset="55">15411 9664 7759,'-26'-1'1044,"2"-2"0,6-2 0,2 0 0,2 1 0,2 1 0,4 3-1044,8 3 0,6 8 0,8-4 0</inkml:trace>
  <inkml:trace contextRef="#ctx0" brushRef="#br0" timeOffset="56">10279 15440 6052,'6'-7'121,"-4"-1"0,4 5 99,0-2 24,-4 1 0,5 4 1,-4 1-1,2 1 0,0-2 1,-1-7-1,3-3 1,0-6-1,4-3 0,3-4 1,5-5 1774,4-5-2006,4-2 1,1-12 0,1-1 0,2 0 0,2-2-1,-2 3 1,-2 2 0,-2 6 0,-4 2 0,-4 5-1,-4 0 1,-1 8 0,-1 2 0,-5 9 0,-8 10 0,-8 16-1,-5 9 1,-1 7 0,-1 8 0,-2 2 0,-3 6 0,-1 5 0,0 3 0,0 0 0,0 1 1,0-1-1,0 1 0,0 1 0,1 1-239,3 0 1,3-7 0,3-4-1,4-7 1,0-10 0,4-7 0,3-4-1,5-3 225,4-6 0,10-5 0,3-3 0</inkml:trace>
  <inkml:trace contextRef="#ctx0" brushRef="#br0" timeOffset="57">10950 14951 7894,'0'-14'142,"0"0"0,0-5 0,0 1 1,0 1-1,0 1 0,0 2 1,2 0-1,1 0 1454,1 0-1510,1 0 0,0 5 1,1 1-1,0 3 0,0 7 1,-4 6-1,-4 6 0,-4 4 1,-2 6-1,-4 4 1,-4 4-1,-2 6 0,1 4 1,0 4-1,0 4 0,-2 3 1,2 0-1,1 1 1,2-1-1,2 0 0,2-4-220,6-2 0,-2 0 1,1-7-1,2-9 0,1-9 1,4-8-1,1-6 0,2-8 171,-2-8 0,-2-5 0,-1-1 1,-1-1-1,-2-2 0,-4-3 1,1-2-1,-2-2 0,2 1 1,-2 0-1,2 0 0,-2-1-176,1 1 1,4 1 0,-4-3 0,3 4 0,-1-1 0,2 2 0,1-1 0,2 4 0,2 2 0,3 2 189,4 4 1,-1-2 0,1 6 0,2 2 0,1 2 0,2 1 0,0 0 0,0 0 0,0 0 0,0 0-41,0 0 0,5-2 1,0-2-1,-1-6 0,2-2 1,2-4-1,1-2 0,1-6 1,1-2-1,-1-4 0,1-1 1,-3-3 142,-2-2 1,-1 4 0,-7-4 0,-2 2 0,-4 4 0,-1 4 0,-1 4 0,-2 3 0,-5 7 0,-7 6 0,-4 6-286,-4 5 0,2 2 0,-4 7 0,1 2 0,-1 2 0,0 4 0,0 2 0,1-1 0,2 2 0,1 3 0,4 3 1,0 1-2288,-1-1 1,4 4 2417,-1-3 0,1 7 0,-5-3 0</inkml:trace>
  <inkml:trace contextRef="#ctx0" brushRef="#br0" timeOffset="58">11174 15580 7898,'-14'0'322,"0"0"0,0 0 0,0 0 0,1-1 1,3-2-1,0-4-1511,-1 0 1189,5 4 0,0-10 0,6 5 0</inkml:trace>
  <inkml:trace contextRef="#ctx0" brushRef="#br0" timeOffset="59">11649 14741 7980,'0'-22'291,"0"2"0,0 6 0,2 0 1,1 0-1,2 0 0,-2 5 1,-2 7-1,-1 13 0,-1 10 0,-4 6 1071,-4 5-1388,-4 6 0,-1 0 0,0 7 0,0 1 1,0-1-1,0 1 0,2-3 0,1-1 1,3-6-1,2-5 0,3-5 0,3-2 1,5-7-1,6-6 0,6-7 0,4-2 1,3-4-1,-1-4 0,2-6 0,1-7 1,2-1-1,0-2 0,0 2 66,0 0 0,-6-4 0,-3 6 0,-4 2 0,-2 4 1,-3 4-1,-3 3 0,-7 7 0,-10 7 53,-5 8 1,-5 5 0,1 6 0,-3 0-1,0 1 1,2 2 0,2 4 0,-1-1 0,2 0-1,3-1 1,3-1 0,3 1-1779,2-2 0,-3 3 1685,4-1 0,0-1 0,5-4 0</inkml:trace>
  <inkml:trace contextRef="#ctx0" brushRef="#br0" timeOffset="60">11999 15538 7872,'-13'-9'942,"4"0"1,-2 4-1,7-4-942,1-2 0,-5 5 0,0-1 0</inkml:trace>
  <inkml:trace contextRef="#ctx0" brushRef="#br0" timeOffset="61">12586 15147 7893,'0'-14'322,"0"0"0,0-2 0,2-1 0,2-3 1,6-2-1,2-3-83,2-1 1,2-2 0,2 0 0,7-2 0,5 1 0,4-1 0,0 4 0,2 1 0,-2 3 0,2 5 0,-4 6 0,0 7 0,-8 2 0,-2 2 0,-6 2-1,-5 4-434,-7 8 0,-2 2 1,-4 8-1,-2 4 1,-7 5-1,-5 3 0,-4 1 1,-2 0-1,-1 1 1,0 0-1,1 1 1,0 0 254,0-2 1,5-5 0,-1 0 0,2-2 0,4-4 0,2-3 0,9-5 0,8-8 0,12-7-1,6-6 10,3-6 0,1-10 0,3-2 0,2-3 0,0-1 1,2-2-1,-2-5 0,0 3 0,-3 2 0,-3 4 1,-5 0-1,-4 1 18,-3 3 0,-4 4 0,-3 4 0,-6 6 0,-6 10 0,-4 7 0,-3 6 0,2 2 0,1 2-174,-1 2 1,5 3 0,-2 1 0,4-2 0,1-1 0,0-2 0,1 2 0,2 0 0,5-2 0,3-4-1,6-3 1,2-4 58,1-3 1,5-2-1,-4-7 1,3 0 0,-1-2-1,0-4 1,1-7-1,-3-5 1,0-2 0,-4-2-1,-2 0 1,-1-3 142,0-1 0,-1-2 0,-4 0 1,-4-2-1,-4-1 0,-1-1 1,-1 0-1,-4 4 0,-6 4 1,-6 2-1,-5 2 0,-3 3-441,-3 1 0,4 8 0,-9 4 0,3 2 0,2 4 0,0 2 0,2 7 0,1 5 0,3 4 0,2 2 0,3 3 0,3 1-1400,5 2 1,3-2 1724,6-2 0,0 2 0,0-4 0</inkml:trace>
  <inkml:trace contextRef="#ctx0" brushRef="#br0" timeOffset="62">13649 15021 8180,'0'-19'0,"0"1"378,0 1 0,0 1 1,0 2-1,0 0 0,0 0 1,0 0-1,2 0 1,1 0-1,3 2 0,2 1 1,3 1-1,1 1-362,2 1 1,0 2-1,0 6 1,0 0-1,0 2 1,-2 2 0,-1 6-1,-3 2 1,-2 4-1,-3 1 1,-3 3-176,-4 2 1,-4-4 0,-6 4 0,0 0 0,-2 0 0,-1 2 0,-1 1-1,-1 0 1,0-3 0,1 0 0,1-2 0,1 2 283,2-1 1,5-3 0,1 0 0,2-2 0,3-2-1,3 0 1,4-2 0,7-3 0,5-4 0,4-3-538,2-2 0,-4 0 1,6 0-1,-1 0 1,0-2-1,-1-1 0,0-3 1,-2-2 411,0-3 0,5-1 0,-3-2 0</inkml:trace>
  <inkml:trace contextRef="#ctx0" brushRef="#br0" timeOffset="63">14236 14811 7893,'0'-14'0,"0"0"866,0 0 0,0 0 0,0 0 0,0 0 0,-1 3-692,-4 7 1,2 5-1,-6 15 1,-1 1-1,1 3 1,1 2-1,1 1 1,-1 2-1,-2 1 1,1 2-1,1-1 1,2-2-344,3 0 1,2-4 0,1 1 0,0-2 0,0-3 0,1-1 0,4-4 0,6-2 0,4-6 0,5-4-1,2-4 234,3-6 1,-3-2-1,1-2 1,2-2-1,0-1 1,0-1-1,-4 1 1,0 1-1,-4 2 1,-2 2 0,-2 1 73,-4 1 0,-3 9 0,-7 1 0,-4 8 0,-4 6 1,-4 4-1,-1 6 0,0 0 0,0 1 0,0-1 0,0 0-517,0 3 1,0 2 0,0 2 0,2 2 0,1-2 0,3-1 0,2-1 0,1 4 377,-1 4 0,-2 4 0,-6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2431 9885 7762,'0'-10'794,"0"1"1,0-3-1,0 0 1770,0-3-2399,0 7 1,0-9-1,0 2 1,0-1-1,2 0 1,1 2 0,3 1-1,2 2 1,4 3-1,0 1 1,3 4-1,-1 2 1,2 1 0,2 0-1,2 1 1,3 4-1,4 6 1,3 5 0,6 3-1,-1-1 1,1-2-1,1 0 1,3 0-1,0 0 1,0-3 0,-3-2-1,-4-1 1,-4-2-1,-5-2 1,-3-3-67,-3-1 1,-10-2 0,-8 0 0,-8 0 0,-5 1 0,-3 3 0,-2 0 0,-3-1 0,1-1-100,-1-2 0,-5-6 0,4-2 0</inkml:trace>
  <inkml:trace contextRef="#ctx0" brushRef="#br0">4057 9223 7999,'0'-23'312,"-5"-2"1,-1 6-1,-1 1 1,1 2-1,3 2 150,1-1 1,0 9 0,-1 6-1,-3 10 1,0 7 0,-2 10 0,1 8-1,-1 10 1,0 6 0,-1 7 0,-1 4-1,0 5 1,-1 5 0,0 5-1,0 1 1,3 2-461,1 0 1,3-9 0,4-3-1,0-8 1,1-14 0,4-12-1,6-12 1,5-9 0,5-5-1,1-8 1,4-7 0,1-10-123,2-9 1,0-3 0,-1-12 0,1-4 0,0 0 0,0 0 0,0 2 0,-2 2 0,-3 2 0,-7 7 0,-4 7 205,-3 6 1,-7 12 0,0 12-1,-6 13 1,-7 9 0,-3 5-1,-1 3 1,0 2 0,1 3 0,2 0-1,3-2 1,1-4-44,4-4 0,2-1 0,2-2 0,4-3 0,6-7 0,5-5 0,5-8 1,0-2-1,1-2 0,0-2 0,2-4 0,0-7 27,0-4 1,-4-9 0,2 2 0,-1-3 0,-4-2 0,-1 2 0,-3 1 0,-2 2 0,-3 0 0,0 2-212,0 3 1,-5 11 0,2 8 0,-3 10-1,-2 7 1,1 7 0,3 2 0,2-1-1,2-1 1,3 0 71,2-1 1,3 4-1,2-5 1,2 1-1,3-4 1,2-5-1,2-4 1,2-6-1,-2-2 1,-1-2-1,-2 0 1,0-2 180,-2-2 1,1-6 0,-7-7 0,0-4 0,-4 0 0,0-1 0,-4-1 0,-4-4 0,-2-2 0,-4-1 0,-2 3 0,-6-1-291,-3 1 1,-6-1-1,-2-1 1,-1 2-1,-2 3 1,0 4-1,0 6 1,0 3-1,0 3 1,2 1-1,-1 6 1,2 4-598,1 7 0,1 2 1,6 3-1,2-1 1,3 2-1,1 2 775,4 1 0,14 0 0,5-4 0</inkml:trace>
  <inkml:trace contextRef="#ctx0" brushRef="#br0">5208 9770 7979,'8'3'474,"-3"-3"1,-2-8 0,2-8-1,4-10 1,6-4 0,2-5 0,2-2-74,-1-3 1,4-6 0,1-4-1,1 0 1,-2 1 0,-3 3 0,-4 1-1,-6 3 1,-1 4 0,-1 3 0,-1 3-1,-4 3-311,-6 7 1,-4 6-1,-6 6 1,-2 5-1,-2 7 1,-2 7-1,-3 11 1,-1 7-1,0 6 1,0 6-1,0 4 1,0 5-164,0 5 0,12 3 0,-1 1 0,5 2 0,5 2 0,3 1 0,4-1 0,9-3 0,8-6 0,9-2 0,6-5 0,4-5 110,1-8 1,2-16 0,0-4 0,1-4 0,-1-6 0,-2-5 0,-2-8 0,-7-7 0,-7-6 0,-4-3 0,-3 0 0,-2 1 152,-4 2 1,-7 2 0,0-4-1,-3 4 1,-2 1 0,0 3 0,-2 4-1,-1 3 1,-4 3-349,-1 1 1,5 4-1,-2 10 1,4 5-1,1 8 1,0 0-1,0 3 1,0-1-1,1 4 1,4 1-1,3 2-128,0-1 1,5 1-1,-2 0 1,5 0-1,3-2 1,0-3-1,1-5 1,0-3-1,3-3 1,2-3-1,3-6 286,0-2 0,1-8 0,0-2 0</inkml:trace>
  <inkml:trace contextRef="#ctx0" brushRef="#br0">6071 9467 7920,'-24'-1'273,"2"-2"1,1-4 0,3 1 0,2-1 0,4 3-386,2-3 0,5 12 0,10 0 0,5 6 112,2 3 0,3 7 0,-1 2 0</inkml:trace>
  <inkml:trace contextRef="#ctx0" brushRef="#br0">6287 9957 7920,'17'14'566,"-4"0"0,-5-2 0,-5-8 0,-1-8 2869,-2-8-3217,6-8 0,-2-3 0,4-6 0,0 2 0,0 2 0,3 1 0,2-2 0,3 1 0,1 1 0,2 4 0,0 6 0,2 3 0,2 3 0,1 1 0,0 4 0,0 5 0,-2 6 0,-3 8 0,-3 3 0,-3 3 0,-4 2 0,-4 5 0,-3 5-188,-2 3 1,-7-4 0,-4 4 0,-5-2 0,-4-5 0,-3-2-1,-1-4 1,2 0 0,1-2 0,2-5 0,0-5-1504,1-8 0,8-4 0,6-6 0,2-7 1473,2-4 0,6-9 0,2 4 0</inkml:trace>
  <inkml:trace contextRef="#ctx0" brushRef="#br0">7021 9324 7859,'27'-34'347,"-5"-1"1,-6 0 0,-6-1 0,-4 6 0,-3 5 0,-1 5 0,-4 6 120,-3 4 0,2 12 0,-5 12 0,0 9 0,0 6 0,-3 6 0,0 6 0,0 7 0,3 3 0,0 4 0,1 1 0,1 1-504,3 1 0,1-1 0,2 2 1,2 2-1,3 3 0,4 0 1,4-2-1,3-6 0,2-6 1,2-7-1,1-4 0,0-9-138,-4-9 0,-5-4 1,-4-14-1,-4-4 1,-5-7-1,-7-7 1,-5-2-1,-1-4 1,-1-1 270,1-4 1,-1-1 0,1-3-1,0-2 1,-1-2 0,3 2-1,0 3 1,4 4 0,2 1-1,3 0 1,0 1 0,-1 4 65,0 3 1,0 3 0,9 4-1,5 4 1,3 5 0,1 3-1,2 4 1,3 1 0,5 1-1,3 1 91,2-1 1,1-4 0,2 3 0,2-1-1,-2-3 1,-2 1 0,-1 0 0,0 0-1,-2 0 1,-3 1 0,-5 0 0,-3 1-225,-1-4 1,-6 3-1,-1 1 1,-1 1 0,-4 3-179,-2 2 0,4-4 0,2 1 0,1 1 0,3 2 0,0 1 0,0 1 0,-3-1 0,-2 2 0,-1 2-628,2 1 0,-4 0 0,5-5 1,0 1-1,-2 1 0,2 0 1,-1 0 775,-1-3 0,5-2 0,-3 3 0</inkml:trace>
  <inkml:trace contextRef="#ctx0" brushRef="#br0">7726 9539 7858,'-15'-8'454,"1"-4"1,1 2-1,2-1 1,1 0 0,1 1-1,-1 0 1,2 1-455,2-1 0,1 7 0,5-3 0</inkml:trace>
  <inkml:trace contextRef="#ctx0" brushRef="#br0">8560 9885 7806,'-2'-15'287,"-1"1"0,-2 0 0,2-1 0,2 1 85,1-1 0,-5-1 0,0-1 0,0-2 0,0-1 0,-1 1 0,-2 0 0,-3 1 0,-2 4 0,-1 3 0,-1 3 0,1 2 0,-2 4 0,-2 5 0,-1 7 0,2 4-374,1 5 0,1 5 0,2 8 0,4 3 0,4 2 0,3 3 0,2 2 1,2 1-1,4-2 0,9-2 0,7-6 0,7-4-539,4-5 1,4-5-1,8-9 1,3-7-1,5-8 1,1-9-1,0-12 1,-2-10-1,-3-12 1,-3-7-1,-1-4 1,-5-3 505,-6-5 0,-2 1 0,-15-1 0,-2 0 1,-6 0-1,-2 1 0,-4 4 0,-2 4 0,-1 5 1,-1 4-1,-2 3 0,-4 4 339,-1 8 1,-1 9-1,-6 15 1,1 9-1,0 7 1,-1 10-1,1 6 1,-1 7-1,1 5 1,0 4 0,1 7-44,3 6 1,-1 0 0,5 2 0,-1 0-1,1 1 1,3 0 0,1 2 0,2-3-1,2 0 1,4-5 0,7-2 0,6-6-388,3-3 1,2-10 0,5-9 0,0-7 0,-2-8 0,-1-6 0,-4-7-1,-3-4 1,-4-5 0,-6-4 0,-2-1 0,-4 2 161,-2 1 0,-1-3 0,-1 5 1,-4 1-1,-5 4 0,-2 4 0,-3 6-56,1 2 1,6 8 0,3 4 0,5 3 0,5 0 0,3-2 0,3-2 0,2 3 0,3 0 0,1 3 0,3-1-118,-1 1 0,6-1 0,-2 0 0,1 1 1,0-1-1,0 0 0,0 1 0,-2-1 0,-1 2 1,-4 2-1,-1 3 0,-1-1 292,-1 1 1,-1 5 0,-3-4 0,-6 2 0,-2 2 0,-2 2 0,0 4 0,0 0-1,0-1 1,-2-2 0,-1 1 0,-2 2 118,2 1 0,-3 3 0,-1-4 0,1 1 0,-2-1 0,0-1 0,-2-4 0,1-3 0,-1-5 0,-1-3 0,-2-2-624,-1 1 1,-1-9-1,3-6 1,2-8-1,5-6 1,4-6 0,1-5-1,0-7 350,0-6 0,6-10 0,2-4 0</inkml:trace>
  <inkml:trace contextRef="#ctx0" brushRef="#br0">9625 9180 7875,'-2'-8'551,"-3"3"1,-3 5-1,0 6 1,2 9 0,1 7-1,0 7 504,2 4-1425,1-2 0,2 15 370,0-3 0,7 10 0,1-2 0</inkml:trace>
  <inkml:trace contextRef="#ctx0" brushRef="#br0">11322 9827 7840,'-17'-6'372,"2"-4"1,4-3 0,3-1 0,3 0 0,4-1 0,1 1 329,0-1 0,6 7 0,2 5 0,0 8 0,-3 9 0,-4 10 1,-1 10-1,0 9 0,0 10 0,-1 6 0,-2 5 0,-4 2 0,1 2 1,-1 3-1154,4 1 0,-3-2 0,1-5 1,3-7-1,4-8 0,4-7 0,2-6 1,4-9 450,0-7 0,9-11 0,2-4 0</inkml:trace>
  <inkml:trace contextRef="#ctx0" brushRef="#br0">11135 10029 7840,'-29'-29'274,"2"0"0,3 0 1,5 0-1,3-1 1,3-2-1,2-1 0,3 1 1,2 1-1,4 2 1,5 1-1,7 0 0,3 3 299,1 1 0,5 0 0,2-3 0,3 1 0,5 4 0,4 1 0,3 5 0,0 3 0,1 5 0,5 2 0,2 3 0,4 3-475,-1 4 1,2 12 0,-2 12 0,-4 5 0,-6 2 0,-7 2-1,-9 0 1,-8 1 0,-10 1 0,-8-1 0,-9 0 0,-10-1-305,-8-3 0,-5-4 1,-6-1-1,-2 0 1,-1-1-1,-2 0 1,1-6-1,2-6 0,4-6 1,3-4-1,6-4 1,6-7-7693,7-10 7898,9-5 0,4-22 0,6-3 0</inkml:trace>
  <inkml:trace contextRef="#ctx0" brushRef="#br0">11725 10029 7840,'10'0'417,"-1"0"0,2-2 0,2-3 0,2-6 0,-1-7 0,0-6 0,1-3 0,1-3 0,1-4 143,3-4 0,0 3 1,-2 1-1,1 4 1,-1 3-1,-2 3 1,-4 4-1,0 6 1,-3 6-1,1 8-443,-2 8 1,3 5 0,-6 3-1,-2 3 1,0 3 0,2 2-1,3-1 1,2-2 0,-2-4-1,0 1 1,-2-1 0,2 3-187,0-3 0,2-3 1,2-2-1,-1-4 1,-1 0-1,1-2 1,2 0-1,1-4 1,1-5-1,-1-7 1,1-3 231,-1-1 0,0-7 1,1-1-1,-1-2 1,1 0-1,-1-2 0,0-1 1,-1 0-1,-2 3 1,-3 5-1,0 3 0,-1 1-256,-1 1 1,0 6-1,-2 5 1,0 6-1,1 8 1,0 5-1,0 5 1,0 0 0,-1 1-1,3 1-294,1 2 0,1 1 0,4-1 1,-2-1-1,-1 0 0,3 0 0,3 0 1,3 0-1,-1-1 0,-2-4 0,-2-3 1,0-3-2310,1-4 0,-1-2 2696,0-7 0,1 0 0,-1 0 0</inkml:trace>
  <inkml:trace contextRef="#ctx0" brushRef="#br0">12099 9137 8838,'-8'1'223,"3"4"1,5 5-1,5 2 1,5 3 0,4-1-1,5 2 1,7 2 0,4 1-224,4-2 0,12-1 0,-1-1 0</inkml:trace>
  <inkml:trace contextRef="#ctx0" brushRef="#br0">12631 9122 7840,'0'-14'1877,"0"-1"1,0 1 0,0 0-1856,0-1 1,2 9 0,1 6-1,4 8 1,-1 6 0,2 4 0,0 3-1,3 3-22,2 6 0,1-1 0,1 6 0</inkml:trace>
  <inkml:trace contextRef="#ctx0" brushRef="#br0">12919 9885 7840,'-8'6'737,"3"-7"0,4-11 0,2-8 0,4-6 0,5-6 0,4-2 0,4-2 0,1-1-165,-1-3 0,2 0 1,-1 3-1,1 8 1,-1 9-1,0 4 1,-1 3-1,-1 3 1,1 7-1,1 6 0,0 8 1,0 7-757,1 6 1,-1 3-1,-3 2 1,1 0-1,1-1 1,-4 3-1,-4 1 1,-4 1-1,-3-1 1,-1-3-1,-4-3 1,-2-2 222,-6 1 0,-8-4 0,-1-2 1,0-4-1,0-6 0,-2-4 0,0-3 1,1-2-1,2-2 0,2-3 0,2-4 1,-1-4-2183,1-2 1,1-5 2142,3-4 0,-2-3 0,4-2 0</inkml:trace>
  <inkml:trace contextRef="#ctx0" brushRef="#br0">13998 9021 7833,'0'-14'0,"0"0"0,0-1 0,0 1 0,0-1 0,0 1 344,7 0 0,-4 6 1,6 3-1,3 7 1,-1 7-1,0 12 1,-3 9-1,0 9 1,0 4-1,2 6 0,-1 7 1,-1 3-1,0-1 1,0-2-1,3 2 1,0 2-1,1 1 1,-3-3-1,2-6 0,1-5 1,-3-7-1,-2-5-344,-1 0 0,-4-11 0,4 3 0</inkml:trace>
  <inkml:trace contextRef="#ctx0" brushRef="#br0">13998 9597 7833,'-5'-16'524,"-1"-2"0,0-1 0,-2 2 0,1 1 0,1 1 0,3 1 0,3-1-49,4 1 1,4 6 0,7 3 0,-1 2 0,2 0 0,3-2 0,5 0 0,4 0-1,0 1 1,1-1 0,0 0 0,0 0-352,-1 2 1,1 2-1,0 1 1,-2 0-1,-1 0 1,-4 1-1,-1 4 1,-5 4-1,-5 4 1,-6 3 0,-4 3-1,-1 5-52,0 4 1,0-4-1,0 0 1,0 1-1,0 2 1,0 2-1,0-2 1,0-3 0,0-5-1,2-3 1,3-1-1,4-2-17,4-4 1,2-2 0,-1-7-1,0-2 1,1-3 0,1-4-1,1-6 1,2-4 0,-1-5-1,-2-3 1,-2-2 0,1 0 92,-1 1 1,-1-1 0,-2 0 0,-3 2 0,-1 1 0,-3 4 0,1 1 0,0 3-208,-2 3 0,-6 8 1,-2 7-1,2 10 1,1 6-1,2 3 1,0-2-1,0-1 1,0 0-1,2 2 1,3 3 70,4 1 1,-1-4-1,2 3 1,1-2 0,2 0-1,1-1 1,1-3-1,-1 0 1,0-1 0,1 1-1,1-3 1,1 0 109,3-3 1,-1-6 0,-5 2 0,1-3 0,1-2 0,1-2 0,2-1 0,-1-3 0,-2-2 0,-2-4 0,1 1 0,-1 0-267,0 1 0,-1 1 0,-2-6 1,-1 1-1,1 0 0,0-1 1,1 1-1,-4 0 0,0-1-4068,0 1 1,1-1 4211,6 1 0,-1 0 0,0-1 0</inkml:trace>
  <inkml:trace contextRef="#ctx0" brushRef="#br0">15552 9396 7833,'0'-15'540,"0"1"1,0-1-1,0 1 2995,0 0-3186,0-1 0,2 1 0,1-1 0,0 3 0,-5 5 0,-6 12 0,-6 14 0,-4 12 0,-2 7 0,-3 7 0,-1 6 1,0 8-1,0 5 0,0 5 0,0 1 0,2 2 0,3 0 0,4 0 0,4-2 0,2-3 0,1-7 0,3-11-669,3-11 0,4-12 1,3-8-1,4-9 1,2-9-1,2-9 1,0-9-1,3-8 0,0-6 1,2-6 381,1-3 0,-3-9 0,4-3 1,0-3-1,0 0 0,1 2 1,2 1-1,-3 0 0,1 2 1,-3 5-1,-2 6 0,-2 8 322,1 6 1,-3 6 0,-1 7 0,-3 5 0,-1 8 0,-4 9 0,-1 7 0,-2 5 0,0 0 0,0 1-439,0 1 0,0 1 0,1 4 1,2 0-1,4-3 0,-1-1 1,2 0-1,0-1 0,3-3 1,2 0-1,2-3 0,-1-2-104,0-4 0,2-3 0,4 1 1,2-4-1,2-3 0,0-4 0,0-3 1,0-4-1,0-4 0,1-1 0,1-1 1,0 1-281,-2-1 0,-7 6 1,4-1-1,-2 1 1,0-1-1,-1 2 1,-2 0-1,-2 2 0,2-1 438,3 4 0,4-5 0,6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6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24127 15007 8411,'-28'-16'120,"4"-2"1,5-1 0,3 3 0,2 3-1,-2 2 1,-2-2 0,-1-1 0,0 1-1,-2 0 1,-3-1 110,-3-5 0,-2 3 1,-1-5-1,-2 2 0,-3-2 1,-4 0-1,-5-1 0,-6 0 1,-3-4-1,0-1 1,1-2-1,-1 2 0,-1 1 1,-4 4-1,-3 1 0,1 5-239,0 5 1,-10 5 0,-8 7 0,35 1 0,-1 3 0,-2 1 0,0 4 0,-1 3 0,-1 2 0,0 4 0,-1 2 0,-1 3 0,-1 0 0,-2 2 0,-1 1 0,-2 1 0,0 2 0,-1 0 0,1 0 0,2 1 0,1-1-93,3-1 0,1 1 0,-1 1 0,2 1 1,1-1-1,1 1 0,0 0 0,0 0 0,0 1 1,0 0-1,4-1 0,0 0 0,2 0 0,1 0 1,2-2-1,1 1 0,0-1 0,0 0 0,1 1 1,0-1-1,0 2 0,1 0 0,0 0 0,1 0 63,-2 0 1,1 0-1,2 1 1,0 1 0,1-1-1,0 0 1,1 0 0,2 1-1,1 1 1,1 0 0,1-1-1,1 1 1,0 1-1,0 0 1,0 0 0,2 0-1,0 1 1,0 1 0,-16 34-1,4 0 1,6-5 104,2-2 1,9 4-1,-1-2 1,7 2-1,6-2 1,3-3-1,4-1 1,3 1-1,6-1 1,5 1-1,5-3 1,1-2 55,4-1 0,1 4 0,3 2 0,4 0 0,3 0 0,1-3 0,2-2 1,3-1-1,7-1 0,4-1 0,5-3 0,2-5-75,3-4 1,1-7 0,9-2 0,-37-18 0,1-2 0,0 1 0,1-1 0,37 10 0,3-2 0,-39-14 0,1-1-1,3 0 1,0-1 0,2-2 0,1-1 0,1-1 0,1-1 0,0-1 0,0 0-53,0-1 0,1 0 0,0 0 0,1 0 0,1 0 0,1 0 0,2-1 0,1 0 1,0-1-1,-1-1 0,1-1 0,-1-3 0,-2-1 0,1-1 0,0-3 0,1 0 1,2-2-1,1 0 0,1 0 0,2 0 0,-1-1 0,-1 1 0,-1-1 0,0-1-11,-2 0 0,1-1 1,0 1-1,0 0 1,1-3-1,0 0 1,1-1-1,-1 0 0,0-1 1,-1 0-1,-2 0 1,-1-1-1,-2 0 1,0-1-1,-1 0 0,0 0 1,1-3-1,0 1 1,0-1-1,0-1 1,-2-1-1,-1 0 0,-3 1 1,-1 1 133,-3 1 1,-1-1-1,2-1 1,-1 0 0,-1 0-1,-1-1 1,1-1 0,0-1-1,-1-1 1,-2 0-1,-2 0 1,-1 1 0,-2 0-1,-1 1 1,-2 0 0,-1 0-1,26-30 1,-8-2 0,-3-1-1,-6 1-119,-4 2 1,-6 0 0,-4-3 0,-6-4-1,-7-1 1,-8 1 0,-7 1 0,-11-1-1,-9-2 1,-8-3 0,-6-1 0,17 36 0,-1 0 45,-2 0 1,0 0 0,-3 2-1,-2 1 1,-3-1 0,-2-1-1,0 0 1,-1 0 0,-2-1-1,-2 0 1,-1 1 0,-2 1-1,-2 0 1,-1 1 0,-1 1-1,-1 0 1,-2-1 0,-1 1 0,-1 0-1,0 1 1,-3 1 0,0 0-1,1 1 1,-1 2-96,1-2 1,-1 2-1,-1 1 1,-2 1 0,2-1-1,0 0 1,0 2 0,0 1-1,1 2 1,1 2 0,3 2-1,1 3 1,1 3 0,0 3-1,1 2 1,1 2-150,0 2 0,-1 4 1,-5 9-1,0 4 0,1 4 1,0 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2778 24575,'22'-23'0,"11"-6"0,26-17 0,-18 16 0,3-1 0,6-3 0,2-2 0,8-5 0,3-1 0,0 2 0,2 0 0,-1 2 0,1 0 0,-1 3 0,-1 2 0,0 0 0,-1 1 0,-1 1 0,0 1 0,0 0 0,0 1 0,1-2 0,1 1 0,-1 0 0,0-1 0,0-1 0,0 0 0,-1 0 0,0 0 0,-1 1 0,0-1 0,0 0 0,1 1 0,-1 1 0,0 0 0,1 0 0,-1 0 0,2 0 0,0-1 0,-2 1 0,-1-1 0,0-1 0,-1-1 0,-2 1 0,-1 0 0,-2 1 0,0 1 0,0-1 0,1 0 0,0 1 0,-1 0 0,-1-1 0,1 1 0,-2 0 0,1 0 0,-2 1 0,-1 0 0,-1 1 0,-2 1 0,-2 0 0,-2 0 0,36-24 0,-9 6 0,-6 2 0,-5 7 0,-4 3 0,-4 1 0,-6 4 0,-1 1 0,-3 2 0,0 2 0,-1 1 0,-3 3 0,-3-1 0,-3 1 0,-2 0 0,1 0 0,0 0 0,0-1 0,-1 2 0,-1 1 0,-2 3 0,-7 3 0,3 1 0,-6 4 0,4-3 0,-1 0 0,0 0 0,1-2 0,-1 1 0,7-2 0,-6 2 0,11-3 0,-5 2 0,7-4 0,-3-1 0,-1 1 0,-3 1 0,-2 2 0,3 0 0,-2 2 0,-1 0 0,-2-1 0,-5 1 0,-3 2 0,-2 1 0,-2 1 0,0 1 0,-1-1 0,-3 0 0,-4 2 0,-1 2 0,0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7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44 637 24575,'0'-44'0,"-5"-32"0,4 23 0,-7-32 0,2 32 0,-4-21 0,3 6 0,0 13 0,7 12 0,0 15 0,0 1 0,0 11 0,0 7 0,0 5 0,0 3 0,0 14 0,0-8 0,0 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24575,'59'20'0,"-14"0"0,4 5 0,7 3 0,3 4 0,10 8 0,3 4 0,-15-8 0,1 1 0,-3-1 0,3 3 0,0 1 0,0-1 0,4 3 0,-5-2 0,-1 0 0,-2-1 0,12 8 0,1 1 0,-6-4 0,-2-2 0,-7-3 0,-1-1 0,-4-3 0,-1 0 0,-4-4 0,0-1 0,37 28 0,1-2 0,1 1 0,1-1 0,-5-4 0,-8-9 0,-16-9 0,-14-8 0,-12-8 0,-8-4 0,-1-1 0,-7-7 0,-2 0 0,-8-6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21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24575,'11'25'0,"36"47"0,-7-4 0,0-8 0,6 6 0,-1 5 0,1 0 0,-5-12 0,3 3 0,4 5 0,4 6 0,-4-7 0,-3-8 0,0 0 0,5 6 0,6 6 0,-4-4 0,5 4 0,-2 0 0,-11-15 0,1 3 0,-1-2 0,16 18 0,0-3 0,-6-5 0,0-2 0,0-3 0,-1-2 0,-3-7 0,-1-2 0,-2-4 0,0-2 0,0-1 0,-1 0 0,0-1 0,0 1 0,2 0 0,0 1 0,-1 0 0,0 1 0,0 0 0,-1 0 0,-1-3 0,-2 1 0,-4-5 0,-3-1 0,27 25 0,-14-14 0,-10-9 0,-4-6 0,-1-1 0,-2-2 0,0 2 0,-3 3 0,-2 0 0,0-1 0,-3-3 0,-2-3 0,-3 1 0,-2 3 0,-2-1 0,-2 1 0,-1-5 0,-2-6 0,-5-9 0,-1-6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45:25.462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3136 7180 12072,'-30'-15'508,"-4"1"-407,25 6 1,1-3 61,22 6 1,0 0 0,20 5 0,3 0 0,4 0 0,6 0-42,1 0 1,1 5 0,-1 0 0,6 0 0,4-1 0,1 1 0,-5-2 0,-2-1-73,-6-2 1,2 0 0,1 0 0,7 0 0,0 0 0,0 0 0,-6 0 0,-1 0 15,4 0 1,3-5-1,8 0 1,-8 1 0,-2-1-1,2-2 1,7 1 31,1 0 1,3-4 0,-8 5 0,-3 2 0,-2 0-1,-1 0 1,0-2-98,1 2 0,2 1 1,0 2-1,-2 0 0,-1 0 1,1 0 25,2 0 0,2 0 1,-2 0-1,0 0 0,-2 0 1,2 0 19,-2 0 1,1 0 0,2 0 0,3 0 0,0 2 0,3 1-32,-3 2 0,4 4 1,-3-4-1,-3-2 1,-6-1-1,-1-2 1,1 0 70,2 0 1,7 0 0,1 0 0,-1 0 0,-2 0 0,-3 0-58,-3 0 0,3 0 1,-5 0-1,2 0 0,-1 0 1,1 0 15,-2 0 0,4 0 1,-6 0-1,2 0 1,2 0-1,-2 0 18,-3 0 0,2 5 0,-1-1 0,2 0 0,2-3 0,0-1-65,0 0 1,-2 0-1,3 0 1,-1 0-1,0 0 1,-1 0 18,1 0 1,-7 0 0,2 0-1,-1 0 1,-1 2 0,2 1-37,-2 2 1,-10 1 0,-3-3 0,6 2-1,5-2 72,9-1 0,-2-2 1,2 0-1,0 0 1,-1 0-36,1 0 0,-16 0 0,1 2 0,1 1 1,2 3-6,7 2 1,-1-5-1,4 2 1,-2-3 0,-1-2 207,2 0 1,-5 0 0,3 0 0,-4 0 760,-1 0-492,-6-7 1,-19 6 491,-23-4-1115,16-9 1,-12 9 0,34-10 0,7 3 0,6 0 0,7 1-36,3 2 1,-5 4 0,-3-3 657,-3 1 1,-16 3-820,-20 4 0,-18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23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 1 24575,'-25'86'0,"-1"-18"0,-2 2 0,10-16 0,-1 1 0,-14 27 0,-3 4 0,0 0 0,1-4 0,11-20 0,-1 2 0,-6 11 0,-4 7 0,6-13 0,-2 14 0,4-11 0,-1-2 0,-2-4 0,-4 2 0,6-22 0,2-11 0,0 1 0,0 0 0,-1 4 0,2 0 0,-2 3 0,-1 4 0,-1 4 0,-4 7 0,1-1 0,3-4 0,6-9 0,7-13 0,8-13 0,2-8 0,6-9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5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24575,'44'1'0,"38"10"0,-18 1 0,7 4 0,19 4 0,4 4-446,-26-6 1,2 2 0,0-1 445,5 2 0,0 1 0,0 0 0,-2 0 0,0 0 0,-1 2 0,-2-2 0,0 2 0,0 1 0,10 5 0,0 3 0,-4-3 0,3 1 0,-2 1 36,-5-2 1,3 2 0,-6-1-37,0-1 0,-1 1 0,19 8 0,3 2 0,-4-2 0,0 1 0,-2-2 0,0 0 0,0 1 0,0 0 0,-1-2 0,-1 1 0,-1-1 0,0 1 0,-4-1 0,0 0 0,9 2 0,-2-2 149,-25-10 1,-2-2-150,20 6 0,-2-3 0,-25-9 0,-1-2 0,12 5 0,0 2 335,-4-2 1,-2 1-336,-3-2 0,-2 1 256,40 21-256,-12-6 0,-11-4 0,-5-3 0,-4-1 0,-1-2 0,0 1 0,-1 4 0,2 0 0,0 3 0,-1 0 0,1-1 0,-5 0 0,-3-6 0,-7-3 0,-10-5 0,-6-5 0,-5-3 0,-2-2 0,-2-3 0,-7-2 0,1-3 0,-7-2 0,-2 0 0,-1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2:2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24575,'62'13'0,"17"18"0,-23-6 0,4 3 0,7 6 0,6 4 0,-4-4 0,6 2 0,-5-4 0,5 3 0,1-2 0,-1-2 0,7 2 0,-5-4 0,2-1 0,-1-1 0,-12-3 0,2 1 0,2 2 0,6 2 0,2 2 0,-4-1 0,8 3 0,-1 1 0,-12-4 0,3 0 0,-6-2 0,-1-2 0,-2-1 0,10 5 0,-1-1 0,-13-4 0,-3-2 0,30 14 0,-19-3 0,-16-6 0,-11-4 0,-10-3 0,-4-6 0,-8-4 0,2-2 0,0 1 0,8 3 0,7 2 0,9 3 0,5 3 0,6 0 0,1 0 0,-4 0 0,-8 0 0,-11-6 0,-10-5 0,-10-5 0,-3-3 0,-8-1 0,0-1 0,-2-2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4:55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0 236 24575,'15'0'0,"11"-7"0,15-9 0,11-10 0,8-4 0,2 2 0,-1 4 0,-4 5 0,-8 3 0,-9 4 0,-8 3 0,-4 2 0,-3 1 0,0 0 0,0 1 0,-1-1 0,-2 1 0,-3 2 0,-2 1 0,1-2 0,-7 3 0,1-2 0,-6 3 0,0 0 0,-2 0 0,-3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4:57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24575,'35'25'0,"26"28"0,-11-13 0,-9-6 0,3 2 0,-4-4 0,2-1 0,7 0 0,1 1 0,-2 4 0,1-2 0,1-4 0,-2-2 0,18 12 0,12 6 0,-14-10 0,-10-4 0,-5-3 0,-6-4 0,-5-3 0,-2-2 0,-5-2 0,-6-3 0,-3-5 0,-8-3 0,-5-3 0,-4-3 0,-4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4:59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2770 0 24575,'-26'7'0,"-32"25"0,-9-1 0,6 1 0,-6 4 0,-5 1 0,-2 0 0,1 2 0,-4 2 0,8-2 0,-3 4 0,3-1-270,12-5 1,3 0 0,-1 2 269,-12 7 0,-2 3 0,2 0 0,8-4 0,2-1 0,1 0 0,2-2 0,1 1 0,1 0 0,-21 17 0,1-1 0,-7 4 0,3-3 99,19-14 1,0-1-100,-15 9 0,1-2 0,22-17 0,1-1 0,-11 7 0,0-1 0,7-7 0,1-2 0,7-4 0,2-1 609,-19 11-609,19-11 0,13-4 0,3-4 0,-3 1 0,-2 1 0,0-1 0,6-1 0,4-1 0,7-5 0,5-5 0,5-5 0,2-1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5:01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1739 394 24575,'-21'0'0,"-22"-5"0,2-2 0,-46-15 0,1-5 0,29 9 0,-4-1 0,-4 1 0,-2-1 0,6 2 0,0-1 0,2 1 0,0-1 0,4 2 0,1 1 0,3 0 0,2 0 0,0 3 0,0 0 0,-41-5 0,11 4 0,6 6 0,9 0 0,6 2 0,10 0 0,8 1 0,9 1 0,4 1 0,11 2 0,-1-2 0,7 0 0,-5 0 0,-5-4 0,3 4 0,-6-3 0,11 3 0,-1 0 0,8-2 0,2 0 0,1-1 0,2 2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5:02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1438 24575,'0'-31'0,"0"-31"0,9-36 0,-2 36 0,3-4 0,8-17 0,3 1 0,-7 26 0,1 1 0,7-16 0,-1 4 0,4-10 0,5-16 0,-2 17 0,-4 8 0,-5 13 0,-2 17 0,-6 11 0,-2 11 0,-3 4 0,0 2 0,-2 2 0,-2 1 0,1 1 0,1-1 0,2-6 0,10-17 0,-4 3 0,9-19 0,-2 9 0,-7 10 0,-1 3 0,-11 23 0,0 10 0,0-4 0,0 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2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841 1 24575,'0'16'0,"-4"20"0,0-6 0,-13 34 0,-11 2 0,1-1 0,-3 4 0,7-13 0,-1 2 0,-12 33 0,1 4 0,9-22 0,1 1 0,-6 19 0,-1 2 0,2-6 0,1-2 0,2-2 0,2-2 0,2-9 0,2-3 0,3-7 0,1-3 0,2-4 0,1-2 0,1-4 0,-1 0 0,-9 42 0,2-8 0,6-30 0,2-4 0,6-30 0,-2 5 0,0-1 0,-3 4 0,0 4 0,-3 4 0,0 4 0,-1 1 0,-2-2 0,3-7 0,5-6 0,0-6 0,5-2 0,1-3 0,-1-4 0,1-3 0,-1-5 0,1-2 0,0-2 0,3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45:25.4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3107 8719 12195,'-14'-30'542,"12"9"-402,10 15 0,16 7 1,10 3-1,6 0 1,5-1-1,3-1 1,-2-2-44,-1 0 1,4 0 0,6 0 0,5 0 0,6 0 0,1-2-48,0-2 1,-8 2-1,0-3 1,-6 4 0,-3-1-1,-2-1 1,0-2 0,3 0-56,5-1 1,3 4 0,10-2 0,-4 0 0,-1 1 0,-3-2 109,-2 2 1,-8 2 0,-3 2 0,-3 2 0,0 2-1,1-2-48,2-1 0,-5-2 0,-5 0 0,2 0 0,4 0 1,2-2-9,2-2 1,5 0-1,-4-4 1,1 2 0,1 1-1,0 0 25,3 1 0,2-6 0,2 4 0,-2-1 0,-2-1 1,-1 0-67,1-3 1,2 3 0,2 0 0,-2 2 0,-2 1-1,-1 0 40,1 0 1,-3 0-1,1 4 1,-1-2-1,-2-2 1,2 2 1,1 1 1,0-3 0,6 0 0,-1 2 0,-1 2 0,0 1-83,2 0 1,-4-2 0,9-1 0,-6-2-1,-3 2 1,1 1 19,4 2 1,-2 0 0,7 0 0,-1 0-1,-1 0 1,-1 0-7,-2 0 0,-3 0 1,0 0-1,-2 2 1,2 1-1,-1 3 1,1 2 0,-1 0 0,5 4 1,0-3-1,3 1 0,-3-2 0,-2-3 9,-5-4 1,-7 4 0,-1 0-1,8 0 1,6-1 0,0 1-1,-3-2 10,-3-1 0,-9-2 1,8 0-1,3 0 1,3 0-1,0 0 47,-6 0 1,-1 0 0,-4 0-1,1 0 1,-2 0 0,-1 0-60,-2 0 0,0 0 0,0 0 0,1 0 0,-1 0 0,0-2-15,0-2 0,-9 2 0,1-3 0,5 4 0,4 1 27,3 0 1,-2 0-1,-2 0 1,0 0-1,0 0 47,0 0 1,-8-2 0,2-1 0,5-2 0,1 2 5,2 1 0,-12 1 1,1-3-1,3 0 15,3 0 1,-2 4 0,0 4 0,2 0-39,2 0 0,-9-3 0,1-1 1,4 0-63,7 0 0,-15 0 1,4 0-1,1 0 0,4 0-95,4 0 1,-10 0 0,1 0-10,3 0 1,-12 0 26,4 0-877,-19 0 677,9 0 1,-19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5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401 531 24575,'-4'-10'0,"-11"-13"0,9 11 0,-16-18 0,7 10 0,-6-8 0,-2-4 0,4 8 0,2 5 0,4 5 0,2 4 0,4-1 0,0 0 0,-2 1 0,0-4 0,-3 1 0,1-1 0,2 0 0,-3 1 0,0 0 0,0 1 0,1 4 0,0-1 0,1 1 0,1-3 0,1 3 0,1-5 0,0 5 0,-1-4 0,0 0 0,-3-2 0,4 2 0,-5-7 0,7 11 0,-3-8 0,4 10 0,0-2 0,1 2 0,2 2 0,1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6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7:10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7:12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1357 1 24575,'-14'5'0,"-12"13"0,-8 9 0,-12 18 0,-13 17 0,-8 9 0,28-30 0,-1 2 0,-3 2 0,2-1 0,-16 23 0,16-21 0,3 0 0,3 2 0,3-4 0,0 0 0,3-3 0,-16 24 0,17-27 0,-5 7 0,3-5 0,4-5 0,4-6 0,5-4 0,8-14 0,1 1 0,6-10 0,0 2 0,2 2 0,0-2 0,-2 2 0,-5 2 0,-5 5 0,-6 3 0,-3 3 0,-3 2 0,1 1 0,4-1 0,0-1 0,6-2 0,-1 0 0,0-2 0,-3 3 0,4-6 0,-6 4 0,6-5 0,-4 5 0,1-1 0,-1 1 0,-2-1 0,2 0 0,-1-2 0,2 1 0,2-1 0,0-1 0,1-1 0,3-3 0,1-2 0,2-2 0,1-1 0,1 0 0,0-2 0,0-1 0,1-1 0,3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5:46:40.763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25536 5597 7923,'-4'-10'-166,"-3"2"0,1 0 0,-2 2 0,0 0 605,-3 2 0,3 3 1,-2 1-1,-1 0 1,-2 0-1,-1 0 0,1-2 1,3-4-1,6-7 1,2-6-1,2-3 1,0-6-1,0-4-243,0-6 0,6-4 0,4-2 1,3-4-1,0-5 0,-2-5 0,-2-2 1,3-1-1,0 3 0,1 6 0,-2 4 1,-3 4-674,-1 4 0,-3 15 563,-4 1 0,-1 14 0,-4 10 0,-3 8 0,-2 5 0,1 2 0,-1-1 0,1 0 0,1 1-86,1-1 0,9-6 0,6-2 0</inkml:trace>
  <inkml:trace contextRef="#ctx0" brushRef="#br0" timeOffset="1">25752 4072 7876,'0'-15'204,"0"1"1,0 0-1,0-1 1,0 1 0,0 0-1,0-1 1,0 1 0,-1 1 147,-4 3 0,3 7 0,-1 11 0,5 8 0,4 7 0,4 7 0,4 8 0,5 10 0,4 8 0,4 7 0,3 2 0,4 4 0,-1 3 0,-15-35 0,-1 1 0,2 0 0,1 1-435,1-1 0,-1-1 0,17 30 1,-5-6-1,-5-10 0,-4-11 0,-3-13 1,-4-11-1,-4-13 0,-8-11 0,-2-9 7,-2-7 1,-2-10-1,-2-6 1,-6-5-1,-4-6 1,-4-2-1,-3-3 1,0 4-1,-1 1 1,0 3 0,-4-2-1,-1-1 44,-2 0 0,5 8 0,2 9 1,1 5-1,5 8 0,5 12 0,6 12 1,5 8 54,5 4 0,3-1 0,6 0 0,2 1 0,2-1 0,1 1 0,0-3 0,0 0 0,2-5 0,0 1 0,1-1 0,-1-1 30,0-3 1,0-1 0,-4-4 0,2-2 0,-1-6 0,-4-4 0,-2-4 0,-4-3-1,-2-1 1,-3-4 0,-1-1 0,-2-2-2,0 1 0,-2-1 0,-3 0 1,-4 0-1,-4 1 0,-3 0 1,-2 3-1,-1 2 0,2 3 1,-1 2-1,1 0 0,-3 2-91,3 2 0,7 1 0,4 10 1,1 0-1,0 4 0,4 7 1,5 7-1,9 4 0,5 5-9,-1 3 1,4 0 0,0-1 0,1-2 0,4 2 0,-1-1 0,1 1 0,-2-4 0,2-1-1,-1-4 1,1-1 0,-2-3-2,1-3 0,1-4 0,-2-6 0,-3-1 1,-2-4-1,0-6 0,-1-5 0,-4-5 1,-3 0-1,-3-1 0,0-1 0,-1-1 214,-1 2 0,-1-4 1,-5 6-1,0-1 1,0 0-1,0 3 1,0 2-1,0 2 1,0 0-1,0-1 1,0 1-15,0-1 1,0 1 239,0 0 0,1 6 138,4 3-578,-3 3 0,2-2 0,-8-1 0,-6 2 0,-1 3-104,1 4 1,4 9-1,6 8 1,0 1 0,2 4-1,1 1 1,3 2-1,2 0 1,3-1 0,4 0-1,2-3 1,4-2 184,1-3 0,-2-1 0,2-6 1,0-3-1,1-5 0,1-4 1,-2-2-1,-3-4 0,-3-6 0,-1-7 1,-1-6-1,0-1 181,1 1 1,-7-4-1,-3 6 1,-2-2 0,0 0-1,2 0 1,-2 2 0,-1 1-1,-2 2 1,-2 0 0,-1 1-1,-2 2-281,2 2 1,-4 4 0,1 2-1,0 0 1,-2 2-5207,0-1 5274,4 2 0,-2 5 0,6 0 0</inkml:trace>
  <inkml:trace contextRef="#ctx0" brushRef="#br0" timeOffset="2">26357 3439 7876,'-28'27'694,"3"-3"0,2-5 0,3-3 0,2-3 3035,2-4-3812,8-2 0,8-14 1,10-2-1,2-4 1,4 0-1,2 2 0,3 2 1,1-3-1,4 0 1,-1-1-1,1 2 83,-2 1 0,6-6 0,7-6 0</inkml:trace>
  <inkml:trace contextRef="#ctx0" brushRef="#br0" timeOffset="3">26946 3324 7876,'-14'1'0,"0"2"482,-1 2 1,1 0 0,-1-5 0,1 0 0,0 0 0,-1 0 0,2 2 0,2 1 0,3 3-177,2 2 1,1 2 0,5 4 0,0 1 0,2 1 0,3 1 0,6 2 0,5-1 0,3-2 0,0-2 0,2 1 0,1-1-439,1 1 1,2-6-1,-4-1 1,0-2-1,1-2 1,-1-3-1,0-2 1,-4-3-1,-1-2 1,-1-2-1,-1-1 1,-1-1 269,-4 0 1,3 1-1,-8-6 1,0 1 0,-3 0-1,-1-1 1,0 1 0,0-1-1,-1 3 1,-3 0 0,0 3-68,0-2 0,1 3 0,0-2 0,0 0 0,4 2 0,7 5 0,5 5 0,2 4-597,-1 2 0,0-3 1,2 3-1,3 0 0,5-2 1,2 1-1,0-4 0,-2-1 526,1-2 0,2 0 0,2 0 0</inkml:trace>
  <inkml:trace contextRef="#ctx0" brushRef="#br0" timeOffset="4">27493 2906 7845,'-16'5'484,"-2"2"1,-1-1 0,2 2-1,1-2 1,1 2 0,1 0 0,1 4-96,4 0 1,2 3 0,7-1 0,2 1-1,3-3 1,4 0 0,4-1 0,3 3 0,2 4-1,2 1 1,3 0 0,4 2-564,5 1 0,0 2 0,5 5 1,-1 1-1,0 4 0,0 4 0,1 4 1,3 3-1,0 1 0,-2 2 0,-6-3 1,-5-5 27,-3-7 0,-8 1 1,0-5-1,-6-7 1,-4-4-1,-2-4 1,-4 0-1,-4 1 1,-2-2-1,-4-4 1,-4-4-1,-4-4 166,1-1 1,-5 0-1,-1 0 1,-1 0 0,0-1-1,-1-4 1,-3-6-1,-2-7 1,0-4 0,-1-2-1,6 0 1,2-2-19,6-1 1,1-2 0,3 2 0,3 3 0,6 5 0,2 3 0,2 2 0,0-2 0,2 0 0,1 0 0,3 3 0,2 0 98,3 0 1,2-1-1,0-2 1,-2-2 0,-1-2-1,-1-3 1,-1-1 0,-1-1-1,-2-2 1,1-4 0,0 1-1,1-1 61,-4 3 1,-2-3 0,-1 1 0,0 0 0,0 2 0,0 3-1,0 2 1,0 3 0,-1 0 0,-2 1-258,-2 2 1,0 9 0,5 8 0,2 8 0,2 6 0,6 4 0,1 2 0,0 3-1,-1 2-350,1 3 0,7-4 1,1-1-1,-1 1 0,-2-1 1,-2-2-1,0-2 0,1 0 1,-1-3-1,-1-3 445,-3-4 0,2 1 0,-4 4 0</inkml:trace>
  <inkml:trace contextRef="#ctx0" brushRef="#br0" timeOffset="5">27191 2504 7823,'0'-15'420,"-2"2"0,-1 5 0,-2 8 0,2 10 0,2 6 2374,1 3-2912,6 0 0,-3 1 1,7 0-1,1 1 1,2 0-1,1-4 0,0-1 1,1-1-1,1-2 1,1-2-1,3-3 1,-1-2-1,0-3 118,0-1 0,7-15 0,-4-3 0</inkml:trace>
  <inkml:trace contextRef="#ctx0" brushRef="#br0" timeOffset="6">27493 2417 7823,'10'-41'0,"-2"2"164,-2 6 0,-1 2 1,-4 4-1,3 3 0,0 8 1,1 10-1,0 11 0,0 7-15,-2 8 1,0 2 0,0 7 0,4 0 0,-1-1-1,2 1 1,0 0 0,3 0-150,2-1 0,2 8 0,-1 0 0</inkml:trace>
  <inkml:trace contextRef="#ctx0" brushRef="#br0" timeOffset="7">28054 2719 8406,'0'-14'515,"0"4"0,0 1 1,0-2-1,0-2 0,0-2 1,0-1-1,0-1-164,0-2 0,-5-1 0,1 6 0,-1 0 1,-2 1-1,-1 5 0,0 8 0,2 8 1,1 6-1,0 5 0,2 7 0,2 4 1,1 4-572,0-2 1,4 3 0,3-1 0,2-2 0,6-2 0,4-1 0,2-2 0,1-3 0,0-5 0,4-4 0,0-6 0,-2-4 266,-5-3 1,2-4-1,-2-4 1,-2-7 0,-2-6-1,-4-2 1,-3-2-1,-2 1 1,-2-2 0,-3 0-1,-1 2 1,0 1 449,0 3 1,-1 2 0,-3 2 0,-2 1 0,0 2 0,-1 5-786,4 4 1,8 4 0,4 9 0,4-2 0,1 3 0,1-1 0,-1 0 0,1-1 0,-1 1 0,0 0 0,1 0-1,1-3-1258,3-1 1,-3 2 0,3-2 1545,-3 0 0,-1-3 0,-1 2 0</inkml:trace>
  <inkml:trace contextRef="#ctx0" brushRef="#br0" timeOffset="8">28212 2043 7757,'-14'-14'495,"0"-1"1,-1 6 0,1-1 0,1 2 0,3 5 0,6 8 0,2 6 1348,2 3-2004,0 7 0,5-3 0,1 4 1,2 0-1,3-1 0,4 2 160,4-1 0,-3 8 0,5 7 0</inkml:trace>
  <inkml:trace contextRef="#ctx0" brushRef="#br0" timeOffset="9">28586 1727 7745,'-8'-15'474,"-4"1"0,2 1 0,-1 2 0,0 3 0,1 1-125,-1 4 1,3 2 0,0 2 0,2 4 0,2 5 0,3 2 0,2 4 0,4 4 0,5 4 0,3 3 0,3 3 0,1 4 0,4 2 0,1 3 0,4-1-337,1 2 1,-1 7 0,1 0 0,2 0 0,-2-2 0,-2-2 0,1-2 0,-1-2 0,-1-7-1,-4-8-48,-4-10 1,-8-9-1,-4-13 1,-2-8-1,-4-5 1,-2-6-1,-6-5 1,-3-5 0,0 0-1,2 4 1,2 4 653,-3 5 1,1-3-1,0 5 1,3-1 0,2 7-1,4 10-683,5 11 0,5 6 1,7 3-1,-1 1 1,2-1-1,2 0 1,1 1-1,-2-3 1,-1 0-1,-1-4 1,-1-2-1,1-3 180,-1-1 1,0-2-1,1 0 1,-1 0-1,-1-2 1,-4-3 0,-4-4-1,-3-4 1,-2-1-1,0-1 411,0 1 0,0 4 0,0 1 0,0-2 0,0-2-675,0-2 0,6 7 0,4 4 1,3 4-1,3 3 0,1 2 1,2-1-1,1 1 0,-1 0 1,2-2-1,-1 0 228,1 2 1,5-3 0,-4 3 0,2-4 0,-2-1 0,-1 0 0,-2-1 0,1-3 0,-1-2 0,-2-2 0,-1-3-1,-3-2 118,-3-1 0,-2-1 0,-5 1 0,2-1 0,-2 1 0,-3 0 0,-5-1 0,-5 1 0,-2-1 0,-4 1 0,-3 0 0,-5-1-191,-4 1 0,0 4 1,-1 2-1,0 0 1,0 2-1,0 0 0,1 2 1,1 3-1,1 2 1,4 4-1,1 5 1,3 4-1018,2 5 1,2-1 0,-1 6 0,3 0 0,2 0-1,5 0 1,4 1 0,1 3 1009,0 0 0,12 1 0,4 0 0</inkml:trace>
  <inkml:trace contextRef="#ctx0" brushRef="#br1" timeOffset="10">5826 13338 8355,'13'-2'79,"-3"-3"0,1-3 0,-5-4 1,2 1-1,2 1 0,0-1 0,-2-2 1,0-1-1,0-1 0,1 1 1,1-1-1,-2 1 325,-2 0 0,4-1 0,-5 1 0,-4 3 1,-4 6-1,-8 11 0,-7 10 0,-6 10 1,-5 7-1,-6 11 0,-6 5-330,-6 2 0,-7 7 0,1-1 0,25-24 0,-1 0 0,-3 3 0,0 0 0,-3 2 0,-1 1 0,-2 0 0,0 2 0,-1-1 0,-1 1 0,1-2 0,0 0 0,2-1 0,0 0 1,2-4-1,0 0 0,3-1 0,0-2-76,-27 25 1,5-6 0,12-12 0,4-4 0,4-6 0,5-4 0,5-6-56,5-7 1,11-6 0,8-8 0,8-2 0,5 2 0,1 1 0,1 2 0,-1 0 56,1 0 0,-1 0 0,0 0 0</inkml:trace>
  <inkml:trace contextRef="#ctx0" brushRef="#br1" timeOffset="11">2848 16129 6877,'-12'-1'247,"2"-4"0,-1-3 0,6-7 0,2 1 0,1-2 0,2-3 0,2-7 0,3-6-31,4-6 1,6-4-1,4-1 1,3-2-1,2-3 1,2-4-1,2-4 1,4 0 0,0 1-1,-1 4 1,-2 2-1,-1 4 1,1 5-1,0 6 1,-2 6-1,-3 5-214,-5 9 0,-3 1 0,-1 10 0,-3 5 0,-2 5 0,-5 9 0,-4 7 0,-1 7 0,-1 5 0,-2 5 0,-4 2-64,-1 1 1,0 2 0,-1 1 0,2 2 0,2-1 0,1-3 0,0-2 0,3-2 0,1-2 0,0 1 0,0-4 0,1-5-1387,4-4 0,-2-9 0,7 2 1448,1-3 0,2-1 0,1-1 0</inkml:trace>
  <inkml:trace contextRef="#ctx0" brushRef="#br1" timeOffset="12">2920 15870 8173,'-22'-1'244,"3"-4"0,8-3 0,3-7 0,1 1 0,6 1 1,4 4-1,8 4-204,7 3 0,-1 4 0,7 1 0,2 3 0,2 1-40,6-1 0,3 12 0,6-2 0</inkml:trace>
  <inkml:trace contextRef="#ctx0" brushRef="#br1" timeOffset="13">3625 15885 8173,'2'9'253,"1"-2"1,0-6 0,-3-7-1,-5-5 166,-3-4 1,4 6-1,-6-1 1,-1 0 0,0 1-1,0-1 1,3-1 0,0 0-1,1 0-613,1 1 0,1 5 0,7-1 0,2 4 0,6 9 1,3 4-1,1 5 0,2 1 0,2 4 145,1 2 0,2 2 0,-4 7 0,2 2 0,-1-1 0,-2 1 0,-3-1 0,-2 1 0,-3 0 0,-2-1 1,-2-1-1,-4-3 206,-5-5 1,-3 1 0,-8-5 0,-2-3 0,-1-2-1,0-6 1,0-4 0,-1-3 0,3-2 0,-1 0-1,2-2 1,0-3-243,4-4 1,2-9-1,-1-1 1,3 1 0,1 1-1,4-1 1,2-1 0,2 1-1,2 2 1,4 2 0,1 0-1,3 1 125,2 3 1,1-1-1,0 5 1,1-1-1,1 1 1,1 1-1,4 0 1,2 0-1,1 1 1,0-1-1,0-2 1,1 1 100,2 0 0,-1-4 0,-1 4 1,3-2-1,-4-2 0,0 0 1,-4 1-1,1-2 0,-3 0 1,-4-1-1,-3 4 0,-3 0-221,-1 0 1,-3 4 0,-5-3-10,-4 6 1,3 4 0,-2 11 0,2 1 0,2 1 0,0 1 0,0 2 0,0 0-1,2 1 1,1 0 0,3 1 0,2 2-790,3-1 0,2-3 0,2 4 1,-1-4-1,0-5 878,1-3 0,6-1 0,1 4 0</inkml:trace>
  <inkml:trace contextRef="#ctx0" brushRef="#br1" timeOffset="14">4201 15611 8173,'-15'-14'-87,"1"-1"1,0 1 0,-1 1 0,1 4 0,1 5 0,3 8 86,6 5 0,8 10 0,4 4 0</inkml:trace>
  <inkml:trace contextRef="#ctx0" brushRef="#br1" timeOffset="15">4431 16144 8173,'8'9'311,"-3"-4"1,-4-7 0,-1-9 0,0-5 114,0-5 0,0-1 0,0-7 1,2 0-1,1 1 0,4-1 1,0 0-1,3 0 0,0 2 1,-1 3-1,2 3 0,4 4-349,4 2 1,-3-1 0,5 12 0,-2 0 0,2 3 0,0 2 0,-1 4 0,-2 6 0,-2 7 0,-2 4-1,-1 2 1,-2 2-98,-1 4 1,-7-1-1,2 5 1,-4-4 0,-2-1-1,-4 0 1,-5-2 0,-2-3-1,-4-3 1,-2-4 0,-1-1-157,1-3 0,2-8 1,2 0-1,1-7 1,4-6-1,4-8 1,3-5-1,4-4 0,3-4 1,4-3 175,4-2 0,8-6 0,1 4 0</inkml:trace>
  <inkml:trace contextRef="#ctx0" brushRef="#br1" timeOffset="16">4992 15309 8173,'10'-5'425,"-1"-1"1,1 1 0,-2 3 0,-5 9-152,-6 4 0,0 10 1,-5 4-1,1 6 0,2 4 1,1 2-1,-1 4 0,0 4 1,0 5-1,0 1 0,2 2 1,2-1-869,1 1 1,4-2 0,3 2 0,1-5 0,1-5 0,1-6 0,0-7 0,-1-6 437,-1-3 0,-3-10 0,-8-11 1,-4-8-1,-1-5 0,-3-1 0,0-2 1,0-2-1,1-1 0,-1 2 0,0 1 1,0 1 847,1 1 1,0 1 0,-2 2 0,0 3-1,4 3 1,4 7 0,5 6-497,7 5 1,5 1-1,1 0 1,2 1-1,4-1 1,4-1 0,3-2-1,2-1 1,-1-1-1,1-1 1,0-3 0,0-3-140,-1-2 1,1-2 0,0-3 0,-2-4 0,-3-4 0,-5-3 0,-3-2 0,-3-2 0,-2-1 0,-3-2 0,-1 3-1,-4-1-249,-2 3 1,-5 2 0,-3 2 0,-1-1 0,-3 3 0,0 0 0,0 4 0,3 4 186,1 5 0,3 1 0,5 7 0,4 3 0,5 0 0,2 1 0,3-2 0,-1-3 0,0 0 0,1 0 209,-1 4 1,5 0 0,1 1 0,-3-2-1,-1-1 1,-1 0 0,-1-1 0,0 1-1,1-1 1,-2 1 0,-2-2 80,-2-2 0,1-1 0,4-5 0,-1-2 0,-2-2 1,-3-6-1,0-3 0,-1-1 0,1 0-342,0-1 1,-4 1-1,6-1 1,1 3 0,2 4-78,1 8 0,1 6 1,-1 8-1,-1 1 1,-2-2-1,-1-2 0,1-2 1,2 3-1,1 0 1,0 1-1,1-2 187,-1-1 1,-4-5 0,-1 3 0,3-2-1,0-1 1,3 0 0,-1-1 0,1 0 41,-1-3 0,-1-2 0,-2-3 0,-3-2 0,-2-2 0,-1-2 1,0 1-1,1 1 0,2 0 0,3 2-941,2-1 1,2 2-1,-3 7 1,0 1-1,-3 4 1,2 2 845,2 7 0,8 5 0,1 8 0</inkml:trace>
  <inkml:trace contextRef="#ctx0" brushRef="#br1" timeOffset="17">6877 15165 8323,'0'-14'933,"4"-1"0,1 1-770,-2 0 0,-1 7 1,-2 9-1,0 11 1,0 9-1,0 5 1,0 2-1,-2 1 1,-1 4-1,-2 4 1,2 4-1,2-1 1,1 1-1,0 0 1,0 2-1,0 1-637,0 0 1,0-7 0,0-1 0,0-2 0,0-3 0,0-3-1,0-5 1,1-5 473,4-3 0,-3-2 0,4 1 0</inkml:trace>
  <inkml:trace contextRef="#ctx0" brushRef="#br1" timeOffset="18">6647 15698 8323,'-15'-7'392,"1"4"0,-1-5 1,3 0-1,2 0 1,7-3-1,6 0-128,7 1 0,2 2 0,4 5 1,4-2-1,3 2 0,5 1 1,0 1-1,1-3 0,2 0 1,2 0-1,4 3 0,1 1-999,1 0 0,1 0 0,8 0 0,3 0 735,0 0 0,5 0 0,-5 0 0</inkml:trace>
  <inkml:trace contextRef="#ctx0" brushRef="#br1" timeOffset="19">8186 15539 8213,'8'-14'385,"-2"0"0,-6-1 0,0 1 0,0-1 0,-1 1 20,-4 0 0,2 1 0,-5 2 1,0 3-1,0 0 0,-2 3 1,2 3-1,3 9 0,4 4 1,1 5-519,0 3 1,5-1 0,1 6 0,2 1 0,2 1 0,-1-1-1,1-1 1,1 2 0,0 1 0,0 2 0,-1-2 0,-1-1 51,-1-2 0,4-5 0,-8 3 0,0-1 1,-3-4-1,-1-1 0,-1-3 0,-3-2 1,-2-3-1,-2-1 0,-3-4 0,-2-1 42,-1-2 1,-1 0-1,1 0 1,0-2-1,-1-3 1,1-4-1,-1-4 1,1-3-1,0-2 1,1-1-1,2 1 1,3 2-117,1 2 0,-2 0 1,4-1-1,3 3 1,5 2-1,7 5 218,3 4 1,3 2 0,1 2-1,4 4 1,0-1 0,1 1 0,1-4-1,2 0 1,1 0 0,-1 2 0,-1-2-1,2-1 154,1-2 0,-3 0 0,0 0 1,0-2-1,-2-1 0,-2-2 0,-4 0 1,-2 1-1,-1-3 0,-4-1-239,-4-3 0,-3-2 1,-2-1-1,-2 1 0,-1 2 1,-3 3-242,-2 1 0,4 4 0,-2 8 0,1 5 1,0 2-1,2 3 0,2-1 0,1 1 1,0-1-1,0 0 0,0 1 276,0-1 0,0 0 0,0 1 0,0-1 0,1 1 0,4-3 133,5-2 0,-2-8 0,0-9 1,0-1-1,-2-5 0,2-3 1,0-3-1,3 0 0,0 0 0,1 0 1,-3 1-1,2 1-145,2-3 1,3 4 0,2-3 0,2 3 0,1 3 0,2 2 0,-3 2 0,3-1 0,-2 2 0,-1 2 0,-2 1 0,-2 0-52,-2 2 1,1 1 0,-1 2 0,0 0 0,-1 2 0,-3 3 41,-5 4 0,-5-1 1,-5 0-1,-5 0 0,-3 0 1,-1 2-1,0-1 1,1 1-1,2 1 0,1 2 1,1 1-151,1 1 0,-4-1 0,8 1 1,0 1-1,3 1 0,1 2 0,0-1 1,0-1-1,1-1 0,4 0 1,6-3-1,7-2 216,6-3 1,0-1 0,3-7 0,3 0 0,1 0 0,-1-2 0,-1-3 0,1-6 0,1-5 0,-3-3 0,-4 1 0,-3 2-302,-2 2 0,-4 0 0,-7-1 0,0 3 1,-2 0 48,1 3 0,-7 12 0,-5 2 0,2 6 0,1 3 1,4 1-1,1-1 0,3 2 0,2 2 0,3 1 1,2-2-1,2 1-281,-1 1 1,0-3 0,1 5-1,1-3 1,1-2 0,2-5 454,-1-3 0,-2-3 0,-2-5 0</inkml:trace>
  <inkml:trace contextRef="#ctx0" brushRef="#br1" timeOffset="20">9380 15381 8252,'-6'-14'79,"-2"1"1,-5 2 0,2 3 0,3 3 0,1 6 0,6 7-80,4 5 0,5 2 0,6-1 0</inkml:trace>
  <inkml:trace contextRef="#ctx0" brushRef="#br1" timeOffset="21">9768 15755 8213,'-9'-1'289,"-1"-4"1,-1-5 0,0-3 0,0-1 0,1 0 0,1-1-1,-1 1 1,0-1 1743,-1 1-2039,-2 0 1,1 4 0,0 2 0,3 2 0,-2 2 0,-2 3 0,-2 2 0,1 4 0,1 6 0,2 7 0,3 6 0,2 2 0,2-1 0,4-1 0,5 2-1,5 1 1,3 2 0,3-2 0,3-3 0,3-5 0,2-3 0,0-2 0,0-1-60,-1-3 1,2-4-1,-6-6 1,-1 0-1,-2 0 1,-2-1-1,-1-4 1,-3-5-1,-6-4 1,-2-4-1,-2-1 59,0 1 1,0 2 0,0 2-1,0 0 1,0-1 0,-2 2 0,-1 2-1,-3 3-132,-2 2 1,5 7 0,-2 9 0,3 3-1,2 1 1,0 2 0,2 2 0,1 1 0,3-1-1,2-2 1,4-2-1682,0 0 1,3-4 1818,-1 0 0,7-7 0,1 3 0</inkml:trace>
  <inkml:trace contextRef="#ctx0" brushRef="#br1" timeOffset="22">10013 15208 8213,'0'-16'0,"0"-1"121,0-2 0,0-1 0,0 9 1,-2 6-1,-1 10 0,-2 8 1,2 6-1,2 5-353,1 3 1,4 4-1,1 1 1,0 3-1,1 2 1,2 3-1,2 1 1,-2 2-1,0-1 1,-2-1-1,2-1 1,0 4 243,4 0 1,0-8-1,3 2 1,1-8-1,1-6 1,4-5-1,1-4 1,2-6-1,-1-7 1,-4-8 0,-3-10-1,-2-5 393,1-5 0,-2-6 0,-2-3 0,-3 0 0,-2-2 1,-3 0-1,1-3 0,-1-1 0,2-2 0,-2-2 1,-2-1-1,-1-4-181,0-1 0,0 5 0,0-1 0,0 7 0,-1 7 1,-2 4-1,-4 5 0,-1 6 0,-3 9 0,0 10 1,0 12-450,1 9 1,2 12-1,-3 4 1,3 4 0,1 3-1,4 3 1,2 3-1,1 2 1,0-1 0,0 1-1,1 0 1,4 1 57,5 5 1,7-6 0,2 3 0,1-5 0,-1-6-1,2-5 1,-1-8 0,1-6 0,-3-9 0,-2-6 430,-2-6 1,-1-10 0,-2-4 0,-3-6 0,-2-4 0,-1-5 0,0-3 0,1-2 0,1 2 0,1 1 0,-2 2 0,2 0-165,0 2 0,-3 1 1,3 7-1,0 0 0,-2-1 1,2 2-1,0 4 1,2 6-1,-1 6 0,1 6-151,1 4 1,-3 2 0,0 1 0,0 1 0,0 2 0,3-1 0,1-2-1,-1-2 1,-3 1 0,0-1 0,0 0 119,3 1 0,2-2 0,1-4 0,1-6 0,-3-6 1,0-6-1,-3-6 0,1-2 153,-2-3 0,4 1 0,-4 3 1,2-1-1,-2-2 0,-2 1 0,-1 4 1,0 2-227,0 3 1,1 6-1,-3-1 1,4 6-1,-1 4 1,2 1 0,-1 1-1,1 0 1,-2 3-1,2 2-71,0 1 1,0 0 0,3 1 0,-1-1 0,-1 1 0,1-1-1,0 0 1,-1 1 0,1-2 0,-2-2 231,-2-2 0,5-5 1,-1-1-1,1-6 1,0-7-1,-3-3 1,0-1-1,0-1-207,3 1 1,-3 0 0,2-1-1,0 1 1,-1-1 0,1 1 0,-1 0-1,1 1-122,0 3 1,-2 6-1,3 7 1,-3 3 0,-2 2-1,-1 3 1,0 2 0,1 1-1,0 1 1,2-1 0,-1 1-261,-1-1 1,5 0 0,-1-1 0,1-2 0,0-3-1,-1-1 1,1-4 0,2-1 0,0-4 431,-4-3 0,11-9 0,-4-9 0</inkml:trace>
  <inkml:trace contextRef="#ctx0" brushRef="#br1" timeOffset="23">11581 14993 8637,'0'-28'0,"0"3"332,0 1 1,0 11 0,-1 0 0,-4 5 0,-5 5 0,-3 3 0,1 6 0,0 7 0,3 8 0,-2 5 0,-2 6 0,-2 3-376,1 5 1,5 1 0,1 4 42,1 3 0,-10 3 0,1 7 0</inkml:trace>
  <inkml:trace contextRef="#ctx0" brushRef="#br1" timeOffset="24">5438 17079 8295,'10'-7'81,"-1"-1"1,2 4-1,1 8 135,-3 14 1,-2 14 0,-7 8 0,0 6 0,-2 9 0,-3 5 0,-4 9 0,-3 5 0,1 2 0,2 0 0,-1-4 0,0-5 0,2-5 0,2-6 0,3-10 0,1-12-167,2-12 1,0-9 0,0-10 0,0-12 0,2-12 0,1-8 0,3-4 0,1-6 0,-1-4-170,-3-5 1,4-2 0,-1-5 0,1 0 0,-1 1-1,-3 4 1,0 4 0,1 4 0,0 2 0,1 5 0,0 5-1,0 7 134,-2 6 1,0 9-1,0 5 1,4 6 0,-1 6-1,2 4 1,0 2-1,2-1 1,-1 0 0,1 1 149,1-1 0,2 1 0,3-1 0,1-1 1,3-2-1,-3-3 0,-1-2 0,-1-2 1,1-3-1,1-1 0,2 0 0,-1 0-24,-2 0 0,-2-1 1,1-4-1,-3-6 1,0-5-1,-3-5 1,1 0-1,-1-1 1,-1-1-1,0-2 1,-1-1-1,-1 0-350,-3 3 1,-1 0 0,-2-1-1,0 5 1,0 3 0,-2 3-1,-2 4 1,-6 5 0,-1 8-1,0 5 78,1 4 1,5 8 0,-3 3 0,2 5-1,3 2 1,1 3 0,2 0 0,0-1-1,2 1 1,2-1 0,6-1 0,4-1-169,6-4 0,-3-3 1,7 0-1,0-5 1,0-5-1,0-4 1,2-5-1,-1-4 0,1-2 1,-4-6 298,-1-7 0,5-13 0,-4-10 0</inkml:trace>
  <inkml:trace contextRef="#ctx0" brushRef="#br1" timeOffset="25">6143 16719 8253,'-5'-27'0,"-1"3"308,-2 5 0,0 3 0,-3 3 0,1 3 0,-1 7 0,0 8 0,1 8 0,5 6 0,4 2 0,1 1-770,0 1 1,1 5-1,2 6 1,4-1 0,1 1-1,3 1 462,2 2 0,8 1 0,1 5 0</inkml:trace>
  <inkml:trace contextRef="#ctx0" brushRef="#br1" timeOffset="26">6517 17309 8252,'0'-10'299,"0"1"0,0-2 0,0-2 1,0-2-1,0-1 0,0-3 0,0-3 1,0-2-1,0 0 0,-2 0 11,-2 2 0,2-4 0,-4 7 0,1 1 0,-2 4 0,-1 4 0,-3 5 0,-2 4 0,-1 4 1,1 7-1,2 7-466,2 4 1,1 8 0,-2-2 0,5 7 0,4 1 0,2 0 0,4-3 0,5 0 0,4 0 0,3 1 0,4-2 0,2-4-18,2-3 1,7-6 0,3 2 0,1-2-1,0-4 1,-1-6 0,2-5 0,-2-3 0,1 0-1,-4-3 1,-4-5 0,-4-6 331,-5-2 0,-7-5 0,-3 0 0,1-1 0,-2-4 0,-3 1 0,-4-1 1,-1 2-1,0-1 0,0-1 0,0 0 0,-1 4-149,-4 1 0,-2 2 0,-4 3 0,2 0 0,-3 0 0,0 5 0,-3 3 0,1 5 0,0 1 0,-1 4 0,2 3 0,2 4-176,2 4 0,4 3 0,-3 2 0,1 2 0,4 3 0,2 2 0,2 1 0,4-1 0,6-1 1,5 2-1,5 1 0,0 0-49,0-3 0,6 2 1,0-7-1,5-1 0,0-2 1,-3-4-1,-4 0 1,-2-4-1,-1-2 0,-1-3-2028,-1-1 2243,-7-9 0,-6-1 0,-7-6 0</inkml:trace>
  <inkml:trace contextRef="#ctx0" brushRef="#br1" timeOffset="27">6459 16733 8150,'-14'0'337,"0"0"0,-1 0 1,3-1-1,0-2 0,3-2 1,-1 3-1,4 4 0,6 4-127,8 2 0,6 0 0,5 2 0,5-4 0,3-1 0,2 0 0,2-2 0,2-1 0,6-2 0,2 0 0,2 0 0,0 0-210,1 0 0,-1-7 0,0-1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19911 7511 8021,'-14'-15'109,"-1"-6"1,1-1-1,0-2 1,-1-1-1,1-4 1,-1-3 0,1 0-1,-2 0 1,-1 0-27,-3-2 1,1-4 0,5 3 0,-1-2 0,1-3-1,0 0 1,-2 0 0,-4 3 0,-4 1 0,-3 0 0,-1 1-1,-3 5 1,-2 3 0,-7 4 0,-7 2 0,-7 4-101,-7 1 1,-4 3 0,-9 4-1,-3 4 1,36 3 0,-1 1-1,-1-1 1,-2 0 0,0 0 0,-1 0-1,1 0 1,-1 0 0,0 2-1,-1 0 1,0 2 0,-2 0-1,-1 0 1,0 2 0,-1 0 0,-1 0 110,2 2 0,0-1 1,1-1-1,0 0 1,5 0-1,0 0 1,0 0-1,-1 0 1,-1-1-1,-1 0 0,1 1 1,-1 0-1,1 0 1,0-1-1,1 1 1,0 0-1,1-1 1,0 0-1,1 1 0,0 0 1,-2 0-1,0 0 1,0 1-1,-1 0-110,1-1 1,-1 0-1,-1 2 1,0 1-1,5-3 1,1 1-1,-3 2 1,0 1 0,-3 1-1,-1 1 1,1 1-1,-1 0 1,-1 1-1,0 0 1,2-1-1,0 1 1,0-1 0,1 0-1,0 1 1,-1 0-1,0 2 1,0 1-1,-2 1 1,0 0 70,0 0 1,-1 0 0,3-1 0,0 2-1,1-1 1,1 1 0,1 1 0,0 1 0,1 1-1,0 0 1,-1 0 0,1 1 0,0 2 0,0-1-1,0 1 1,0 1 0,-1 0 0,1 1 0,0 1-1,0 1 1,-1 2 0,0 1 0,-1 2 0,1 0-32,-2 1 1,1 1 0,0 3 0,2 1 0,0-2 0,1 0 0,-3 4 0,0 0 0,0 3 0,-1 1-1,0 0 1,0 1 0,1 0 0,0 1 0,1 0 0,0-1 0,1 1 0,0-1 0,-1 2 0,1-1-1,1 2 1,0 0 0,1 1 0,0 1-6,2-1 0,1 1 0,2 2 0,1 0 0,0-3 0,1 0 0,0 2 1,1 2-1,-1 2 0,1 2 0,-1 0 0,0 1 0,1 1 0,1 0 1,0-1-1,1 1 0,2 0 0,1 0 0,1-1 0,1 1 0,1 0 0,1 2 1,1-1-1,1 1-17,1 1 1,2 1 0,1 2 0,1-1-1,2-3 1,1 0 0,0 0 0,1 1 0,0 2-1,0 0 1,2 0 0,0 1 0,1 1-1,1-1 1,1-1 0,1-1 0,2-1 0,1 0-1,0 0 1,1-1 0,1 3 0,1 0 0,0 1-1,0 0-35,1 0 0,0-1 0,4 0 0,0-1 0,3-5 0,1 0 0,2 1 0,2 1 0,2 0 0,1 1 0,1-1 0,0 0 0,2 0 0,1-2 0,0-1 0,2-2 0,2 0 0,2-1 0,1-2 0,2 0 0,3 0 0,2-2 0,1 0 0,2-2 57,2-2 1,1-1 0,-2 1 0,1-1-1,3-4 1,1-2 0,1 2 0,1-1-1,1 1 1,2 0 0,2-1 0,0 0-1,2-1 1,0-1 0,1-2 0,0 0-1,1-1 1,1 0 0,2 0 0,0 0-1,3 1 1,0 0 0,3-1 0,1-1-92,1-2 0,0-2 0,0 2 0,1-3 0,1-4 0,-1-2 0,2 0 0,1 0 1,1 0-1,1-1 0,0-1 0,1 0 0,-1-2 0,0 0 0,0-2 0,-1 0 1,1-2-1,1 0 0,0 0 0,0-1 0,1 0 0,0-1 0,0 0 0,0 0 61,0-1 0,0 0 0,0-3 0,0-1 0,0 1 1,0 0-1,-1-3 0,1-1 0,2-2 0,-1-1 1,2-1-1,-1-1 0,1 0 0,0-1 0,-2-1 1,0-1-1,0-2 0,-1-1 0,1-2 0,0-2 1,2-1-1,0-2 0,0-1 0,-1-1 24,-1-1 1,-1-1 0,0 1 0,-2-2 0,-3-2 0,-1-3 0,2-1 0,0-2 0,1-1 0,-1-3 0,1-1 0,0-2 0,-2-1 0,0-1 0,-2 1 0,0-2 0,-2-1 0,0-1 0,0-2-1,-1 0 1,0-3 0,0-1 0,0 0 0,-1-1-45,-1 0 1,-1-1-1,0 0 1,0-1 0,-6 2-1,0-1 1,-1-2-1,-1-2 1,1-1 0,-1-1-1,-1-3 1,0 1-1,0 0 1,0-1 0,-3 2-1,0-1 1,-2 1-1,-2-1 1,-2-1 0,-2 0-1,-1-2 1,-1 0-1,-2 0 1,-1-1 75,-1 1 0,-1-1 0,-1 0 0,-1 1 1,-2-1-1,-2 1 0,0-1 0,-1-1 1,1-1-1,-2 0 0,-1-1 0,-1-1 1,-2 0-1,0-1 0,-3 2 0,-1-1 1,-1 1-1,-1-1 0,-2 1 0,0 1 1,-1-3-1,-1 1 0,-1 0 0,-1-1-51,0 0 0,-1 0 1,1-2-1,0 0 1,-5 4-1,-1 1 1,-1-1-1,1 0 1,-1-1-1,-1 0 1,0-1-1,-1 1 1,-1-1-1,1 0 1,-2 1-1,-1 1 1,0-1-1,-1 0 1,-2 1-1,-1-1 1,-1 0-1,-1 0 1,-1 1-1,0 0 96,-1 3 0,-2-1 0,-2 1 0,-2 0 0,0 4 0,-2 1 0,-1-2 0,-1 1 0,-2-2 0,0 0 0,-2 0 0,-1 0 0,0 1 0,0 0 0,0 1 0,0 1 0,0 0 0,1 0 0,-1 0 0,-1-1 0,0 0 0,-1-1 0,-1 0 1,-1 0 118,0 0 0,0 1 1,-3 3-1,-1 0 0,2 3 1,-1 2-1,-1-1 0,0 1 1,-2 1-1,0 0 0,0 2 1,-1 0-1,0 3 0,-1 0 1,2 3-1,-1 2 0,1 3 1,-1 2-1,0 2 0,-1 2 1,-2 1-1,-1 3 0,-1 1 1,0 2-266,0 1 0,-1 3 0,2 3 0,1 1 0,-29-5 0,3 7 51,4 2 0,3 7 0,4 5 0,5-2 0,1-1 0</inkml:trace>
  <inkml:trace contextRef="#ctx0" brushRef="#br0">21911 8878 8307,'-14'0'124,"1"-2"0,3-3 0,4-3 1,1-1-1,2-1 0,4-1 0,7-2 75,5-1 0,8-2 0,5-2 0,6-4 0,7-4 0,9-6 0,12-5 0,-26 15 0,2 0 0,5-4 0,1 0 0,4-3 0,2-1 0,5-3 0,1-1 0,6-4 1,0-1-1,5-2 0,1-1 0,3-1 0,0 0 0,-2 0 0,0 1 0,-3 2 0,-2 0 57,-3 4 0,-2 0 0,-3 3 0,-1 1 0,-6 4 0,-2 1 0,-3 2 0,-2 1 0,25-16 0,-13 6 1,-16 9-1,-10 2 0,-13 7 0,-13 5-651,-13 6 1,-8 10 0,-9 6 0,-2 5 0,-3 5 0,-1 1 0,1 2 0,5 0 0,4-1 394,7-2 0,10 4 0,2-2 0</inkml:trace>
  <inkml:trace contextRef="#ctx0" brushRef="#br0">25119 7252 8212,'15'-15'116,"-1"-6"0,0-1 0,1-2 1,-1 0-1,1-1 1406,-1-3-1377,0 6 1,1-4-1,-2 7 1,-4 6 0,-6 12-1,-6 17 1,-8 13 0,-7 9-1,-4 5 1,-2 5 0,0 5-1,-2 4 1,-1 4 0,-2 5-1,1 2 1,-1 4 0,0-1-1,0-4 1,2-3 0,2-3-1,4-5 1,3-10-156,5-13 0,10-12 0,3-18 1,8-12-1,5-14 0,1-10 1,1-10-1,1-7 0,1-3-97,3 1 0,0-1 1,-2-5-1,3-1 1,-1-2-1,3-1 1,-2 3-1,-1 5 1,0 7-1,-1 6 1,0 6-1,-3 4 119,-5 9 1,2 11 0,-5 7-1,0 8 1,-2 5 0,-1 6-1,0 2 1,0 4 0,1 0-1,2 1 97,0 0 1,5 1 0,-4 2 0,6-2 0,2-2 0,3-4 0,-1-1 0,0-3 0,2-3 0,1-4 0,4-1 0,1 0 30,2-2 1,-1-10 0,1-5 0,0-8 0,-2-2 0,-1-4-1,-4 1 1,-1-1 0,-4 2 0,-1 0 0,-3 2 0,-3 3-180,-5 3 1,-5 3 0,-5 3-1,-5 7 1,-1 6 0,1 7-1,6 3-2,2 1 0,2 0 0,0 1 1,2-1-1,2 1 0,6-1 0,3 0 1,1 1-1,1-1 0,-1 1 1,0-3-1,1 0 195,-1-3 1,5-6 0,1 2 0,-3-3-1,-1-2 1,-1 0 0,-1-2 0,0-1-1,1-3 1,1-4 0,1-4 0,2-4-101,-1 0 0,-2-4 0,0 0 0,2-2 0,2 1 0,1 1 0,0 1 0,-4 0 0,-1 4 0,-1 2 0,-2 4-177,-4 2 0,-2 7 1,-7 2-1,0 8 1,-2 6-1,-1 4 1,-2 1-1,2 0 1,0 1-1,-1 0 87,0 3 0,-1-4 1,6 3-1,4-1 1,5-2-1,3 0 1,1 1-1,2-4 1,3-4-1,5-2 1,2 0-1,-1-2-814,-1-4 1,0-2 0,3-2 0,-3 0 0,-4 0 0,-6-2 0,-4-2 849,-6-6 0,-2-9 0,-2-4 0</inkml:trace>
  <inkml:trace contextRef="#ctx0" brushRef="#br0">25954 6820 8026,'0'-10'461,"0"1"1,1-1 0,6 2 0,5 3 0,8 4-111,2 1 0,4 0 0,7 0 0,6 0 0,2-2 0,1-1 1,-4-3-1,-4-2 0,-4-4 0,-4 0 0,-7-3-441,-10 1 1,-13 1 0,-11 2-1,-9 3 1,-8 0 0,-6 2-1,-4-1 1,-1 4 0,0 1-1,1 4 1,2 3 0,5 4-634,5 4 1,-1 2 0,12 1-1,3 1 1,5 4 0,8 1-1,8 2 723,9-1 0,7 10 0,8-2 0</inkml:trace>
  <inkml:trace contextRef="#ctx0" brushRef="#br0">26630 7237 8212,'9'0'542,"-1"-1"1,0-4 0,-1-5 0,1-3 0,0-2 3463,3-5-3900,8-2 1,-1-13 0,6-4 0,1-2 0,2-1-1,2 2 1,2 2 0,1 0 0,1 2 0,-1 8-1,-1 7 1,-4 6 0,-2 6 0,-1 4 0,0 5-1,-1 6 1,-4 7 0,-3 6 0,-2 5 0,1 5-1,-3 3 1,-2 2 0,-5 1-262,-4 3 0,-1-1 1,0 0-1,0 0 0,0-2 1,-1-2-1,-2-4 0,-4-5 1,1-3-1,-1-4 64,4-1 1,2-9 0,1-7 0,0-10 0,0-7 0,1-6 0,2-1 0,4 0 0,1-1 0,3-2-68,2-2 1,-2 0 0,0 2 0,2 1-1,-2 4 1,2 1 0,0 3 0,1 3-1,0 0 1,1 2 0,-1 4 0,1 4 334,-1 3 0,2 2 0,2 0 0,1 0 1,-2 2-1,-1 3 0,-1 3 0,-1 1 1,0 1-1,1 0 0,-1-1 0,1-1 477,-1-2 0,-4 4 0,-1-5 0,1 0 1,-1-1-1,1 1-682,1-2 0,-4 1 0,-3 0-234,-2 6 0,-2-2 0,0 2 0,2 1 0,2 2 0,6 1 0,3-1 0,1-2 1,0-3 313,1-2 0,1-1 0,1-5 0,3 0 1,-1 0-1,0-1 0,0-4 0,0-5 1,1-3-1,-3-3 0,-2-3 0,-6-3-59,-3-1 0,-1-5 0,-5 1 0,-1-5 0,-6 0 0,-5 1 0,-8 4 0,-2 3 0,-4 5 0,-1 4 0,-2 6 0,1 4-672,-1 3 0,0 9 0,0 4 0,2 7 0,3 6 0,5 4 0,5 4 1,4 4-1,5 0 0,5 4 0,5 0 0,6-1 679,7-6 0,11-2 0,7-3 0</inkml:trace>
  <inkml:trace contextRef="#ctx0" brushRef="#br0">28097 7223 7799,'42'0'352,"-4"0"1,-1-3 0,-5-5-1,2-8 1,-4-7 0,-5-5-1,-4-6 1,-2-3 0,1-4-1,-3-4 1,-1-1 0,-1 2 355,-1 4 0,-6 4 0,-2-4 1,-1 3-1,0 2 0,-2 4 1,-1 4-1,-2 5 0,0 1 1,-2 5-1,-3 5 0,-4 6-1056,-4 3 1,-1 6-1,-2 4 1,-4 6-1,-2 4 1,-2 2-1,0 4 1,0 5-1,0 3 1,2 3-1,1 0 1,3 1 184,2-4 1,2 3 0,1-2 0,4 1 0,4-2 0,3-2 0,5-4-1,7-4 1,9-4 0,8-4 0,7-4 0,4-9 474,4-9 1,1-8 0,0-14-1,0-4 1,-1-4 0,-2-3-1,-3-4 1,-4-3 0,-4-5 0,-3-1-1,-2-1 1,-2 4-544,-3 2 1,-9-3-1,-4 8 1,-1 4 0,0 3-1,-2 7 1,-3 6-1,-5 11 1,-3 13 21,0 13 1,-5 7-1,5 11 1,-1 1 0,1 1-1,0 1 1,1 1 0,1 3-1,3 4 1,1 0-1,2-2 1,0-2 484,0 2 0,0-5 0,0 0 0,2-1 0,3-2 1,3-3-1,1-7 0,1-5 0,1-5 0,2-4 1,3-5-1,1-3-72,2-5 0,2-3 0,-3-8 0,3-3 0,1-3 0,2-2 1,0 0-1,0 0 0,0 0 0,0 1 0,-2 4 0,-1 5-127,-3 2 0,-2 9 0,-2-2 0,-1 5 1,-2 5-1,-3 6 0,-2 5 0,-2 5 0,-3 0 1,-1 1 62,0 1 1,0-6-1,0 3 1,0-4 0,0-2-1,0 0 1,0 1-1,2-3-105,3-2 1,-2-8-1,5-9 1,0-1 0,-2-3-1,2-2 1,0-1-1,2 0 1,-1-2 0,1-2-1,1-1 1,2 1-281,1 2 1,5 7 0,1-1-1,-3 0 1,-1 1 0,0 1-1,2 0 1,1 1 0,-1 1-1,-2 3 1,-2 3 239,0 5 0,-4 1 1,-2 5-1,0 0 0,-2 4 1,1 2-1,-3 1 1,1-2-1,2-2 0,-1 1 1,2-1 240,0 1 0,2-1 0,4-1 0,0-4 0,1-4 0,-1-3 0,2-4 0,2-3 0,1-4 1,0-6-417,2-4 1,-4 2 0,7-7 0,2-2 0,0 0 0,-1 2 0,-2 4 0,-3 0 0,0 1 0,-1 3-77,0 5 1,-6 6 0,-9 10 0,-4 5-1,-3 2 1,-3 4 0,-1 2 0,-1 3 0,2 1-1,-2 2 1,2-1 190,-1-4 1,3 2 0,4-2-1,0-2 1,0-1 0,0-1-1,1-1 1,4-1 0,4-2-1,4-3 1,3-2 0,2-2-1533,1-3 1,7-7 0,-2-4-1,1-4 1,1-5 1596,-2-5 0,0-10 0,4-3 0</inkml:trace>
  <inkml:trace contextRef="#ctx0" brushRef="#br0">30327 6057 8155,'7'-8'331,"-4"-3"1,5 5 0,-2-2 0,-4 0 0,-5 5 0,-7 9 1044,-3 10-1653,-8 6 0,4 14 0,-5 4 0,-1 6 277,1 7 0,-2 9 0,-5 4 0</inkml:trace>
  <inkml:trace contextRef="#ctx0" brushRef="#br0">27680 8878 7973,'-27'-7'254,"1"-4"1,4-5 0,3-3 0,4 0 0,4-4 0,2-4 0,1-7 0,4-2 0,9-4 0,10-2-1,7-1 1,7 0 0,4 0 0,6-1 353,2 1 0,7 0 1,0 2-1,-1 2 1,-3 7-1,-2 7 1,-4 7-1,-6 7 1,-6 6-1,-7 7 1,-5 6-756,-4 6 1,-4 15 0,-7 1 0,-4 5 0,-3 5 0,-2 0 0,2 0-1,0-1 1,2 1 0,0 0 0,2-2 0,3-4 63,1-4 1,1-3 0,4-3 0,6-6 0,5-7 0,7-6 0,2-5-1,6-7 1,1-7 0,1-9 0,1-5 0,-2-4 199,-2-2 0,-6-1 0,-2 3 0,-1-2 0,-5 4 1,-5 5-1,-6 5 0,-3 4 0,-4 4-256,-3 2 0,2 5 1,-5 10-1,2 5 0,3 2 1,1 4-1,2 2 0,0 1 1,2-1-1,2-1 0,4 1 1,2 1 162,0-1 0,1-2 0,6-2 0,3 0 0,-1 1 0,0-2 0,0-4 0,0-2 0,0-3 0,1 1 0,-3-3 0,-1-5 179,-1-7 1,-1-3 0,-1-3 0,-2-1 0,-3-4 0,-2-2 0,-2-1 0,-3 0 0,-2 0 0,-3-1 0,-2-2 0,-4 0-583,-6 3 0,0-2 1,-6 7-1,0 1 1,-1 4-1,-2 4 1,-2 5-1,-2 5 1,0 5-1,2 6 1,1 7-1,4 6-813,1 3 0,7 7 0,6 1 1,1 0 1191,4 0 0,8 5 0,3-3 0</inkml:trace>
  <inkml:trace contextRef="#ctx0" brushRef="#br0">28946 8734 7973,'21'-15'322,"-5"-1"1,5-3-1,-2-5 1,0-3 0,-1-3-1,-2-2 1,-2-4 0,0 1-1,1-2 6460,-1 1-6811,1 4 0,-6-3 0,-1 6 1,-1 2-1,-4 1 0,-2 4 1,-1 1-1,0 3 0,-1 4 0,-6 4 1,-5 5-1,-8 5 0,-2 5 1,-4 6-1,-1 7 0,-2 6 0,1 5 1,-1 3-1,0 3 0,0 0 1,2 0-1,3-1 0,5-1-244,3 1 1,3 6 0,4-3 0,4 0 0,3-5 0,4-5 0,4-5 0,9-3 0,9-6 0,6-7 0,5-6 0,2-6 584,3-8 0,5-9 0,-1-9 0,-2-4 0,0-4 1,-1-7-1,2-2 0,0-7 0,1-5 0,-1-5 0,-2-1 1,-2 0-299,-6-2 1,-1 4 0,-1 1 0,-3 5 0,-7 9 0,-8 10 0,-8 11-1,-5 10 1,-5 10 0,-6 10 0,-5 12-248,-3 9 1,-7 12-1,2 4 1,-2 4-1,1 1 1,2 0 0,3 2-1,2 3 1,2 3-1,2 2 1,-1-2 0,3 0 301,2 0 0,-1 2 0,6 3 0,3-5 0,6-8 0,5-7 0,6-8 1,2-4-1,4-6 0,1-7 0,4-6 0,1-4 55,2-1 1,1-11 0,2-5 0,2-4-1,-4-6 1,-3-1 0,-3-4 0,2-1 0,-1-1-1,-2 2 1,-7 6 0,-5 6-481,0 3 1,-3 3 0,0 2 0,-1 6 0,-4 7-1,-2 9 1,-1 5 0,-1 5 0,-2 1 0,-2 2 421,2 0 0,1 0 1,2 3-1,2-1 1,1-4-1,3 0 0,1-1 1,1 2-1,0-3 1,1 1-1,1-3 1,-1-2-1215,2-2 0,-3-4 1,2-2-1,0-4 1148,-2-5 0,4-6 0,-4-7 0</inkml:trace>
  <inkml:trace contextRef="#ctx0" brushRef="#br0">29982 8101 7973,'-2'-16'562,"-1"-2"0,-2-1 1,2 1-1,0 2 0,0 2-277,-2-1 1,0 9-1,5 8 1,0 10 0,2 11-1,1 6-285,2 4 0,6 4 0,-3 6 0</inkml:trace>
  <inkml:trace contextRef="#ctx0" brushRef="#br0">30097 8806 7963,'-8'-2'667,"3"-3"0,4-4 0,2-4 0,2-3 0,4-2 0,1-3 0,3 1 0,2-3-211,1 1 0,2-2 1,2-5-1,3 0 1,-1 1-1,1-1 1,-2 2-1,1 3 0,-1 4 1,0 4-1,0 4-469,0 2 0,0 4 0,-4 6 0,-2 1 0,-4 6 0,-4 6 0,-3 6 0,-2 3 0,0 4 0,0 1 0,0 2-148,0-1 0,0 1 0,-2 0 1,-1 0-1,-2-2 0,2-2 1,1-2-1,2-2 0,0-4 0,0-1 238,0-1 0,7-9 0,2-8 1,4-9-1,1-8 0,2-3 0,2-4 1,1-1-1,0-2 0,0 0 0,1 1-78,-3-1 0,-2 5 0,-4 1 0,-2 3 0,3 4 0,-1 6 0,-2 10 43,-4 8 1,-2 5 0,1 1 0,2 1 0,0-1 0,2 0-1,0 1 1,4-2 0,0-2 173,3-2 0,-1-5 0,0 0 1,1-2-1,1-4 0,1-2 1,3-6-1,-3-3 0,-1-1 1,-1-2-1,1-3 0,1-4-355,2 1 0,1-4 1,-6 5-1,0-1 0,1-2 1,-1 2-1,0 3 1,-1 3-1,-2 1 0,-3 1 88,-1-1 0,-2 9 1,-5 6-1,0 8 0,0 5 1,0 3-1,-2 1 1,-1 4-1,-2 0 0,0 1 1,0 1-1,1 1 325,0-2 1,1 4 0,0-7 0,-2 0 0,2 0 0,1 0 0,2-1 0,0-2 0,0-2 0,2-1 0,3-3-254,4-6 1,1-2 0,3-2-1,3-2 1,0-2 0,1-6-1,3-4 1,2-5 0,2-4 0,0-1-1,1 2 1,1 1-740,-2 3 1,-2-2-1,-4 2 1,1 4 0,-1 4-1,-4 2 1,-3 3 0,-3 4-1,-1 7 805,-4 5 1,-1 8-1,-2 1 1,0-3 0,0-1-1,0-1 1,0-1 0,0 0-1,1 1 1,4-1 0,4-1-1,4-2 265,2-1 1,-1-7 0,0 3 0,2-1 0,2 0 0,1-2 0,-1 0 0,-2 1 0,-2 0 0,1 1 0,-1 1-3201,0 4 1,-1 4 2847,-3 6 0,-4-4 0,-6 4 0</inkml:trace>
  <inkml:trace contextRef="#ctx0" brushRef="#br0">22587 9899 8226,'-13'-14'267,"5"-5"0,-8-1 0,7 3 1,2 1-1,3 1 0,-1 1 0,0 0 346,2-1 0,3 9 0,3 6 1,5 8-1,3 5 0,7 3 1,3 3-1,6 3 0,5 2 0,6 2 1,5 2-450,5 4 0,0 4 1,10-3-1,6 6 1,-29-19-1,2 1 1,3 2-1,1-1 1,4 1-1,1 0 1,3 1-1,0 0 1,1 0-1,0 0 1,1 0-1,-1-1 0,0-1 1,-1 0-1,-1-1 1,0-2-270,-2 0 1,-1-1-1,-6-1 1,-3 0-1,30 11 1,-12 0-1,-11-3 1,-9-2-1,-10-3 1,-10-2-1,-7-2 1,-6-2-1,-2 1 1,-6-1-63,-7 0 1,-2-4 0,-8-2 0,-2-2-1,1-1 1,-1 0 0,4 0 0,1 0 0,4-1 166,1 1 0,8 13 0,1-2 0</inkml:trace>
  <inkml:trace contextRef="#ctx0" brushRef="#br0">25162 10734 9858,'-9'6'154,"1"4"1,0 2 0,0 4-1,-2 4 1,1 5 0,1 6 25,1 2 0,2 9 0,5-1 0,2 4 1,3-2-1,4-3 0,6-3 0,4-4 0,5-5 1,3-6-1,2-6 0,-2-5 0,-1-8 1,-2-6-1,0-6 0,-2-6-213,-3-4 0,-4-3 0,-6-7 0,-4 0 0,-3 0 0,-4 1 0,-3-1 1,-4 0-1,-4 2 0,-3 1 0,-2 2 0,-3 0-466,-1 2 0,4-4 0,-1 7 1,5 2-1,3 2 0,3 4 1,3 3-1,7 0 0,6 2 1,4-1 720,3 4 0,4-3 1,2 1-1,1 0 0,4 0 1,-1-1-1,1-1 1,-2-1-1,1 2 0,3 0 1,2 1-1,2 0 145,1 0 0,1 0 1,-5 5-1,1 0 1,2 2-1,2 3 1,-2 4-1,-4 4 1,-2 2-1,-4-1 1,-1 0-1,-3 2-273,-2 4 0,-7-4 1,-1 4-1,-1 0 0,-4 0 1,-3 3-1,-5 1 0,-4-2 1,-6-3-1,-2-3 1,-4-1-1,-2-1-268,-2 0 1,2-1 0,1-2 0,0-3 0,-1-1 0,-1-4 0,2-1 0,3-2-1,3 0 1,1 0 0,1-2-1928,0-3 0,6 2 0,4-5 2101,8 2 0,4-12 0,6 2 0</inkml:trace>
  <inkml:trace contextRef="#ctx0" brushRef="#br0">26040 10877 8142,'14'0'299,"1"-1"1,1-4 0,1-4 0,3-4 0,-3-2 0,-3 1 0,-2 0 0,-3-2 0,1-2 0,-1-1 115,1 1 1,-7 2 0,0 3 0,-6 4 0,-8 7 0,-5 9 0,-5 9 0,-1 4 0,-2 6-1,2 3 1,1 3-432,0 1 0,10 6 0,-4-4 0,4 0 1,3 0-1,3-3 0,5-1 0,7-3 1,7-1-1,9-3 0,4-6 0,3-7 66,4-6 1,-2-5 0,6-5-1,0-6 1,-1-7 0,-5-6 0,-6-3-1,-9-1 1,-4-3 0,-5-1 0,-2-1-1,-2 2-605,-3 6 0,-7-3 0,-4 5 1,-2-3-1,-3 2 0,1 5 0,-1 3 510,1 1 0,6 9 0,3 6 1,4 8-1,2 3 0,2 0 0,4-3 1,1-1-1,3-4 0,2-1 0,3-2 358,3 0 1,-2-2 0,7-4 0,2-7 0,1-6 0,4-5 0,2-5 0,4-6 0,1-5 0,1-7 0,-1-2 0,-1-4-214,-4 2 0,-4-5 0,-3 3 0,-6-1 1,-2 1-1,-7 7 0,-3 4 0,-5 7 0,-1 5 1,-4 7-1,-2 7-358,-6 7 0,-3 10 0,-3 15 0,-1 11 0,-2 10 0,1 5 0,2 4 0,2 5 0,-1 8 0,1 4 0,1 2 0,2-1 340,1 0 1,7 6-1,-2 1 1,5 4 0,5 0-1,6-5 1,5-6 0,5-9-1,1-7 1,4-10 0,1-8-1,2-12 135,0-10 1,-2-8-1,-2-6 1,-1-9 0,0-7-1,-1-7 1,-4-3-1,-3-3 1,0-2 0,0-3-1,0-1 1,-3-1-321,-1 4 1,-4-4-1,0 5 1,0 1-1,-1 4 1,-1 4 0,-1 6-1,0 1 1,1 4-1,2 2 218,3 6 1,2 4 0,3 8 0,2 4 0,1 1 0,-2 3 0,-1 3 0,0 4 0,2 2 0,1 1 0,-1 2 0,-4-1-35,-4 4 1,1-1-1,-5 1 1,1-2 0,-1 1-1,-3 1 1,-1-1-1,-2-2 1,-2-2 0,-1-4-71,-2-1 1,1-9 0,5-7 0,2-10 0,4-8 0,1-4 0,1-2 0,1 0 0,0-1-26,1-3 0,2 1 0,1 2 1,0 1-1,1 0 0,-1 1 1,0 4-1,1 3 0,-1 2 1,1 1-1,-1 2 102,0 1 1,1 7 0,-1 0-1,1 6 1,-1 8 0,-1 5-1,-4 3 1,-2 0 0,-2 2-1,1 2 1,0 1-1,1 0 1,2-5 0,-2 5 0,-1 0 0,2-2 0,0-1 0,3-2 0,2 0 0,1-1 0,2-4 0,2-4 96,1-5 1,0-4-1,-3-1 1,2-3-1,1-5 1,0-6 0,0-4-1,1-3 1,-1-3-1,0-1 1,0-1 0,-3 4 8,-5 1 1,1-3 0,-6 5 0,0 1 0,1 2-1,-2 2 1,1 1-291,4 3 1,-4 6-1,0 7 1,-1 3-1,1 2 1,1 3-1,1 2 1,-2 2-1,2-1 1,-1 0-1,1 1 99,0-1 0,-4-4 1,4-1-1,0 3 1,0-1-1,4 0 0,0-1 1,3-1-1,-1-1 1,1-3-1,-1-4-577,0-1 1,1 0-1,1 0 1,1 0-1,2 0 1,-1 0 0,-2 0-1,-2 0 1,1 0-1,-1 0 574,1 0 0,-1-6 0,0-2 0</inkml:trace>
  <inkml:trace contextRef="#ctx0" brushRef="#br0">28558 9885 8160,'0'-21'460,"0"0"0,0-3 0,0 5 0,0 6 0,0 10 0,0 13 1,-2 12-1,-1 10 0,-3 8 0,-1 6 199,1 7-1346,1 3 0,0 2 162,0-1 1,-6 7-1,3 2 1</inkml:trace>
  <inkml:trace contextRef="#ctx0" brushRef="#br0">29637 10575 8106,'0'-14'251,"-2"0"1,-3-1-1,-4 2 1021,-4 4-1142,-1 2 1,-2 7 0,-2 4 0,-3 4 0,-1 8 0,-4 4 0,-1 8 0,-2 4-1,1 6 1,0 5 0,4 3 0,7 2 0,6-3 0,6-3 0,3-6 0,4 0 0,3-6-1,6-4 1,6-9 0,9-6 0,4-7 0,5-8 0,1-7 0,0-6 0,0-9-1,-1-6 1,-3-5 17,-2 0 0,-1-9 0,0 1 0,-2-4 0,-2-6 0,-2 0 0,-1-5 0,-1 0 0,0-3 0,-4 4 0,-1 3 0,-3 7-284,-3 4 1,-4 2-1,-8 15 1,-2 11-1,-6 12 1,-3 13 0,-3 11-1,-1 8 1,-4 7-1,0 6 178,0 6 0,-3 4 1,5 4-1,2-1 0,1 0 1,1 0-1,1-1 0,1 3 1,3-1-1,6-1 1,2-7-1,4-6 12,2-6 0,9-6 1,6-5-1,1-9 0,0-7 1,3-6-1,1-2 1,0-6-1,1-6 0,1-6 1,-1-3-1,-2-4-146,-2-1 0,3-2 0,-7 2 1,-2 2-1,-4 1 0,-2 0 0,1 0 1,-2 1-1,0 4 0,-2 5-28,1 2 1,-4 11-1,-6 1 1,-4 8 0,1 6-1,0 5 1,1 5 0,0 4-1,0 0 1,2 1-1,1-2 1,2-1 129,0-2 0,0 0 0,0 3 0,2-1 0,3-4 0,3-1 0,1-4 0,1-1 0,1-3 0,2-3 244,1-5 1,-4-4 0,-2-2 0,-2-4 0,-1-5 0,0-4 0,0-4 0,-1-3 0,1 1 0,2-3 0,1 2 0,3-1-51,2 0 1,-2 3 0,2-5 0,3 0 0,0 1 0,0 4 0,-2 3 0,0 2 0,1-1 0,-1 2 0,1 4 0,-1 4-45,0 3 0,-4 2 0,-1 2 0,1 3 0,-2 6 0,-3 5 1,-4 5-1,-1 1 0,0 4 0,-1 1 0,-2 0-364,-2-3 1,-2 3 0,4-4 0,-3-1-1,-1-3 1,1-3 0,1-1 0,0-1-83,1 0 0,-1-7 0,6-7 1,3-8-1,2-7 0,2-4 1,5-5-1,3-3 0,3 0 1,-1 1-1,-2 4 0,-2 1 274,0 4 1,-4-1 0,0 0 0,1 1 0,0 2 0,0 4 0,-1 2 0,1-1 0,2 0 0,1 1 0,-1-1 437,-4 1 0,4 5 0,-3-2 0,3 0 0,1-4 0,0-3 0,-1-1 0,-2 1 0,-3 2 0,-1 1 0,-4-1-347,-1-2 0,-2-1 0,0 0 0,0-1 1,-2 2-1,-3 2 0,-4 3 0,-6 2 1,-2 4-481,-3 5 1,1 5 0,6 8 0,2 2 0,3 3 0,2 1 0,3 2 0,1 0 0,2 0 0,0 2 0,0 1 0,2 2-203,2-1 0,4 1 0,8 0 0,2 0 0,3-2 0,3-3 0,5-3 0,4-2 0,2-2 0,2-2 0,-2-6 0,0-2 535,-3-4 1,4-1 0,-3-4 0,-3-3-1,-4-4 1,-5-4 0,-4-2 0,-1 1 0,-3 0-1,-2-1 1,-1 1 0,-2-1 705,-2 1 1,-1-5-1,-5-2 1,0 0-1,0-1 1,0 0 0,0-2-1,0 0 1,0 0-1,0-2 1,-1 0 0,-3 1-453,0 1 0,-6 6 1,4 1-1,-2 6 1,-4 6-1,0 3 0,-3 2 1,-1 2-1,-1 4 1,-3 7-1,4 6 1,4 4-421,2 2 1,2 4 0,-1 3-1,4 1 1,3-1 0,2-1-1,0-4 1,2-1 0,4-4 0,7-1-1,6-5 1,3-5 381,4-6 1,1-4 0,2-1 0,1-3 0,2-7 0,2-9 0,-2-8 0,-2-6 0,-3-6 0,-1-4 0,-4-3 0,-1-4-166,-3-1 1,-2-2-1,-3-3 1,-2 2-1,-2 3 1,1 1-1,-1 5 1,-1 5-1,-1 8-153,-4 7 1,-1 14 0,-4 15 0,-1 14-1,-4 9 1,-1 7 0,-1 4 0,-1 5-1,2 4 1,0 1 0,2-2 0,0-1 376,2-2 1,3 2 0,1-1 0,0 1 0,1-5 0,4-3 0,5-7 0,4-4 0,4-7 0,1-4 0,0-6 0,0-4 166,0-4 0,5-7 1,-3-3-1,2-6 1,1-4-1,0-5 0,-1-3 1,1-2-1,-1 2 1,-4 1-1,-3 4 0,-2 1-373,1 3 0,-6 3 0,-1 0 0,-1 4 0,-6 6 1,-2 10-56,-4 6 1,-5 8 0,4 2 0,0 0 0,-1 1 0,4-1 0,1 1 0,2-1 0,0 0 0,2-3 0,1-2 0,4-2 69,1 0 0,3-6 0,6-3 0,3-3 0,-3-2 0,1-2 0,-1-1 0,2-3 0,-1-2 0,-2-5 0,-3-3 0,-2-3-333,-1 1 0,-2 2 0,3 2 0,-2-1 0,1 1 0,0-1 0,-1 1 1,2 1-1,2 2 113,2 1 0,-3 9 0,0 1 0,-4 8 0,-2 5 1,-3 3-1,-1 1 0,-2 2 0,0-1 0,1 0 332,4 1 1,-3-3 0,2 3 0,0-3 0,-1-2 0,2 1 0,-1-1 0,1 0 0,2-1-1,1-2 1,1-1 0,1 0-154,-1-2 1,-4 0 0,5-5-1,1 2 1,2-2 0,1-2-1,1-1 1,-3-1 0,0-2-1,-3-4 1,2 1-117,2-1 1,-3-2 0,-2 2 0,0 1 0,-2-2-54,0 0 1,-1 6 0,-5 2 0,0 8 0,0 5 0,0 2 0,0-1 0,0 0 0,0 1 384,0-1 1,5-4-1,1-2 1,1 0 0,1-2-1,0 1 1,3-4 0,2-3-1,0-5 202,-4-5 0,4-2 1,-5-4-1,2-2 1,-2-3-1,0-1 1,0-2-1,1 0 1,1 0-1,-1-2 1,3 1-1,0-1-156,3 2 1,-1 7 0,2-3-1,2 4 1,1 2 0,-2 1-1,-1 4 1,0 4 0,2 3 0,1 2-1,-1 0 1,-2 2-294,-2 3 0,-4 3 0,-1 6 1,1 2-1,-2 2 0,-3 2 0,-4 3 1,-2 2-1,-3 1 0,-2 0 1,-2-2-1,-3-1-917,-2 0 1,-6 4 0,0-5 0,1 1 0,2-2 0,3-2 0,2 0 0,3-1 972,2-2 0,1-2 0,5 0 0</inkml:trace>
  <inkml:trace contextRef="#ctx0" brushRef="#br0">33090 10129 7939,'0'-24'607,"0"2"0,0 1 1,0 4-1,0 1 0,-2 3 1,-1 5-1,-5 9 0,-3 12-214,-5 10 1,-2 12 0,4 6 0,-1 7 0,1 3 0,-1 4-1,1 1 1,0 3 0,-1 2 0,3 3 0,0 1 0,4 4-1221,2 1 0,1 2 1,5-1-1,0-6 0,0-7 1,2-9-1,1-6 0,3-3 1,1-5 826,-1-4 0,5-6 0,-3-10 0</inkml:trace>
  <inkml:trace contextRef="#ctx0" brushRef="#br0">32831 10662 7939,'14'-10'208,"-1"0"1,-2-1-1,-1 0 1,-1 0-1,1 1 1,-1 1 0,3 1-1,0 3 1,4 3 208,3 2 0,-3 2 0,5 1 0,-2 4 0,2 1 0,2 4 0,1 4 1,0 3-1,-2 1 0,0-1 0,-1 2 0,1 1-5026,1 4 4609,-6 1 0,11 2 0,-6-1 0</inkml:trace>
  <inkml:trace contextRef="#ctx0" brushRef="#br0">24386 12086 8304,'0'-29'-31,"0"2"0,0 3 0,0 5 0,0 3 720,0 2-556,0 6 0,0 3 0,-2 10 0,-1 6 1,-2 6-1,2 9 0,0 6 0,-1 6 1,-2 4-1,0 3 0,-1 3 0,2 4 1,1 3-1,-3-1 0,1-1 0,-2 1 0,1 2 1,-1 0-1,2-5 0,0-6 0,2-8 1,3-7-1,2-7 0,4-7 0,5-7-133,3-4 0,7-16 0,3-5 0</inkml:trace>
  <inkml:trace contextRef="#ctx0" brushRef="#br0">24544 12316 8968,'-15'0'297,"-1"2"0,-1 3 0,-2 4 0,-1 4 0,0 3 0,-4 2 0,-3 1 0,-2 0 0,0 0-63,0 0 1,-4 5 0,-1-3-1,4 0 1,2 1 0,6-1 0,1 0-1,4-4 1,2-1 0,6 0 0,4 2-1,3 1-155,2-1 0,4 3 1,4-2-1,8-2 1,4-1-1,4-1 0,2-1 1,1-1-1,3-2 1,1-3-1,-1-2 1,-1-2 168,0-3 1,0-2-1,-1-3 1,-1-2 0,-1-2-1,-4-3 1,-1-2 0,-3-1-1,-4-2 1,-4-2 0,-5-1-1,-4 1-210,-1 2 1,0 2 0,0 0 0,-1-1-283,-4 1 0,3 7 0,-3 7 1,4 8-1,2 5 0,4 3 0,5 2 1,3 1-1,1-1 0,2-2 0,3-2 291,5 0 1,3 6 0,2-3-1,0-2 1,0-6 0,-1-3 0,1-2-1,0-3 1,-2-1 0,-3-1-1,-5-6 1,-3-5 113,-1-6 1,-6-8 0,-1 2 0,-1-3 0,-6-2 0,-4 1 0,-7-1 0,-4 0 0,-5 0 0,-5 1 0,-3 0 0,-2 4-621,0 5 1,-4 0-1,-1 3 1,2 5 0,2 3-1,1 6 1,2 5-1,3 7 1,5 6 0,3 6-1,3 7 1,3 3-1367,5 3 0,4 0 0,1 4 1825,0-6 0,6 4 0,2 0 0</inkml:trace>
  <inkml:trace contextRef="#ctx0" brushRef="#br0">25062 12734 8265,'8'-15'166,"-2"1"0,-1-2 0,1-3 0,1-4 0,1-1 0,0 0 0,1-1 0,1-2 3636,-1-2-3627,1 6 1,-2-2-1,-2 6 1,-1 1 0,0 2-1,0 3 1,0 5 0,-1 10-1,0 11 1,-3 9 0,-2 5-1,-3 2 1,0 1 0,0 2-1,3 2 1,1-2 0,0-2-1,1-1 1,3-2-80,0-3 1,8 2-1,-3-7 1,4-3 0,1-3-1,2-5 1,2-3 0,3-7-1,1-8 1,4-7 0,1-9-1,2-4-120,-1-4 1,-5-6 0,-2 2 0,-4-4 0,-1 1 0,-3 2 0,-2 6 0,-3 4 0,-3 5 0,-4 5-110,-1 3 0,-1 8 0,-2 6 1,-4 9-1,1 9 0,-1 4 0,4 6 1,2 3-1,1 3 0,0 3 1,1 2-1,4 1 207,5-1 1,2 0 0,3-5 0,1 1 0,3-1 0,5-1 0,2-4 0,-1-5 0,-1-6 0,2-6 0,1-4 0,0-3 192,-3-1 1,-3-9-1,-7-4 1,1-6-1,-1-7 1,-1-3-1,-2-1 1,-3 3-1,-2 1 1,-2-2 0,-3-1-1,-1-2-479,0 0 0,0 2 0,0 3 1,0 5-1,-1 2 0,-4 1 0,-3 4 89,0 14 0,1 4 0,7 15 0,0 0 1,2 3-1,1 3 0,4 2 0,1 0 1,1-1-1,1 1 0,-1 0 0,2-2 270,2-3 1,3 2-1,2-7 1,1-2-1,0-1 1,0-3 0,2-3-1,0-5 1,1-4-1,-1-2 1,0-6-1,-2-6-15,2-4 0,-5-9 1,3 1-1,-5-6 1,-2-2-1,-3-1 0,1 1 1,-2-1-1,-2 2 1,-1 3-1,0 4 0,-2 2-315,-1 3 0,-4 0 0,-3 8 0,-3 4 1,0 8-1,3 9 0,4 7 0,1 5 1,0 1 110,0 4 1,0 1 0,0 2-1,0 0 1,0-1 0,0 1-1,1 0 1,4 1 0,3 2 0,2 2-1,-1-2 1,4-2 176,5-1 1,-2-7-1,3-2 1,-3-6-1,0-4 1,1-6-1,3-2 1,-3-4-1,-1-2 1,-1-6 0,-3-4-1,0-4 19,-3-1 0,-1-7 1,2 4-1,-4-2 0,-1 0 1,1 0-1,1 2 1,-1 1-1,-1 2 0,0-1 1,0 3-450,-2 1 1,0 8 0,0 5 0,2 6 0,0 6 0,-1 4 0,1 2 0,0-1 408,1 0 0,1 1 1,4-1-1,-3 1 1,0-1-1,0 0 1,3 1-1,0-1 1,1 0-1,-3 1 1,1-1-1,-1 1 123,1-1 0,-2 0 0,3-1 0,-3-2 0,0-3 0,-1-3 0,-1-6 0,-3-7 23,-1-5 1,3-2 0,-1-1 0,1-1 0,0-2 0,1-1 0,1 1 0,-1 0-1,-1 0 1,1-2-284,4-3 0,3 5 0,-1 3 0,0 6 0,-4 6 1,0 5-1,-2 7 0,2 5 0,-2 1-60,1 1 1,2 1 0,-2 1 0,-1 4-1,2 0 1,0 0 0,2-2 0,-1 0-1,1 0 1,1-1 0,2-2 153,1-2 1,1-6 0,-1-3 0,0-5 0,-1-5 0,-2-4 0,-3-6 0,0-2 0,-1-3-1,1 1 1,-2 0-15,1 0 1,-3-5-1,-4 5 1,0 1 0,2 2-1,1 2 1,2-1 0,0 3-113,1 2 1,-3 4 0,5 7 0,0 4 0,-1 5 0,-1 2 0,-1 3-1,1-1 1,2 1 0,2-1 0,0 0 0,1 1 188,1-1 0,3-1 0,-1-2 0,1-1 0,-1-1 0,0-1 0,1-1 0,-1-3 0,1 1 0,-1-2 0,0-3 69,1-4 0,-1-4 0,1-7 0,-3 1 0,-1-1 0,-1 1 0,1 0 0,0-1 0,1 1 0,-3 0 0,2 1 0,1 2-451,-3 1 1,4 7-1,-3-2 1,2 3-1,1 4 1,-3 3-1,-4 4 1,-1 4-1,0 2-339,-2-1 1,3 0 0,-1 1-1,-2-1 1,1 0 0,-1 1 0,2-1-1,-1 1 1,1-1 0,2-1 616,1-4 0,-5 4 0,3-5 0</inkml:trace>
  <inkml:trace contextRef="#ctx0" brushRef="#br0">27507 12331 8123,'-19'-7'696,"0"-2"1,3-4-1,3-1 1,5-1 0,4 2-1,5 4-448,7 4 1,5 5 0,1 5-1,1 4 1,1 4 0,1 2-249,2-1 0,7 0 0,-4 1 0</inkml:trace>
  <inkml:trace contextRef="#ctx0" brushRef="#br0">27968 12100 8123,'-2'-14'325,"-1"0"0,-3-1 1,-2 3-1,-4 2 1,1 7-1,0 6 1,1 8-1,1 7-55,1 6 1,-3 3 0,6 3-1,0 4 1,0 4 0,1 4-1,0 1 1,3 0 0,1 2-1,0 3 1,0 3 0,1 0-1255,4-3 0,5-5 0,7-4 0,4-7 0,1-7 984,4-6 0,8-9 0,2-4 0</inkml:trace>
  <inkml:trace contextRef="#ctx0" brushRef="#br0">28256 12618 10725,'-2'8'560,"-3"-1"1,-4-2 0,-4-1 0,-2 1-1,1 0 1,0 1 0,-2 1 0,-2 1-348,-1 0 0,-7 0 1,2 3-1,-1-1 0,-1-1 1,4 1-1,-1-2 0,4 0 1,2-2-1,4 2 0,2 0-462,3 3 0,3 2 1,11 2-1,7-1 1,6-1-1,4-2 1,2-2-1,4 3 1,3 2-1,3 2 0,0 0-249,0-3 0,1-2 1,-4 2-1,3-2 1,2-3-1,1-2 1,0-2-1,-1-3 1,-2-2-1,-1-6 1,-2-6-1,-2-6 457,-3-3 0,-12-2 1,-1-5-1,-3-1 1,-3-2-1,-3-2 1,-3 2-1,-4 3 0,-3 4 1,-6 2-1,-5 3 1,-5 4 650,-1 4 0,0 6 0,-4 6 0,2 0 0,0 2 0,2 2 1,2 6-1,6 3 0,3 3 0,3 1 0,1 3 0,4-1-437,2 2 1,1-5 0,1 4-1,4 0 1,3-1 0,2-2 0,1-1-1,3-1 1,4-1 0,-1-1-1,-1-4 1,0-4-86,4-3 1,-4-2 0,3 0 0,-3 0 0,-2-2 0,0-3 0,-1-4-1,-2-2 1,-3-1-411,-1 3 1,-1 6 0,-1-1 0,3 8 0,2 4 0,-1 3 0,2 0 0,2 3-1078,2 2 1,-1-3 0,2 6 0,3-3 0,3-3 1398,1-3 0,10 3 0,-2-5 0</inkml:trace>
  <inkml:trace contextRef="#ctx0" brushRef="#br0">29047 12762 8044,'8'-9'382,"-3"-1"1,-4-1 0,-1-2 0,0-1 0,0-1 0,0 1-1,-1 1 195,-4 4 1,2-3 0,-5 9 0,0 6 0,1 9 0,1 5 0,1 2 0,0 1 0,0 0-577,2 3 0,2 1 1,1 5-1,0-2 0,1-2 1,4-1-1,3 0 1,3 0-1,2-1 0,5-3 1,2-2-1,6-4-86,1-4 0,4-4 1,2-6-1,4-1 0,0-4 1,-2-6-1,-3-7 1,-2-6-1,-3-3 0,-1-2 1,-4 0-1,-4 1 117,-7-1 1,-5-5 0,-6 1 0,0 2-1,-1 4 1,-4 6 0,-6 4 0,-5 4-1,-5 2 1,0 3 0,1 3 0,2 5 116,2 5 0,2 3 1,1 6-1,3 1 1,5 1-1,4 3 0,1 5 1,0 3-1,1 2 1,3 0-1,2-1 0,0 1-305,1 0 0,4 1 0,-1 2 0,2 3 0,3 1 0,-1 0 0,2 1 0,3 3 0,4 0 1,1 0 155,0-2 0,6 1 0,7 4 0</inkml:trace>
  <inkml:trace contextRef="#ctx0" brushRef="#br0">30486 13194 8384,'-12'-6'416,"1"-4"0,0-3 0,3-1 1,2-1-1,1-1 0,2-1 139,1-2 1,8-7-1,6 2 1,4-3 0,4-2-1,4-1 1,5-4-1,5-3 1,1 1 0,2 2-1,-2 4 1,2 1-1,-2 2 1,-2 3 0,-4 5-1,-5 4-584,-3 6 1,-2 2-1,-6 9 1,-2 3 0,-3 6-1,-2 6 1,-2 7 0,-3 4-1,-1 0 1,0 0 0,0-3-1,0-1-294,0 2 1,0-6 0,0 0-1,0-4 1,2-4 0,3-2-1,4-7 1,2-6 59,-1-7 0,1-7 0,-5-4 0,1 0 1,-1 0-1,-3 4 0,1-1 0,-1 1 0,2-2 1,-1 3 297,3 4 1,-4 6 0,7 6-1,1 0 1,2 0 0,1 0-1,2 2 1,2 1 0,2 2-1,1-2 1,2-2-29,-1-1 1,2 0 0,3 0-1,-1-1 1,-4-4 0,-1-5-1,-4-2 1,-1-3 0,-1 1-1,-2-1 1,-2-1 0,-3-1 33,-2-2 1,-1-7 0,-5 4 0,0-1 0,0 3 0,0 0 0,-2 3 0,-1 2 0,-3 6 0,-2 2 14,-3 4 1,-2 10 0,0 5-1,2 8 1,3 2 0,1 4 0,4 1-1,2 1 1,1 1 0,0-2 0,0-1-1,0-2-32,0 2 0,6-1 0,4-1 0,4-5 0,4-3 0,2-3 0,3-2 1,2-3-1,4-1 0,3-4 0,2-2 0,-1-2-24,2-4 0,2-3 0,6-6 0</inkml:trace>
  <inkml:trace contextRef="#ctx0" brushRef="#br0">25191 14230 8300,'-14'8'399,"1"-2"1,2-1 0,3-2-98,1-4 1,9-7-1,9-10 1,5-3-1,5-1 1,1-4-1,4-1 1,1-3-1,2-2 1,1-2-1,2 2 1,2 2-1,-4 1 1,-3 2-1,-3 3 1,0 6-175,-1 7 1,-7 5 0,-8 7 0,-2 6-1,-3 7 1,-1 10 0,-4 8 0,-1 7 0,-3 1-1,-1-1 1,1-2 0,3-2-152,1-3 0,2-3 1,0-5-1,0-5 1,2-4-1,2-6 1,6-5-1,3-8 1,3-7-1,1-6 1,3-7-1,-3-5-64,-1-5 0,-1 2 1,-1-6-1,0-2 0,-1-2 1,-2 1-1,-3 1 1,-1 3-1,-4 2 0,-2 1 1,-1 2-1,0 4-410,0 5 1,-6 6 0,-4 4-1,-2 3 471,-3 5 0,14 4 0,7 1 1,9 0-1,4 0 0,0 0 0,0 0 1,2 0-1,1 0 0,2 0 0,0 1 23,0 4 0,-5 3 0,4 7 1,-3 1-1,0 1 0,-3 4 0,-1 1 1,-5 4-1,-3 1 0,-4 2 1,-3 1-1,-2 2 172,-4 2 1,-8-1 0,-8-4-1,0 0 1,-1-2 0,1-3-1,1-5 1,2-3 0,2-3 0,2-3-321,-1-6 0,2-4 1,4-4-1,6-6 1,4-3-1,6-1 1,1-1-1,3 1 1,0 0-1,0-1 1,-1 2 218,1 4 1,-3 3 0,2 6 0,1 0-1,0 1 1,0 4 0,-1 6 0,1 5 0,2 3-1,1-1-152,0-2 1,6-2 0,0 1-1,1-1 1,2 0 0,-1 1-1,4-1 1,-1-1 0,1-3-1,-2-6 1,1-2 83,2-2 0,9 0 0,0 0 0</inkml:trace>
  <inkml:trace contextRef="#ctx0" brushRef="#br0">26544 13597 8174,'14'-37'348,"-1"-3"0,-2 5 0,-3 1 0,-2 4 0,-4 9 0,-4 10 0,-4 13-13,-2 10 1,0 9 0,-3 8 0,3 1 0,1 2 0,3 4 0,-1 0 0,0 4 0,2 2-1,1 1 1,2 0 0,0 0-591,0 0 1,0 5 0,0 2 0,0 1 0,0 2-1,0-2 1,0-3 0,0-5 0,0-4 0,0-7-1,0-7 40,0-6 0,0-11 1,-1-8-1,-4-8 0,-3-6 1,-2-5-1,1-5 1,-3-3-1,0-4 0,-3-1 1,1-1-1,-1-1 251,1-1 1,0 5 0,-1-4-1,1 4 1,1 1 0,2 2 0,3 3-1,2 4 190,2 4 1,4 15 0,4 6-1,2 6 1,4 3 0,4 2 0,3 2-1,3 1 1,0 0 0,3 0 0,1 1-1,0-4-236,1-5 1,4 2-1,5-4 1,2 2-1,3-1 1,-1-5-1,1-4 1,-1-1 0,-1 0-1,-2 0 1,-5-1-1,-6-4 116,-9-5 0,-3-2 0,-7-3 0,-2 1 0,-3-1 0,-4 1 0,-8 0 0,-4-1 0,-3 1 0,2-1 0,1 3 0,1 2-51,1 5 0,-1-1 0,1 1 0,0 2 1,1 3-1,2 5 0,3 4 0,1 4 1,4 1-1,2 1-39,1-1 0,1 5 0,4 2 0,3 0 1,2 1-1,-1-1 0,2 0 0,2-4 1,1 1-1,1 0 0,-1-1 0,1-2 20,-1-4 0,0-8 0,1 2 0,-1-4 0,1-1 0,-1 0 0,0 0 0,-1-1 1,-2-4-1,-1-3 0,0-2-313,-2 1 0,3 2 0,-6 3 0,-2 8 0,-2 8 346,-1 2 1,5-3 0,0 2 0,0 3 0,-1 0 0,3 0 0,2-2 0,6 1 0,2-1 0,3-1 0,-1-2 0,2-3-193,1-2 1,2-1 0,5-6 0,-1-4 0,1-6-1,0-7 1,-2-6 0,-1-5 0,-2-4 0,0-6-1,-2-2 1,-3-4 118,-3-3 1,-6 2 0,-1-9 0,1-2 0,-2-4 0,-3 0 0,-2 2 0,0 2 0,2-1 0,-2 2 0,-1 3 0,-2 7 44,0 6 0,-2 13 0,-1 11 0,-3 6 0,-2 5 0,-2 7 0,0 8 1,1 7-1,-2 9 0,0 6 0,-1 6 0,4 5 103,2 5 1,1-1 0,5 5 0,0 3 0,0-1 0,-1-1 0,-3-4-1,0-1 1,0 2 0,3 0 0,1-2 0,1-7 72,4-6 0,-2-6 0,7-5 0,1-6 0,2-7 1,0-8-1,-2-6 0,-2-8 0,3-5 0,0-5 0,1-2-216,-3-2 0,1 2 1,-5-1-1,1 1 1,1 0-1,-2 4 1,1 3-1,-3 2-19,3-1 1,-6 9 0,6 6 0,-2 8 0,-1 5 0,1 1 0,2 2 0,2 2 0,4 2 0,0 1 0,-2 1 0,-1-1 66,1 0 0,6 3 0,2-5 0,-1-1 1,-2-2-1,-2-3 0,1-4 0,-1-4 1,1-3-1,-1-4 0,-1-3 183,-4-4 1,3-6-1,-6-4 1,0-5-1,2-2 1,-1 1-1,1 1 1,-2-2-1,2-2 1,-2-4 0,2 0-1,-1 3-297,-1 3 1,-1 4 0,-3-2 0,1 5 0,2 6 0,-1 8 0,1 11 0,0 9-10,-2 4 1,-1 7 0,-1-2 0,3 3 0,0 2 0,1-2-1,2-2 1,2-1 0,4 2 0,1-1 0,1-1 0,-1-4 158,1-4 0,-1-4 0,2 0 1,1-4-1,3-2 0,-3-3 0,-1-3 1,-1-5-1,-1-4 0,0-6 1,1-2-1,-2-4-70,-4-1 1,2 2 0,-4-4-1,-1 1 1,1 0 0,-3 2-1,1 2 1,0 0 0,-2 1-1,0 2-120,2 2 1,-2 6 0,7 3 0,1 4-1,2 2 1,1 4 0,1 5 0,-1 2-1,2 3 1,2-1 0,1 1 63,-2-1 0,6 0 0,1-1 0,1-2 1,1-1-1,-2 0 0,1-1 0,4 1 1,3 1-1,3 2 41,2 1 0,-5 0 0,3 1 0</inkml:trace>
  <inkml:trace contextRef="#ctx0" brushRef="#br0">21105 12388 8361,'-14'-5'218,"0"-3"0,-1-1 0,2-4 0,2 2 0,3-2 0,0 2 0,2 0 0,-2 1 0,0 1 0,-3 1 297,-2 3 1,5 5-1,3 5 1,5 4-1,5 4 1,3 1 0,1 1-1,1 1 1,0 1-1,-1 4 1,1 1-134,1 4 1,-3-4 0,2 4 0,1 3 0,2 3 0,3 1 0,1 2-1,4 5 1,1 7 0,5 6 0,5 4 0,8 7-346,-17-28 1,1 0 0,1 3 0,1 0 0,4 5 0,1 0 0,1 1-1,3 0 1,2 1 0,2-1 0,2-1 0,2 0 0,1-2 0,1-1 0,2-2-1,0-1 1,4-2 0,1 0 0,0-3 0,1-1 0,1-2 0,-1-2 0,-1-3-1,-1-1-34,-2-1 0,-1-1 0,-4-1 0,-2 1 0,-3 0 0,-1-1 0,-2 1 0,-1 0 1,27 19-1,-11-1 0,-8-3 0,-8-2 0,-3-1 0,-8-2 0,-4-2 0,-9-4 977,-3-4 0,-4-3 0,-2-5 1,1 1-796,2-1 1,5-4 0,-4-1 0,0 3 0,1 0 0,-4 3-1,-1-1 152,-2 1 0,4-1 1,1 0-1,0-1 1,1-2-1032,4-1 0,3 0 1,1 4-1,1-1 1,-1 0 693,0 1 0,7-3 0,2 10 0</inkml:trace>
  <inkml:trace contextRef="#ctx0" brushRef="#br0">23522 15266 8394,'0'-19'750,"0"0"1,0 1 0,0 2 0,-1 3-446,-4 4 0,3 10 1,-2 12-1,2 6 1,0 4-1,-1 4 1,-2 3-1,2 5 0,2 2 1,1 5-1,0 4 1,0 7-1,0 4 1,1 4-1,2 3 0,2 2-455,-2 2 1,-1 3-1,-2-1 1,0-5-1,0-7 1,0-10-1,0-8 1,-2-6-1,-1-6 1,-3-4-1,-2-6 58,-3-7 1,-2-6 0,0-10 0,2-5 0,3-2 0,0-4 0,1-5-1,-1-6 1,2-7 0,0-3 0,1-1 0,0 0-240,0-1 1,0 1 0,5-5-1,0 0 1,0 1 0,0 2-1,0 3 1,2 2 0,1 3-1,2 3 1,0 5 0,1 5 396,4 3 1,3 2 0,1 1 0,0 3 0,1 6 0,1 2 0,1 2 0,4 0 0,1 0 0,4 0 0,1 0 0,2-2 187,0-2 1,0 0 0,-1-4 0,1 0 0,-2 0 0,-1-3-1,-4-1 1,-1-3 0,-3-1 0,-4-1 0,-3-3 0,-3 3-283,-1 1 1,-3-3-1,-2-2 1,1 0-1,2 0 1,-2 2-1,-1 0 1,-2 0-1,0 1 1,0 2-357,0 2 1,0 9 0,-2 8 0,-1 12 0,-3 5-1,-2 7 1,-2 4 0,2 4 0,3 0 161,4 0 1,1 5 0,0-3 0,0 0 0,0-4 0,0-4 0,1-5 0,4-3 0,5-3 221,2-4 0,-4-3 0,-1-11 0</inkml:trace>
  <inkml:trace contextRef="#ctx0" brushRef="#br0">23767 15079 8289,'-8'-43'287,"-3"0"0,6 1 1,2 4-1,1 6 1,2 9-1,0 14 1,0 12-1,0 8-299,0 3 0,6 2 0,4 2 1,3 3 11,1 1 0,7 2 0,1 5 0</inkml:trace>
  <inkml:trace contextRef="#ctx0" brushRef="#br0">24429 15295 8289,'-15'17'236,"2"-2"1,2-4 0,3-2 0,0 1-1,2 1 1,0 2 0,2 1 2368,3 1-2597,1-1 0,0 2 0,0 2 0,1 3 0,3 3 0,2 4 0,2 6 1,2 3-1,-1 4 0,-1 6 0,0 5 0,-2 4 0,1 2 0,-4-1 1,-1 1-1,-4-1 0,-1-2 0,-4-6 0,1-5 0,-2-4 0,0-5 1,-3-7-1,-2-7-106,-1-5 1,-1-8 0,1-3-1,0-5 1,1-6 0,2-9 0,1-7-1,0-5 1,1-4 0,1-2-1,0-6-96,0-2 1,5-2 0,-2-2-1,3-1 1,2-2 0,2 3 0,1 5-1,3 6 1,2 4 0,4 1 0,0 2-1,3 3 380,-1 5 0,5 8 0,2 3 0,0 1 1,1 4-1,-1 1 0,1 2 0,1-1 0,1-2 1,0-2-1,0 2 0,0-1-8,-2 0 0,4-3 1,-7-6-1,0 1 0,0-4 1,0 0-1,-1 0 0,-4 0 1,-2-2-1,-4-1 0,-2 1 1,-3 2-557,-1 2 1,-2 4-1,0 4 1,0 4 0,0 9-1,0 4-32,0 3 0,0 7 0,0 1 1,0 2-1,1-1 0,4-1 0,3-1 1,2 0 409,-1-4 0,1 6 0,4-1 0</inkml:trace>
  <inkml:trace contextRef="#ctx0" brushRef="#br0">24630 15093 8167,'-5'-29'343,"-1"2"1,-2 3-1,-2 5 1,1 3-1,-1 3 1,-1 4 0,0 6-1,1 6 1,5 6-1,4 4-658,1 2 0,1-1 315,4 0 0,10 7 0,7 1 0</inkml:trace>
  <inkml:trace contextRef="#ctx0" brushRef="#br0">24961 15194 8160,'-21'0'121,"7"-6"0,-2-4 1,6-3-1,4-1 1,3-1-1,1 1 1,2 0-1,2-1 0,2 1 1,4-1-1,2 3-1432,0 2 1,-1-1 1310,6 6 0,-1 0 0,0 5 0</inkml:trace>
  <inkml:trace contextRef="#ctx0" brushRef="#br0">25277 15467 8160,'0'-11'351,"0"-2"1,0-3 0,0 0-1,2 0 1,1 0 0,2-1 0,-2-2-1,-1 1 1,-4 2-23,-3 2 0,2 1 1,-6 3-1,-2 7 0,-2 8 1,0 8-1,2 6 0,3 5 1,0 5-1,1 4 0,1 4-703,3 3 1,3 0-1,5 0 1,4-3-1,4-1 1,3 0-1,2-1 1,4-3-1,3-3 1,6-7 0,1-6-1,1-7 367,1-2 1,4-9-1,-6-9 1,-3-8-1,-5-10 1,-3-8 0,-4-6-1,-2-5 1,-6-3-1,-2-2 1,-2 1 0,-1-3 246,0-1 0,-3-1 0,-1 1 0,0 5 0,0 7 0,-1 11 0,-4 7 0,-5 9 0,-3 9 0,-1 12 0,1 14-248,4 8 1,-4 4 0,5 4 0,0 4 0,3 4 0,3-1 0,2 1 0,0-1 0,2 2 0,3-1 0,4-2 0,4-2-70,2-1 0,1 3 1,1-8-1,4-3 1,1-7-1,2-4 1,0-7-1,-1-3 1,-1-5-1,-1-1 0,0-4 1,-4-3 294,-1-4 0,-3-6 0,-2-2 0,-3-2 0,-1-1 1,-4 1-1,-2 0-121,-1 1 1,0 10-1,0 8 1,2 10 0,3 6-1,4 3 1,6 0-1,2 1 1,6 0-98,4 3 0,5 1 0,11 4 0</inkml:trace>
  <inkml:trace contextRef="#ctx0" brushRef="#br0">27479 15510 8464,'0'-30'349,"1"-2"1,2-1 0,4 1 0,1 1 0,1 2 0,1 1-1,0 0 1,-1 5 169,-1 3 0,-1 9 0,-6 3 1,2 3-1,2 7 0,-2 8 1,-3 9-1,-4 10 0,-4 9 1,-4 10-1,0 11 0,-4 11 1,7-29-1,0 0 0,0 3 1,-1 0-545,0 1 0,1 1 0,-1 0 0,1-1 0,0-2 1,2 0-1,-2 1 0,0 0 0,-1 1 0,1 0 0,0 0 1,2-1-1,1-2 0,1-2 0,0 29 0,3-18 0,2-14 1,0-13-1,2-8-197,3-7 1,-2-6 0,6-11-1,1-8 1,0-6 0,-1-8 0,2-7-1,1-6 1,-1-5 0,-2-5 0,3-5-1,0-2 362,3-3 0,-1 1 0,0 4 1,1 1-1,-1-1 0,-1 2 1,-2 5-1,-1 8 0,1 11 1,0 10-1,0 9-50,-1 5 0,-5 5 1,3 7-1,-2 6 1,-1 3-1,0 1 1,1-1-1,1-2 1,1-1-1,-2 1 1,2 2-1,-2 1 99,1 1 0,-3-1 1,-2 0-1,1 1 1,4-1-1,-1 0 1,2-1-1,0-3 1,3-5-1,2-4-157,1-1 1,-1-1 0,-2-6 0,-1-6 0,1-4 0,2-1-1,1 1 1,1-1 0,-2-1 0,-2 1 0,-2 2 0,2 2-110,2 0 1,2 4 0,-1 2 0,0 3 0,-1 7-1,-2 6 1,-3 5 0,0 1 0,0 0 58,4 1 0,-1 1 0,0 1 0,-1 3 1,2-3-1,4-1 0,4-3 0,-3-2 0,-1-3 1,-2-2-1,1-1 0,-1 0 90,1 0 1,-3-2 0,0-6-1,-4-4 1,-2-1 0,-1-4-1,0-4 1,-1-3 0,0-1-1,-4 1 1,-4-2 0,-2-1-245,-2-4 0,-2 4 0,-4-2 0,0 0 0,-1 0 0,1 2 1,-1-1-1,1 3 0,1-1 0,2 3 0,2 2-129,-3 2 1,6 7 0,1 7-1,5 8 1,5 5 458,5 2 1,2-3-1,4-2 1,2-5-1,1-4 1,0-1-1,2 0 1,3 0-1,3-1 1,2-4-1,1-6 1,2-7-278,2-6 1,4-3 0,-4-3-1,-2-2 1,-2-4 0,-3 0-1,-3-3 1,-5 1 0,-4 1 0,-6 0-1,-4 1 1,-3-4 104,-2-2 1,0 5-1,0 4 1,0 2 0,0 4-1,-2 3 1,-1 5-1,-3 5 1,-2 6 0,-4 9 130,0 12 0,2 8 0,1 9 0,-3 5 0,0 7 0,-3 6 0,2 3 1,2 3-1,2 2 0,-1 0 0,0 0 0,2 0-215,2 3 1,1 1-1,5-8 1,0-5 0,0-6-1,2-6 1,3-6 0,4-11-1,4-10 1,1-8 0,1-7 295,-1-7 1,2-7 0,2-9 0,2-2 0,3-3 0,1 0 0,0-1 0,-2 4 0,-1 2 0,-3 3 0,-2 3 0,-2 5-141,0 3 0,-4 8 0,-2 4 0,0 8 1,-2 5-1,1 6 0,-3 2 0,1 4 1,2 1-1,1 4 0,1 1 14,-1 2 1,7-5 0,-3-2 0,6 1-1,1-3 1,0 1 0,1-5 0,-1-3-1,2-5 1,1-2 0,2-2 0,0-3-160,1-1 0,-2-11 0,-1-5 0,1-5 0,-1-4 0,2-3 0,0-2 0,-2-2 0,-1-3 0,-3-2 0,-2-4 0,-2-4 198,0-3 1,-1-5 0,-3 4 0,-4-3 0,-1-4 0,0-1-1,-2-2 1,-1 4 0,-2 4 0,0 7 0,0 4 0,0 8-185,0 6 1,-7 12 0,-2 9-1,-3 6 1,1 7 0,2 8-1,-3 5 1,0 5 0,-3 3 0,1 4-1,1 5 80,3 4 0,-1 1 0,5 2 0,0 1 0,-2 4 1,1 1-1,1 2 0,3 0 0,3-1 0,4 3 1,6 1-1,4 0-102,5-4 0,5-2 0,8-10 0,4-5 0,2-8 1,5-6-1,3-8 0,1-7 0,-4-6 0,-3-5 0,-3-4 1,-2-6 308,-3-4 1,-3 2 0,-5-7 0,-5 0-1,-5-2 1,-3 1 0,-3-3 0,-1 3-1,-4-2 1,-1-1 0,-2 0 0,0-1-156,0 0 1,0 5 0,-2 2-1,-3 1 1,-3 3 0,-1 4-1,-1 4 1,-1 6 0,-2 2-1,0 4 1,2 2 0,1 6-251,-1 3 0,0 8 1,1 2-1,4 5 0,1 0 1,1 1-1,0 0 0,3 0 1,1 0-1,0 1 1,1 2-1,4 1-587,5-1 1,7-3 0,4-3 0,1-4 0,6 1 0,4-4 0,6-2 0,4-5-1,1-4 1,1-5 777,4-2 0,4-7 0,5-2 0</inkml:trace>
  <inkml:trace contextRef="#ctx0" brushRef="#br0">30298 15510 8459,'-6'-15'576,"-2"-5"0,-5 11 1,2-4-1,3-3 0,0-2 1,2-1-1,-1 0 0,4-2 1,2-1-1,2-2 0,2 0 317,2-2 1,5 6-1,-5 0 1,-2 4 0,0 4-1,0 0 1,0 4 0,-4 5-1,-7 8 1,-5 9 0,-3 9-1118,-3 7 1,1 5 0,-6 8-1,0 1 1,0 0 0,2 3-1,1 1 1,5-2 0,5-1-1,6-2 1,4-1 0,1-4-114,0-4 1,6-12 0,5-8 0,5-7-1,5-6 1,1-4 0,2-7 0,0-10-1,0-11 1,2-7 0,-1-5 0,1-5 833,-2-5 1,0-3 0,5-3 0,-1-2-1,1-3 1,2-3 0,-1-5 0,0-1 0,-4 2-1,-4 9 1,-4 9 0,-4 12-549,-4 10 0,-5 17 1,-10 14-1,-5 9 1,-3 11-1,-1 8 1,0 9-1,-2 5 1,0 3-1,0 2 1,3 6-200,0 3 0,5-5 0,0-1 0,2-2 0,3 0 1,1 0-1,4-2 0,4-1 0,8-5 0,9-5 0,4-8 1,3-6-1045,4-5 0,3-3 1,7-4-1,4-4 1,5-5 1293,3-5 0,2-9 0,-1-8 0</inkml:trace>
  <inkml:trace contextRef="#ctx0" brushRef="#br0">20055 13511 8353,'0'-15'487,"0"6"0,0-1-256,0-1 1,2 6 0,1 5 0,2 10 0,-2 6 0,-2 4 0,-1 4 0,0 5 0,0 5 0,0 4 0,0 5 0,0 7 0,0 4-1,0 8 1,0 7 0,0 10-201,0-38 0,0 1 0,0 1 1,0 2-1,0 0 0,0 1 0,1 2 1,0 1-1,0 1 0,1 1 1,1 0-1,1 0 0,-1-2 0,2 0 1,0-1-1,1 0 0,0-2 1,1 0-1,0 2 0,0-1 0,0-1 1,0 0-1,1 0 0,-1 0-29,0-4 0,0 0 0,0 2 0,1-1 0,-1-3 0,0 1 0,0 2 0,0 1 0,0 1 0,-1 1 0,-1 1 0,0 0 0,-2 1 0,0 0 0,0 0 0,-1 0 0,0 0 0,1 1 0,-2 1 0,-1-1 0,0 2 0,-1-1 0,-2 0 0,-1-1 101,0 0 1,0-2-1,2-1 1,-1-1 0,0-3-1,-1-2 1,-4 37 0,1-7-1,-1-8 1,2-9-1,-1-8 1,3-7 0,-1-4-1,0-5 1,2-5 449,1-5 1,4-5 0,3-6-1,3-8 1,1-8-869,1-5 0,-7-1 0,2 0 0,-4-1 315,-1 1 0,0 6 0,0 1 0</inkml:trace>
  <inkml:trace contextRef="#ctx0" brushRef="#br0">21033 17237 9488,'-6'-14'106,"3"-2"0,-5-2 0,0-1 0,1 1 0,1 2 1527,3 2 0,0 0-1401,-2-1 1,3 4 0,-4 6-1,1 13 1,-1 11 0,-1 12-1,-1 6 1,-1 7 0,-6 9-1,-4 8 1,-2 6 0,-1 5 0,1 3-1,-1 3 1,1 1 0,0-1-1,4-4 1,1-7 0,3-10-1,2-7 1,3-9-3433,1-7 3179,2-13 1,7-18 0,3-13 0,4-10 0,3-11 0,-1-7 0,-2-5 0,4-5 0,3-3 0,5-2 0,0 0 0,1-1 0,-1-1 0,1-1 0,-1 2-1,1 0 1,-1 4 0,0 5 0,-3 7 0,-2 6 158,-2 6 0,-6 15 0,-3 14 1,-4 12-1,-1 6 0,0 3 0,0 0 1,0 0-1,2 1 0,3 2 1,4 0-1,4-3-71,2-4 1,-1-4 0,0-4-1,2 0 1,3-4 0,4-2-1,1-4 1,0-7 0,1-8-1,3-6 1,-1-4 0,-2-2-115,-1-2 1,-6-2-1,-1 2 1,-4 1 0,-5 4-1,-1 1 1,-4 3 0,-3 4 61,-5 4 1,3 10 0,-2 10-1,2 3 1,2 1 0,0 1-1,2-1 1,2 0 0,6 1 0,3 1-1,1 1 1,1 3-58,-1-3 1,0-1-1,2-2 1,4 1-1,2-2 1,2-2-1,-2-3 1,1-2 0,-1-3-1,2-1 1,0-4-1,-2-2 30,-1-6 1,-2-3-1,-4-1 1,-3-2 0,-2-3-1,-5-4 1,-4-1 0,-1 0-1,0-1 1,-1-2-1,-4-2 1,-5 0-107,-2 0 1,-9 7 0,-3 1 0,-3 2 0,-2 1 0,0 6 0,0 5-1,-1 6 1,-2 2 0,-1 4 0,1 5 0,3 4-673,5 5 0,0 3 1,8 9-1,3 1 1,2 3-1,3 0 790,3 0 0,10 5 0,3-3 0</inkml:trace>
  <inkml:trace contextRef="#ctx0" brushRef="#br0">22084 17554 8527,'8'-23'128,"3"-2"1,-5 4 0,1 0 0,1-1 0,-2-1 0,2-1 0,-2 2-1,1 3 1,-4 3 0,-1 1 0,-4 3 170,-3 2 1,2 4 0,-8 6 0,-4 1 0,-2 4 0,-2 6 0,-1 7 0,1 6 0,2 3 0,1 2 0,1 1 0,2 2-381,4 2 1,3 1-1,6-3 1,0 1 0,1-1-1,4-1 1,6-2-1,5-2 1,6-3 0,4-7-1,6-4 1,2-5 83,1-2 1,5-2 0,-2-11-1,4-7 1,1-9 0,-2-4-1,-2-3 1,-6-2 0,-2-3 0,-4 0-1,-3-2 1,-5 0 46,-3-3 1,-8 5 0,-3 3 0,-4 5 0,-2 4 0,-4 3-1,-5 4 1,-2 4 0,-3 8 0,1 2 0,-2 4 0,-2 2-113,-1 6 1,0 4 0,5 4 0,1 3 0,2 1 0,3 4 0,1-1 0,4 1 0,1-2 0,2 1 0,0 3 0,0 0-22,0 1 0,4 0 0,4-2 0,6-1 0,4-2 0,1 0 0,1-2 1,3-4-1,1-6 0,-2-4 0,-1 0 0,-2-1-1217,0-1 1,1-3 1299,-6-7 0,0 2 0,1-4 0</inkml:trace>
  <inkml:trace contextRef="#ctx0" brushRef="#br0">22055 17050 9580,'-13'-24'296,"3"2"0,6 1 1,2 3-1,4 2 1,2 2-1,6 1 1,4 4-1,6 4 1,4 3-1,3 2-435,2 0 1,6 7-1,3 2 1,5 4 0,4 1 118,1 1 0,6 5 1,-3 3-1</inkml:trace>
  <inkml:trace contextRef="#ctx0" brushRef="#br0">23076 16748 8607,'-14'-13'906,"1"5"0,4 8 1,4 10 2297,3 7-3270,2 6 1,0 12-1,0 3 1,0 4-1,0 3 1,0 2-1,-1 6 1,-3 5 0,-2 4-1,0 4 1,-2-1-1,1-2 1,1-6-1,3-2 1,1-6 0,2-4-1,2-10 1,2-8-1,6-8 1,3-3-1,1-3 1,1-3-508,-1-5 1,-4-10 0,-3-5 0,0-3 0,-4-1 0,-3 0 0,-5-2 0,-6-2-1,-6-3 1,-7 0 0,-4 1 0,0 0 922,-1 0 0,0 4 0,0-3 0,2 3 0,2 3 0,2 2 0,2 3 0,4 1 0,2 2 0,4 1 374,2-1 0,13 2 0,4 6 0,10 2 0,3-1 0,3 1 0,1 0 0,6 0 0,-1 0 0,0-1 0,-1 1-824,0 2 1,1-6 0,2 6 0,2-3 0,-2 3 0,-2-1 0,-1 1 0,0-3 0,0 1 0,-2 1 0,-2 2 0,-2 4 99,-3 0 0,6 3 0,-4-1 0</inkml:trace>
  <inkml:trace contextRef="#ctx0" brushRef="#br0">23752 17769 8893,'-28'0'1180,"5"0"1,4-1 0,3-2 0,3-4-1181,4-1 0,9 18 0,8-1 0</inkml:trace>
  <inkml:trace contextRef="#ctx0" brushRef="#br0">15624 14359 8142,'5'-9'8,"-1"-1"0,0-1 0,-1-2 0,0-1 407,2 0 1,0-1 0,-7 4 0,-3 6-1,-4 12 1,-4 7 0,-3 7 0,-2 3-1,-2 4-324,-3 4 0,-2 10 0,-9 0 0,-4 7 0,-4 7 0,-3 8 0,22-29 0,-2 0 0,-1 3 1,0 1-1,-2 2 0,0 1 0,-1 3 0,0 0 0,1 1 0,0 0 0,1 0 0,0 0-177,0-3 1,1 0 0,3-2 0,0-1 0,-2 2 0,0 0 0,1-2 0,0 0 0,0-1 0,0 0 0,1-2 0,0-1 0,0 0 0,0-1 0,-24 30-1,-1-1 1,2-1 0,3-3 0,4-2 245,6-7 0,2-6 1,3-5-1,0-2 1,4-1-1,5-4 1,5-4-1,3-3 1,1-4-1,1-1 0,-1 0 1,0 1-177,-1 1 1,3-1 0,-1-4 0,-1 1 0,0-2 0,2-1 0,0-1 0,2-1-175,0 0 1,1-4-1,5 0 1,1-1 189,4-1 0,10 11 0,7-3 0</inkml:trace>
  <inkml:trace contextRef="#ctx0" brushRef="#br0">13466 17237 8222,'-7'-14'60,"6"-5"1,-4-2-1,3 0 1,2 0-1,0 4 1288,0 1-1253,0 1 0,0 1 1,0-1-1,0 1 1,0 3-1,0 6 1,0 10-1,2 8 0,3 6 1,3 6-1,1 6 1,1 6-1,1 3 1,2 4-1,1 3 1,1 2-1,-1 4 0,1 3 1,-1 1-1,0-1 1,1-1-678,-1-2 610,1-14 0,-6 9 0,-1-12 0,-2-3 0,-2-6 0,-4-4 0,-7-7 0,-5-3 0,-6-5 0,-1-2 0,-2-3 0,-3-3 0,-3-3 1,-2-5-1,0-3 0,0-5 0,1-2 0,-1-4 0,2-5 0,3-7 0,5-1 0,3-2-159,1 0 1,6-1 0,1-5 0,1 1-1,4 4 1,1 6 0,4 5 0,3 4 0,3 3-1,1 4 1,1 4 0,1 8-45,2 2 1,1 2 0,2 0 0,2 0 0,1 0-1,0 0 175,2 0 0,1 6 0,7 2 0</inkml:trace>
  <inkml:trace contextRef="#ctx0" brushRef="#br0">13725 16921 8125,'-15'-15'117,"6"-4"0,1 0 0,1 1 0,4 2 0,3 3-501,5 4 0,-2 4 384,7 10 0,-1 3 0,6 6 0</inkml:trace>
  <inkml:trace contextRef="#ctx0" brushRef="#br0">14156 17151 8339,'-14'-8'55,"0"-3"1,-1 4 0,1-1 0,0-1 0,1-1 0,2 2-1,1 0 1,-1 2 0,-2-1 0,-1 2 0,-1 1 122,1-1 1,-1 0 0,1 5 0,0 2 0,1 2 0,2 6 0,3 4-1,1 4 1,4 3 0,1 0 0,2 1 0,0-1-83,0 0 1,2-2 0,3-5 0,4 0-1,4 1 1,3-2 0,2-2 0,1-3-1,0-2 1,0-3 0,1-1 0,-1-4-29,2-2 1,-5-3 0,3-4 0,-3 1 0,-4-1-1,0-2 1,-3-1 0,1 0 0,-1-1 0,-1 1-301,-1 0 0,-2 2 0,-5 8 0,0 8 0,0 8-181,0 2 0,4 5 0,1 0 0,0-1 0,1-2 413,4-2 0,3 1 0,1-1 0</inkml:trace>
  <inkml:trace contextRef="#ctx0" brushRef="#br0">14487 16849 8166,'0'-29'327,"0"0"1,0 2-1,-1 3 1,-2 5-1,-4 4 1,1 7-169,-1 8 0,-2 12 0,2 8 0,1 3 0,-2 2 0,2 2 1,-2 2-1,1 0 0,-1 0 0,2 0 0,-1-1 0,4 1-356,2 0 1,1-2-1,0-3 1,1-5-1,4-3 1,6-3-1,7-3 1,6-6 0,3-4-1,3-4 1,2-6-1,2-3 22,-2-1 1,1-1 0,-2 1 0,-6 0 0,-2 1 0,-6 2 0,-4 3 0,-10 3 405,-12 6 0,-6 6 0,-7 7 0,0 1 0,-1-1 0,-1 0 0,0 1 0,2-1 0,-1 1 0,3-1 1,-1 0-1,3-1-177,2-3 1,7 1-1,1-5 1,1 2 0,4 4-1,3-1 1,5 0-1,5-3 1,2 0-65,3 0 1,4-3-1,0 4 1,0 1-1,0-1 1,2-1-1,0 0 1,1-1 0,1-1-1,2-1 1,3 0-1,0 0-734,1-2 0,1-2 0,4-1 0,3 0 744,0 0 0,11 0 0,-4 0 0</inkml:trace>
  <inkml:trace contextRef="#ctx0" brushRef="#br0">15696 16618 8166,'0'-22'382,"0"-4"0,0 6 0,0-1 0,-2 2 1,-1 9-199,-2 13 0,0 7 1,5 14-1,0 1 0,0 3 1,0 2-1,2 4 0,1 4 1,4 3-1,1 3 0,3 0 1,0 3-457,-1 1 1,7 1 0,-2-2 0,2 1 0,2-2-1,1-3 1,-3-4 0,1-6 0,-2-3 0,0-4 0,-5-5 217,-3-7 1,-5-11 0,-8-1 0,-4-7 0,-6-3 0,-2-3 0,-4-2 0,-1-3 0,-4-1 0,-1-3 0,0 1 0,1 0 252,2 0 0,5-5 1,-4 5-1,3 1 1,2 2-1,2 2 1,3-1-1,2 1 0,5 1 1,4 4-139,9 4 0,5 3 0,8 2 0,4 0 0,4 0 0,4 0 1,3 0-1,2 2 0,3 1 0,2 2 0,-1-2 0,-1 0-16,-1 2 1,-6-3 0,4 4 0,-2-1 0,-5 0 0,-4-2-1,-7-2 1,-4-2 88,-6-4 0,-4 2 1,-10-7-1,-3-1 0,-1-2 1,1-1-1,0 1 0,1 2 1,1 1-1,1 1-324,-1 1 1,6-3 0,-2 7 0,7 4 0,1 5 0,2 3 0,0 3 0,3 0 0,4 1 0,2-3 150,3 2 1,0 2 0,-2 2 0,3-3 0,0-2 0,1-4 0,-1-1 0,-1 0 0,0-2 0,-1-1 0,0-2 149,-1 0 1,-9-7 0,-4-2 0,-5-4-1,-5-1 1,-4 1 0,-4 2 0,-3-1-1,-3-2 1,-4-3 0,-1-1-167,0 2 0,0 2 0,-4-1 0,-1 2 0,2 2 0,3 3 0,4 2 0,4 3 0,2 1 0,0 4 0,1 2 0,3 6-3831,5 3 3886,4 8 0,1 1 0,0 7 0</inkml:trace>
  <inkml:trace contextRef="#ctx0" brushRef="#br0">15466 16719 8142,'-29'0'-117,"5"0"0,3-1 0,4-3 1046,4 0-743,8-8 0,-1 9 0,7-5 1,4 0-1,6 2 0,7-2 1,6 0-1,3-2 0,2 2 1,1 3-1,2 4 0,3 1 1,2 0-1,1 0 0,1 1 0,-1 3 1,2 2-187,2 2 0,7 8 0,2 6 0</inkml:trace>
  <inkml:trace contextRef="#ctx0" brushRef="#br0">17106 16748 8121,'-7'-15'70,"-1"1"1,-6 1-1,0 4 1,1 6-1,3 6 1,5 6-1,4 6 1,1 4-1,1 5 1,4 3-1,5 2 1,3 0-41,1-1 0,0 1 1,1 2-1,1 2 1,1 4-1,4 1 1,1 1-1,4 1 0,1 1 1,0 2-1,-1 0 1,-4 2-89,-1 3 1,-3-5 0,-9 2-1,-4-7 1,-3-2 0,-4-6 0,-4-4-1,-9-7 1,-7-5 0,-5-3 0,-2-3-1,-1-1 414,-4-4 1,4-8 0,-5-4 0,-1-6 0,0-2 0,0-6 0,6-2 0,6-7 0,5-3 0,5-5 0,4-2 0,4-1-456,2 0 0,4 1 0,5 2 0,5 3 1,2 4-1,4 4 0,2 5 0,3 3 1,1 5-1,4 3 0,-1 5 0,1 2-827,-2 3 0,-5 1 0,5 2 926,2 0 0,1 7 0,2 1 0</inkml:trace>
  <inkml:trace contextRef="#ctx0" brushRef="#br0">17293 16618 8121,'-23'-24'401,"6"-1"1,4-2-1,3-2 1,1 2 0,1 1-1,3 4 1,3 3-535,2 3 0,2 8 0,3 3 0,4 6 0,4 7 0,3 7 0,3 2 0,5 4 133,4 3 0,0 3 0,1 2 0</inkml:trace>
  <inkml:trace contextRef="#ctx0" brushRef="#br0">17710 16705 8121,'14'0'147,"-4"0"0,-2-2 0,-2-3 0,-4-3 0,-5-1 1,-7-1-1,-4-1 0,-4-2 3895,-1-1-4040,-7 6 1,6-3-1,-6 4 1,2 1-1,0-1 1,0 4-1,0 2 1,0 1 0,0 1-1,2 4 1,1 5-1,5 4 1,5 5-1,6 5 1,3 3-1,2 2 1,2 0 0,4 0-1,7-1 1,6 0-1,4-4 1,2-5-1,3-5-157,0-4 0,-4 1 0,-1-6 0,-3-2 0,-2-3 0,-2-5 0,-2-4 0,-1-4 0,-3-2 0,-4-1 0,-1-1 0,0-2 166,-2 1 0,-1-3 0,-2 2 0,0 1 0,0 2 0,0 5 0,0 7-218,0 8 1,0 9-1,0 5 1,0 2 0,1 1-1,2 2 1,4-3 0,1 1-1,3-3 207,2-2 0,1 5 0,1 1 0</inkml:trace>
  <inkml:trace contextRef="#ctx0" brushRef="#br0">17839 16086 9177,'-6'-8'98,"-4"3"0,-1 7 0,2 6 0,4 8 1,3 5-1,1 6 0,-2 5-98,-2 6 0,0 4 0,5 1 0</inkml:trace>
  <inkml:trace contextRef="#ctx0" brushRef="#br0">14905 18359 8134,'-8'-14'249,"-4"4"1,8 1 0,0-2 0,3-2 0,1-3 0,1-3 0,4-5-42,5-4 1,4 0 0,5-1 0,4-1 0,1-2 0,0-2-1,1 2 1,2 3 0,2 5 0,2 7 0,-1 6 0,0 6-1,-4 6 1,-4 9 0,-4 11 0,-2 9-901,-2 8 618,-6 4 0,0 1 1,-5-1-1,2-2 1,-2-4-1,-1 0 0,-2-6 1,0-4-1,0-7 1,2-5-1,2-6 0,6-8 1,3-9-1,1-11 1,1-7-1,-1-6 0,2-4 1,0-2-1,0 1 1,-3 1-1,-2 2-216,-3 3 0,-2 8 0,-6 5 0,-1 5 0,-4 4 0,-3 7 0,-2 4 435,1 4 0,7 5 0,2-5 0,8-2 0,5-2 1,3-1-1,1 0 0,4 0 0,2 0 0,2 0-7,2 0 0,2 5 0,-2 2 0,-1 1 0,-4 3 0,1 2 0,-3 1 0,1 0 0,-3 1 0,-2-1 0,-2 1 0,-1-1 493,-3 0 0,1 1 0,-8-4 0,-3-6-674,-3-10 1,-2-6-1,5-5 1,0-2-1,0-1 1,0 0-1,-2 0 1,-1-1-1,-2 3 1,2 1-146,2 1 1,1 6-1,1 1 1,4 3-1,5 5 1,2 5 0,3 1-1,-1 2 256,0 0 1,1 2-1,1 4 1,1 1 0,3-1-1,-1 0 1,0 1 0,2-1-1,0 1 1,-1-1-1,-2-1 1,-1-2 70,3-1 0,-4-6 0,3 4 0,-3-1 0,-2-4 0,1-3 0,-3-5 0,0-6 1,-4-5-1,0-5 0,-2 0 12,0 1 1,4-4 0,-5 3 0,0 0 0,-1 0 0,1 4 0,-2 1-1,1 1-399,0 1 0,0 7 1,4 7-1,0 8 1,-2 5-1,2 2 1,0 1-1,3 1 1,0 2-1,0-1 1,-1-2-387,1-2 1,4 6 0,2-1-1,2-2 1,-1-1 0,0-3 633,1-3 0,-3 2 0,5-4 0</inkml:trace>
  <inkml:trace contextRef="#ctx0" brushRef="#br0">16386 17626 8134,'-6'-29'592,"4"0"1,-2 0 0,0 2-1,1 3 1,-2 5 0,1 5-556,-3 4 0,6 12 1,-4 10-1,3 7 1,2 5-1,2 5 1,1 3-1,3 2 1,2 1-1,5 2-37,5 0 0,-2 10 0,5-2 0</inkml:trace>
  <inkml:trace contextRef="#ctx0" brushRef="#br0">16861 18115 8120,'-13'-19'179,"2"-2"1,3-2 0,2-2-1,1-1 1,0 1 0,-1 1 0,-1-2-1,-1-1 1,2 0 0,-2 3 341,0 5 0,3 3 0,-4 3 0,-3 3 1,1 9-1,2 7 0,4 10 0,3 3 1,2 4-592,0-1 1,7 2 0,2 5 0,4-1 0,1 0 0,2-3 0,2-2 0,3-1 0,0-1 0,1 0 0,-1-4 0,1-1 12,1-1 1,-4-6-1,3-1 1,0-1-1,-1-4 1,0-3-1,-5-7 1,-3-5-1,-5-8 1,-2 0-1,-3-3 1,-1 1-58,-2-4 0,0 4 0,0-1 0,-2 3 0,-2 2 1,-4 2-1,0 2 0,1-1-86,1 1 1,4 8 0,-3 6 0,5 8 0,5 4 0,5 3-1,3-1 1,1 0 0,2 1 0,2-1 0,1 2 263,-2 3 1,1-3-1,-1 4 1,3-6 0,-3-3-1,-1-3 1,-1 0 0,-1-1-1,0-1 1,-1-4 226,-3-6 1,-4-4-1,-4-6 1,1 0 0,2-1-1,-2-1 1,-1-1 0,-2-3-1,0 3 1,0 1 0,0 1-214,0 1 0,1 1 0,4 4 1,5 4-1,1 5 0,0 5 1,-1 6-1,1 5 0,1 5 0,3-1-1473,-1 1 0,2 5 1,3-2-1,4 1 1395,-1-1 0,12 10 0,-4-4 0</inkml:trace>
  <inkml:trace contextRef="#ctx0" brushRef="#br0">17839 18072 8120,'-1'-15'191,"-2"-1"0,-4-1 1,1-4-1,0 0 1,2-1-1,1 1 0,0-1 1,-3 1 3647,-2 0-3741,4 2 0,-7 0 0,5 1 1,-2 4-1,-3 4 0,-2 4 0,-2 2 1,1 4-1,0 5 0,1 6 1,2 5-1,1 5 0,0 2 0,2 2 1,4 2-1,2 2 0,2 0 0,0-2 1,2-1-1,2-4 0,6 0 1,3-1-392,1 0 1,1-3 0,-1-7 0,0-3 0,1-2 0,-1-3 0,1-1 0,-1-2 0,0-2-1,1-2 1,-3-6 470,-2-3 0,-4 4 0,-4-1 0,1-1 0,2-2 0,-2-1 0,-1-1 0,-1 2-235,4 4 0,-2 4 0,5 10 0,0 4 0,-1 4 0,1 2 0,-2-1 0,2 0 0,-1 1-481,-1-1 1,5 1 0,-1-1 0,3 0 0,1 1 0,-1-1 537,-4 0 0,11 1 0,-4-1 0</inkml:trace>
  <inkml:trace contextRef="#ctx0" brushRef="#br0">17983 17496 8035,'0'-14'403,"-1"-5"0,-2-1 0,-4 4 1,1 4-1,-2 2 0,1 2 0,1 5 1,3 9-1,1 10 0,2 8-672,0 3 0,0 4 0,2 2 1,3 6-1,4 2 0,4 2 269,1 1 0,7 5 0,2 2 0</inkml:trace>
  <inkml:trace contextRef="#ctx0" brushRef="#br0">18415 17985 8035,'-6'-22'526,"-2"1"0,-2 2 1,2 0-1,0 1 0,2 2 1,-1 2-1,2-1 0,1 1 1,-1 0-48,2-1 0,-1 7 0,1 5 1,-2 6-1,2 7 0,2 4 0,1 5 1,0 4-1,0 1 0,1-2 1,2 1-1,4-1-681,1 3 0,0-2 1,3-1-1,-1-1 1,1-3-1,2-4 0,1-3 1,-1-1-1,-2-1 1,-1-1-1,1-3 0,1-3 92,3-2 1,-1-2 0,1-3-1,-3-4 1,-2-4 0,-5-1 0,-2-2-1,0-2 1,2-1 0,-2 1 0,-1 2-1,-2 2 469,0-1 1,0 1 0,0 0 0,1 3-413,4 6 1,-2 2-1,5 12 1,0 2-1,-1 2 1,1 1-1,-2 1 1,2-1-1,0 1 1,2-1-1,-1-1 1,1-2-96,1-1 0,2-2 0,1 1 0,1-2 0,-1-3 1,0 1-1,1-3 0,-2-5 0,-2-5 0,-2-4 166,3-2 1,-4 3 0,1-8-1,1 3 1,-2 1 0,-2 1-1,-1-2 1,1 0 0,1 0-1,-1 3 1,-1 2 0,0 1 91,0 1 1,1 6 0,-1-2 0,3 5 0,1 5 0,-1 4 0,0 2 0,-1 1 43,-1-3 1,4 1-1,-4 4 1,0 0-1,2 1 1,0-1-1,2 1 1,0-1 0,-1 0-1,2 1 1,2-1-1,2 1-2196,-1-1 0,0 0 2042,1 1 0,6 6 0,1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5782 11080 13805,'-7'0'-261,"0"0"1,2-1 197,0-1 1,0 0-1,-2-2 1,1 0-1,1 0 1,2-1-1,3-2 1,0 0-1,0 0 1,0-1-1,0 1 1,0-1-1,0-1 1238,0 0-1148,3-1 1,-2 3 0,2-1 0,-1 1 0,1 0 0,-2 0 0,0-1 0,-2 1 0,-1 1-1,-3 1 1,-2 3 0,-2 3 0,-1 2 0,1 1 0,1 2 0,1 0 0,0 2 0,0-1-1,-1 0 706,1 0 0,0 1-710,0 2 1,0-2 0,1 2 0,2-2 0,-1-1-1,0 0 1,1 1 0,1-1 0,0 0 0,1 0 0,-1 1-1,2-1 1,0 0 0,1 0 0,0 1 0,1-2 0,0 0-1,3-1 1,0-1 0,1 0 0,3 0 154,1-1-190,-1-2 1,6 2 0,-3-3-1,1 0 1,0 0 0,-1 0-1,0 0 1,2 0 0,0 0 0,0 0-1,-2-1 1,0 0 0,0-3-1,0 1 1,0-1 0,-1 1 0,-1-1-1,-1 1 1,-1-1 0,-2 0-1,0-2 1,1-1-56,0 0 1,1 0-1,-2-1 1,-1-1 0,0-1-1,0 1 1,1 1 0,0-1-1,0-2 1,0 1 0,-1-1-1,-1 2 85,0 1 1,-2-1 0,1-1 0,-1 1 0,-2 2 0,-1 1 0,-3 2 0,-2 0 0,-2 1 0,-1 0 0,-2 1 0,-1 1 104,0 1 0,-2 0 0,1 0 0,-2 0 0,0 1 0,-1 1 0,1 1 0,0 1 0,0 2 0,-2-1 0,0 1 0,1-1 53,1 0 1,0 2 0,1 0 0,-1 0 0,0 1 0,1 1-1,2 1 1,1-1 0,0 0 0,1 0 0,0 0 0,2 1-253,1 0 0,2-2 1,0 2-1,2-2 1,1 0-1,1 1 0,2 1 1,3-1-1,2-1 1,1-2-1,1 0-393,1-1 1,-1-1 0,1 3 0,1-1 0,1-2 0,2 1 0,0 0-21,2 0 1,1 0-1,-1 2 1</inkml:trace>
  <inkml:trace contextRef="#ctx0" brushRef="#br0">5412 12517 8365,'0'-5'122,"0"0"0,-2 0 0,-1-1 0,-1 1 242,-2 3 0,2-1 0,-1 0 0,-1 1 0,0 2 0,-1 0 0,0 0 0,-1 0 0,2 0-205,1 3 1,2-1 0,3 2 0,0 2 0,0 0 0,0 2 0,0-1 0,1 0 0,0 0-1,2 1 1,1-1 0,1 0-185,-1 1 0,3-1 1,-2-1-1,1 0 1,1-1-1,1 0 1,-1-1-1,0-1 1,0-1-1,1 1 1,-1-2 169,0 0 1,0-2-1,0-1 1,-2-3-1,-3-1 1,-1-2-1,-1 1 1,0 0-1,0 0 1,0-1-144,0 1 0,-3 0 0,0-1 0,0 1 0,-1 1 1,1 0-1,-1 2 0,0 1 0,-2 1 0,0 1-286,-2 1 0,1 0 0,0 1 0,0 2 1,3 2-1,1 1-1355,2 1 1,2-3 1137,2-1 0,1 1 1,3 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17581 17180 8646,'6'-26'165,"4"-1"1,2-4 0,4-1-1,2-3 1,3-3 0,3-4 0,4-2-1,6-4 1,3-5 0,1-2 237,-1 3 0,-4 2 0,-9 7 0,-4 0 0,-4 1 0,-4 6 0,-2 7 0,-5 8 0,-4 5 0,-2 3 1,-6 5-1,-7 10 0,-8 11 0,-7 9-537,-5 5 1,2 8-1,-6 5 1,-2 7 0,-3 5-1,-4 4 1,-2 5-1,24-29 1,0 2 0,0 1-1,1 2 1,0-1 0,1 1-1,1 0 1,0 1-1,0 1 1,0 1-137,0 2 1,1 2-1,2-2 1,2 1 0,0-1-1,2 0 1,-11 30 0,8-13-1,7-12 1,5-10 0,-1-13 449,-2-12 1,-4-8 0,-3-20-1,-1-4 1,-4-4 0,-2-3-1,-4-2 1,-3 1 0,-4-1 0,2 0-1,0 0 1,0 1-555,-1-1 1,-1 0 0,5 2 0,2 3-1,3 5 1,5 4 0,5 7 0,6 10-1,8 9 549,8 7 0,9 2 0,4-2 0,1 1 0,6-1 0,2-2 0,4-2 0,-1 1 0,1-3 0,-1 0 1,1-4-1,1-2 153,3-3 0,4 4 1,1-3-1,0-2 1,2-5-1,3-7 1,5-4-1,3-5 1,1-4-1,1-1 1,-1 0-1,-1-1-391,-3-3 0,6 1 1,-6 3-1,-4 5 1,-4 3-1,-6 2 1,-7 1-1,-7 3 1,-6 6 310,-3 2 1,-9 2 0,-7 0-89,-8 0 1,1-2 0,1-1-1,1-3 1,-1-1 0,-2 1-1,-3 3-255,-2 1 1,3 9-1,1 1 1,-3 1-1,0 1 1,-3 1-1,1 2 1,1 1-1,2 1 1,3 1-1,1 1 1,4 2 92,2-1 0,1-1 0,0 1 1,3 1-1,5-1 0,8-2 1,6-2-1,7 1 0,6-3 0,5-2 1,6-5-1,2-4-14,2-1 1,6-8-1,-2-4 1,4-8 0,-4-2-1,-1-4 1,-5-2-1,-2-4 1,-6-2 0,-5 2-1,-9 3 1,-10 4 39,-10 1 1,-4 1 0,-4-1 0,-2 5 0,-6 3 0,-4 3 0,-4 4 0,-3 4 0,0 3 0,-1 4 0,1 1 0,-1 5 38,-1 5 1,6-2 0,-2 8-1,4-1 1,4 0 0,3 2-1,2 1 1,3 2 0,1-1-1,4 2 1,2 0 0,6-2-167,3-1 0,8 3 0,2-5 0,5-1 0,2-2 1,4-2-1,4-1 0,4-2 0,1-3 0,1-1 0,3-4 102,1-2 1,6 6 0,-3 1 0</inkml:trace>
  <inkml:trace contextRef="#ctx0" brushRef="#br0">20645 17295 8554,'-8'-15'59,"3"-1"0,5-3 1,5-3-1,5-2 1940,2 0-1874,3 0 0,5-7 1,4-1-1,4-1 1,2 1-1,2 1 0,2 4 1,-2 3-1,-1 5 1,0 5-1,-2 4 0,-7 5 1,-6 5-1,-5 7 1,-3 7-1,-1 9 1,-6 4-1,-2 1 0,-6 3 1,1 1-1,-2 3 1,1 0-1,1 0 0,3-4 1,1-4-1,2-3 1,2 0 65,3-2-238,3-1 0,12-11 1,4-2-1,4-4 1,2-4-1,3-6 0,6-7 1,2-8-1,3-4 1,-3-6-1,-1 0 0,-5-3 1,-3 2-1,-6 2 1,-5 2-1,-7 4 0,-4 5 1,-6 5-1,-5 4 1,-7 5-1,-5 5 1,-1 5 55,-1 5 1,1 7 0,1 4 0,2 0 0,3 1 0,1 1 0,4 1 0,2 0 0,2 0 0,4 0 0,5-2 0,4-1-114,5 0 0,5-5 0,8 3 0,3-5 1,2-3-1,5-3 0,1-1 0,2-4 0,-5-1 1,-4-2-1,-4-2 0,-1-3 270,-3-4 1,-10-4 0,-5-2-1,-5-1 1,-5-1 0,-1-4-1,-2-1 1,-4-2 0,-4 0-1,-6 0 1,-4-2 0,-2-3-170,-4-4 1,-5 7-1,-3-3 1,-2 4 0,1 2-1,-2 4 1,-2 5-1,0 4 1,4 6 0,2 2-1,2 2 1,1 2-448,-1 2 1,8 11-1,7 7 1,7 2 0,6 0-1,2 2 1,4 1-1,6 2 1,8-2 449,10-3 0,0 3 0,6-5 0</inkml:trace>
  <inkml:trace contextRef="#ctx0" brushRef="#br0">22357 17280 8548,'0'-16'372,"0"-3"0,0-5 0,-2-1 0,-1-1 0,-2 2 0,2-2 0,2-1 1,1-2-1,0 2 0,0 3 3224,0 5-3683,0-3 1,-5 6-1,-3-2 1,-3 5 0,-5 5-1,0 4 1,-2 5-1,-1 9 1,-5 7 0,-3 7-1,-2 5 1,2 5 0,3 2-1,3 3 1,2-1-1,1 2 1,5 0 0,7-2-1,4-4 1,4-4 0,3-1-1,6-2 1,7-4-94,6-9 1,8-6-1,3-8 1,1-3-1,4-5 1,0-10-1,0-6 1,-3-8-1,0-3 1,-2-6-1,0-4 1,-3-5 443,-1-1 0,-7-6 0,-2-7 0,-1-2 1,-4-3-1,-2 2 0,-4 3 0,-3 10 0,-2 8 1,-3 10-1,-3 9-153,-4 8 1,-4 13 0,-8 9-1,-2 11 1,-3 9 0,1 7-1,-1 7 1,2 4 0,-1 4-1,1 3 1,2 3 0,1 2-172,1 0 0,7-1 1,3 4-1,4 0 1,1-1-1,3-1 1,5-4-1,8-6 1,6-5-1,7-6 1,5-4-1,1-6 24,0-9 1,3-6 0,-2-10 0,-1-4 0,0-8-1,-3-9 1,-2-4 0,-1-3 0,-2-2 0,-3-4-1,-5 1 1,-3 0 60,-1 3 1,-6 3 0,-1 4 0,0 2-1,-1 3 1,1 2 0,0 4 0,1 6-93,-1 8 1,4 8 0,-6 9 0,0 4 0,2 0 0,-1 0 0,1-2 0,-2 0-1,2 2 1,-2 1 0,2 2 0,0 0 21,4 0 1,-4-6 0,1 1-1,2-3 1,1-2 0,-1 1-1,-2-1 1,3-1 0,0-4-1,1-2 1,-2-2 0,-1-1-1194,1 0 0,-3-3 0,2-2 1238,1-4 0,2-10 0,1-7 0</inkml:trace>
  <inkml:trace contextRef="#ctx0" brushRef="#br0">23249 16719 8548,'-29'-21'489,"2"5"1,1-3 0,4 3 0,3 2 0,4 1 0,6 2-1,2 1 1,6 1 0,4 1-223,7 3 1,7 5-1,4 5 1,1 4 0,4 4-268,1 1 0,2 7 0,0 2 0</inkml:trace>
  <inkml:trace contextRef="#ctx0" brushRef="#br0">23623 17424 8297,'-5'-14'343,"0"-1"1,2 1-1,3 0 1,5-2 0,5-2-1,2-3 1,4-1 0,2-5-1,3-4 1,1-2 4004,4 1-4285,-6 1 1,8 7 0,-4 0 0,1 0 0,-1 2-1,-3 3 1,-2 3 0,0 3 0,-1 3 0,-2 6-1,-2 2 1,1 4 0,-1 2 0,-1 6 0,-2 4 0,-1 6-1,-1 4 1,-1 3 0,-3 2 0,-2 1 0,0 2-1,2 3 1,-2 0-522,-1 0 0,-2-6 0,2-6 0,1-1 1,2-1-1,-1-2 0,1-8 510,0-9 1,0-13 0,-4-10 0,3-2-1,2-2 1,0-2 0,2-1 0,-1 3 0,1 1-1,0 0 1,1 0 0,1 2-304,-1 1 1,1 2 0,4 4 0,1 2-1,-1 4 1,1 4 0,-1 3 0,0 2 223,1 0 0,-6 7 0,1 2 0,1 4 0,0 2 1,1-3-1,-3 0 0,2-3 0,2 1 0,2-1 0,-1-1 28,0-1 0,2-2 0,2-5 0,1 0 0,-1 0 0,-2 0 1,-2 0-1,0-2 0,1-3 0,-2-4-51,-4-4 0,2 3 0,-6 1 0,-3-3 0,-5 1 0,-7 2 0,-3 4-490,-1 3 1,6 4-1,3 3 1,3 4-1,2 4 1,2 0 531,3-4 0,-2-1 1,5-3-1,0 5 1,0 3-1,2 1 1,-2 0-1,-2 2 1,-1 2-1,0 3 143,-2 1 0,3 2 1,0 5-1,2 0 0,2-1 1,0 1-1,-1 2 1,2 2-1,2 4 0,3 1 1,2-1-1,1-2-121,-1-3 0,-4 3 0,-3 0 0,-3 2 0,-1 3 0,-4 0 0,-2 0 0,-1-1 1,-1-1-1,-2 0 0,-4-1 0,-1-2 189,-3-3 0,-7-6 0,-1-4 0,2-1 0,1-4 0,1-2 0,1-4 0,-1-3 0,1-2 0,0-2 0,-1-3-147,1-1 1,0-5 0,-1-1 0,-1-2 0,-1-3 0,-4-4 0,-2-2 0,-2-4 0,-1-1 0,1-4 0,1-3 0,0-4-73,1-6 0,3 4 0,7 0 0,3 2 0,5-3 0,4 1 0,2 2 0,4 4 0,8 3 0,9 1 0,12-2 0,7-1 69,7 4 1,4-3 0,7 5 0,1-2 0,6 0 0,3 0-1,3 1 1,-2 4 0,-3 3 0,-3 2 0,-5 1-54,-4 4 0,-6-4 0,-6 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2143 13395 8382,'-4'-14'312,"-3"0"1,1-1-1,-2 1 1,0 1 0,-3 3-1,-2 6 1,-2 2-1,1 2 59,0 0 0,4 2 0,2 2 0,2 6 0,3 3 1,1 1-1,2 1 0,2-3 0,1 0 0,3-4 0,2-2-261,3-3 0,-3-1 1,2-2-1,-1-2 0,-1-3 1,-3-4-1,-3-4 0,-2-1-12,0-1 1,0 6 0,-2 1 0,-3 0 0,-4 1 90,-4 1 0,-1-4 1,-1 6-1,1 0 1,0 3 212,-1 1 0,6 0 0,-1 0 0,0 1-2001,2 4 0,4 3 1,8 6 1598,6 1 0,3 6 0,1 1 0</inkml:trace>
  <inkml:trace contextRef="#ctx0" brushRef="#br0">3424 13424 8393,'0'-22'522,"1"-4"1,3 5 0,0 1 0,0-1 0,-1 2 1663,2-2-2103,-4 5 0,4-5 0,-10 8 0,-4 4 1,-4 4-1,-2 3 0,-1 4 0,-3 3 1,-5 6-1,-3 8 0,-2 10 0,1 8 1,-1 4-1,0 4 0,2 1 0,3 2 1,3 0-1,4 0 0,2-1 0,7-6 1,8-6-1,10-7 0,11-8 0,10-8 1,11-9-1,8-11-57,6-8 1,0-13 0,11-11-1,-34 18 1,1-2 0,-1-3 0,-1-1-1,0-1 1,-1-1 0,-2-2-1,-1-1 1,-1-1 0,-1-1 0,-1-2-1,-2-1 1,-1 0 0,-1-1-1,-2-1 1,-1 0 0,-3 2 0,-1-1 55,6-34 0,-10-1 0,-5 12 0,-4 3 0,-1 6 0,-1 10 0,-4 9 0,-6 10 0,-5 10 0,-5 7 0,-1 6 0,-4 4-32,-1 7 0,-3 6 0,-2 14 1,-4 5-1,1 7 0,-2 7 1,2 6-1,0 5 0,3 6 1,3 6-1,5 3 0,5 0-103,3-1 0,10-9 1,6-4-1,8-8 0,6-12 1,5-10-1,5-12 0,4-8 1,0-6-1,0-4 0,-3-2 1,-3-4 11,-1-5 0,3-4 0,-5-3 0,-1-4 0,-2 0 0,-2-1 1,1-1-1,-1-1 0,1 0 0,-1 2 0,-1 1 0,-2 5-238,-2 5 1,-4 0 0,5 6-1,-1 3 1,-1 5 0,-3 9-1,-3 5 1,-2 7 0,1 3 0,3 2-1,2 2 372,2 2 1,-3-2 0,6 2-1,3-4 1,6-5 0,2-5-1,2-3 1,0-3 0,0-2-1,1-3 1,1-2 0,0-2 89,-2-3 0,-7-6 1,2-1-1,-3-2 1,-3-3-1,-2-2 1,-3-3-1,0-2 1,-1-1-1,1 2 1,-2 1-1,2 1-41,0 1 0,-3 0 0,4-1 0,1 1 0,0-1 0,-1 1 0,2 0 0,4-1 1,2 2-1,3 4-119,-3 4 1,-1 3-1,-1 2 1,-1 2-1,0 3 1,-1 6-1,-2 5 1,-3 5-1,0 1 1,-1 4-1,1-1-40,0-1 1,0 3 0,4-3 0,1 2 0,3-2-1,2-5 1,3-3 0,3-3 0,4-2 0,4-3 0,2-1-1,-2-6 81,-2-4 1,-1-5-1,0-6 1,-2-2 0,-3-2-1,-5-1 1,-5 1 0,-4 2-1,-4 2 1,-1-1-352,0 1 0,-7 6 0,-6 5 1,0 6-1,4 7 0,4 2 0,3 3 164,2-1 0,6 1 1,0 1-1,5 1 0,5 2 1,1-1-1,5-2 1,4-2-1,4 2 0,0 2 1,2 0-1,-2-4 291,0-3 0,4-6 1,-6 3-1,-1-2 0,-3-3 1,-5-1-1,-5-4 0,-5-2 1,-4-6-1,-5-3 0,-4-3 1,-4-1-81,-6-2 1,-3-2 0,-12 2 0,-3-5 0,-3-2 0,-5 0 0,0 2 0,-2-1 0,2-2 0,-2 0 0,2 3 0,1 4-201,7 4 1,0 4 0,8 0-1,1 4 1,5 2 0,8 3 0,12 3-1,7 3 1,7 3 364,1 2 0,7-4 0,5 2 0,-1-1 0,1 0 0,1-2 0,2-2 1,1 1-1,1 1 0,-1 2 0,0-2 0,1 0-149,-1 2 0,-6-3 1,3 4-1,-3-1 0,-2 1 1,-4 2-1,-2 4 0,-3 0 1,0 3-1,-4-1 0,-1 0 1,-3 2-296,-3 4 1,1-4-1,-5 4 1,0 0 0,1 0-1,-4 1 1,-1 0 0,-2-3-1,0-2 1,-2-4 175,-3-2 0,4-5 0,-4-12 0,5-5 1,5-8-1,6-2 0,5-4 0,5-1 1,-1-2-80,1 1 0,5-1 0,-2 0 0,1 2 0,1 3 0,-4 5 0,-1 3 0,-3 3 0,-1 3 0,1 6 0,1 2 146,-1 2 0,-2 6 0,-2 6 0,0 4 0,-1 4 0,-2 1 0,-1 2 0,1-3 0,2 3 0,0-1 0,-2 2 0,-2-2 31,3-2 0,2-4 1,4-2-1,1 0 1,0-1-1,0-3 1,2-5-1,1-5 1,4-5-1,-1-5 1,1-4-1,-4-4 43,-1-1 1,-2-7-1,-4 2 1,-2-3-1,-4 0 1,-4 3-1,-3 5 1,-2 3-1,0 2 1,0-1-1,-2 2-359,-3 4 1,2 2 0,-5 9 0,2 3 0,4 4 0,4 4 0,4 2 0,2 1 0,3 1 0,4 4 43,4 1 1,-2-3 0,7 4 0,0-1 0,0-1 0,0 1-1,3-2 1,4-3 0,2-4 0,-1-2 0,-1-3 0,-3-5 483,1-6 1,5-5 0,-1-8 0,-1-3 0,-3-5 0,-5-3-1,-5-2 1,-3 0 0,-3 0 0,-3 1 0,-6 1 0,-4 1-819,-4 2 0,-11 2 0,-10-2 0,-7 6 0,-7 7 0,-2 6 1,-4 3-1,-3 4 523,-5 3 0,-9 16 0,-4 9 0</inkml:trace>
  <inkml:trace contextRef="#ctx0" brushRef="#br0">1712 15367 8232,'9'0'157,"1"0"1,1 0-1,4 0 1,4-2 0,6-3-1,7-4 2481,7-4-2625,2-8 0,9 5 0,3-3 0,4 3 0,4 2 0,1-1 0,1 2 0,-3 2 0,-1 3 0,-3 2 0,-3 3 0,-7 3 0,-6 4-13,-3 6 0,-6 9 0,4 4 0</inkml:trace>
  <inkml:trace contextRef="#ctx0" brushRef="#br0">3424 15841 8143,'9'0'269,"1"-1"0,1-4 0,2-5 0,1-2 0,1-4 0,1-2 1,3-3-1,5-1 0,2-4 0,-1-1 0,-1-2 2865,2 1-3097,1-1 1,2-5-1,-2 1 1,-2 1-1,-4 3 1,-3 3-1,-6 2 1,0 0-1,-4 2 1,-4 3 0,-2 1-1,-4 1 1,-2-3-1,-6 4 1,-3 4-1,-1 4 1,0 1-1,-1 4 1,-1 3-1,-3 7 1,-3 7 0,-2 8-1,0 5-434,-2 2 1,4 2-1,-1 1 1,1 3 0,3 2-1,1 1 1,7 0-1,3 1 1,5 1 0,3 0-1,6-2 1,9-4 511,7-4 1,18-6-1,8-3 1,6-5-1,7-10 1,6-8-1,10-9 1,-35 3 0,1-3-1,1-2 1,1-3-1,1-1 1,-1-3-1,0 0 1,-2-1-1,-1-1 1,-1-1 312,-2-1 1,-1 0-1,-2 2 1,0-1-1,29-25 1,-9 4-1,-12 2 1,-14 5 0,-9 7-1,-7 6 1,-4 3-320,-6 4 0,-8 7 0,-6 5 0,-3 4 0,-1 1-1428,0 0 1,-1 0-1,2 1-892,4 4 1,2 3 2210,7 6 0,0 1 0,0-1 0</inkml:trace>
  <inkml:trace contextRef="#ctx0" brushRef="#br0">4373 15410 8184,'-6'-8'354,"3"-5"1,-5 3 0,0-1 0,1 0 0,-1 1 0,0 1 0,-1-1-4,1 1 0,1 7 0,7 2 1,0 10-1,0 6 0,0 4 0,0 4 1,2 5-1,3 5 0,4 3 0,4 2 1,2 3 517,-1 1-828,7 0 1,1 1 0,7-3 0,0-1 0,3-3 0,4-4 0,8-5 0,2-8 0,4-5 0,2-6 0,4-4 0,2-6 0,-2-7 0,-4-8 0,-2-5 0,-4-5 0,-1-3 0,-5-3 0,-3-1 0,-7 1 0,-4 2 0,-7 1 0,-5 0 301,-4 0 0,-4 2 0,-6 1 0,-1 4 0,-4 1 0,-5 4 0,-2 2 0,-3 4 1,1 3-1,-1 2 0,1 3 0,0 1-344,-1 2 0,6 0 0,1 2 0,0 2 0,1 6 0,1 3 0,4 3 0,4 1 0,4 2-216,2-1 1,2 3 0,4 0 0,2-1 0,2 3 0,3-2-1,1 1 1,4-1 0,2 0 0,4-4 0,3-2 0,2-4 238,3-2 0,2-6 0,-1 1 0,-1-6 0,-3-6 0,0-3 0,-4-7 0,-1-2 0,-6-6 0,-4-1 0,-6-2 0,-3-1 210,-3-4 0,-7 4 0,2-6 0,-5 3 0,-5-2 0,-6-2 0,-7-1 0,-6-1 0,-5 2 0,-3 4 1,-3 6-1,-3 6-802,-7 5 0,5 8 0,-6 5 1,-1 9-1,3 12 0,-3 12 0,3 10 1,-1 10-1,5 4 0,3 4 1,7 1-1,4 3 570,7 5 0,3 4 0,2 0 0</inkml:trace>
  <inkml:trace contextRef="#ctx0" brushRef="#br0">6344 15784 8047,'-20'0'1039,"-1"0"0,-3 0 0,3 0 0,2 0-359,0 0 1,6 6-1,8 4-680,4 3 0,1 1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18703 5798 8135,'14'0'62,"0"0"1,1 0 0,-1 2 0,1 1 0,1 2 0,1-2 0,4 0 0,1 1-1,4 0 100,1 0 1,2 2-1,1 0 1,4 1-1,3 1 1,1 0-1,2 1 1,5 1-1,6 0 1,8 1-1,7 2 1,9 1-1,-34-7 1,1 0-1,5 1 1,2-1-1,4 1 1,2 0-1,8 0 1,1 1-154,5 1 1,2-1-1,4 1 1,1 0 0,2-3-1,0 0 1,-1 0 0,0-1-1,-3 0 1,0-1 0,-1 0-1,0 0 1,-3-1 0,-1 1-1,-4-1 1,-1 0 0,-5 0-1,-2-1 1,-4-1 0,-1 0-1,-1 1 1,-1-1 0,0 0-1,0-1-279,1 0 0,-1 0 257,-2-1 1,-2 0 0,-2 0-1,-1 0 1,32 0 0,-8 0 0,-9 0-1,-10 0 1,-10 0 0,-9 0 0,-9 0-1,-5-2 1,-7-2 0,-10-4 0,-12-2-1,-15 0 1,-14-1 0,-15 0 0,-14 0-1,31 6 1,-2 0 0,-5 0 0,-2-1-1,-3 0 1,-1-1 0,-5 0 0,-2 0-93,-4-1 1,-1 1 0,2 2 0,0 1 0,-6-1-1,0 0 1,1 0 0,0 1 0,-1 0 0,-1 0 0,-3 0-1,-2 1 1,-3 1 0,0 0 0,-2-1 0,0 1-1,4 0 1,1 1 0,3 0 0,2 2 0,4 0 0,0 2-1,1 1 1,1 0 140,0 0 0,0 0 0,6 3 0,2-1 0,1-1 0,1 0 0,4 1 0,0 0 0,3 1 0,0-1 0,2 0 0,1-2 0,1-1 0,2-1 0,-38-1 0,6-1 0,7 0 0,3 0 0,3 0 703,2 0 1,14 0 0,7 0 0,13 2 0,17 1 0,23 3 0,24 2-660,17 4 0,9-1 1,14 0-1,-37-6 0,2 0 1,4 0-1,2 1 0,4-1 1,2 1-1,5 0 0,3-1 1,3-1-1,3 0 0,4 0 1,1 0-1,-22-2 0,1 1 1,2-1-1,3 0 0,2 0 1,1 0-1,6-1 0,2 0 1,1 0-110,7 0 1,0 0 0,1-1 0,0-2 0,1 0 0,0-1 0,-18 1 0,0 0 0,1 0 0,-1-1 0,17-2 0,-1 1-1,0-2 1,-4 1 0,-1-1 0,-1 0 0,-4 0 0,-1-1 0,-1 1 0,-5 0 0,-1 0 0,-2 0 0,21-2 0,-3 0 0,-9 1-1,-4 0 1,-8 0 0,-1-1 0,-7 2 0,-2-1 0,-3 2 0,-2-1-340,35-3 1,-14 1 0,-5-2-1,-5 5 1,-6 4 0,-4-1-1,-4-1 1,-4-3 367,-5-2 0,0 4 0,-5-2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45:25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10833 7252 7703,'-10'0'302,"1"0"0,6-2 0,-2-3 9,3-4 0,2 1 0,0-2 0,0-1 1,0-2-134,0-1 1,0 4-1,2 2 1,1 0 0,3 2-1,2-1 1,4 4-1,0 2 1,3 1 0,-1 0-1,2 0 1,2 0-1,3 1 1,-1 2-335,1 2 1,3 0 0,-3-5 0,1 0 0,4 0 0,1 0 0,0 0 0,-1-2 0,-2-1 0,0-2 0,0 2 155,0 2 0,-7-6 0,4-1 0</inkml:trace>
  <inkml:trace contextRef="#ctx0" brushRef="#br0" timeOffset="1">12157 7036 7916,'4'-15'31,"1"1"1,-2 0 0,-1-1 0,-2 1 0,0 0 1184,0-1-1206,0 1 1,5-1 0,0 4 0,-2 6 0,-2 10 0,-1 8 0,0 5 0,0 2 0,0 3 0,0 4 0,0 3 0,0 5 0,0 4 0,0 2 0,0 4 0,0 0 0,0 1 0,0 1 0,-1 1 0,-2 0-114,-2-2 0,-2-3 0,4-5 0,-3-4 0,-2-5 0,-3-5 0,-1-5 0,1-5 0,2-4 0,-2-5 0,-2-4 0,-2-2 48,1-4 1,0-3 0,1-6 0,2-1 0,1-1 0,0-1 0,2-4 0,4 0 0,2-1-1,2 1 1,0-2 0,0 3 33,0-1 0,2-3 0,2 5 0,4 0 0,2-1 0,0 1 0,1 2 0,2 1 0,1 3 0,2 2 0,2 1 0,2 0 100,3 2 1,-4 0 0,3 5-1,1-2 1,-1 1 0,2-1 0,0-2-1,0 1 1,2-2 0,-1 0 0,1-3-1,-2-2 10,1-1 1,-4-1 0,-2 1 0,-3 0 0,-1-2 0,-1-2 0,0-1 0,-1 0 0,-3-1 0,-5 1-1,-4 0 1,-1 0-71,0 0 1,0-2 0,0 3 0,-1-1 0,-4 2 0,-5 2-1,-3 6 1,-1 5-41,0 8 0,4 4 0,0 6 1,1 0-1,1 2 0,1 4 0,3 3 1,-3 5-1,1 0 0,-1 0 0,4-3 1,2-1-122,1 2 0,0-1 0,0 1 0,0-4 0,1-1 1,4-3-1,3-2 0,2-2 142,-1 0 0,1-6 0,4-1 0</inkml:trace>
  <inkml:trace contextRef="#ctx0" brushRef="#br0" timeOffset="2">12286 6863 7912,'-13'-14'104,"2"-1"0,3 1 0,2 0 1,4 1-1,5 3 0,7 7-239,3 6 1,3 0-1,1 7 1,3 1 0,-1 2-1,0 1 135,0 1 0,7 6 0,-4 1 0</inkml:trace>
  <inkml:trace contextRef="#ctx0" brushRef="#br0" timeOffset="3">12934 6935 8182,'0'-14'392,"0"-1"0,0 6 0,0 2 1,0 6-1,0 7 0,0 7-214,0 6 0,4-1 0,1 6 0,-2 1 0,-1 4 0,0 3 0,1 3 1,2 2-1,-2 1 0,-2 2 0,-1 2 0,0 3-250,0-1 1,-1 1-1,-2-2 1,-2-1-1,0-4 1,0-4-1,-1-5 1,-1-4-1,-1-4 1,2-3-1,-2-7 1,0-3-12,-3-5 1,3-1 0,-2-4 0,1-3 0,-1-4 0,2-4 0,2-3 0,1-2 0,0-3 0,0 1 0,2-3 2,1 1 0,4-2 0,1-5 0,4 2 0,1 1 0,3 2 0,0-1 0,0-2 0,-1-1 0,1 4 0,2 4 0,3 0 135,3 1 1,-3-1 0,3 2-1,-1-1 1,-1 3 0,2 3 0,-1 3-1,0-1 1,-1-2 0,2-1 0,1 0-1,-1-1 155,0 1 0,-3-1 1,-3 1-1,1 0 0,-1 1-154,-2 3 0,-9 10 1,-1 10-1,-4 3 1,0 1-1,1 0 1,2 1-1,0-1 0,0 2 1,0 3-324,0 5 1,0-6 0,2 0 0,1-1 0,3-1 0,2 0 0,4-3 0,-1-2 0,0-3-3234,-1-2 3500,-7-1 0,3-5 0,-6 0 0</inkml:trace>
  <inkml:trace contextRef="#ctx0" brushRef="#br0" timeOffset="4">13193 6734 8002,'-5'-10'142,"0"1"1,0 4 0,5-2 0,0 6-1,0 7 1,0 5-143,0 4 0,7-1 0,1 0 0</inkml:trace>
  <inkml:trace contextRef="#ctx0" brushRef="#br0" timeOffset="5">13408 6791 8819,'-6'-13'126,"-4"4"0,4-4 0,3 5 0,6 0 0,7 3 1,2 4-1,3 1 0,-1 0-2224,0 0 2098,1 0 0,6 6 0,1 2 0</inkml:trace>
  <inkml:trace contextRef="#ctx0" brushRef="#br0" timeOffset="6">13696 6906 7893,'-5'-9'0,"0"-1"462,2-1 1,2 3 0,-1 0 0,-1 3-302,-2 7 0,0-1 0,4 9 0,-3 1 0,0 2 0,1 1 0,-1 1 1,1-1-1,-2 1 0,2-1 0,2 2 0,-1 1-127,-3 3 1,4 0 0,-4-2 0,3 3 0,2 0 0,0-1 0,2 0 0,1-1 0,3-2 0,2-2 0,4-4 0,0-2-137,3-1 0,-1-1 1,0-7-1,2 0 1,2 0-1,1-2 1,-1-3-1,-2-4 1,-2-4-1,1-1 1,-3-1-1,0-1 57,-3-3 1,1 2-1,4-6 1,-1 1-1,-2-1 1,-1-2-1,1-4 1,2-3-1,1-1 1,0-1-1,1-1 1,-1-4 53,1-2 0,-6 4 1,-1 4-1,0 2 1,-1 4-1,-1 1 1,-3 4-1,-1 1 1,-2 4-1,0 1 106,0 1 0,-2 7 1,-3 3-1,-4 5 1,-2 5-1,-1 3 1,4 3-1,0 2 0,0 3-26,-3 0 1,3 5-1,0 0 1,0 1 0,0 4-1,-1 3 1,-1 2-1,2 3 1,2-2 0,2-2-1,1-1 1,0 0-20,-2 0 1,0-2 0,5-3 0,2-5 0,3-3-1,4-3 1,4-4 0,2-5 0,-1-8 0,0-4-205,1 0 0,-1-4 0,1 2 1,-1-3-1,-1-1 0,-2 0 1,-1-1-1,1 2 283,2 4 1,-1 4 0,-1 8-1,-3 4 1,-1 1 0,-2 3 0,-1 2-1,1 1 1,0 0 0,1 1-198,4-1 0,-2-1 1,0-2-1,0-3 0,0 0 1,3 0-1,2 3 0,1 0 1,1 1 47,-1-3 0,7 1 0,1 4 0</inkml:trace>
  <inkml:trace contextRef="#ctx0" brushRef="#br0" timeOffset="7">15552 6633 7876,'-10'-6'251,"1"-4"0,4 4 1,-5 4-1,-1 8 1,0 10-1,0 7 1,1 6-99,-1 3 0,-2 7 1,-1 0-1,-1 2 0,3 3 1,1-3-1,3-1 0,1-3 1,2-2-1,1-3 0,-1-3 1,2-5-210,1-5 1,8-11 0,4-8 0,3-8 0,1-5 0,0-1 0,-1-2 0,-2-2 0,-1-1 0,1 1 0,2 1 60,1-2 1,1 3 0,-1-4 0,-1 5-1,-2 2 1,-1 3 0,-1 7 162,-1 6 1,-1 5-1,-6 7 1,3 0 0,0 3-1,1 1 1,0-1 0,1-2-1,1-2 1,1 1-1,0-1 1,3-1-166,2-4 1,-4 3 0,1-8 0,1 0 0,2-3 0,1-1 0,1 0 0,-1-1 0,0-3 0,1-2 0,-1-2 0,1-3-131,-1-2 1,-4-1 0,-1-1 0,1 1 0,-1-1 0,-1 1 0,-1 0 0,-3 1-1,1 2 141,0 1 0,0 9 0,-5 1 0,0 7 0,0 6 0,1 0 1,3-2-1,0-1-308,0 1 1,2 2 0,0 1-1,1 1 1,1-1 0,0 0 0,1 1-1,1-2 1,0-4 0,-1-2 293,-1-1 0,11-4 0,-3 4 0</inkml:trace>
  <inkml:trace contextRef="#ctx0" brushRef="#br0" timeOffset="8">16113 6820 7876,'0'-14'210,"-2"-4"0,-1 2 1,-2 3-1,2 4-349,2 5 1,1 1 0,0 13-1,0 1 1,0 2 0,0 1 0,1 1 138,4-1 0,-3 7 0,4 1 0</inkml:trace>
  <inkml:trace contextRef="#ctx0" brushRef="#br0" timeOffset="9">16243 7122 8548,'-8'-1'388,"3"-4"1,3-5 0,2-3 0,2-1 0,3 0-1,4-2 1,4-2-187,1-1 1,1-2 0,1 3-1,3-1 1,3 2 0,2 1 0,0 1-1,2 3 1,1 0 0,2 4-1,-2 2 1,-2 3-220,-1 1 1,-4 9-1,2 2 1,-1 4-1,-4 3 1,-2 2-1,-4 2 1,-3 1-1,-2 1 1,-2-1-1,-3 2 1,-2-3 54,-4 1 1,-3-2 0,-7-4-1,-1-2 1,-1-2 0,-2-3-1,-1-2 1,1-1 0,0 0 0,1 0-1,1-2-479,-2-2 1,3-2 0,-3-4 0,4-5 0,6-2 0,4-3-1,5 1 1,5-1 440,4 1 0,4-7 0,1-1 0</inkml:trace>
  <inkml:trace contextRef="#ctx0" brushRef="#br0" timeOffset="10">17034 6547 7876,'5'-20'400,"-1"1"0,3-5 0,-4 5 1,3 2-1,1 4 0,-1 8 1,-3 10 2228,-1 6-2621,-8 3 0,2 2 0,-4 3 0,2 7 1,1 4-1,0 6 0,-1-1 0,0 2 1,-2-1-1,1 3 0,1-1 0,1 0 1,0 2-1,0 2 0,2 1 0,2 0 1,1-1-1,0-4 0,0-4 0,1-4 0,2-1 1,4-2-3468,1-3 0,0-6 3459,1-14 0,4-5 0,-5-14 0</inkml:trace>
  <inkml:trace contextRef="#ctx0" brushRef="#br0" timeOffset="11">16991 6978 7859,'-2'-14'350,"-1"0"0,-4 1 0,1 2 69,0 1 1,2 7-1,9 0 1,5 4-1,3 6 1,1-1 0,0 2-1,1 0 1,1 2-1,1-1-245,3 1 1,0-2 0,-2 3-1,1-3 1,0-2 0,0-3 0,1 1-1,-3-1 1,1 2 0,-1-2 0,3-2-1,-4-2-186,-5-4 1,2 3 0,-5-4 0,0 0 0,-2-2 0,-1-2 0,0 0 0,-2-1 0,-3 0-50,-5 2 0,2 2 0,-7 7 0,1 2 0,1 3 0,1 4 1,2 4-1,1 1 0,0 1 0,3 1 0,1 1 0,0 2-191,0-1 0,0 3 1,1-2-1,4-1 0,5-2 1,3-2-1,3 0 1,1-1-1,2-3 0,0-5 1,1-4-1,-1-1 231,-2 0 1,-1-6-1,-1-4 1,-2-3-1,-2-3 1,-3-1-1,0-4 1,-2 0-1,1-1 1,-4 1-1,-2 0 1,1 2 288,3-2 1,-4 5 0,4-3 0,-3 3-1,-1 2 1,4 1 0,5 3 0,3 6-242,1 2 1,0 2 0,1 0-1,-1 0 1,0 2 0,1 2 0,-1 4-1,1 2 1,-1-2 0,0 0 59,1 0 1,-2 2 0,-2 2-1,-3-1 1,-2-1 0,-1 0 0,0-1-1,0 1 1,-2 1 0,0 0-105,2-1 1,-2-4 0,7-6-1,1 0 1,1 0 0,3-1 0,-1-3-1,1-2 1,-1-2-58,0-3 1,1-2 0,1-1 0,1-1 0,3-1 0,-3-1 0,1-2 0,-2 1 0,0 2 0,-4 2 0,1-1 37,0 1 1,-3 6-1,-2 5 1,-2 6 0,-3 6-1,-3 4 1,-3 2 0,-2-1 53,2 0 0,1 6 0,2-1 0,0-2 0,0-1 0,2-3 0,1 0 0,4-2 0,1 2 0,3-2 0,2 0-711,1-3 0,0 3 0,1-6 0,-1-2 1,1-1 692,-1-2 0,0-6 0,1-2 0</inkml:trace>
  <inkml:trace contextRef="#ctx0" brushRef="#br0" timeOffset="12">18257 6633 7886,'-15'-14'2516,"3"-1"-1350,2 1-1591,4 6 0,12 8 1,4 8-1,2 1 0,3 1 425,-1 1 0,0 2 0,1 1 0</inkml:trace>
  <inkml:trace contextRef="#ctx0" brushRef="#br0" timeOffset="13">18429 6950 7834,'10'8'462,"0"-4"0,1-2 0,1-4 0,3-1 0,-1-3 0,1-2-280,-1-3 1,0 3 0,1-2 0,-1-1 0,1-2-1,-1-3 1,0-2 0,1-1 0,-1 2 0,-1 1 0,-2 1-1,-3 1-248,-1-1 1,-3 1-1,-4 0 1,-1 1 0,-4 3-1,-5 6 1,-2 4 0,-3 4-1,1 6 1,-1 3 115,1 1 0,0 5 1,-1 2-1,1 0 0,1 0 1,3-2-1,6 0 0,2 0 1,2 0-1,0 1 0,0-1 1,2-2 42,2-1 1,4-3-1,8-2 1,2-3-1,3-1 1,1-4 0,4-2-1,1-1 1,2 0-1,-2 0 1,-2-1 0,-2-2-728,-2-2 0,3-2 0,-5 4 1,-2-2-1,-1 2 634,-1 2 0,-7 1 0,-2 0 0</inkml:trace>
  <inkml:trace contextRef="#ctx0" brushRef="#br0" timeOffset="14">22386 5165 7661,'-7'-14'336,"-2"0"0,1 1 1,0 2-1,1 1 1,6-1-457,4-2 147,5-1 1,6 6 0,1 1 0,-1 2 0,1 1 0,-1 0 0,-1 4 0,-4 5 0,-4 5 0,-5 4 0,-3 4 0,-4 3 0,1-1 0,-2 3 0,2 1 0,-2 5 0,1 4 0,-1 2 0,2 2 0,-2 0-1,2 4 65,-1 6 1,-2-1-1,2 5 1,1-1-1,-2-2 1,1 1-1,-1 4 1,0 3-1,-3 0 1,0-2 0,0-1-1,1 1-103,-1 2 1,0 2 0,0 0 0,3-1-1,0-1 1,1-2 0,1-4 0,3-4-1,1-6 1,2-1 0,-2-4 0,-1 0-74,-2-3 1,1-2 0,4-2 0,0-4 0,-2-5 0,-1-3 0,-2-2 169,2 0 1,3-6 0,5-3 0,4-5 0,4-3 0,0-3 0,-2-2 0,0-2 0,4 0 0,2 1-90,1-2 0,-1 3 0,1 0 0,3 0 0,0 1 0,1-1 0,0 2 0,4-2 0,1 2 0,2-1 0,0 2 1,1 1 7,4-1 1,-2 0 0,4 5 0,1 0 0,0-2 0,4-1 0,4-2-1,3 2 1,0 2 0,2 1 0,2 0 0,4 0-45,2 0 0,-1-5 0,1 0 0,-1 2 0,3 1 0,0 2 0,4 0 0,0 0 0,0 0 0,-3 0 0,-2 0 0,0 0 9,4 0 1,-4 0 0,5 0 0,-2 0 0,0 0 0,2 2 0,2 1 0,1 2 0,-1-2 0,-3-1 0,0-2-1,1 0 27,4 0 1,-5 0 0,7 0 0,-3 0 0,-1 0 0,3 0 0,1 0-1,0 0 1,-1 0 0,-3 0 0,-1 0 0,1 0 13,2 0 1,1-5 0,0 0 0,-4 2-1,1 1 1,-1 2 0,4-1 0,0-3 0,0-2-1,-2 0 1,0-1 0,2 2-4,3-1 1,-10 3 0,7-5 0,-5 0 0,0 1 0,1 1 0,2 1 0,-1 0 0,-4-1 0,-3 0-1,-1-1 1,-1 2 40,1-1 0,-2 4 0,-2-4 0,-3 1 0,1-1 0,-1 0 0,1-2 0,0 1 1,-4-1-1,-4 2 0,-1-2 0,1 1 258,-1 1 0,-6 0 0,-5 2 0,-7 0 0,-6 0 0,-3 3 0,-1 1 0,-1 0 0,0 0 441,1 0 0,-7 1 0,-2 3 0,1 0-819,2 0 1,-2-4-1,-3-5 1,-2-5 0,-2-4-1,2-4 1,2-4 13,6-5 0,-2-1 1,2-10-1,1-3 1,2-4-1,1-6 1,0-4-1,2-4 1,2-2-1,1-3 1,-1-1-1,-2-2 104,-2 0 0,-1 6 0,-2 0 0,-3 5 0,0 3 0,0-1 0,2 0 1,-1 1-1,-1 5 0,-1 3 0,-3 2 0,1 0-39,0 0 0,0 6 1,-5 3-1,0 6 1,-2 2-1,-1 4 1,-3 1-1,-1 3 1,-1 4-1,2 3 1,-2 3-1,0 0 2,-3 0 0,3 3 0,-2-3 1,-1 1-1,-2 3 0,-1-1 1,-1 0-1,1 2 0,-1 1-12,1 2 1,0 0 0,-1 0 0,1 0 0,0 0-1,-1 0 1,1 0 0,-2 2 0,-2 1 0,-1 2 4,1-2 0,1 0 1,-1 0-1,-1 2 0,0-2 1,-2-1-1,-3 0 0,-3 1 1,-2 2-1,0-2 1,-1-2-1,-2-1-3,-2 0 1,-5 0-1,0 0 1,-2 0-1,-3 0 1,1-1 0,-2-2-1,-1-2 1,-2 2-1,0-1 1,-1 1 0,-4-2 27,-3 2 1,-6 2 0,-1-1-1,1-1 1,-2-2 0,-2 2 0,-2 1-1,-3 2 1,-2 0 0,-1 0 0,1 0-1,1 0 81,0 0 1,0 0 0,0-1 0,0-3 0,0 0 0,0 0 0,-1 3 0,-2 1 0,-2 0 0,3 0-1,4 0 1,3 0-142,-2 0 0,-1 0 0,-1 0 0,3 0 0,2 0 0,1 0 0,-1-2 0,-1-1 0,0-2 0,1 2 0,1 2 0,1 1 32,0 0 0,-8 0 0,3 1 0,0 2 0,1 4 0,1-1 0,-2 2 0,-2-2 0,0 2 0,2-1 0,2 1 0,1-2 34,-3 1 1,1-1 0,-1-3-1,3 4 1,1-1 0,1 0 0,-2-2-1,2-1 1,-1 0 0,-1 2 0,-1 0-1,0-1-11,0 1 0,-3 5 0,-4-4 0,4 1 0,1-1 0,3-3 0,3 0 0,2 1 0,3 0 0,7 0 0,6-3 0,7-1-68,4 0 0,1 0 0,2 0 0,6 0 0,2 0 0,6 0 45,1 0 0,21-6 0,4-2 0</inkml:trace>
  <inkml:trace contextRef="#ctx0" brushRef="#br0" timeOffset="15">11394 8547 7919,'0'-15'617,"0"1"0,2-1-381,3 1 1,-2 4 0,6 1 0,3-1 0,2 1 0,4 1-1,1 0 1,0 1 0,2-1 0,3 2 0,3-2-279,2 0 0,-1 5 1,1-2-1,-2 3 1,-1 2-1,-2-1 1,0-2-1,-2-2 1,-1 2-1,-2 1 0,0 2 1,-1 2 41,-2 2 0,-2-2 0,1 4 0</inkml:trace>
  <inkml:trace contextRef="#ctx0" brushRef="#br0" timeOffset="16">12747 8345 7887,'0'-14'145,"0"-1"0,0 1 0,0 0 0,0-1 1828,0 1-1899,0-1 1,0 6-1,0-1 1,-2-1 0,-1-2-1,-2-1 1,0 0 0,-1 1-1,-4 2 1,-3 3 0,-1 1-1,0 4 1,-1 1 0,-1 2-1,-1 0 1,-3 2 0,3 3-1,1 4 1,2 4 0,-1 2-1,2 0 1,4 3-1,4 1 1,3-1 0,2-2-1,0-2 1,2 1-220,3-1 1,3 0 0,6 1 0,1-1 0,0 1-1,3 1 1,1 1 0,-1 2 0,-2-1 0,-2-2 0,1-2-1,-1 1 192,0-1 1,-4 0 0,-2 1 0,-2-1 0,-2 1 0,-3-1-1,-1 0 1,-1 1 0,-4-1 0,-5-1 0,-3-2-57,-1-1 1,0-7 0,-1 2-1,1-4 1,-1-1 0,-1 0-1,-3-1 1,-2-4 0,1-5-1,4-2 1,1-3-355,4 1 1,2-1-1,-3 1 1,4 0 347,2-1 0,3 7 1,6 5-1,3 5 0,2 2 1,4 0-1,0-3 0,3-1 1,-1 0-1,2 0 104,3 0 0,-1-1 0,6-4 0,1-5 0,3-3 0,0-1 0,1 0 0,0-2 0,1-4 0,4-5 0,3-5 0,-1-4 24,-2 2 1,-2-5 0,-2-1 0,1-4 0,-4 1-1,-2 1 1,-2 3 0,-6 2 0,-4 3 0,-3 1 0,-1 4-1,-1 3-6,-3 5 0,-5 10 0,-5 4 0,-4 5 1,-4 6-1,-3 9 0,-2 5 0,-1 6 1,2 1-1,-1 5 0,0 2-158,-1 1 0,2 5 1,6-2-1,1 4 0,0 1 1,1-2-1,1-1 1,1-3-1,4-2 0,3-1 1,5-2-1,5-3 9,2-7 0,4-6 1,2-6-1,3-6 0,1-2 1,2-4-1,0-2 0,0-8 1,0-4-1,0-4 1,-2-3-1,-1-2 90,-3-3 0,2 5 0,0 0 0,-4 1 1,-4-1-1,-2-1 0,0 2 0,-1 3 0,-1 3-14,-1 1 0,-3 9 1,-4 6-1,0 8 1,0 5-1,0 1 1,0 2-1,0 2 1,0 1-16,0-1 1,0-1 0,0 1 0,2 1 0,1-1 0,4-3 0,1 0-1,3-1 1,2 1 0,1-3 0,0-2 0,1-5-6,-1-4 0,2-1 1,2 0-1,1 0 0,0-1 1,0-4-1,0-5 0,-1-2 1,-2-4-1,-2-2 1,1-1-1,-1 0-104,1-2 1,-1 5 0,-1-3 0,-2 3 0,-3 1 0,-2 1 0,-3 0 0,-1-1 90,-2 1 0,0 7 1,-2 7-1,-1 8 0,-3 5 1,-2 2-1,-2-1 0,1 0 1,1 1-1,1-1 0,3 1 1,-1-1-3,0 0 1,0 1-1,5-1 1,2-1 0,1-2-1,3-3 1,2-2-1,5-2 1,3-3 0,5-1-1,1 0 1,4 0-44,1 0 0,-3-6 0,-2-4 1,-1-3-1,-3-1 0,-2 1 1,-2 2-1,-1 2 0,-4-3 0,-4 0 1,-2-3-1,1 1 143,0-1 1,1 6 0,-5-1 0,0-1-1,0-2 1,2 0 0,3 4 0,3 2-61,0 1 0,4 4 0,-2-2 1,3 2-1,3 2 0,1 2 0,3 1 1,-3 3-1,-1 2 0,-1 2 0,-1-1 1,-1 1-50,-4 1 0,2 2 0,-6 1 0,-2 1 1,-1-1-1,-2 1 0,-2-1 0,-2 0 0,-6-1 1,-1-2-1,0-1 0,1-1-37,-1-1 1,-2 4-1,-1-8 1,-1 0 0,1-3-1,1-2-176,4-4 0,2 2 0,9-7 1,3-1-1,4 0 0,4 0 1,1 3-1,1 1 296,-1 4 1,1 1 0,-1 2-1,0 0 1,-1 2 0,-2 1-1,-1 4 1,1-1 0,2 0-1,1-1 1,1 0 0,-3 1-579,-2 2 1,3-5-1,-4 4 1,4-2-1,2-1 1,-1-2 504,0-5 0,1-5 0,-1-7 0</inkml:trace>
  <inkml:trace contextRef="#ctx0" brushRef="#br0" timeOffset="17">14358 7942 7845,'-5'-14'825,"0"0"0,-4-1 0,5 2 0,6 4-908,6 4 1,5 10 0,1 3 0,1 1 0,-1-1-1,-1 0 1,-2-1 0,-1 1 0,-1 0 82,-1 3 0,5 2 0,-5 1 0</inkml:trace>
  <inkml:trace contextRef="#ctx0" brushRef="#br0" timeOffset="18">14473 8288 7845,'0'14'346,"0"-4"1,0-1 0,2 1 0,2-2 0,6-5 0,3-6 0,3-7-8,3-3 1,-2-1 0,6 0-1,-1-2 1,1-4 0,2-4 0,2-3-1,1-1 1,-3-3 0,-1-1 0,0-3-1,-2 0-277,-2 0 0,-1-4 0,-3 6 0,-5 1 0,-3 3 0,-5 5 0,-3 6 1,-5 7-1,-6 10 0,-5 7-194,-3 8 0,0 10 0,4 0 1,1 4-1,0 0 0,1 1 1,2 1-1,1 2 0,1 2 1,1-2-1,3-2 0,3-1-214,2 0 1,2-2 0,3-1 0,4-6 0,4-2-1,1-5 1,2-2 0,2-3 0,1-3 0,0-4-1,0-1 1,1 0 330,-3 0 1,-1-4-1,-3-3 1,-2 1-1,-1-1 1,-1 3-1,1-1 1,-2-2 0,0 1 110,0 0 1,-3 1 0,4 5 0,1 1 0,-1 3-1,1 2 1,0 2 0,-1 3 0,1 2 0,1 1 7,2 1 0,0 4 0,-2 2 0,-3 0 0,0 1 0,-2 0 0,1 4 0,-3 1 0,1 2 0,0 0 0,-2-2 0,-1-2 54,-2-1 0,-5-1 1,-1 1-1,-2-5 1,-4-3-1,0-3 1,-4-2-1,-2-3 1,-1-2-1,1-3 1,2-1-1,2-2-284,-1 0 0,3-6 0,1-4 0,3-3 0,0-3 0,1-1 0,1-4 0,3 0 0,1 0 126,2 4 0,6-6 0,2 1 0</inkml:trace>
  <inkml:trace contextRef="#ctx0" brushRef="#br0" timeOffset="19">16473 7957 7838,'0'-15'218,"-2"1"0,-3 0 0,-3-1 0,-1 1 0,-1-1 0,1 1 44,1 0 1,-5 4 0,3 0 0,-3-1 0,-1 0 0,0 0-1,-1 3 1,1 1 0,-1 4 0,1 2 0,0 2 0,-1 4-1,3 5 1,0 2-267,3 3 0,6-1 0,-4 2 1,2 2-1,1 1 0,0-1 0,3-2 1,2-2-1,3 0 0,2 1 1,2-1-1,3 0-153,2 1 1,6-1 0,0 1 0,0-1 0,2 2 0,2 2 0,1 1 0,-2-2 0,-1-1 0,-4 0 0,-1 2 0,-1 1 197,-1-1 1,-1 2 0,-4 0 0,-4-3 0,-3-1 0,-2-1 0,-2-1 0,-3 0 0,-4 1 0,-5-2 0,-4-4 0,-3-2 244,-1-1 1,-2-4 0,-5 2-1,2-2 1,1-2 0,4 0-1,0-2 1,1-2 0,0-6 0,5-3-1,5-1-597,6-1 0,3 1 0,2 0 1,2-1-1,1 1 0,4-1 1,1 1-1,3 1 0,2 4 1,1 4-1,0 3 0,1 1 311,-1-4 0,7 3 0,1-4 0</inkml:trace>
  <inkml:trace contextRef="#ctx0" brushRef="#br0" timeOffset="20">16947 7870 8297,'8'-16'0,"-3"-1"1190,-3-2 0,3-1 0,-1 6 0,0 0-844,-3-1 1,-2 14 0,-3 5-1,-2 9 1,0 5 0,-2 3-1,0 1 1,-2 4 0,1 1-1,1 2 1,0 1 0,0 2-310,-4 1 1,4 1 0,-1-4 0,-2 2 0,-1 2 0,1 0 0,3-1 0,0-1-1,2-3 1,-1-4 0,4-1 0,2-1-677,1-4 0,0-8 0,1-4 0,2-6 0,4-7 0,-1-5 0,2-5 0,0-2-5411,3-1 6050,-4-7 0,12 4 0,-3-7 0</inkml:trace>
  <inkml:trace contextRef="#ctx0" brushRef="#br0" timeOffset="21">17034 7798 7838,'1'-14'506,"3"0"0,0-1 0,0 1 0,-1 1 0,0 5-4,2 8 1,0 3-1,-5 10 1,0 3 0,0 2-1,0 2 1,0 4-1,0 4 1,0 0 0,0 1-1,0 0 1,1 0-377,4-1 0,-3 1 1,2 0-1,-2 0 0,-2 0 1,2-1-1,1 1 1,2 0-1,-2-2 0,-2-1 1,1-4-1,1-1-1410,2-4 1,0-1-1,-5-1 1,1-2 0,1-4 1283,-2-4 0,-3-10 0,-12-3 0</inkml:trace>
  <inkml:trace contextRef="#ctx0" brushRef="#br0" timeOffset="22">16947 8101 7882,'0'-15'419,"0"1"1,0-1 0,0 1 0,2 1 0,1 2 0,4 3-1,1 0 1,3 2 0,3-1 0,4 4-214,1 1 0,0 2 0,-3 0 0,2 0 1,1 0-1,-1 2 0,-2 1 0,-2 4 0,0 1 1,1 3-1,-1 2 0,0-1-2199,1-2 0,-4 3 0,0-4 1993,0 4 0,12 2 0,-7-1 0</inkml:trace>
  <inkml:trace contextRef="#ctx0" brushRef="#br0" timeOffset="23">17710 7942 7837,'10'-19'0,"-2"0"350,-2 1 0,5 2 0,-3 2 0,2 0 0,-2-1 0,0 1 1,-2-1-1,1 1 0,-4 0 0,-2-1 2828,-1 1-3058,0 6 0,-6 1 0,-4 7 0,-2 0 0,-4 0 0,-2 0 0,-1 0 0,1 0 0,2 2 0,2 1 0,-1 4 1,1 1-1,0 3 0,-1 2 0,1 1 0,1 0 0,2 1 0,3-1 0,2 1 0,2-1 0,3 2 0,1 2 0,0 1-123,0-2 1,0 4 0,0-2 0,0 0 0,1 1 0,4-1 0,5-2 0,3-1 0,1-1 0,0 1 0,1 0 0,-1 0-125,0-3 1,2-2 0,2 2 0,1-2 0,-1-3 0,-2 0 0,-2-2 0,1 2 0,-1-2 0,0 1 0,-1-2 0,-2-1 161,-1 1 1,-7 2-1,2-3 1,-5 4-1,-5 0 1,-5-1 0,-2-2-1,-3-1 1,-1 0 231,-3-3 1,3-1-1,-5 0 1,2 0-1,0 0 1,1 0-1,2 0 1,2 0 0,0 0-1,-1 0 1,1 0-5065,0 0 4797,6 0 0,-5 0 0,5 0 0</inkml:trace>
  <inkml:trace contextRef="#ctx0" brushRef="#br0" timeOffset="24">15940 8921 7094,'-9'0'228,"-1"0"0,-1 0 0,-2 0 1,-1 0 108,-1 0 0,1 0 0,0 0 0,1-2 0,5-1 0,8-2 0,10 2-258,7 1 0,5 2 1,10 0-1,7 0 0,10-1 1,12-2-1,11-4 1,-32 4-1,2 0 0,3-1 1,1 0-1,3 0 1,2 0-1,3-2 0,1 1 1,2-2-1,1 1-96,2-2 1,0 1 0,-4 2 0,-2 1 0,1-1 0,-1 0 0,-4 0 0,-1 1 0,-4-1 0,0 0-1,-3 1 1,0 0 0,38-2 0,-3 2 0,-8 1 0,-10 0 0,-9-2 0,-6 2 24,-1 1 1,-7 2-1,-8 0 1,-10 0 0,-12 0-1,-12 0 1,-12 0-1,-10 2 48,-9 3 1,-10-2 0,-4 5 0,-3-2 0,-7-1 0,-3 0 0,-4 0 0,-3 0 0,-1-1 0,0 1 0,0 0 0,-1 0-105,-4 0 1,-1-1 0,36-3-1,1 0 1,-39 2 0,0 2-1,2-2 1,-1-1 0,4-2-1,3 1 1,5 3 0,5 0-1,1 0 110,-1-3 1,14-1 0,0 0 0,6 0-1,5 2 1,5 1 0,7 2 0,6-2-1,6-1 63,8-2 0,13 0 0,18 0 1,7 0-1,10-2 0,10-3 1,8-3-1,8-1 0,6-1 1,-35 4-1,1 1 0,2-1 1,1 1-1,1-1 0,1 0-83,1 1 0,2 1 1,1-1-1,0 0 1,3-1-1,0-1 0,2 1 1,2 1-1,1 1 1,0 0-1,3 0 0,0 0 1,-1 1-1,0 0 1,-2-1-1,0 1 0,-3 2 1,-2-1-1,-4 1 1,-1 1-1,-5-1 1,-1 2-1,31 0-63,-9 4 0,-13-3 0,-7 4 1,-11-1-1,-7 0 0,-10-2 1,-10-2-1,-14-1 0,-11 0 66,-10 0 1,-16 0-1,-3 0 1,-8 0-1,-7 0 1,-8 0 0,-7 0-1,36 0 1,-1 0-1,-2 0 1,-1 0 0,-1 0-1,0 0 1,-1 0-1,0 0 1,-1 0-1,0 0-28,0 0 1,-1 0 0,-2 0 0,-1 0-1,1 0 1,0 0 0,2 0 0,1 0 0,3 0-1,1 0 1,2 0 0,2 0 0,-34 0 0,8 0-1,11 0 1,13 0 0,13 0 12,9 0 0,13 0 0,9 0 1,12 0-1,11 0 0,8 0 1,8 0-1,8-1 0,8-2 0,8-4 1,5-1 53,4-3 0,-30 7 0,1 0 0,-1-1 1,0 0-1,2 1 0,-1-1 0,3 0 1,-1 0-1,2 0 0,0 1 0,3-1 1,0 0-1,3 0 0,0 1 0,1-1 1,0 2-1,-1-2 0,-1 2 0,-2-1 1,0 1-1,-3 0 0,-1 0 16,-4 1 0,0 1 1,34-1-1,-15 2 0,-13 0 1,-12 0-1,-13 0 1,-8 2-1,-8 1 0,-9 2 1,-12-2-1,-13 0-106,-11 2 0,-7-4 0,-15 6 0,-5-2 1,-8 1-1,32-3 0,-2 0 0,-3 1 1,-1 0-1,-2 0 0,-1-1 0,-2 1 1,1 0-1,0-1 0,-1 0 0,-1 1 1,-1 0-1,-3-1 0,0 0-17,-3 1 1,-1-1-1,-1 0 1,-1-1-1,5-2 1,1 0-1,4 0 1,2 0 0,5 0-1,2 0 1,-31 0-1,12 1 1,11 2-1,12 2 1,17-2-1,14-1 80,13-2 0,15-2 0,12-1 0,13-3 0,10-2 0,10-3 0,10-1 0,-33 7 0,1-1 0,2 1 0,1 1 1,1-2-1,0 0 0,2 1 0,0-1 0,0 1 0,1-1-156,0 1 0,1 1 1,3-1-1,2 2 0,-1-2 1,0 0-1,-2 2 0,0 1 1,-3 1-1,-1 1 0,-4 0 1,-1 1-1,-2 1 0,0 1 99,34 7 0,-15 9 0,-5 3 0</inkml:trace>
  <inkml:trace contextRef="#ctx0" brushRef="#br0" timeOffset="25">3208 10993 7683,'0'-15'74,"0"1"1,0-1-1,2 1 1,2 1-1,6 4-21,3 4 0,1-2 0,1 3 0,-1 0 0,0 3 0,1 1 0,-1 0 0,1 0 0,1 1 0,1 3 0,4 0 0,0 0 0,3-3 0,0 1 0,4 1 0,1 2 75,3-2 1,2-1 0,-1-2 0,6 0-1,2 0 1,2 0 0,1 0 0,-1 0 0,1 0-1,4 0 1,5 0 0,3 0-102,2 0 0,-1 0 0,2 0 0,2 0 0,1 0 0,-1 0 0,-2 0 0,-1 0 0,1 0 0,3 0 0,5-2 0,2-1-43,-2-2 1,4-5-1,-3 4 1,6 0-1,3-2 1,-1 0-1,1-2 1,1 1-1,2-1 1,-39 5-1,0 0 1,0 0-1,-1 1 1,40-4 11,-1 1 1,-38 5 0,1 0 0,39 2 0,-38-1 0,-1 0 0,1 0 0,-1-1 0,-1-1 0,1 1 0,-1 0 0,-1 1 0,2 0 0,0 0 0,1 1 0,0 0 0,2 0 0,-1 0 0,1 0 0,0 0 0,-2 0 0,0 0 6,-1 0 0,-1 0 0,41 0 0,-38 0 0,0 0 0,0 0 0,0 0 0,0 0 0,0 0 0,-3 0 0,1 0 0,39 0 0,-1 0 0,-38 0 0,-1 0 0,2 0 0,-1 0 0,1 0 0,-1 0 0,-1 0 0,1 0 14,39 0 1,-1 0-1,-37 0 1,-1 0-1,0 0 1,-1 0 0,1 0-1,-1 0 1,38 0-1,-3 2 1,1 1 0,-36-1-1,0 1 1,0-1-1,1 1 1,-1-1 0,-1 0-1,37 3-10,-3-2 1,-2 4 0,1-2-1,1-1 1,-1 1 0,-3 0 0,1-2-1,-1-1 1,2-2 0,-2 1-1,-2 3 1,-6 0 15,-3 0 0,-3-3 1,0-1-1,-2 0 0,1 0 1,-6 0-1,-2 0 1,-4 0-1,-2 0 0,-2 0 1,-6 0-1,-2 0 76,-3 0 1,0 0-1,-3 0 1,-3 0-1,-1 0 1,-3 0-171,-2 0 0,-10 0 0,-6 0 1,-8 0 70,-5 0 0,-7 6 0,-3 2 0</inkml:trace>
  <inkml:trace contextRef="#ctx0" brushRef="#br0" timeOffset="26">9783 9324 8218,'-15'0'169,"1"0"0,1 1 0,4 6 0,2 5 0,2 9 1,1 6-1,-1 12 0,0 9-98,0 9 1,1 12-1,4 3 1,1 8-1,0-37 1,1 0-1,1 2 1,1 0-1,-1 0 1,0-1-1,1 0 1,0-1-1,2 36 1,2-5-1,0-8 1,2-6-1,0-5 1,-2-6-1,0-7 1,-2-4-275,0-1 0,4-5 1,-5 1-1,-2-2 1,-1-2-1,-2-1 1,0 1-1,-2 0 203,-3 0 0,-3-1 0,-6 1 0</inkml:trace>
  <inkml:trace contextRef="#ctx0" brushRef="#br0" timeOffset="27">2920 9482 8212,'0'-15'299,"0"4"1,2 8 0,1 14 0,3 15-1,2 12 1,2 9-199,-2 5 1,5 6-1,-5 6 1,1 9 0,-4-32-1,-2 1 1,2 3 0,-2 0-1,1 0 1,-1 0 0,0-1-1,0-1 1,-1 0 0,-1-1-1,1 40 1,0-7 0,1-8-1,2-9 1,-2-9 0,0-6-1,0-3-158,2-1 1,0-9 0,-5 0 0,0-6 0,0-3 0,0-3 0,0-2 0,0-2 0,0 0 0,0 1-3509,0-1 3565,0-6 0,-7-8 0,-1-8 0</inkml:trace>
  <inkml:trace contextRef="#ctx0" brushRef="#br0" timeOffset="28">2920 9539 8331,'0'-14'86,"2"1"0,3 4 0,6 4 1,5 3-1,6 4 0,4 1 0,6 3 1,3 1-1,7-1 0,4-1 0,8 0 1,7 0-1,5-2 0,2-2-124,4-1 0,-3 0 0,8-1 1,-1-4-1,3-3 0,-38 3 0,1 0 1,-1 1-1,1-1 0,0-1 0,1 1 1,-1-2-1,0 1 0,2-1 0,0-1 1,1 2-1,0 0 0,0 0 0,1 0 74,-1 1 1,-1 1 0,3 2 0,1 1 0,0-2 0,0-1-1,2 2 1,0-1 0,2 1 0,0 0 0,1 0 0,0 0 0,0 1-1,-1 1 1,2 0 0,-1 0 0,2 0 0,1 0 0,1 0-1,1 0 1,1 0 0,0 0 0,1 0 0,0 0-33,-1 0 1,0 0-1,3-2 1,-1-1-1,1 1 1,-1-1-1,3 1 1,0 1 0,1 0-1,0 1 1,1-1-1,1 2 1,-3-2-1,1 2 1,0-1 0,1 1-1,0 0 1,1 1-1,3 1 1,0 1-1,3-1 1,0 0 0,1 0-1,1 0-42,-2-1 1,1 0 0,1-1 0,0-1 0,1 0 0,0 0-1,2 0 1,0 0 0,3 0 0,0 0 0,0 0 0,-1 0 0,0 0-1,-1-1 1,0-1 0,0-1 0,1-2 0,0 0 0,-25 2-1,0-1 1,1 0 0,0 0 0,0 1 0,0-1 0,0 1 0,1 0-1,-1-1-76,-1 1 0,0-1 0,0 0 0,26 0 0,-1 0 0,0 0 0,-1 0 0,0 1 0,1 0 0,0 1 0,0 1 114,-1 0 0,1 0 0,0-1 0,-1-1 0,-4 2 0,-1 1 0</inkml:trace>
  <inkml:trace contextRef="#ctx0" brushRef="#br0" timeOffset="29">10071 10949 8191,'-20'-11'391,"1"-3"1,-5-9-1,7 4 1,2 3 0,4 5 1497,0 6-1824,4 4 1,3 12 0,8 3 0,6 4 0,3 3 0,1 3 0,1 3 0,1 2 0,1-1 0,4 1 0,1 0-1,4 0 1,1-1 0,3 1 0,4 0 0,4 0 0,6-2 0,4-1 0,4-4 0,4-1 0,3-4 0,4-1 0,4-3-1,2-2 1,-1-1 0,-2-1 0,-2 1-207,-3 0 1,3-6-1,-4 4 1,-2-1-1,-5-2 1,-4-1-1,-1 3 1,-2-1-1,-1 1 1,-5-3 0,-3 1-1,-5 2-1984,-2 1 0,-1 0 2125,0 1 0,0 4 0,-1-5 0</inkml:trace>
  <inkml:trace contextRef="#ctx0" brushRef="#br0" timeOffset="30">12200 12259 8353,'-10'-5'293,"1"0"1,-1-6 0,-4 3 0,1-2 0,3 1-148,5-2 0,4-2 1,2-3-1,4-2 1,5-3-1,3-1 1,1-3-1,2-4 1,3-5-1,5-3 1,3-1-1,2 0 1,-2-1-1,-1 3 1,-2 2-1,1 5-102,3 5 0,-1 3 0,-3 9 0,-3 2 0,-2 5 0,0 5 0,-1 5 1,-4 6-1,-3 7 0,-3 7 0,0 6 0,-2 2-149,1-1 1,-2 3-1,-5-1 1,1-2 0,2-2-1,2-2 1,-2-3 0,-1-1-1,-2 0 1,2-3 0,1-5 189,2-5 1,1-9 0,-1-4-1,3-9 1,1-8 0,1-4 0,1-2-1,2-1 1,1 1-86,1 1 0,-1 0 0,-1-4 0,-2 4 0,-1 4 0,1 0 0,3 1 0,4 2 0,1 2 0,-3 4 0,-3 3 0,-4 2 11,3 3 0,5 1 0,2 2 0,-1 2 0,-2 1 1,-2 3-1,-1 2 0,-2 2 0,-1-1 0,1 1 1,0 1-62,-1 2 0,3 1 0,-5 1 0,0-1 0,-2 0 0,-1 1 0,0-1 0,-2 2 0,0 2 0,0 1 1,2-1-1320,-2-2 0,4 3 0,-1 0 1369,2-1 0,2 4 0,4 0 0</inkml:trace>
  <inkml:trace contextRef="#ctx0" brushRef="#br0" timeOffset="31">13710 11913 8266,'0'-27'181,"0"2"0,0 1 0,0 0 1,0 1-1,-1 6 0,-2 4 1,-4 5-1,-1 2 0,-3 2-155,-2 3 0,-1 1 0,0 1 1,-2 3-1,-2 2 0,-1 2 1,1 3-1,2 2 0,2 1 0,-1 1 1,1-1-1,1 2-6,4 3 1,2-1-1,7 4 1,0-1 0,0-2-1,0 0 1,2 1 0,3-3-1,6-1 1,5-3 0,5-2-1,-1-3-108,1-1 1,5-3 0,-2-4 0,3 0 0,0 0 0,-1 0-1,-4 0 1,0 0 0,-1 0 0,0-1 0,-3-2 0,-4-4-70,-4-1 1,1 3 0,-6-1 0,-4 4 253,-4 9 0,1 4 0,-2 3 1,2 1-1,2-1 0,0 0 0,2 1 1,2-2-1,6-2 0,3-3 1,3-2 15,3-3 0,-3-1 0,5-4 0,-1-2 0,3-6 1,-1-3-1,-3-1 0,-3-1 0,-1 1 0,-1 0 1,1-1-1,-3 1 51,-2 0 1,1-1 0,-5 1 0,1-1 0,-1 1 0,-1 1-1,0 2 1,1 3 0,2 0 0,3 2 0,2-2-177,2 0 1,-1 4 0,2 0 0,2 2 0,1 2 0,-2 0 0,-1 2 0,-1 1-1,-1 3 1,0 1 0,1 1 0,-1 0-19,1 3 0,-3 2 0,0 1 0,-4 0 0,0 1 0,-2-1 0,0 1 1,-1-1-1,0 0 0,1 1 0,1-1 31,-1 0 1,4 1-1,-4-1 1,2-1-1,3-2 1,2-3 0,2-1-1,-1-4 1,0-3 117,1-5 1,-1-3 0,-1-6-1,-2-1 1,-3 1 0,-2-1-1,-1 3 1,0 1 0,0 1-1,-2-1 1,0 0-52,2 1 0,-3-3 0,4 4 0,0-4 0,4 0 0,3 2 0,1 1 0,1 1 0,-1-1 1,0 2-1,1 2-104,-1 2 0,0 3 0,2 1 1,2 0-1,1 0 0,-1 0 1,-2 1-1,-2 4 0,1 5 1,-3 3-106,-2 1 0,-2 0 0,-5 1 0,4-1 0,-1 1 0,2-1 0,-2 0 0,1 1 0,-3 1 0,3 1 0,1 2 0,1-1-909,1-2 1,0-2 0,4 1 0,0-1 0,2-1 1049,4-3 0,2 2 0,7-4 0</inkml:trace>
  <inkml:trace contextRef="#ctx0" brushRef="#br0" timeOffset="32">15480 12072 8220,'0'-15'241,"0"1"0,0-5 0,0 0 0,0-1 0,0 1 0,0 0 0,-2 0 0,-1 0 0,-3-1 0,-1 3 0,-1 1 0,0 3-80,-3 4 0,2-3 0,-4 8 0,-3 0 1,0 3-1,-2 1 0,1 1 0,-4 4 0,0 5 1,0 4-1,4 4 0,1 2-130,1 3 1,3 1-1,0 5 1,4-1-1,2 1 1,3 0-1,3-2 1,3-1 0,3-4-1,2 0 1,5-2-1,3-3-134,3-4 0,7-8 1,-4 0-1,2-4 0,0-1 1,0 0-1,0-1 0,-1-4 1,-3-5-1,-2-3 0,-2-1 1,-3 0 15,-4-1 0,3 1 0,-8-1 0,0 1 0,-3 0 0,-2-1 0,-4 3 2,-5 2 0,4 10 1,-1 10-1,3 2 1,-1 3-1,2-1 1,1 0-1,4 1 1,2-1-1,6 1 0,3-1-664,1 0 1,2 1 0,3-2 0,5-2 748,4-2 0,0-5 0,1 2 0</inkml:trace>
  <inkml:trace contextRef="#ctx0" brushRef="#br0" timeOffset="33">16199 11424 8211,'8'-43'200,"-3"0"1,-3 8 0,-4 6 0,-3 10 0,-4 8 0,-4 6 0,-1 6 0,-1 7 0,1 8 0,-1 5 0,1 5-93,0 1 1,4 2 0,2-1 0,0 1-1,2 0 1,-1 1 0,4 4 0,2 4-1,1 6 1,0 2 0,0 3 0,0 3-226,0 2 1,1 2 0,4 0-1,4-3 1,4-4 0,3-1-1,2-2 1,1-4 0,-3-8-1,-3-7 1,-4-5-29,3-1 1,-8-5 0,-4-10 0,-9-7 0,-7-6 0,-5-5 0,-1-4-1,-4-5 1,-1-2 184,-2-2 0,0 2 0,2-1 1,2 0-1,2 1 0,1 0 0,1 2 1,2 4-1,4 1 0,4 3 0,2 2 160,1 1 0,5 7 1,11-2-1,6 4 1,3 1-1,4 0 1,3 1-1,3 4 1,2 3-97,0 0 1,1 5 0,2-4 0,2 3 0,-1-1-1,3-2 1,0 3 0,1 0 0,-2 1 0,-1-2-1,1-3 1,0-1-72,0-4 0,4-2 1,-7-1-1,-4 0 1,-2-1-1,0-4 1,-1-4-1,-1-4 1,-5-2-1,-4 1 1,-4 0 36,-1-1 0,-9 2 1,-1 4-1,-8 4 0,-5 3 1,-1 4-1,0 3-64,-1 4 1,6 3 0,1-1-1,1-2 1,2 3 0,1 2 0,-1 4-1,2 1 1,1-2 0,2 1-1,0-1 1,2 3-925,2-3 1,4 1 0,7-1-1,-2 3 1,-1-4 917,3-5 0,-4 2 0,10-5 0</inkml:trace>
  <inkml:trace contextRef="#ctx0" brushRef="#br0" timeOffset="34">16804 11712 8107,'-23'-13'345,"4"-4"1,3-4 0,2 3 0,-1 7 0,3 8 0,2 6-498,5 7 0,4-2 0,1 1 1,0 2-1,1 2 0,2 2 0,4-1 152,1 0 0,8 7 0,6 2 0</inkml:trace>
  <inkml:trace contextRef="#ctx0" brushRef="#br0" timeOffset="35">17005 12158 8107,'-14'-10'260,"1"1"0,2-1 0,3 1 0,0 1 0,1 0 0,1 0 0,3-3 0,1-2 0,2-2-54,0 1 0,7-5 0,2 0 1,4 1-1,1 2 0,1 2 1,1-1-1,1 1 0,4-1 0,1 3 1,2 2-1,0 4-129,0-1 0,-1 6 1,2-4-1,-2 5 1,-1 5-1,-1 3 1,0 1-1,-4 1 1,-1 1-1,-1 2 1,-3 1-1,0 2-9,-3 3 0,-6-7 1,2 2-1,-3-1 0,-4 0 1,-3-1-1,-3 0 1,-1-4-1,-1-2 0,-1-3 1,-2-1-63,-1-2 0,-1 0 0,1 0 0,1-2 0,2-1 0,3-3 0,2-2-236,2-4 0,9 0 0,5-1 0,4 2 0,4 3 0,3 1 0,1 2 0,4 1 0,2-1 0,4 2 0,3-1-27,2 0 1,-5 2 0,2-3-1,-5 4 1,-4 1 0,-3 0-1,-1 0 1,-3 0 256,-2 0 0,-8 6 0,-2 2 0</inkml:trace>
  <inkml:trace contextRef="#ctx0" brushRef="#br0" timeOffset="36">15667 11583 8216,'-8'-7'485,"3"-2"0,5-3 0,5 3 0,6 4 0,10 2 1,11 0-1,13-2 0,9 2-342,10 1 0,6-3 0,7 0 0,-36 4 0,0-1 0,1 1 0,0 1-143,2-1 0,-1 2 0,37 11 0,-2 4 0</inkml:trace>
  <inkml:trace contextRef="#ctx0" brushRef="#br0" timeOffset="37">20156 9295 7812,'0'-15'-53,"-7"1"0,-1 0 1,-1-1-1,1 1 1,1-1-245,4 1 375,-5 0 0,7 4 0,-6 0 0,2-1 0,1-1 0,-1-1 0,0 2 0,-1 3 1,-2 1-1,-2 6 0,2 5 0,3 11 0,4 9 0,1 9 0,0 14 0,1 13 1,2 17 1310,-1-34 0,1 2-1383,3 4 0,-1 3 0,-3 7 0,0 3 0,2 5 0,1 2 0,0 4 0,0 1 0,0 5 0,-1 1 0,-1-26 0,0 0 0,-1 1 0,2 25 0,0-1 0,0-4 0,-1-2 0,1-7 0,0-1 0,-1-7 0,0-1 0,0-6 0,1-2 0,-2-5 0,0-3 0,3 28 0,0-16 1,-2-12-1,-1-7 0,-2-4 0,0-3 20,0-3 0,0-11 1,0-13-1,1-6 1,3-4-1,0 1 0,1-3 1,0 0-4,0-3 0,4 1 0,-4-1 0,0 3 0,1 0 1,2 3-1,2-2 0,-1-1 0,1 1 0,0 2 0,-1-1 1,2 1-36,2-1 0,2 5 0,1-4 1,1-1-1,4 0 0,0 2 1,1 0-1,1 0 0,2-1 1,4-1-1,4 1 0,6-3-48,2 0 0,4-4 0,3-2 1,6-1-1,7 1 0,6 1 1,4-1-1,1-1 0,0 3 1,-1 3-1,0 5 0,-2 0-66,-2 0 0,-7 5 1,3-2-1,-4 4 1,-2 2-1,1 2 1,0 4-1,-3-1 1,0 1-1,-2-3 0,3 1 1,3 0 140,3-2 1,0-1 0,-2-2 0,0 0 0,4 0 0,2 0 0,1 0 0,-2 0 0,-1 0 0,-1 0 0,1 0 0,1 0-1,4 0 1,-5 0 0,-2 0-1,-1 0 1,0-2 0,3-3 0,0-3-1,1-1 1,-1-1 0,0-1 0,-2-2-1,2-3 42,3-3 1,2 3-1,-2-3 1,-3 3 0,-1 0-1,2-2 1,2-1 0,2 1-1,-3 3 1,-3 0 0,1 1-1,2-1-49,3 1 1,-10 1 0,-2 2 0,-2 3-1,-2 2 1,-1 2 0,1 3 0,-2 1-1,-3 0 1,-2 0 0,1 0 0,2 0 67,3 0 1,-8 0-1,1 0 1,-5 0 0,0 0-1,2 0 1,-1 0 0,-3 0-1,-4 0 1,-4 0 0,-1 0-1,0 0 50,0 0 0,-7 0 0,-1 0 1,-2 0-1,0 0 0,-1 1 0,-2 3 1,-2 0-1,1 0 0,-1-3 1,0-1-78,1 0 0,-6 0 1,1 0-1,1 0-630,2 0 1,-7-1 0,-6-4 580,-8-5 0,-11-3 0,-3-1 0</inkml:trace>
  <inkml:trace contextRef="#ctx0" brushRef="#br0" timeOffset="38">20314 8849 7811,'-14'-7'126,"-1"1"1,2-5 0,2 3 0,3 0-63,2 0 0,7 5 0,9-4 0,3 2 1,3-1-1,3 0 0,5-1 0,3 4 1,2 0-1,1 0 0,4-2 0,4 2 1,4 1-1,3 2 0,1 2 0,3 2 260,3 6-325,7 3 1,6 1 0,7 2-1,0 2 1,2 1 0,2-1-1,-35-10 1,0 0 0,1-2 0,1 0-1,0 0 1,2-2 0,-1-1-1,1 0 1,1 0 0,1-1 0,-1 1-1,1-1 1,0 0 0,1 1-1,1-1 1,0 0 0,1 1 0,1-1-1,-2 1 1,1-1 0,-1 1-1,-1 0 1,1 2 0,0 0 0,2 1-1,0 1 1,2-1 0,0 1-1,0-2 1,1 1 0,-3-1 0,0-1-1,0 1 1,0 0 7,1-1 0,0 0 0,1 0 0,0 0 0,2-2 1,0-1-1,0 2 0,-1-1 0,-2 0 0,0-1 1,0 0-1,0 0 0,-1-1 0,1 0 0,1 0 1,0 0-1,-1 0 0,0 0 0,-1 0 0,0 0 1,-2 0-1,0 0 0,-1 0 0,0 0 5,-1 0 1,0 0 0,-1-2 0,-1-1-1,2 1 1,-1-1 0,-2 1 0,0 1 0,36-1-1,-5 2 1,-2 0 0,2 0 0,2 0 0,-2 0-1,-1 0 1,-4-1 5,-3-4 1,4 3 0,-6-2 0,1 2 0,-6 2 0,-4 0 0,-4 0 0,-1 0 0,-2 0 0,1 0 0,-5 0 0,-4 0 42,-2 0 1,-8 5 0,3 1 0,-5 1 0,-5 1 0,-5 0 0,-3 3 0,-2 2 0,-1 1 0,-3 0 0,-5 1 0,-4-1 65,-1 1 1,0-1-1,0 0 1,0 1-1,0-1 1,0 0-1,0 1 1,-1-1-1,-3 2 1,0 2-1,0 1-71,3-1 1,-1-1-1,-1 1 1,-2 3-1,2-1 1,1 3-1,2-1 1,0 4 0,0 2-1,0 4 1,0 4-1,0 0-30,0 4 0,0 8 0,0 7 0,2 5 0,1 8 0,4 3 1,-1 5-1,2 2 0,0 2 0,-3-39 0,1-1 0,7 39 1,1-6-33,1-4 1,4-8-1,0 1 1,-1-4 0,-2-7-1,-2-6 1,0-7 0,1-3-1,-1-1 1,1-1 0,-3-1-1,0-5 152,-3-6 1,-4-5 0,3-1-105,-2-1 1,-3-6-1,-7-3 1,-6-4-1,-3-1 1,-1-1-1,0-2 1,-2-2 0,-4 2-1,-4 1-20,-3 2 1,-3-2 0,-5-1 0,-7-2 0,-6 2 0,-3 2 0,-5 1 0,-5 0 0,-6 1-1,-3 2 1,-2 2 0,0-2-1703,0-1 1,2-2 1679,3 0 0,-4 0 0,6 0 0</inkml:trace>
  <inkml:trace contextRef="#ctx0" brushRef="#br0" timeOffset="39">22486 10921 7258,'0'-15'272,"0"1"1,0-1-1,0 1-69,0 0 1,0 4-1,2 1 1,1 1-1,2 4 1,0 11-1,0 9 1,-1 9-1,0 7 1,-3 8-1,-1 8-40,0 10 1,2 6-1,1 9 1,2 6 0,-3-37-1,1 2 1,-1 2 0,0 1-1,1 0 1,1 0-1,0-2 1,0-1 0,0-2-1,1-2 1,5 32 0,0-8-1,1-8-124,2-8 0,-5-8 0,-2-16 0,-1-5 0,0-3 0,-1-2 144,3 1-2759,-6-7 2576,6-8 0,-14-8 0,-1-7 0</inkml:trace>
  <inkml:trace contextRef="#ctx0" brushRef="#br0" timeOffset="40">22328 11770 7827,'-5'-15'0,"-1"2"165,-2 4 0,0-4 0,-2 3 1,6-2-1,4-1 0,4 5 1,4 8-1,2 8 0,-2 6 94,-2 5 0,6 5 1,-3 10-1,2 4 1,1 4-1,-3 3 1,2 3-1,2 4 1,3 4-1,2 2 1,1-1-1,0 1-223,2 0 1,-4-7 0,7-3-1,2-5 1,0-6 0,-1-7 0,-1-8-1,0-4 1,0-7 0,-2-3 0,1-6-1,-2-5-42,-1-7 1,4-9 0,-3-7 0,0-4-1,0-5 1,-4-2 0,-1-3 0,-1-3 0,1-4-1,1-2 1,1-1 0,-4-1-277,-3 0 1,-3 3-1,4-5 1,-4 0 0,-2 4-1,-1 4 1,0 7 0,-1 3-1,0 3 282,-3 1 0,6 2 0,1 1 0</inkml:trace>
  <inkml:trace contextRef="#ctx0" brushRef="#br0" timeOffset="41">21594 14043 8090,'0'-27'3,"0"1"1,0 2 0,0-1-1,0-3 1,0 0 0,0-1 224,0 0 1,0 0 0,0 1-1,0 0 1,0 3 0,0 1 0,0-2-1,0-1 1,0 0 0,0 3 0,-1 5-1,-2 3 1,-4 3 0,-1 3 0,-3 7-3,-2 6 1,-1 7-1,0 9 1,-1 5-1,1 5 1,-1 4-1,1 6 1,1 2-1,4 3 1,2 0-1,2 3 1,1 1-339,0-2 1,3-1 0,2-2 0,4 0-1,5-1 1,4-6 0,5-7 0,5-8 0,4-7-1,0-2 1,1-4 0,0-4 60,0-5 1,-1-7 0,0-11 0,-3-7 0,-4-6-1,-3-6 1,-7-4 0,-3-1 0,-5 0 0,-2-2-1,-1-1 1,-1-2 69,-4 1 1,-3 3 0,-8 0 0,-3 1 0,-3 2 0,-2 4 0,0 6 0,0 9 0,0 6 0,0 7 0,0 2 0,0 6-334,0 7 1,6 8-1,-1 17 1,3 2-1,3 6 1,2 2-1,3 2 1,2 2 313,2 3 0,3 3 0,1 7 0</inkml:trace>
  <inkml:trace contextRef="#ctx0" brushRef="#br0" timeOffset="42">22386 13942 8082,'5'-19'0,"-1"-2"192,0-1 0,2 4 0,0-3 0,1 2 0,1 0 0,0 0 0,1 0 0,1 0 41,-1 1 1,-5 2 0,0 2 0,-2-1 0,-2 1 0,-2 1 0,-4 3 0,-7 6 0,-4 4 0,-1 4 0,2 8 0,2 4 0,-1 4-166,1 3 0,0-4 1,-1 5-1,2 2 1,2 1-1,3 1 0,2 1 1,3 0-1,1-2 1,2-1-1,2-2 0,2 1-133,6 3 0,8-6 1,2-1-1,3-4 0,2-1 1,3-3-1,0-2 1,1-3-1,0-3 0,0-5 1,-1-5-1,1-4 95,0-4 1,-7-3 0,-3-2 0,-4-3 0,-4-1 0,-3-3 0,0-3 0,-2 1 0,1 2 0,-4 1 0,-1-2 0,-2-1-63,0-2 0,0 7 1,0 3-1,0 3 1,0 1-1,-2 1 1,-3 1-1,-4 3 1,-3 7-42,3 6 0,2 7 1,7 8-1,0 2 1,0 1-1,0 1 1,2 1-1,3 1 1,4 0-1,4-2 1,2-1-1,-1-2-274,0 2 1,6-7 0,0 2 0,1-4 0,0-3 0,-3 1 0,-1-2 0,1-2 0,1-3 346,-2-1 0,-7-2 0,-4 0 0</inkml:trace>
  <inkml:trace contextRef="#ctx0" brushRef="#br0" timeOffset="43">22458 13352 8085,'-15'0'380,"-4"-6"0,0-2 1,3 1-1,5 7 0,8 7 143,6 1 0,5 0-550,6-3 1,-4-4 0,-1 4 0,2-3 0,2-2 0,3 0 0,2 0 0,1 0-1,0 0 1,0 0 0,1 0 26,-3 0 0,6 0 0,-1 0 0</inkml:trace>
  <inkml:trace contextRef="#ctx0" brushRef="#br0" timeOffset="44">23119 13942 8012,'0'-9'-346,"2"-1"0,3-1 346,4-2 0,-2 3 0,-1 2 0,1 2 0,-6 3-60,4 8 1,-3 3-110,-2 6 0,-2-6 0,-1-2 1297,-2 1 1,-6 1 0,1 5-921,-3-4 1,5-4 0,5-10 0,5-4 0,4-4 0,2-3 0,3-2-1,4-3 1,2 1 0,4-3-192,2 1 0,1 3 1,3-2-1,-2 3 1,-2 7-1,-3 3 1,-2 5-1,-2 3 1,-2 5-1,-1 6 1,-3 5-1,-4 5 21,1 1 1,-6 0 0,4 4-1,-3-4 1,-1-1 0,2-3-1,2-2 1,-2-2 0,-1 1-50,-2-1 0,0-8 0,2-6 0,1-9 1,3-7-1,1-3 0,1 1 0,-2 2 0,2 2 1,-2-1-59,1 1 1,2-1-1,-2 1 1,-1 0 0,2-1-1,0 3 1,3 0 0,4 3-1,2-1 1,2 2 0,-1 2 127,-2-1 0,0 6 0,2-4 0,2 3 0,1 2 0,0 0 0,-2 0 0,0 0 1,2 0-1,0 2 0,0 1 0,-4 2 185,-1-2 1,-6 4 0,-2-1 0,0 0 0,-2 2 0,1 0 0,-4 4 0,-2 0-435,-1 3 1,0-6 0,0 1-1,0 1 1,2 0 0,3-1 0,4-5-1,6-4 190,4-1 0,3 7 0,7 1 0</inkml:trace>
  <inkml:trace contextRef="#ctx0" brushRef="#br0" timeOffset="45">25119 13511 7952,'-22'-24'192,"3"1"0,3 2 0,3 4 1,2 2-1,1 6 0,-1 6 1,0 6-100,1 6 0,4-1 0,6 2 0,0 1 0,0 2 1,0 1-1,0 1 0,0-1 0,0 2 0,0 2 1,1 3-1,3-1 0,2 3 0,2-1 0,2 4 1,-1-1-142,1-1 1,-1 3 0,6-3 0,-1 4 0,0 0 0,1 1-1,-2-2 1,-2-1 0,-3-4 0,-2-1 0,-3-2 99,-1 2 0,-4-5 1,-4 2-1,-7-7 1,-6-6-1,-3-4 0,-2-1 1,0-1-1,0-4 1,-2-5-1,-1-3 1,-2-1 0,7 0 0,3-2 0,3-2 0,1-3 0,2 0 0,4 1 1,4 2-1,3 2 0,4 2 0,1-1 0,4 3-107,1 2 0,1-1 1,6 6-1,1 2 1,1 1-1,4 2 1,0 0-1,1 0 0,1 0 1,2 2-1,2 1 1,0 2 31,-3-2 0,4 0 0,-4 0 0,3 2 0,2-2 0,-2-1 0,-2-2 0,-1 0 0,0-2 0,-1-2 0,-3-6 0,0-3 29,-1-1 0,-5-2 0,-6-2 0,0-3 1,-1 1-1,-1-3 0,-3 2 0,-1-1 1,-2 1-1,-2 0 0,-3 4 0,-3 1 73,0 2 0,-4 4 0,2 2 1,-3 2-1,-1 4 0,1 5 1,3 7-1,6 4 0,2 4 1,2 1-1,0 0-171,0 2 1,2-4 0,2 6 0,6-2 0,4-4 0,6-1 0,2-1 0,2-1 0,0-1 0,3-4-1,3-2 1,4-2-544,-2-1 1,-3 1 0,-5-5-1,-5 0 634,-3 0 0,-2 0 0,1 0 0</inkml:trace>
  <inkml:trace contextRef="#ctx0" brushRef="#br0" timeOffset="46">23911 13928 8076,'0'-10'-242,"0"1"555,0-3 0,-5 4 0,0-1 0,2-2 0,3-1 0,3 1 0,4 2 0,1-3 0,3 1-78,2 2 0,1 2 1,0 7-1,1 0 1,1 0-1,1 2 1,2 3-1,-1 6 1,0 5-1,-1 3 1,2-1-1,-1-2-449,-2-2 1,3-1 0,0-2 0,-1-3-1,-2 0 1,-2-2 0,1 1 0,-1-4-1,0-1 214,1-2 0,-1 0 0,1 0 0</inkml:trace>
  <inkml:trace contextRef="#ctx0" brushRef="#br0" timeOffset="47">26428 13669 8028,'-1'-19'4,"-2"-1"1,-2 1 0,2 0-1,1 0 1,2 1 0,0 2 302,0 2 0,0 0 0,2-1 0,2 2 0,4 2 0,2 3 0,0 2 0,-1 4 0,-1 5 0,-3 9 0,-3 4 0,-2 4 0,0 3-175,0 2 0,1 2 0,2 2 0,4 0 0,-1-2 0,2-1 0,0-4 0,3 1 1,2-3-1,2 1 0,-1-5-169,0-5 0,1 0 0,1-6 0,1-3 0,2-5 1,-1-9-1,-2-3 0,-2-6 0,-1-2 0,-2-2 0,-1-2 1,0-1 0,-2 4 0,3-1 0,-6 4 1,-2 0-1,0 2 0,0 5 1,2 6 38,-2 6 0,-1 10 0,-2 13 0,0 0 0,0 1 0,1-1 0,3 1 0,2-1 0,2 1 0,3-1 1,2 0-1,1-5-28,1-5 1,-1 0 0,0-6 0,1-2 0,-1-1 0,1-4 0,1-2 0,1-6 0,2-4 0,-1-4 0,-2-3 0,-2-1-30,1-4 1,-3 1 0,0-1 0,-3 4 0,1 1 0,-2 2 0,-2 0 0,-1-1 0,0 3 84,-2 1 1,-1 9-1,-2 7 1,0 8 0,0 7-1,1 2 1,2 3 0,2-1-1,0 0 1,0 2 0,1-1 22,2 1 0,2-2 0,4-6 0,2-2 1,2-3-1,3-1 0,1-6 0,3-4 0,3-6 1,2-6-1,2-4 0,2-7-99,-2-6 1,-2 0 0,-1-6 0,-2-2 0,-3-1 0,-5-3 0,-3 1 0,-2-1 0,-1-3 0,-3-1-1,-5 2 1,-4 3-79,-1 4 1,0-1-1,-1 7 1,-3 2 0,-2 7-1,-2 10 1,-3 9 0,-2 10-1,-1 9 1,1 9 157,3 4 1,-3 8 0,4 3 0,-2 4 0,-1 1 0,4 0 0,2 1 0,3 0 0,1 3 0,2 2 0,0 1 0,0 1 28,0 0 0,8-5 0,5 2 1,6-6-1,4-7 0,1-8 1,0-6-1,0-6 0,0-6 0,0-2 1,-2-6-1,-1-4 56,-4-7 1,-1-7-1,-3-2 1,-2-1-1,-3 1 1,-1 0-1,-3 0 1,1 0 0,0-1-1,0 3-126,1 1 1,-3 1-1,7 3 1,1 0 0,2 5-1,1 0 1,1 4-1,-1 0 51,1-2 1,0 3 0,3-2 0,1 2 0,-1 2 0,-2-2-1,0-1 1,1-2 0,3 2 0,-3 2 0,-1 1 243,-1 0 1,-1 0-1,-3 0-234,-6 0 0,-11 0 0,-14 0 0,3 0 0,1 0 0,1 0 0,1 0 0,0 1 0,-1 2 0,1 4-49,-1 1 1,1 1 0,0 4 0,-1-2 0,1-1 0,1 1 0,2 2 0,3 1 0,2 2-1,2 2 1,3 1 0,2-1 17,4-2 0,3-2 0,7 0 0,0-1 0,5-2 0,4-3 0,1-1 0,2-4 1,1-1-1,2-2 0,0-2 0,1-3-38,-3-4 1,1-9-1,0-3 1,-2 0-1,-1-1 1,-4 1-1,-1-1 1,-3-1-1,-4-1 1,-3 2-1,-3 3 1,-2 3-23,-2 2 1,-3-1 0,-1 1 0,-1 1 0,-3 5-1,0 8-110,0 8 1,4 5 0,4 1 0,2 1 0,2-1 0,3 0 0,2 1 0,1-1 0,2 0 0,2 1 0,1-2-1,0-2-737,2-2 1,-3-4 0,4 3-1,-1-1 1,-4-4 882,-1-2 0,-8-1 0,-1 0 0</inkml:trace>
  <inkml:trace contextRef="#ctx0" brushRef="#br0" timeOffset="48">27953 13136 7999,'-14'-14'292,"0"1"1,1 5-1,5 8 1,6 8 0,7 7-258,3 4 1,2-3 0,4 3 0,2-1 0,2-1 0,1 2-1,-2-1 1,1-2 0,0-2 0,2-1 0,3-3 0,2-5-1499,2-4 1,1-1 1462,-4 0 0,9-6 0,-2-2 0</inkml:trace>
  <inkml:trace contextRef="#ctx0" brushRef="#br0" timeOffset="49">28486 12964 7999,'6'-23'646,"-4"1"1,3 4 0,-2-1-1,0 2-527,2 1 1,0 9 0,-5 7-1,0 8 1,0 5 0,0 1 0,0 2-1,1 2 1,2 3 0,4 0 0,-1 1-1,2-1-964,0 0 0,-3 4 0,4-1 0,1 2 845,-2-2 0,11 9 0,-3-2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17235 532 7784,'0'-22'76,"5"-4"0,1 7 1,2 3-1,4 5 0,0 6 1,4 4 415,4 1-436,-4 0 0,11 6 1,-5 4-1,2 4 1,-2 5-1,-1 5 1,-3 5-1,-4 5 1,-4 4-1,-5 7 1,-4 6-1,-1 8 1,0 7-1,0 9 1,0-34-1,-1 2 1,-1 5-1,-1 2 1,-2 3-1,0 1 1,-1 5-1,-1 0 1,0 5-1,0 0 0,-1 6 1,0 1-1,0 5 1,0 1-1,3-21 1,-1 1-1,1 0 1,0 3-1,1 2 1,0 0-1,0 2 1,1 0-1,-1 1 1,1 0-1,0 0 1,0 0-1,0 0 1,0 0-1,1 0 1,-1 0-1,1 0 1,0 0 37,1 0 0,0 0 0,0 0 0,-1 1 0,0 0 1,0-1-1,0-2 0,0-1 0,1 0 0,-1-1 1,1 0-1,-1-1 0,0 1 0,1 0 0,-1-1 0,0 2 1,0 0-1,0 0 0,-1 2 0,1 1 0,-1-1 1,-1 2-1,1-1 0,-1 1 0,0 0 0,-1 0 1,1 0-1,-1 0 0,-1-1 0,1 1 0,-1 0 0,0 0 1,0 0-1,0 2 0,-1 0 0,-1 1-53,1 1 1,0 1 0,-1 0 0,1 3 0,-1 0 0,1 1 0,-2 2 0,0 0 0,1 0 0,0 0 0,1 0-1,0 0 1,-1 0 0,1 1 0,1 0 0,0 1 0,1 0 0,0 1 0,1-18 0,1 0 0,0 0 0,0 0-1,1 1 1,0 0 0,0 0 0,0 1 0,0 0 0,1 0 0,-1 1 0,1-1 0,0-1 0,0 0 0,1 0-1,0-1 1,1 20 0,0-1 0,0-1 0,2-4 0,-1-1 0,1-1-10,0-3 0,-1-1 0,1-1 1,1-4-1,1 0 0,-1-2 0,-1-2 1,0-1-1,1 0 0,0 0 0,1 0 1,0 1-1,1 2 0,0 1 0,1 0 1,1 5-1,1 0 0,0 1 0,1 4 1,0 0-1,0 0 0,1 2 0,1-1 1,-1 0-1,0-1 0,-1 0 0,1 0 1,-1-2-1,1-1 0,0 0 0,-1 0 1,1-1-1,0 0 0,0 0 0,0 0 1,0 0-64,0 0 1,0 1 0,-1 0-1,1 4 1,-1-1 0,0 1-1,-1 0 1,1 0 0,-1-1-1,1-1 1,0-1 0,-1 0-1,0-1 1,1-1 0,-2-1-1,1-2 1,-1 0 0,-1-1 0,0-1-1,-1-1 1,-1 0 0,0-2-1,-1 0 1,0 0 0,-1-2-1,-1 0 1,1 0 0,-1 0-1,1-1 1,0 0 0,-1 1-1,0 0 1,0 0 0,1 2 0,-1 0-1,1 0 17,0 1 0,0 1 1,-1-1-1,-1 0 0,0 0 1,0 0-1,1-4 1,1 1-1,-1-2 0,-1-1 1,1-1-1,-1-1 1,2 25-1,-1 0 0,-1-2 1,0-1-1,-2 0 1,0-1-1,-1 1 0,-1 0 1,1-1-1,0 0 0,-1-2 1,1 1-1,-1-3 1,1 1-1,0-2 0,-1 0 59,0-1 0,0-1 0,2-1 1,0-1-1,-1-5 0,0 0 0,0-2 1,2-1-1,0-2 0,0-1 0,0-2 1,0-1-1,0 0 0,0-2 1,0-2-1,0 0 0,0-3 0,0 0 1,0-2-1,0-1 0,2 38 0,1-2-341,1-4 1,6 5-1,-7-40 1,0 1-1,1 1 1,0 1 0,2 1-1,0 0 1,0 1-1,0-1 1,2 3 0,0-1-1,1 1 1,0-1-1,1 0 1,-1-1-1,0-2 1,0 0 0,7 37-1,0-5-2656,3-4 2952,-3-9 0,8-3 0,-7-6 0,1 1 0,1 2 0</inkml:trace>
  <inkml:trace contextRef="#ctx0" brushRef="#br0">1482 1338 8062,'0'-14'102,"4"-5"1,1-1 0,-2 1 0,-1 0 0,-2 0 74,0 1 1,-5-3 0,0 1-1,1-1 1,-1 0 0,-2 2-1,-1 0 1,-1 0 0,-1 1 0,2 2-1,0 2 1,0-1 0,-3 2-1,-2 4 1,-1 4 0,-2 3-55,-3 2 0,3 8 0,-5 7 0,0 9 0,-1 8 0,-2 8 0,1 4 0,3 6 0,2 1 0,2 4 1,3-1-1,4-1-220,4-5 0,3-8 1,2-4-1,2-2 1,3-8-1,6-11 0,7-8 1,5-6-1,5-4 1,0-6-1,1-10 0,0-9 18,0-5 0,0-6 0,-1-7 0,1-5 0,0-3 0,-2-6 0,-1 0 0,-4-3 0,0-1 0,-1-1 0,0-2 0,-3 1 90,-3 4 1,-5 4-1,-2 5 1,0 5 0,-2 7-1,1 7 1,-6 12 0,-4 11-1,-6 12 1,-4 14 60,-2 12 0,0 8 0,-3 10 1,-3 3-1,0 5 0,1 3 1,2 3-1,4 1 0,2 4 1,3 4-1,-1 3 0,2 5-200,3-1 1,5-8 0,7-6-1,6-7 1,6-9 0,2-10-1,1-13 1,-1-9 0,1-8-1,1-5 1,0-5 0,0-6 186,-4-7 0,2-6 0,-2-8 0,-1-3 0,-2 0 0,-2-2 1,0 2-1,1 0 0,-1 1 0,1 1 0,-3-1 0,-1 4 84,-1 4 1,-2 5 0,3 7 0,-3 0 0,0 1 0,0 3 0,3 7 0,1 6-1,-1 7 1,-2 3 0,1 3-88,-2 3 1,5-2-1,-5 7 1,1 2-1,1 1 1,1 2 0,0 0-1,1-1 1,-4 1-1,0-2 1,-2-1 0,0-4-262,-3-1 1,4-2 0,-2-4 0,-1-1-1,1-3 1,2-6 0,-1-11 0,0-9 125,-2-4 0,2-6 1,-1 1-1,0-4 0,-1 1 1,1 2-1,-2 2 1,1 1-1,-1 1 0,2 0 1,-1 4-1,1 1 343,0 1 1,1 6-1,-1 1 1,5 1-1,3 4 1,1 3 0,0 5-211,1 5 0,-1 2 0,1 1 1,-1-2-1,0-1 0,2 0 0,2-1 1,1-1-1,-1-1 0,-2-4 1,-2-2-1,0-1-86,1 0 1,-1 0-1,1 0 1,-1-1-1,0-4 1,1-3-1,-3-2 1,0 1-1,-4-2 1,0-2-1,-2-2 1,0 1-7,-2 0 0,-4 1 0,-5 3 0,-5 5 0,-1 5 0,0 7 0,1 6 0,-1 6 0,0 2-109,1-1 1,2 6 0,5-4 0,-2 2 0,2 0 0,2 0 0,1-1 0,1-4 0,4-3 0,6-2 0,5-1 0,5-3 88,1-6 1,-3-2 0,5-4 0,2-4-1,0-7 1,-1-6 0,-2-2 0,-3-1 0,-2-1-1,-2-1 1,-3 2 0,-4 1 244,-4 1 1,-3 4 0,-2-4-1,0 4 1,0 5-150,0 6 1,1 2 0,4 13 0,5 1 0,2 2 0,3 1 0,-1 1 0,2-1 0,2 2 0,3 3 0,-1 5 0,3 3-122,-1 2 1,-3 0 0,4 1 0,-3 4 0,0 4 0,-3 4 0,-1 1 0,-5 0 0,-3 0 0,-3 0-1,0-1 1,-2-4 272,-4-4 0,-1-9 1,-8-2-1,-1-2 0,-3-4 1,-4-1-1,-1-3 1,1-3-1,2-6 0,0-2 1,-1-2-1,-2 0-266,1 0 0,-3-3 0,2-5 0,2-8 1,1-3-1,1-4 0,1 1 0,1-4 0,3-3 1,6-2-1,2-5 76,2 0 0,0-3 0,0-4 0</inkml:trace>
  <inkml:trace contextRef="#ctx0" brushRef="#br0">3150 978 8021,'-14'-14'201,"5"4"0,-1 1 0,0-2 0,2 1 1,5 5-202,6 10 0,5 13 0,7 4 0</inkml:trace>
  <inkml:trace contextRef="#ctx0" brushRef="#br0">3625 1223 7989,'0'-10'1132,"0"1"1,0-2-1,0-2 1,-1-2 260,-4 1 1,3 4-1408,-3 1 1,2 6 0,-2-4-1,-4 2 1,-4 1 0,0 2-1,2 7 1,3 8 0,2 4 0,3 2-1,1 2 1,2 2 0,0 1-1,2 0 1,2 1 0,6 2-1,4 2 1,4 0-2444,1 0 2169,7-7 0,-4 4 0,7-7 0,-2-2 0,-1-2 0,-2-4 0,1-3 0,1-2 0,-1-2 0,-4-4 288,-5-5 0,8-10 0,-8-7 0</inkml:trace>
  <inkml:trace contextRef="#ctx0" brushRef="#br0">3755 921 7977,'-7'-15'370,"1"1"1,-5 1-1,3 2 1,0 1 1284,0-1-1871,5 5 1,3 1 0,9 8 0,4 5 0,3 3 0,3 7-1,5 3 1,3 4 0,2 3 0,1 0 0,2 1 215,2 0 0,6 6 0,-3 2 0</inkml:trace>
  <inkml:trace contextRef="#ctx0" brushRef="#br0">4230 1180 8044,'19'0'0,"0"0"0,-2-2 388,-1-3 0,-8-3 1,-3-6-1,-3 0 1,-2-1-1,-2-1 1,-3-1-1,-4-1 1,-4 4-1,-1 3 1,-1 1 3055,1 2-3499,0 2 0,-6 6 1,1 0-1,2 0 0,1 1 1,3 6-1,2 5 0,3 8 1,0 0-1,1 3 1,1-1-1,3 4 0,1 1 1,4 2-1,1-2 0,3-2 1,4-2-1,4-2 1,5-4-1,4-1 0,1-3 1,0-4-1,0-4-213,1-3 1,2-9 0,1-4 0,-3-6 0,-4-6 0,-3-1 0,-6 0 0,1-1 0,-2-1 0,-1 2 0,-4 5 0,-1 3 185,0 2 0,-2 6 1,-8 4-1,-3 9 1,0 8-1,2 6 1,1 4-1,0 2 0,2 2-225,2 2 0,1-5 0,0 0 0,1 2 0,4 1 1,6 0-1,5-1 307,3-2 0,7-7 0,-4 4 0</inkml:trace>
  <inkml:trace contextRef="#ctx0" brushRef="#br0">4992 777 7936,'0'-21'357,"0"5"1,0-3 0,-2 5 0,-1 2 0,-3 3 0,-2-1 0,-3 2-1,-2 5 1,0 6 0,2 8-253,1 7 0,2 4 0,-1 9 0,4 2 0,3 6 0,2 2 0,0 2 0,0 2 0,0 2 0,0 1 0,2 0 0,3 1-662,4 4 0,-1-4 1,2-1-1,1-3 0,0-3 1,0-4-1,-3-4 1,-1-6-1,-4-4 502,-1-4 1,-2-17-1,-2-8 1,-3-6 0,-4-5-1,-4-3 1,-2-5-1,1-4 1,-2 0 0,-1-3-1,-3-1 1,3-1 441,1 1 0,1 1 0,1 3 0,0 0 0,1 4 0,2 4 0,3 0-69,1 1 0,9 7 0,7 7 0,4 5 0,3 5 0,3 4 0,5 4 0,4 1 0,0 1 0,1 1 0,0 1 0,1 2-266,4-1 0,-2-2 0,5-3 0,-2-2 0,-3-3 1,0 0-1,0-2 0,0 1 0,-4-4 0,-4-1 0,-3-4 1,-3-3 49,-2-4 0,-4-4 1,-2-2-1,-5 1 0,-4-2 1,-1-2-1,0-1 0,-1 2 1,-2 1-1,-4 1 0,-1 1 1,-3 0-151,-2-1 0,4 7 0,1 2 0,0 1 1,0 0-1,-2 4 0,2 4 0,3 6-109,4 4 0,2 2 1,3-1-1,2 0 1,0 1-1,2-1 1,0 0-1,4 1 1,-1-1-1,0 1 0,-2-3 1,3 0 145,0-3 1,3-4 0,-1 3 0,1-2 0,-1-2 0,2-3 0,2-1-1,1 0 1,-2 0 0,-1 0 0,-1 0 0,1 0 15,3 0 0,-3 0 1,5 0-1,-2 0 0,0 0 1,-1 0-1,-1 2 0,1 1 1,1 2-1,0-2 1,0-1-1,2-2-448,1 0 1,1 0 0,2-2 442,-1-3 0,0-3 0,5-6 0</inkml:trace>
  <inkml:trace contextRef="#ctx0" brushRef="#br0">1308 3466 8108,'0'-14'-300,"0"4"469,0 1 0,0 4 0,0-4 0,0-2 1,0-1-1,0-2 0,0 0 0,0 0 0,0 0 1,2 0-1,1 0-7,1 1 0,6-1 1,-4-2-1,2-1 0,2-1 1,4-1-1,3 0 1,2 1-1,-2-1 0,0 1 1,0-1-1,1 2-159,-1 2 1,-3 5-1,-3 3 1,-3 2-1,0 7 1,-2 5-1,0 6 1,-3 1-1,-1 0 1,-2 1-84,0 4 0,0-4 0,0 5 1,0-1-1,0-1 0,1-1 1,2-1-1,3-2 0,2 0 1,3-2-12,1-3 96,2-3 0,2-7 0,1-4 0,1-6 0,1-4 0,-1-5 0,1-2 0,0-4 0,-1-3 0,1-4 0,-4 2 0,-2 3 0,-6 4 0,1 0 0,-2 0 0,0-1 0,-3 2 0,-1 4 0,-4 5 0,-2 5 466,-5 4-484,2 4 1,1 2-1,5 4 1,-2 4-1,-2 4 1,3 0 0,4 1-1,4 0 1,2 0-1,3 0 1,1 0 0,2-2-1,1-1 1,2-1-1,2-1 1,-2 0 0,0 0-1,0 1 1,2-3-1,-1 0-580,2-1 599,-4-5 0,5 5 0,-4-6 1,2 0-1,-4-1 0,-2-4 1,-6-4-1,0-3 0,-4-4 1,-3-1-1,-3-1 0,-4 1 0,0 0 1,-4 0-1,-2-2 0,0 2 1,-1 2-1,0 1 0,0 0 1,0 1-1,0 3 306,0 0-336,6 7 1,1-8 0,4 5-1,-1 0 1,6 0 0,7 3-1,7 1 1,4 2 0,1 0-1,4 0 1,1 0 0,2 0-1,0 0 1,0 2 0,-2 1-1,-1 1 1,-2 1 0,0 1-1,-1 2 1,-3 1-25,-4 1 1,-3-1 0,-2 5 0,-6 1 0,-2 2-1,-4 2 1,-2-2 0,-6 0 0,-2 0 0,-3 3 0,-4 0-1,-3 0 148,1-3 1,-4-6 0,6-2 0,2 0 0,2 1-1,1-2 1,0-2 0,2-5-774,2-4 648,4 2 0,8-12 0,2 5 0,6 1 0,2 2 1,2 4-1,0 1 0,0 0 0,0 0 0,0 0 0,0 1 1,0 4-1,-1 2 0,1 3 0,2-1 0,1 0 0,3 1 1,0-1-1,2 2 25,-1 1 0,3 2 0,3 0 0</inkml:trace>
  <inkml:trace contextRef="#ctx0" brushRef="#br0">2714 3048 8108,'0'-14'153,"0"-2"1,0-1 0,-2-1 0,-1-1 0,-2 1 0,1-1 0,-3 2 0,-2 2 66,-3 1 1,-2 6 0,0 3 0,0 5 0,0 5 0,0 6 0,0 4 0,2 5 0,1 2 0,2 3 0,-2 3 0,0 3-212,2 1 0,3-1 0,6-6 0,0-2 1,0 2-1,1-1 0,4 0 0,4-6 0,4-4 1,2-5-1,2-4 0,3-3-106,2-2 1,-4-4 0,6-5-1,-1-9 1,0-7 0,0-3 0,0-1-1,-1-4 1,-3-4 0,-4-3 0,-1-2-1,0-1 6,0-4 0,-5 4 0,-1-3 0,-2 4 0,-3 3 0,-1 4 0,-2 1 0,0 4 0,-2 6 0,-3 7 175,-4 6 1,-2 12 0,0 12 0,2 5 0,0 4 0,0 3 0,1 3 0,0 2 0,2 3 0,0-1 0,3 2 0,1 4-36,2 2 1,0 1 0,0 0-1,0-3 1,0-1 0,2 4-1,2 0 1,6 1 0,4-6-1,3-5 1,3-5 0,0-3-110,0-4 0,5-10 1,-4-4-1,2-5 1,-1-5-1,0-4 0,-2-5 1,0-3-1,-3-3 1,-2-2-1,-2-3 0,-2-1-90,-2-2 1,-4 5 0,2 1 0,-1 2 0,-2 3 0,-1 0 0,0 0 204,1-1 0,1 7 1,-5 11-1,0 8 0,-2 4 1,-1 3-1,-1 2 0,1 3 1,1 2-1,2 1 0,0 1 1,0-1-289,0 1 1,5 1 0,1 0 0,2-3-1,2-2 1,3-3 0,1-2 0,0-2 232,0-4 0,6-3 0,1-6 0</inkml:trace>
  <inkml:trace contextRef="#ctx0" brushRef="#br0">3284 2714 8108,'-14'-14'386,"0"0"0,0 0 0,2 0 1,3 3-1,6 5-544,6 6 0,0 11 0,5 1 0,-1 7 0,-1 3 0,2 2 1,0 3-1,1 0 0,1 1 0,-3 2 0,1 1 158,0 1 0,-5 13 0,3-2 0</inkml:trace>
  <inkml:trace contextRef="#ctx0" brushRef="#br0">3340 3187 8108,'14'22'-32,"-2"-4"0,-1-4 0,-2-5 0,2-4 0,1-3 0,2-2 0,0-4 0,0-3 588,0-7-451,0-3 0,0-3 0,0-3 0,0-4 0,0-1 1,0-1-1,-1-2 0,1-3 0,0 0 0,0-1 0,2-3 1,-1-3-1,1-4 0,-4-2 0,-1 1 0,-3 0 0,-2 1 1,-2 3-1,1 5 0,-2 4 0,-1 6 108,-2 3-188,-7 10 0,4 10 1,-4 8-1,-1 7 1,0 6-1,-3 7 1,0 2-1,1 3 1,0 2-1,1 3 1,0 2-1,1 2 1,2 3-1,3-1 1,1-2-1,2 0 1,0 0-1,0 2 1,2 2-1,2-2 0,6-3 1,2-4-1,2-4 5,0-1 1,1-8 0,2-6 0,2-8-1,-2-4 1,-2-2 0,-1-3 0,0-5-1,0-7 1,0-5 0,0-4 0,0 1 43,0 0 1,-2 1 0,-1-2 0,-3 2-1,0 2 1,-1 3 0,3 1 0,-1 2-1,0 2 79,2 3 0,-3 3 1,-1 7-1,1 4 1,-2 4-1,2 5 1,-2 3-1,2 2 0,-2-1 1,0 1-1,-1 1-173,1 1 0,-4-4 0,4 3 0,-2-1 0,3 0 1,-1-2-1,0-2 0,-1-3-44,1-2 1,-3-6 0,5-8-1,-2-6 1,-1-2 0,-1-2 0,2 0-1,1-1 1,0-2 0,-1-2 0,2 2-1,-2 0 50,1-1 0,3 2 1,-2-2-1,1 2 1,1 4-1,-1 4 43,-1 8 1,-1 6 0,-4 8 0,2 0 0,0 0 0,-1 0 0,3 0 0,-1 0 0,1 1 0,0 2 0,0 2 0,1-2-61,3-2 0,1-1 1,2-1-1,0-3 1,0-2-1,0-2 0,0-3 1,1-1-1,2-2 1,2-2-1,-2-2 0,0-6-3,2-2 1,-9-2-1,4-1 1,-3-2 0,-2-2-1,-1 1 1,-2-1-1,-1 0 1,0 2 0,-1 2-45,-1 1 0,-3 6 0,-4 4 0,-4 4 0,0 4 0,4 6 0,2 2 0,0 0 0,-1-1 53,-1-2 0,-1 1 1,5 4-1,0 0 0,0-1 1,0 1-1,0 0 0,2 0 1,1 0-1,3 0 0,0 0 1,2 0 21,0 0 1,1-2 0,5-1-1,0-2 1,0 1 0,-1-3 0,1-2-1,0-3 1,0-2 0,0 0 0,0-2 68,0-3 0,-5-4 0,-1-8 0,0-2 0,-2 1 0,2-2 0,-2-2 1,0-1-1,-3 1 0,0 1 0,0 1 0,2-2 135,-2 0 1,0 5 0,0-1 0,3 2 0,2 2-1,3 0 1,1 2 0,2 3 0,0 4-147,0 4 1,2 1-1,1 0 1,1 1 0,1 2-1,-1 3 1,2 2 0,0 3-1,0 1 1,-3 4-1,-1 2 1,-2 4-64,0 0 0,-6 4 0,-4-4 0,-2 1 0,-2-2 0,0 1 0,-2-2 0,-2 0 0,-6-1 0,-2-2 1,-2-2-1,-2-2-227,-2-1 0,2-6 0,-2-1 1,2-4-1,3-1 0,0-1 1,4-4-1,4-4 0,4-5 235,1-5 0,0-2 0,0-7 0</inkml:trace>
  <inkml:trace contextRef="#ctx0" brushRef="#br0">5427 2449 8018,'0'-14'482,"0"1"1,-1 0 0,-4 5 0,-4 8 0,-4 10 0,1 7 2492,3 6-3023,-4 9 0,7 4 1,-5 7-1,4 2 0,-1 2 1,2-1-1,-1 2 0,4 3 1,2 1-1,1-1 0,0-3 1,0-1-1,0-1 0,0-3 1,1-4-1,2-8 1,2-6-1,-2-7 0,-1-2 48,-2-2 0,-6-13 0,-2-2 0</inkml:trace>
  <inkml:trace contextRef="#ctx0" brushRef="#br0">5191 2923 7760,'0'-10'514,"1"1"1,5 0 0,7 1 0,4 2 0,1 1 0,2 1 0,4 0 0,2 3-295,2 1 1,1 0 0,2 0 0,1 0-221,-1 0 0,5 6 0,-1 2 0</inkml:trace>
  <inkml:trace contextRef="#ctx0" brushRef="#br0">6137 3048 8111,'9'-14'24,"-1"0"1,0 0 0,-2 0 944,0 0-810,5 0 1,-8 0 0,5 0 0,-1 1 0,1-1 0,1 0 0,-1 0 0,-2 1 0,-1 3 0,1 0 0,0 3 0,-1 4 0,-7 9 0,-4 11 0,-5 11 0,-1 7 0,-3 7 0,-2 4 0,-2 7 0,-1 6 0,0 4 0,-2 2 0,2-2 0,0 1-79,3-1 1,6-9 0,3 0 0,2-7-1,3-12 1,2-10 0,2-11 0,2-9 0,3-12-349,2-8 0,1-7 1,4-7-1,-2-2 0,-2-1 1,2-1-1,-1-1 1,1-1-1,-1-3 0,-1 1 1,0-1-1,0-1 107,2 2 0,-3-2 0,1 7 0,1 2 0,-1 6 0,-1 5 0,-1 5 0,1 5 0,3 4 1,0 5-1,-1 5 303,0 4 0,-6 3 0,6 2 1,0 0-1,3 0 0,1 0 0,0 0 1,0-2-1,0-1 0,-1-3 1,1-2-1,2-3 12,2-1 0,-2-2 0,2 0 0,-2 0 0,-2-2 1,0-2-1,-2-6 0,-3-2 0,-4-2 0,-3 0-94,-2 0 0,0 0 0,0 0 0,0 0 0,0 1 0,0-1 0,0 0 1,0 0-1,0 0-148,0 0 0,0 8 0,0 6 0,0 8 1,0 4-1,0 2 0,0 0 0,1 0 0,2 0 74,2-1 0,1 1 0,-1 2 0,4-1 0,2 1 0,0-4 0,-2 1 0,2-3 0,1 1 1,2-3-1,0-2-32,0-3 0,0-1 1,0-4-1,-2-2 1,-3-6-1,-3-4 1,-1-3-1,0-1 1,-2-1-1,-2 1 0,-1-2 1,0-1-35,0 1 0,0-3 1,0 3-1,-1 0 1,-2 0-1,-2 3 1,2 1 143,1 2 0,4 8 0,3 5 1,4 5-1,3 3 0,2-1 1,0-3-1,0-2 0,1-1 1,2 0 41,2 0 0,4-1 1,-3-4-1,2-4 0,1-5 1,0-3-1,-1-3 1,-2-2-1,-1-4 0,-1-3 1,1-4-1,-2 1-143,-2-2 1,-5 3 0,-1-6 0,0-1 0,-1 3 0,-4 2-1,-2 6 1,-2 3 0,0 6 0,0 2 1,0 2 1,-2 8 0,-2 6 0,-4 10 0,-1 7-1,0 6 1,-2 3 0,0 3 0,0 4 0,3 4-1,1 3 1,0 2 63,1 0 1,2-1-1,4 1 1,0 0-1,0 0 1,0-2-1,0-1 1,0-4-1,0-1 1,1-4-1,2-6 1,3-7-68,2-6 0,-3-5 1,2-7-1,1-5 0,-2-7 1,1-4-1,-4-1 0,-2-1 1,1-1-1,1 0-99,2 0 0,-1 1 1,-4 5-1,0 0 197,0 0 0,2 13 1,1 6-1,3 5 1,0 4-1,2 0 1,0 0-1,2 0 1,3 0-1,1-2 1,0-1-26,0-2 0,-1-5 0,3 0 1,1-2-1,3-2 0,0-2 1,2-2-1,-1-7 0,4-6 1,0-6-1,0-4 0,-2-1-36,2 1 1,-5-7 0,0-4-1,-2-2 1,1-3 0,-4-2 0,-2-1-1,-6 1 1,0 2 0,-4 2 0,-2 4-1,-1 6 54,0 7 1,0 3 0,-1 9 0,-4 3 0,-4 4-1,-4 5 1,1 6 0,1 7 0,2 5 0,-2 4-37,-1 3 0,3 1 1,-1 3-1,1 2 0,0 3 1,1 0-1,2 2 0,1-2 1,0 1-1,1 1 1,1 1-1,1 0 9,2 0 1,2-6-1,2 3 1,6-1 0,2-2-1,2-5 1,1-6-1,2-4 1,4-3 0,-1 0-1,1-4 1,1-4-62,3-4 1,-5-2-1,0-4 1,-2-6-1,1-4 1,-2-5-1,-2 0 1,-1-2-1,0 0 1,0-2 0,-1-1-1,-4 0-54,-5 2 0,3 0 1,-3-4-1,-1 3 1,-1 2-1,-2 2 0,-2 4 1,-2 4-1,-6 4 1,-2 2-1,-2 3 117,0 2 1,0 7 0,2 3 0,1 5 0,3 3 0,2 3 0,3 0 0,2 2 0,1-1 0,0 4 0,0 0 0,1 0-480,4-2 0,3 0 1,5 5-1,3 0 1,2-2-1,6-1 0,2-4 1,2 0-1,1-4 450,4-2 0,2-7 0,7-2 0</inkml:trace>
  <inkml:trace contextRef="#ctx0" brushRef="#br0">8141 3048 8055,'0'-14'215,"0"0"0,0 0 0,0 0 0,0 0 0,-2 0 0,-1 0 0,-2-1 0,1-1 2960,-2 3-3086,4-11 1,-9 20 0,5-9-1,-2 4 1,-2 3 0,-3 0-1,-1 4 1,0 5 0,0 7-1,1 3 1,-1 6 0,1 3-1,2 1 1,4 0 0,0 2 0,4 1-1,2 2 1,1-2 0,0-1-1,1-3 1,2-2 0,4-3-320,0-2 0,3-6 0,5-1 1,2-2-1,3-4 0,2-5 1,3-8-1,1-6 0,0-6 0,-1-4 1,-2-2-1,0-3 184,-1-5 1,4-5 0,-4-5 0,0-4 0,-4-3 0,-2-1 0,-3-3 0,1 1 0,-1 1 0,-4 7 0,-4 6 0,-4 7 97,-1 8 0,-1 8 0,-2 12 1,-4 8-1,0 8 0,-4 6 0,-2 5 1,1 4-1,1 5 0,2 4 6,-2 5 0,0 3 0,1 1 0,2-3 0,0-1 0,2 2 0,0 3 0,3 3 0,1 0 0,2-4 0,0-4 0,0-3-94,0-3 0,6-1 0,4-6 0,2-3 1,2-9-1,0-4 0,0-5 0,0-2 1,-1-2-1,1-4 0,0-6 0,0-6 81,0-6 0,0-3 0,0-2 0,0 0 0,-2 0 0,-1 0 0,-2 1 1,1 0-1,-3 3 0,0 2 0,-3 2-30,1 3 1,1 3-1,-3 6 1,2 10-1,-2 9 1,-2 7-1,-1 2 1,0 2-51,0 0 1,0-1-1,2 4 1,1-3 0,3-1-1,2-1 1,3 2 0,1-3-1,2-2 1,0-5 0,0-1-1,0-4 50,0-2 1,0-3-1,0-2 1,-1 0-1,1-2 1,0-3-1,2-5 1,-1-6 0,1-4-1,-4 0 1,0-2-1,1 1-4,1-4 0,-2 3 0,-3 1 1,-2 1-1,-3 3 0,1 1 1,-2 2-39,-2 0 0,-1 8 0,0 6 0,0 8 0,0 4 0,0 2 0,0 0 0,0 0 0,2 0 0,1 0 0,3 0-659,2 0 0,-3-1 0,2 1 0,1-1 0,0-2 686,3-2 0,-5-6 0,0 3 0</inkml:trace>
  <inkml:trace contextRef="#ctx0" brushRef="#br0">8850 2505 8013,'-13'0'403,"3"0"0,1 2 0,-2 2 0,0 6 1,2 2-1,4 2 0,4 0 0,1 1 0,0 2 1,0 2-200,0-2 0,6 0 0,3-2 1,4 1-1,1-4 0,0-1 1,-1-3-1,1-4 0,0-2 1,0-2-1,-1-2-451,-4-2 1,-1-4 0,-5-8 0,1-1 0,-1-1 0,-1-1 0,-4 1 0,-1-1 0,-3 1 0,-2-1 0,-1 1 0,0 1-235,0 1 0,-1 2 0,-4 2 0,0 2 0,2 4 0,1 2 0,2 1 0,-2 4 1,-1 7 480,-2 4 0,-6 8 0,-2 2 0</inkml:trace>
  <inkml:trace contextRef="#ctx0" brushRef="#br0">10005 2783 8035,'0'-9'61,"0"0"0,0-2 1460,0-1-1408,0 4 0,-1 2 0,-2 7 0,-3 5 1,-1 7-1,0 4 0,1 1 0,-1 3 1,3 2-1,-1 3 0,-1 2 0,0 0 0,0-1 1,1 1-1,0 0 0,1 0 0,1 0 1,1-2-1,2-3 0,0-3 0,0-1 0,0 0-4071,0-2 2800,0-8 1158,0-3 0,6-12 0,2-2 0</inkml:trace>
  <inkml:trace contextRef="#ctx0" brushRef="#br0">9769 2811 9109,'-5'-14'0,"1"0"0,1 0 0,1 1 0,4-1 0,2 0 0,7 0 0,4 0 0,6 0 0,2-1 319,6-4 1,-1 4 0,6-4 0,-2 3 0,2 3-1,2 0 1,1 2 0,-1 4 0,-4 0 0,-4 4-1,-5 2 1,-3 2-231,0 4 1,-9-2 0,2 6 0,-6 4 0,-4 2 0,-3 4 0,-4-1 0,-6 1 0,-2 1 0,-3 0 0,-2 2 0,-3-2-191,-2 0 0,0-2 0,-2-4 0,2 0 0,2 0 0,1-1 0,1-3 0,-1-2 0,2-2 0,2-3-1406,1-1 0,6-4 1,6-2 1506,10-5 0,1-4 0,12-1 0</inkml:trace>
  <inkml:trace contextRef="#ctx0" brushRef="#br0">10465 2672 8035,'9'-14'310,"-1"0"1,-1 0 0,0 0 0,-1 0-1,-2 1 1,1-1 0,0 0 0,-2 0 2560,-2 0-2834,-1 6 0,-1-3 0,-4 7 0,-4 1 0,-3 1 1,-2 2-1,0 2 0,0 2 0,0 6 0,0 2 1,0 2-1,0 1 0,2 2 0,2 2 0,4-1 0,2 3 1,-1 0-1,2 1 0,1-4 0,2-2 0,0-2 1,2 1-303,3 4 1,1-8-1,5 1 1,-2-4-1,2-4 1,1 1-1,2 0 1,0-2-1,0-2 1,0-2-1,0-4 213,0-4 0,-2-4 0,-3-1 0,-3 2 0,-1 1 0,0 2 1,-2-2-1,0-1 22,1-2 1,-2 5-1,4-1 1,-1 0-1,1-1 1,0 0-1,2 3 1,0 2-1,1 1 207,-1-1 1,4 5-1,-3-4 1,4 2-1,1 0 1,-1-2-1,1 2 1,0 1-1,0 2 1,0 0 31,0 0 0,0 2 0,0 1 1,-2 3-1,-1 2 0,-3 3 1,0 1-1,-2 2 0,0 0 0,-3 0-188,-1 0 1,-2 0-1,0 0 1,0 0 0,0 0-1,0-1 1,0 1 0,0 0-593,0 0 1,1-6 0,4-3 0,4-4 0,3-1-1,2-1 1,0-2 0,0-4 570,0 0 0,6-9 0,2-6 0</inkml:trace>
  <inkml:trace contextRef="#ctx0" brushRef="#br0">11258 2199 8028,'0'-19'293,"1"1"1,3 1-1,0 1 1,-1 2 0,-1 0-1,-4 2 1,-2 3 0,-4 6-1,-1 6-96,-1 6 1,6 5-1,-4 5 1,0 4 0,2 5-1,-2 3 1,2 1-1,0 0 1,1 2 0,1 4-1,-1 2 1,2 2-418,1-1 1,-2 1 0,-1 0-1,2 1 1,1 0 0,2-1-1,-1-6 1,-2-5 0,-2-5-1,2-3 35,2-4 1,1-12 0,0-7 0,0-7-1,-2-7 1,-1-3 0,-2-3 0,2 0 0,2-2-1,1 2 377,0 0 1,0-3-1,0 4 1,0 2-1,0 1 1,0 3 0,0-1 28,0 0 1,1 6-1,4 3 1,4 4 0,3 1-1,2 0 1,0 0-1,0 0 1,2 0 0,1 0-96,1 0 1,2 0-1,-3 0 1,3 0 0,1 0-1,0 0 1,-1 0 0,0 0-1,-3 0 1,-1 0 0,-2 1-1,-2 4-28,-3 4 1,-1 1 0,-5 2 0,2 3 0,-2 1-1,-1-1 1,-2 1 0,0 1 0,-2 1 0,-1-1-1,-3-1 1,0-2-477,-1 0 1,1-5 0,3-3-1,-2-4 1,4-9 0,4-3 162,6-4 0,-1-2 1,1-1-1,2-1 1,0 1-1,0 1 1,-2 2-1,2 0 1,1 0-1,2 1 264,0-1 1,-5 6 0,1 3 0,0 4-1,1 2 1,-2 4 0,-2 4 71,-1 4 1,-5 0 0,6 1-1,-1 0 1,2 0 0,1-1-1,0-4 1,0-3 0,1-1-1,-1-1-102,2-1 1,1-1 0,2-2 0,0-2 0,-2-2 0,-1-4-1,-3-1 1,0 0 0,-2-2 0,0-2-324,-3-1 0,0 2 0,0 1 1,2 2 354,-2-2 1,-1 6 0,-1 4-1,4 4 1,4 0-2,3-1 1,-2-1-1,-1 2 1,2 2 0,1-2-1,2-1 1,0-2 0,0 0-1,1 0 1,2 0 0,2 1-1,-2 2 65,-2 2 0,-1-1 0,0-4 1,0 0-1,0 2 0,0 1 1,0 3-1,0 0-191,0 1 0,-7-1 9,-2-1 1,3-5 0,1 0 0,3-8 0,2-5 608,0-1 1,-4 5 0,-1 1-1,2 2-502,1 3 1,0 3-1,-1 5 1,-3 4-1,0 3 1,-1 2-1,3 0 1,-1-1 0,-1-2-1,-1-2 24,1 2 1,1-5 0,5 0-1,0-1 1,0-1 0,0-2 0,0-4-1,0-4 1,-2-2 0,-1-2-106,-2-3 0,1-1 1,2 0-1,-1 0 1,-3-1-1,-1-1 1,-1 1-1,2 3 1,-2-1-1,1 1-248,-4-2 0,-2 8 0,-1 6 1,0 8-1,2 4 0,1 2 107,1 0 0,3 0 1,-4 0-1,3-2 0,0-1 1,2-4-1,-2 1 1,2-2-1,0 2-993,2 0 1,-2-5-1,1 2 1175,2-4 0,2-7 0,0-2 0</inkml:trace>
  <inkml:trace contextRef="#ctx0" brushRef="#br0">12399 2101 7962,'-14'0'137,"5"5"1,-1 0 0,0-1-1,-1 3 1,2 2 0,4 3 0,3 2-1,2 0 1,2 2 0,3 1 0,4 1 116,3-1 0,2-1 0,0-4 0,0-1 0,0-4 0,1 0 0,2-4 1,2-2-1,-2-2 0,-2-4 0,-1-4 0,0-4-287,0 0 0,-2-3 0,-2-1 0,-4-3 0,-1-2 1,-1-2-1,-1-1 0,-1 0 0,-2 3 0,-2 2 0,-2 3 1,-4 2-271,0 1 1,-4 5 0,3 1 0,-4 2-1,-1 3 1,2 3 0,1 4 0,3 7-1,2 5 1,3 4 0,2 1 0,1 4 302,0 1 0,6 2 0,1 0 0</inkml:trace>
  <inkml:trace contextRef="#ctx0" brushRef="#br0">13053 2519 7962,'0'9'653,"0"1"1,0 0-1,0 3 1,0 2-1,0 2 1,-2 3-1,-1 2 1,-3 3-174,-2 1 1,5 6-1,-3 1 1,2-1 0,-1 2-1,2 2 1,1 1 0,2-1-481,0-2 0,0 4 0,0-2 0</inkml:trace>
  <inkml:trace contextRef="#ctx0" brushRef="#br0">13735 2714 7854,'0'-14'106,"0"0"0,0 0 0,-2 0 0,-1 0 1,-1 0 149,1 0 1,1-4 0,4-2 0,2-2 0,5-3 0,4-2-1,2-4 1,2-3 0,3 1 0,0 2 0,2 5 0,-2 1-1,2 3 1,0 5 0,1 7 0,-2 5-336,-2 3 1,-2 4 0,0 3 0,1 5 0,-2 6 0,-4 4 0,-4 3 0,-2 5 0,-1 5 0,-1 1 0,1 1 0,-3-1 66,-5 0 0,-1-1 0,-5-6 0,-2 1 0,-1-1 0,-2-4 0,-1-5 0,-2-2 0,-2-2 0,1-2 0,-1-3 0,0-4-182,2-3 0,3-9 0,4-2 1,2-5-1,0-3 0,2-3 1,0-2-1,3-4 194,1-5 0,2-4 0,0-7 0</inkml:trace>
  <inkml:trace contextRef="#ctx0" brushRef="#br0">14375 1851 7854,'14'-20'454,"-6"4"1,-2-2-1,-2 2 1,1 2 0,-3 2-1,-4 4 1,-4 8 1379,-2 8-1891,5 11 1,-9-2-1,4 6 1,-1 3-1,1 4 1,0 4-1,2 1 1,-2 5-1,2 4 1,-2 4-1,2 1 1,-1 4-1,-1 2 1,-3 6-1,0 2 1,0-1-1,4-7 1,0-7-1,4-6 1,0-5-1,0-6-191,-2-6 1,5-13 0,7-12-1,-1-7 1,0-7 0,-1-5-1,-1-3 1,1-1 0,-2 0-1,-1-2 1,-2-1 0,0-2 527,0 0 0,-5 5 0,-1 2 1,0-1-1,-2 2 0,2 0 0,-2 3 1,2 1-1,0 2 0,1 2 1,0 1-166,1 2 1,1 1-1,7-1 1,5 4-1,4 2 1,1 0-1,1-2 1,2 2-1,3 2 1,2 1-1,1 0 1,0 1-147,1 4 0,-6-2 0,5 6 0,0 2 0,-1 1 0,-3 1 1,-4-2-1,-1-2 0,-2 3 0,-1 4 0,-3 2 0,-2-1-40,-3-1 0,-1 2 0,-2 1 0,0-1 0,0 1 0,-2 0 1,-1-2-1,-1-2 0,0-1-1212,3 0 1,7-6 0,5-4 1282,6-2 0,-2-2 0,5 0 0</inkml:trace>
  <inkml:trace contextRef="#ctx0" brushRef="#br0">14848 2352 7854,'5'-14'323,"-1"0"1,0 0-1,-3 0 1,-1 0 0,0 0-1,-1 2 1,-3 1-1,-2 4 1,-1 0 0,-3 3 0,-4 4 1,0 1-1,0 4 0,1 4 0,0 4 1,2 2-1,4 2 0,-1 3 1,2 2-1,0 3-499,2 1 1,3-3 0,1-1 0,1-2 0,3-2 0,2 1 0,1-1 0,4-2 0,2-5 0,1-7 0,-1-2 0,1-2 43,0 0 0,0-2 1,0-2-1,0-6 0,0-2 1,0-3-1,0-2 0,0-2 1,-2 0-1,-1 1 0,-3-1 1,-1 4 203,1 4 0,-5-1 0,2 6 1,-4 2-1,-1 9 0,0 6 1,0 4-178,0 4 0,0-4 0,0 5 0,0-1 0,0 0 0,2-2 0,1-2 1,3-1-1,2-2 0,3-2 0,1-6 0,2-2-1487,0-2 0,5-2 1591,-1-2 0,13-10 0,-2-8 0</inkml:trace>
  <inkml:trace contextRef="#ctx0" brushRef="#br0">15419 1976 7854,'7'-26'64,"-2"1"1,-2 4 0,0 0-1,0 6 1,-4 6 0,-7 9 3375,-4 7-3372,-2 12 1,0-2 0,0 8 0,0 3 0,0 4 0,0 2-1,2 2 1,1-1 0,2 4 0,-1 1 0,1 2 0,1 0 0,1-1-1,1 1 1,-1-2 0,4-3 0,2-4 0,1-5 0,0-4 0,1-3-1,4-6-205,4-7 1,-1-11 0,1-7 0,2-4 0,0-3 0,0-3-1,-2 0 1,2-1 0,0 0 0,-1 1 0,-2 3 0,0 2 249,0 1 0,-5 5 0,3 1 0,0 2 0,3 3 0,2 3 0,-2 4 0,-2 6 118,-1 2 0,0 2 0,5 0 1,-2 0-1,2 1 0,1 2 0,2 2 1,0-1-1,0 1 0,0-1 0,0-1 1,1-1-672,4-2 1,-4 0-1,4-2 1,-4-1 0,-1-3-1,0-2 440,0-3 0,0-2 0,0-1 0</inkml:trace>
  <inkml:trace contextRef="#ctx0" brushRef="#br0">16226 2422 7814,'0'-14'515,"0"0"1,0 0 0,0 0 0,0 0-83,0 0 0,0 8 0,0 6 1,0 9-1,0 7 0,0 2 0,1 1 1,2 1-1,2 1 0,-2 3-446,-1-1 0,2-6 0,3 3 0,-1-1 0,1-1 1,1-2-1,1-4 0,1-4 0,-1-2 0,2-3 1,1-3-295,2-5 1,0-9-1,-2-9 1,-1-3 0,-3-2-1,-2 0 1,-3 0 0,-1 1-1,-2 0 1,-2 3-1,-2 2 1,-7 2 306,-6 3 0,-5 7 0,-6 4 0</inkml:trace>
  <inkml:trace contextRef="#ctx0" brushRef="#br0">1753 4398 7921,'0'-14'165,"-1"0"1,-2 0-1,-2 0 1,0 0 0,1 0-1,-2 2 1,-1 1 64,1 2 1,-3 0 0,3-5-1,-2 1 1,-1 2 0,0 4-1,1-1 1,0 2 0,0 0-1,-2 2 1,-3 6 0,-1 6-1,0 7 1,0 5 0,1 5-193,-1 1 1,4 4 0,3 1-1,0 3 1,4 1 0,2 2-1,1-1 1,0-4 0,1-4-1,4-3 1,4-3 0,5-4-185,5-5 0,-2-6 1,6-8-1,2-4 1,-1-6-1,1-6 0,-2-7 1,0-7-1,1-7 1,-3-2-1,-1-1 1,-3-1 171,-1 0 1,-2 0 0,-2 1 0,-1-1 0,-3 2 0,-2 4 0,-3 7 0,-1 5 0,-4 6 0,-1 4-1,-3 5 34,-2 2 1,5 4 0,-2 8 0,4 4-1,1 4 1,0 2 0,0 4 0,0 4 0,0 3-1,0 2 1,0 0 0,0 0-118,0 0 0,6-1 1,3 1-1,4 2 0,0 1 1,3 1-1,1-3 0,3-2 1,2-6-1,2 1 0,3-2 1,-1-1 41,-3-7 0,3-4 1,-4-8-1,1 0 1,-1-2-1,-2-2 1,-3-6-1,-3-4 1,-3-3-1,-3-3 1,-1-1-1,-1-3 204,1 3 1,-3-4 0,-2 6 0,1 1 0,2-1 0,-2 1 0,-2 1 0,-1 1 0,0 2 0,0 0 0,-1 1-167,-4-1 1,2 6 0,-5 2 0,0 1 0,2 2 0,0 5 0,1 5 0,1 6 0,-1 1-136,2-1 1,2 3 0,1 1 0,0 3 0,0 0-1,1 2 1,2-2 0,3 2 0,2-1 0,4 2 0,4 1-1,4-3-221,2-1 0,-4-1 0,5-7 0,2-1 1,1-3-1,1-2 0,-4-3 0,-3-1 0,-3-4 1,-2-3 332,-2-4 0,-2-3 0,3-2 0</inkml:trace>
  <inkml:trace contextRef="#ctx0" brushRef="#br0">2227 4092 7894,'-7'-13'440,"0"2"0,-3 4 0,4 0 0,5 6 1,8 2-1,7 6-462,5 0 1,6-2-1,-2 4 1,3 1 0,3-1-1,2 0 1,3 0 21,2-1 0,-5 5 0,3-6 0</inkml:trace>
  <inkml:trace contextRef="#ctx0" brushRef="#br0">2755 3980 7888,'0'-9'916,"0"0"1,-1-2 0,-2-1 0,-3-1-628,-2 4 0,5 4 0,-2 11 0,4 7 1,1 5-1,0 4 0,1 3 0,2 3 1,3 2-1,2 5 0,1 0-559,-1 4 0,3 1 1,-5 0-1,2-1 1,3-1-1,-1 3 0,1 0 1,-3-2-1,0-5 1,-2-6-1,0-5 1,-3-3 44,-1-3 0,1-9 1,-3-8-1,-5-8 1,-3-4-1,-1-2 1,0-2-1,0-1 316,-1-1 0,3-1 1,-4 5-1,3 1 0,0-1 1,2 0-1,-2 0 0,2 0 1,0 0 47,3 0 1,3 6-1,5 2 1,4 1 0,3 1-1,4 1 1,1 1 0,1 2-1,-1 0 1,0 0-178,2 0 0,-4 0 0,5 0 0,-1 0 1,0 0-1,-1 0 0,1 0 0,-1 0 0,-1 0 1,-1 0-1,-2 0 150,-1 0 1,-3 5 0,-1 1 0,0 2 0,1 3 0,-3 1 0,0 2-67,-4 0 1,3 0-1,-2 0 1,1 0-1,0-1 1,1 0-1,0-2 1,2-2-1834,0 2 1,-4 0 1786,5-2 0,1 3 0,4-4 0</inkml:trace>
  <inkml:trace contextRef="#ctx0" brushRef="#br0">2741 4119 7771,'-9'0'379,"0"0"0,-2 0 1,-1 0-43,-2 0 1,3-4 0,6-1 0,10 2 0,6 2 0,3 1 0,1 0 0,2 0 0,3 0-616,2 0 1,-4 0 0,6 0-1,-1 0 1,0 0 0,-1 0-1,-1 0 1,-1 0 0,2 0 277,0 0 0,1 0 0,5 0 0</inkml:trace>
  <inkml:trace contextRef="#ctx0" brushRef="#br0">3242 4022 7771,'-7'-2'1675,"2"-2"1,3-5-1722,2-4 1,2 7 45,3 6 0,2 6 0,7 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 5784 8044,'15'-6'0,"-7"-2"52,-3-7 0,1 1 1,-1 0-1,-2-1 0,0 1 1,0-1-1,2-1 0,0-1 1,0-2-1,0 1 1,-1 0-1,1 1 1602,0-2-1650,6 6 1,-8-3-1,5 5 1,0 1-1,-1 4 1,-1 9-1,-3 10 1,-3 9-1,-4 7 1,-4 4-1,-2 7 1,0 5-1,-1 5 1,-2 1-1,1 3 1,0 1-1,3-1 1,-1-3-1,1-1 1,1-4-1,0-1 1,1-4-1,1-4-114,3-8 0,1-7 1,2-11-1,0-6 0,2-10 1,1-7-1,2-8 103,-2-4 1,3 2 0,1-2 0,-1-1 0,2-3 0,-2 0 0,2 0 0,-1 3 0,1 1 0,-2-2 0,2 1-1,-1-1-23,-1 2 0,4 7 0,-4-3 0,0 4 0,2 2 0,-1 0 0,1 1 0,0 2 0,3 3 59,2 1 1,1 4 0,0 8 0,-1 4 0,-2 3 0,-3-1 0,0-3 0,-1 0 0,1 0-186,0 3 0,1 2 1,6 0-1,-1-2 0,1-3 1,-1-2-1,0-3 1,1-1-1,-1-2 156,0 0 0,1 0 0,6-6 0,1-2 0</inkml:trace>
  <inkml:trace contextRef="#ctx0" brushRef="#br0">1769 5813 8039,'0'-15'67,"2"3"1,1 0 0,2 3 0,-2-2 0,-1-2 0,-2-1 0,-2 1 0,-1 2 355,-2 1 1,-6 5-1,1-3 1,-1 3 0,0 7-1,3 6-532,2 5 1,1 1 0,5 1 0,0-1 0,0 2 0,0 1 0,0 3-1,0-3 1,1-1 0,3-1 0,2-3-21,2-2 0,-3 3 1,4-5-1,3 0 1,0-3-1,3-4 119,-1-1 0,-6-1 0,-1-3 0,-3-2 1,1-2-1,0-2 0,0 1 0,-1-1 0,1 1 1,0-1-1,1 0 73,2-1 0,-4 3 0,2-1 0,0-1 0,2 0 1,2 2-1,0 0 0,1 2 0,2 0 0,1 2-10,0 3 0,1 1 0,-1 0 1,1 0-1,-3 1 0,0 4 1,-3 5-1,1 3 0,-2 1 1,-2 0-74,0 1 0,-2-6 1,4 1-1,0 1 1,-2 2-1,2 0 0,-2-2 1,2-3-1,0-2-253,4-2 0,0-3 0,3-1 0,-1 0 0,1 0 1,-1-1-1,0-3 0,1-2 273,-1-2 0,1-2 0,-1-4 0</inkml:trace>
  <inkml:trace contextRef="#ctx0" brushRef="#br0">2489 5367 7992,'0'-23'173,"0"4"1,0 2 0,0-1 0,0-1 0,0 4-60,0 9 0,0 17 1,0 15-1,0-1 1,0 4-1,0 2 0,0 4 1,0 2-1,0 3 1,0 1-1,0 4-398,0 3 0,0-3 0,0 3 0,0-5 0,1-5 0,2-4 0,2-4 0,-2-1 0,-1-2 306,-2-3 0,0-11 0,0-13 0,-2-8 0,-1-5 0,-2-1 0,2-2 1,0-2-1,0-1 0,-2 1 84,2 2 0,0 2 0,0-1 0,-2 1 0,2 0 0,1-1 0,2 1 1,0 0 1,5 4 0,1 2 0,2 2 0,5 2 0,3 1 0,3 0 0,-1-2 0,-2 2 0,0 1 0,1 2-35,2 0 0,5 0 1,-3 0-1,0 0 1,0 2-1,-4 1 1,-1 4-1,-1 1 1,-3 3-1,0 2 1,-4 1-1,0 0 60,0 1 0,-5-1 0,2 0 0,-4 1 1,-1-1-264,0 1 0,0-9 0,0-6 0,0-8 0,0-5 0,0-1 0,2-1 0,1 1 61,2 0 1,4-1 0,-2 2 0,1 2 0,3 3 0,2 2 126,1 3 1,-4 1-1,-1 2 1,1 2-1,0 3 1,-1 4-1,1 4 1,-1 0-1,-1-2 1,0-2-180,0 3 0,0-4 0,3 0 0,-1-2 0,1-3 1,2-1-1,1-2 0,1-2 0,-1-3 53,1-4 0,-6-4 0,-1-1 0,-1-2 0,-3-2 0,1-1 0,0 1 0,-2 2 0,-1 2 0,-2 0 0,0-1 146,0 1 0,0 7 0,0 7 0,0 8 0,0 5 1,0 3-1,0 2 0,0 1 0,1 0-133,4 2 1,-2-5-1,7 3 1,1-3-1,0-2 1,0-1-1,-1-3 1,1-4-1,2-1 1,1 0-1,1-2 1,-1-3 139,1-5 1,-1 2 0,-1-7 0,-2-1 0,-1-2 0,-1-3-1,1-1 1,-2-2 0,0 1 0,-2 2 0,2 2 222,0-1 1,-3 1-1,4 0 1,3 1 0,-1 5-316,-2 8 1,-2 1 0,-6 9-1,3 1 1,0 2 0,0 1-1,-1 1 1,0-1 0,3-1-1,1-2 1,-1-1-20,-3 1 1,4 2-1,-1-1 1,2 0-1,3-3 1,2 1 0,2-2-1,-1-3 1,0-5 55,1-5 1,-2-3-1,-2-7 1,-2 1 0,1 0-1,-1-2 1,-1-2 0,0-3-1,-1 1 1,1-1 0,-2 3-1,2 2-90,0 2 1,-3-1-1,3 1 1,0 1 0,-2 5-1,2 8 1,-1 8-21,-1 5 0,1 6 0,-4 0 1,2-1-1,-1 0 0,1-1 1,2 2-1,1-1 0,1-2 1,1-2-1,-2 1 0,0-3-733,0-2 0,-4 3 0,6-5 813,1 0 0,-4 5 0,-1-5 0</inkml:trace>
  <inkml:trace contextRef="#ctx0" brushRef="#br0">3381 5295 7933,'-15'0'535,"1"0"0,0 0 0,2 0 0,8 0-341,8 0 1,9 0 0,5 0 0,2 1 0,1 3 0,2 2 0,-1 2 0,2 3 0,0 2 0,0 0 0,2-2 0,1-1-195,1 1 0,1 8 0,0 3 0</inkml:trace>
  <inkml:trace contextRef="#ctx0" brushRef="#br0">3855 5280 7933,'-12'-9'898,"0"1"0,4 0 1,0 2-1,2-2 1417,0 0-2765,1 4 450,5-2 0,0 6 0,0 0 0</inkml:trace>
  <inkml:trace contextRef="#ctx0" brushRef="#br0">4632 5554 8072,'-6'-15'120,"-2"1"0,-5 0 0,2 1 0,1 3 1,-1 4-1,-2 1 8,-1 0 0,0 1 0,-1 4 0,1 0 1,-1 0-1,3 1 0,0 4 0,5 5 0,-1 2 1,1 4-1,1 3 0,3 5 0,1 4 0,2 0-105,0 1 1,0 0 0,0 0 0,0 0-1,0-1 1,2-1 0,2-3 0,8-4 0,3-4-1,5-4 1,-3-2 0,1-5-141,1-4 0,-1-7 0,4-4 0,-1-2 1,-4-4-1,-1-4 0,-1-2 0,-1-2 1,-1 0-1,-2 0 0,-3 0 0,-2 2 98,-2 1 1,2 2 0,-1 4 0,-4 3-1,-2 4 1,-4 8 0,2 8 105,1 4 0,2 3 0,0-1 0,0 1 0,0-1 0,2 0 0,1 1 0,3-1 0,2 1 0,5-1 0,3-1 0,3-2-2338,-1-2 2251,4 1 0,7 11 0,8 1 0</inkml:trace>
  <inkml:trace contextRef="#ctx0" brushRef="#br0">5380 5669 8036,'-4'-14'167,"-1"-2"1,2-2-1,-1-3 1,1 0 0,-2 1-1,2 0 1,2 1-1,-1 0 1,-1 2 0,-2 1-13,2 1 1,-5 1 0,-2 1 0,-2 7 0,-3 9 0,1 11 0,-1 7 0,1 5 0,1 1-208,4 1 1,-3 1-1,6 0 1,0 0-1,-1 0 1,4-2-1,1-2 1,4-2-1,1-3 1,4-4-1,2-3 1,6-5 2,2-1 1,7-4 0,-3-8-1,1-6 1,4-7 0,1-6-1,0-3 1,-1-3 0,-4-2-1,1-3 1,-3-4 0,1-4 88,-3-3 1,-2-4 0,-3 4 0,-2-2 0,-3 1 0,-2 4 0,-3 5 0,-1 4 0,-2 6 0,-2 5 40,-3 9 1,-3 9 0,-4 13-1,1 8 1,3 5 0,0 4-1,1 3 1,1 0 0,3 1-1,1 1 1,2 2-104,0 2 0,0 1 0,0-3 0,0 2 0,2-1 1,2 1-1,6-1 0,3-1 0,3-1 0,1-4 1,4-1-1,1-6-100,4-4 0,0 0 0,-1-11 0,-1-2 1,2-1-1,1-4 0,0-2 0,-3-6 0,-5-3 1,-3-3-1,-1-1 0,-1-4 143,0-2 1,-6 4-1,-1-3 1,-2 1-1,-1 2 1,0 0-1,-3-2 1,-1 0-1,0 0 1,0 4-1,0 1 1,-1 1 8,-4 1 0,2 6 0,-7 3 0,-1 4 0,-2 2 0,0 4 0,4 5 0,4 2 0,3 3-91,2-1 0,0 5 0,0 1 1,0-1-1,0 1 0,2 3 0,1 1 1,3-2-1,2 1 0,4-3 0,0 1 1,3-3-485,-1-2 0,1-2 0,-1 1 0,0-3 545,1-2 0,5 3 0,3-5 0</inkml:trace>
  <inkml:trace contextRef="#ctx0" brushRef="#br0">5826 5324 7975,'-8'-7'209,"-3"4"0,5-5 0,1 2 0,3 2 0,9 3 0,4 1 0,5 0 0,2 0-403,1 0 0,6 0 1,-1 0-1,4 0 1,0 0-1,1 0 194,0 0 0,6-7 0,2-1 0</inkml:trace>
  <inkml:trace contextRef="#ctx0" brushRef="#br0">6258 5108 7975,'8'-7'190,"0"-1"0,-5-6 0,2 0 51,-2-1 1,-1 9-1,-4 6 1,-1 8 0,-2 5-1,0 1 1,1 2 0,-1 2-1,2 2 1,1 3 0,2 2-1,0 3-376,0 0 0,0 1 0,0 1 0,0 2 0,0 4 0,2 0 1,1 4-1,3 0 0,1 0 0,-1-3 0,-1 0 0,0-4-71,-1-2 1,3-1 0,-4-11 0,2-1 0,-2-5 0,-1-9 317,-2-8 1,-5-7-1,-2-4 1,1 1 0,0-1-1,2 1 1,3 0 0,-1-1-1,-1 1 1,-2-1 0,2 1 21,1 0 1,2-1 0,0 1-1,2-1 1,1 1 0,4 1 0,-1 2-1,2 3 1,0 2-19,3 3 1,-3 1-1,2 0 1,1-1 0,2-2-1,1 2 1,1 2 0,-1 1-1,0 0 1,1 0-1,-1 0-156,0 0 0,1 0 0,-1 0 0,1 0 0,-1 0 0,0 0 0,1 0 0,-1 0-5,1 0 0,-6 4 1,-1 3-1,0-1 0,-1 2 1,1 0-1,-2 3 0,0 2 1,-1 1-165,2 1 1,-6-6 0,4 1 0,-2 1 0,0 2 0,2 1-1,0-1 1,0-2 208,-1-1 0,8 0 0,-4 4 0</inkml:trace>
  <inkml:trace contextRef="#ctx0" brushRef="#br0">6143 5338 9986,'10'-10'263,"-1"2"1,2 2-1,2 1 1,2 0-1,0 1 1,3 0-297,1 3 1,2 1-1,-3 0 1,1 0-1,0 0 1,0 0-1,0 1 1,-1 3-1,-2 0 33,-2 0 0,7 4 0,1 0 0</inkml:trace>
  <inkml:trace contextRef="#ctx0" brushRef="#br0">6762 5237 7951,'-8'-1'1984,"3"-4"0,5-5 0,5-2-2293,4-3 0,4 7 0,1 3 309,1 4 0,6 7 0,1 2 0</inkml:trace>
  <inkml:trace contextRef="#ctx0" brushRef="#br0">7280 5367 7897,'0'-10'732,"1"2"0,2 0 0,4 2 1,1-1-1,3 4 0,2 2-511,1 1 1,0 0-1,1 0 1,-1 0-1,1 0 1,-1 0 0,0 0-1,1 0-221,-1 0 0,7 0 0,1 0 0</inkml:trace>
  <inkml:trace contextRef="#ctx0" brushRef="#br0">8200 5050 7974,'0'-16'53,"0"-1"0,0-2 1,-1 1-1,-4 4 1,-3 6-1,-2 8 1,2 9-1,0 7 84,0 3 1,0 7 0,-3-1 0,2 7 0,-1 7 0,0 4 0,1 5 0,-1 3 0,2 3-1,2 4 1,1 6 0,0 8-287,3-32 0,1 1 1,-1 36-1,2-35 1,0 1-1,0 35 0,0-7 1,0-7-1,0-7 1,0-6-1,0-9 0,0-12 1,0-9 72,0-5 0,-1-10 0,-2-6 1,-4-8-1,-1-4 0,-1-4 0,-1-4 1,0-4-1,-1-3 0,0-3-22,1-4 1,-1-1 0,5-5 0,0 3 0,-1 1 0,4 0 0,1 1 0,2 3 0,0 3 0,0 6 0,0 3 0,2 4 286,3 2 0,3 0 0,6 1 0,0 2 1,1 3-1,1 0 0,1 0 0,3-2 1,-3 0-1,1 1 0,-1-2 0,4-2 13,2-2 1,-6 1 0,4 0 0,-2-1-1,0 1 1,0 0 0,1-1 0,-1 1 0,-2 1-1,-1 2 1,-1 3-113,-1 1 0,-1-1 0,-2 7 0,-3 4 0,-1 3 0,-4 6 0,-2 0 0,-1 3 0,0-1-19,0 1 0,0-1 0,0 0 1,0 1-1,2-1 0,1 0 1,4 1-1,-1-1 0,2-1 1,-2-2-1,2-3 0,0-1-98,3-4 0,2-2 0,2-1 0,-1-1 0,0-4 0,-1-5 0,-2-2 0,-1-3 0,0-1 0,-1-1 0,1-3-37,1 3 0,-3 1 0,0 2 0,0-1 1,-2 1-1,2-1 154,0 1 1,-5 8 0,2 6 0,-2 8 0,1 4 0,0 3 0,1-1 138,2 1 1,-4-1 0,6 0 0,3-1-131,0-3 0,3-6 0,-1-8 0,1-6 1,-1-3-1,0-1 0,1 1 0,-1 2 0,1 1 1,-1 1-117,0 1 0,-4 1 1,-1 7-1,3 2 1,-1 3-1,-2 4 0,-4 4-58,-3 2 0,-1-6 0,3 1 0,2-1 0,2-1-9,3-3 1,-3-3 0,2-4-1,1-1 1,0-4 0,0 1-1,-1 0 1,1 3 0,2 1-342,1 2 0,-4 0 1,0 0-1,1 0 0,1 2 1,1 2-1,-2 4 425,-1 0 0,6 5 0,6-5 0</inkml:trace>
  <inkml:trace contextRef="#ctx0" brushRef="#br0">9380 5453 7920,'0'-21'251,"-5"4"0,-1-6 0,-1 3 0,1 2 0,1 2 1,0 2-1,1-1 0,-1 1 0,0-1 2561,0 1-2814,0 6 0,1 0 0,-3 5 1,1 0-1,-1 4 0,3 7 0,-1 5 1,-2 1-1,1 2 0,0 2 1,3 1-1,-1 0 0,1 2 0,-2 2 1,2-1-1,2-1 0,1-2 1,0 0-1,0-1 0,0-2 0,1-4 1,2 0-2090,2-3 2076,6-6 1,-7 9 0,5-8 0,2 0 0,2-3-1,1-1 1,1 0 0,-1-1 0,1-4 0,-1-3 0,0-2-1,1 2 1,-1 2 0,-1 1 0,-2 0 0,-1 0 0,1 2-1,2 2 1,1 1 0,-1 1 110,-4 4 1,4-2 0,-3 7-1,1 1 1,0 2 0,-1 1-1,-1 1 1,-1 1 0,-1 3-1,-2 3 1,-1 2 0,0 0-20,-3 2 1,-1-4 0,0 2 0,0 0-1,-1-2 1,-3-2 0,-2-4 0,0-2-1,-2 0 1,0 1 0,-4-2-131,0-4 1,2-2 0,0-7-1,-1-2 1,0-3 0,0-4 0,3-4-1,0-3 1,2-2 0,-1-3-1,4 1-94,1-1 1,2-5 0,0 4-1,0-2 1,0 2 0,2 1-1,1 3 1,4 2 0,-1 2-1,2-1 1,0 1 0,3 0 268,2-1 0,1 1 0,1-1 1,-1 1-1,2 0 0,2-1 1,1 1-1,0 0 0,0-1 1,0-1-1,1-1 0,-1-3 349,0 3 0,-2 1 1,-5 1-1,-3 3 1,1 4-1,-4 6 1,-4 8-426,-5 7 0,-7-2 0,5 10 0,0-2 0,1 1 0,-1-1 0,2 0 0,1 0 0,4 0 1,1 0-1,3-1 0,1-4-152,-1-2 0,5-3 0,-1 4 0,3-3 0,1-6 0,0-2 0,1-2 0,-1-2 0,1-2 1,-1-6-1,0-4 135,1-6 1,-3 3 0,0-7 0,-3 0 0,1 2 0,-2 1 0,-2 2 0,-1-1 0,0 3-43,-2 1 0,-1 9 0,-2 7 0,0 8 0,0 5 0,1 2 0,2-1 1,2 0-1,0 2-413,1 4 1,1-4-1,4 3 1,-1-2-1,1 1 1,2 1 0,1-1-1,0-2 1,1-2 425,-1 0 0,7 1 0,1-1 0</inkml:trace>
  <inkml:trace contextRef="#ctx0" brushRef="#br0">10445 5295 7881,'-15'-5'648,"2"-1"0,2-1 0,2 1 0,-1 4 0,2 5 0,3 7-361,4 3 1,1 6 0,0 0-1,0 0 1,0 2 0,0 3-1,1 3 1,2 2 0,4 0-1,-1 0 1,2 1 0,-1 2-453,-1 2 0,4 9 1,-4-3-1,0 0 0,1 0 1,-4-2-1,-1 0 0,-2 1 1,0-2-1,0-5 0,0-5 1,-2-5 113,-3-1 0,2-2 0,-7-6 1,-1-4-1,-2-4 0,-1-5 1,0-5-1,-1-4 0,1-6-222,0-4 0,4-3 0,0-7 0,1-1 0,-1-2 0,2-3 0,2-1 0,1 1 0,0 3 0,0 2 0,2 1 0,2 2 297,1 3 1,0-2-1,1 7 1,2 2-1,4 1 1,1 1 0,3 1-1,2-1 1,1 3-1,1 0 1,-1 4 0,2 0 20,3 1 0,-3-1 0,3-4 1,-1 4-1,-1 2 0,3 1 1,-3 0-1,-1 1 0,-1-1 1,-1 0-1,0-1 0,1-1 36,-1 1 1,1-5-1,-1 1 1,0-1 0,1 0-1,-3 1 1,0-1-1,-3-2 1,1-1 0,-1 1-187,1 3 1,-7 1-1,0 9 1,-4 6-1,-4 5 1,2 5 0,1 2-82,2 1 1,0 0 0,0-4-1,0-1 1,0 0 0,0 1-1,0-1 1,2 1 0,1-1 0,2 0-1,-2 1 1,0-3 185,2-2 0,-3 3 0,4-5 0</inkml:trace>
  <inkml:trace contextRef="#ctx0" brushRef="#br0">10373 4993 7944,'-15'-7'588,"1"4"1,0-5 0,-1 2 0,2 1-1,4 2 1,6 3-512,6 6 0,6 5 0,9 4 0,3-1 1,1 0-1,2-1 0,0-2 0,0-1 1,2 0-1,1-2-77,2-4 0,-1 4 0,1 0 0</inkml:trace>
  <inkml:trace contextRef="#ctx0" brushRef="#br0">10819 4777 7850,'8'-22'834,"-2"6"1,-6 6 0,0-1 0,0-2 0,0 2-593,0 6 1,-2 13-1,-1 16 1,-2 3-1,2 2 1,0 1-243,-2 4 0,-3 3 0,-6 6 0</inkml:trace>
  <inkml:trace contextRef="#ctx0" brushRef="#br0">11265 5280 7873,'0'-9'1193,"-2"1"-1027,-3 1 0,4 4 1,-4 8-1,3 6 0,2 5 1,2 5-1,1 1 0,3 6 1,1 2-1,1 5 1,-2 2-1,2 3 0,-1 1 1,1 3-1,-2-3-206,0-2 1,-1 2 0,-3-4-1,1-2 1,2-5 0,-2-6-1,-1-3 1,-4-5 0,-3-6 141,-4-10 0,-3-7 0,1-9 0,2-1 0,-3-4 0,1-1 0,0-4 1,2-1-1,-1-2 0,0 2 0,2 1 0,0 2-137,0-1 1,5 4-1,-3 2 1,1 3-1,0 1 1,2 1-1,1 0 1,4 1-1,3 3-736,4 6 1,4 2-1,2 2 1,-1 0 0,0 0 770,1 0 0,-1 0 0,0 0 0</inkml:trace>
  <inkml:trace contextRef="#ctx0" brushRef="#br0">11480 5151 7873,'-1'-14'682,"-4"-1"1,-4 1-1,-3-1 595,3 1-1401,2 6 0,9 3 0,3 8 0,4 2 0,4 0 0,1 1 0,2 2 0,2 2 0,3 0 0,0-1 0,1 1 0,0-2 0,2-2 0,0-1 0,-1 0 0,-1 0 0,-1-2 0,1-2 0,-1-1 347,0 0 1,-2-1-1,-6-4 1,-4-5-1,-5-1 1,-8 0-1,-5 3 1,-4 2-1,-3 2 1,-2 3 179,-1 1 0,-5 0 0,3 1 1,1 4-1,-1 5 0,3 3 0,2 3 1,4 1-1,0 4 0,4 0 0,2 1 1,3-1-624,1 0 0,2 3 1,2-4-1,1 1 1,3-2-1,2-4 1,4-6-1,2-2 0,5-4 1,4-1-1,-1-4 80,-3-3 0,-3-3 1,-3-6-1,-2-1 1,-1-1-1,-1-1 1,1-2-1,-2 1 0,0 2 1,-2 2-1,1-1 56,-4 1 0,0 4 0,0 4 1,2 4-1,-2 9 0,-1 6-221,-2 6 0,0-3 0,1 3 0,3-3 0,2-2 0,0 1 0,2-3 305,0-2 0,2 9 0,4-3 0</inkml:trace>
  <inkml:trace contextRef="#ctx0" brushRef="#br0">12128 4834 7873,'0'-14'445,"-2"4"1,-2 2-1,-6 2 1,-3 4 0,0 6-1,2 5 1,3 6-269,2 4 0,-4-2 0,5 7 1,1 2-1,-1 1 0,0 2 0,0 1 1,0 2-1,1 2 0,0-2 1,3-2-1,1-1-544,0 0 0,0-2 0,0-3 0,1-6 0,4-6 1,5-4-1,3-3 0,3-5 0,1-6 0,2-6 1,-1-3 154,-2-1 1,-2 0 0,2 1-1,2 1 1,1-1 0,-1 3-1,-4 0 576,-4 3 1,-4 7-1,-8 1 1,-2 5-1,-4 4 1,-2 2-1,0 0 1,-1-2-1,-2 0 1,1 0-1,0 1-250,3-1 1,1 5 0,-3-5 0,3 2 0,0-1 0,1 2 0,1 2-1,3 1 1,1 1 0,2-1-130,0 1 1,2-3 0,3 0 0,4-4-1,4 0 1,1-2 0,2 0 0,2-2 0,1-3-1,0-1 1,0 0 0,1-1 58,-3-4 0,4 2 0,-2-7 1,-1-1-1,-2-2 0,-2-1 1,0-1-1,1 1 0,-2-1 1,-4 1-1,-2 0 0,-3-1 169,1 1 1,0 4-1,-7 2 1,-1 4-1,-3 4-360,-2 3 0,5 8 1,-2-1-1,3 2 1,2 3-1,2-1 0,1 0 1,2 1-1,0-1 1,1 1-1,2-1 1,2 0 19,-1 1 1,1-1 0,4-1-1,1-3 1,-1-6 0,0-2-1,1-2 1,-1 0 0,1 0-1,-1-2 1,-1-4 0,-2-7 177,-2-4 0,-1-7 0,2 3 0,-5 0 0,-4-1 0,-1-1 1,0-2-1,-1-1 0,-4 2 0,-5 5 0,-2 3 0,-3 2-600,1-1 1,-2 2-1,-2 4 549,-1 4 0,-6 10 0,2 3 0</inkml:trace>
  <inkml:trace contextRef="#ctx0" brushRef="#br0">13480 5137 7899,'0'-10'-147,"0"0"1,0-1 0,0-2 393,0-1 1,0 0 0,0-1 0,0 1 0,0-1 0,-1 1 0,-3 0 0,0-1 0,-1 3 0,0 0 245,0 3 1,-1 1-1,3 1 1,-2 11-1,2 10 1,1 7-1,2 6-559,0 5 0,2 1 0,1 9 0,3 3 0,1 1 0,1 2 0,0 2 0,1-1 0,1 1 0,-2-2 1,-2-2-1,-3-3-75,-1-6 1,-2-5-1,0-5 1,0-3 0,-2-6-1,-2-7 1,-6-6 0,-3-4-1,-1-1 1,-1-1 0,1-2 23,0-2 1,-1-11-1,1 0 1,0-3-1,-1-4 1,2 1 0,2-2-1,3 0 1,2 1-1,3 1 1,1 1-1,2 1 94,0 2 1,0 2-1,0 2 1,2-1-1,2 1 1,6-1-1,3 3 1,1 0-1,1 4 1,1 0-1,1 0 1,2-1 57,-1 1 0,3-5 0,-1 3 0,3-2 0,1-1 0,-2 2 0,-1 1 1,-2-1-1,0-2 0,1-1 0,-1-2 0,0-2 0,-2-1 1,-5 0-1,-4 4 1,0-1 0,-2-1-1,0-2 1,-2 1 0,-3 2-1,-2 2 1,-3-1 0,-2 3-1,0 0 5,-1 3 0,-4 6 0,1-2 0,-2 3 0,-3 2 0,3 2 0,0 4 0,4 7 0,2 6 0,1 4-143,-1 2 1,4-3 0,-3 2 0,4 2-1,2 1 1,3 2 0,2-2 0,0-1-1,2-4 1,0-1 0,4-4 0,-1-1-712,-2-1 1,4-7 0,-3-3 813,2-4 0,3-1 0,-1 0 0</inkml:trace>
  <inkml:trace contextRef="#ctx0" brushRef="#br0">13653 4676 7899,'-14'-8'268,"-1"-3"0,2 5 0,2-1 0,3 2 0,2 7 508,3 6-1018,1 5 0,8-2 1,4 2-1,3 3 0,3 0 1,1 0-1,4 0 242,1 3 0,2 3 0,5 7 0</inkml:trace>
  <inkml:trace contextRef="#ctx0" brushRef="#br0">14185 5021 7899,'-1'-9'172,"-3"-1"1,-2-1-1,0-2 1,-2-1-1,0 0 1,-4-1-1,0 1 1,-3-1-1,1 1 64,0 0 1,-1-1 0,1 2 0,1 2 0,2 3 0,1 2 0,-1 3-1,0 3 1,0 4 0,3 6 0,1 4 0,4 6-295,1 4 0,2 3 0,0 2 0,0-1 1,0 1-1,2 0 0,3 0 0,3-1 0,1 0 1,1-4-1,1-5 0,4-3 8,4-2 1,-3-6 0,3-3 0,-2-3-1,1-6 1,1-4 0,-1-8 0,-1-4 0,1-6-1,1-3 1,-3-4 0,-3-4 67,-3 0 1,-2-4 0,3 2-1,-3-2 1,-2-1 0,-3 2-1,-1 2 1,-2 1 0,0 3-1,0 7-32,0 5 0,0 11 0,0 11 0,0 9 0,0 9 0,0 6 0,0 3 0,0 2 0,0 0 0,0-1-32,0 1 1,0 6 0,0 2 0,0 0 0,2-2 0,1-1 0,3-1 0,1-1 0,1-2 0,-2-2 0,2-4 0,-2-5 121,1-3 1,-1-3-1,-3-5 1,2-8 0,-2-8-1,0-5 1,1-2-1,0-1 1,0-1 45,-3-2 0,4-2 0,0 3 1,-2-1-1,0 1 0,0 2 0,2 2 1,0 1-104,1 4 1,-2-2 0,5 7 0,1 6 0,-1 4 0,-1 4 0,0 0-1,-1 1 1,1 1 0,-2 3-4,1-1 1,2 1 0,-4-1 0,0 0 0,0 1 0,-1-1 0,0 1 0,-1-1-1,0 0 72,2 1 0,1-9 0,-3-6 0,2-8 0,-2-5 0,0-1 0,1 0 0,2-1-117,2 1 1,-5-1-1,4 1 1,-3 0-1,3 1 1,-1 2 0,2 3-1,-1 0 1,1 1 24,0 1 1,-4 1-1,4 7 1,0 1-1,-1 3 1,1 2-1,-2 3 1,2 2-1,0 0 1,2-2-1,-1-1 1,1 1-21,1 2 0,2 1 1,1 1-1,1-1 0,-1 0 1,0-1-1,1-3 1,-1-5-1,1-4 105,-1-1 1,0-5-1,-1-1 1,-3-2 0,-5-3-1,-4-2 1,1-1-1,1-1 1,2 1 0,-2-1-1,-1 1-118,-2 0 1,0 4 0,0 4-1,0 4 1,1 8-37,4 6 0,-2 2 0,5 0 0,0 1 1,0-1-1,3 1 0,2-1 0,0 0 0,0 1 1,-1-1-1,4-1-115,0-3 0,0 1 1,0-6-1,2-2 1,1-2-1,-1-1 1,-2 0-1,-2 0 1,1-1-1,-3-4 1,0-6-1,-5-5 212,0-3 0,-2-2 1,-5 3-1,0-3 1,0 1-1,-2-3 0,-3 1 1,-4-2-1,-4 1 1,-1 3-1,-1 1 1,1-1-98,-1 3 1,-4 6 0,0 3 0,1 1 0,2 4 0,2 3 0,0 3 0,1 4 0,2 1-1,3 4 1,1 4 0,4 4-992,1-3 0,2 4 0,2-2 1064,3-1 0,3 4 0,6 0 0</inkml:trace>
  <inkml:trace contextRef="#ctx0" brushRef="#br0">15494 4633 7899,'0'-14'361,"0"-1"0,0 1 0,0-1 0,0 1 0,-1 3 0,-2 6 0,-2 10-153,2 6 1,1 5 0,2 3 0,-2 7 0,-1 4 0,-2 5-1,2 1 1,2 0 0,1-1 0,0 2 0,0 0 0,1 1-519,4-1 1,-3 3-1,4-6 1,-1-1 0,1 1-1,2-2 1,2-3-1,-1-5 1,-1-4 0,0-2 309,0-2 0,-4-8 0,2-2 0</inkml:trace>
  <inkml:trace contextRef="#ctx0" brushRef="#br0">15379 5007 7893,'-9'-1'438,"-1"-3"1716,-1 0-2097,5-1 1,1 5 0,10 0 0,6 0 0,5 0 0,3 0 0,0 0-1,0 1 1,2 3 0,0 0 0,1 1 0,-1 0 0,1 0 0,-1-1 0,2 1-1,-3 0 1,3 0 0,-3 0 0,1-1 0,-3 0 0,-2-3 0,-2-1-191,1 0 1,4 0 0,0 0 0,-1-1-1,-2-4 1,-2-5 0,-1-4 0,-2-4 0,-3-1-1,0 0 1,-2-2 214,1-3 0,2-3 0,-4 0 0,-2 1 1,-1 4-1,-2-1 0,0 3 0,-2-1 0,-1 3 1,-3 4-1,-2 4 0,-2 4-43,2 0 1,-5 4-1,4-1 1,-4 4 0,-1 6-1,1 1 1,2 5-1,1 3 1,0 3 0,1-2-1,1 1 1,0 1-64,0 5 0,5 2 0,-2-1 0,2-1 0,-1 2 0,0 1 1,0 2-1,4-1 0,4 0 0,2-3 0,2-2 0,3-3-53,2-2 0,1 1 0,1-3 0,-1-5 0,1-3 0,1-4 0,1-3 0,2-1 0,-1-1 1,-2-3-1,-3-2 0,-2-4 250,-2-6 0,-1 2 0,4-5 0,-4 3 0,-2 1 0,-1 3 0,0 0-203,-1 3 0,1 7 0,-5 2 1,0 8-1,2 7 0,1 2 0,2 2 1,0 1-1,-1-1 0,3 0-394,1-1 0,0-2 0,3 0 1,-1 0-1,-1-1 0,1-2 0,-1-2 424,2-3 0,2-1 0,2-7 0</inkml:trace>
  <inkml:trace contextRef="#ctx0" brushRef="#br0">16185 4892 7841,'-14'-6'652,"-1"-4"0,1-3 0,-1 0 0,1 2 0,0 3 0,-1 0 3746,1 0-4717,6 5 0,2-2 0,6 10 1,1 5-1,4 2 0,3 3 0,1-1 1,1 2-1,1 2 0,0 3 0,1 1 1,-4 2 318,-2-2 0,12 5 0,-2-4 0</inkml:trace>
  <inkml:trace contextRef="#ctx0" brushRef="#br0">16243 5194 8674,'-8'-1'403,"3"-4"1,3-5 0,2-3 0,0-1 0,2 0 0,1-1 0,3 1-154,2-1 1,-3 6 0,5-1-1,1 1 1,2-1 0,1 2 0,0 0-1,1 2 1,-1-1 0,1 4 0,-1 1-286,0 2 1,1 0 0,-1 0 0,-1 2 0,-2 3 0,-1 4 0,-1 4 0,-1 2 0,-3-1 0,-3 0 0,-2 1-107,0-1 0,0 1 0,0-1 0,-2-1 0,-1-2 1,-3-1 8,-2 1 1,4-6 0,0-5 0,2-8 0,2-5 0,2-2 0,1 1 0,3 0 0,1-1 0,1 2 41,0 4 0,-4-4 0,6 3 0,1-2 1,2-1-1,1 2 0,1 1 0,-1 0 1,0 1-1,1 1 175,-1 2 1,-4 1 0,-1 5-1,1-2 1,0-1 0,-1-2-1,2 2 1,2 0 800,2-2 0,-9 3 0,-6-1-931,-8 6 1,-5 5 0,0 7 0,2-2 0,2-2 0,-1-2 0,2 2 0,2 2 0,1 2 0,0-1-1,0 0 1,0 1-57,1-1 0,-1-3 1,5 2-1,0 3 1,0 0-1,1-1 1,3-4-1,2-3 1,2-2-1,3-3-64,2-1 0,1-2 0,1-2 0,-1-2 0,1-6 1,-1-3-1,0 0 0,2 2 0,2 2 0,-1-3 0,-2 0 1,-4-1-161,0 3 0,2-1 0,0 5 1,-2-1-1,-1 1 0,1 3 284,2 1 1,-5 8-1,-2 2 1,-1 2 0,0 0-1,-1 1 1,1 2-1,2 1-64,1 0 1,-4 1 104,6-1 0,-1 1 0,6-1 0</inkml:trace>
  <inkml:trace contextRef="#ctx0" brushRef="#br0">16962 4748 9142,'-22'-6'1418,"-1"-2"1,6-5-1,-3 2 1,3 3 878,1 1-2352,8 3 0,3 4 55,10 0 0,3 0 0,6 0 0</inkml:trace>
  <inkml:trace contextRef="#ctx0" brushRef="#br0">5539 10508 8678,'-6'-1'427,"3"-2"1,1 1-285,-1-5 1,2 4 0,-3-3 0,0-2 0,1 0 0,0-2 0,0 1 0,-1 0 0,-1 2-127,1 1 1,0 3 209,1 0 0,2 6-243,-2 4 1,2-2 0,2 0 0,1 1-468,1-1 0,0-2-1800,-3 3 2283,4-3 0,-3 5 0,4-3 0</inkml:trace>
  <inkml:trace contextRef="#ctx0" brushRef="#br0">1410 6993 8139,'-8'0'-246,"-5"0"563,3 0 0,2 0 0,-1 0 0,-2 0 0,-1-2 0,1-1 0,3-4 0,2-1 2502,3-3-2879,1 5 0,2-7 0,-2 5 0,-1-1 0,-3 1 0,-2 1 1,-2 6-1,1 4 0,1 6 0,0 6 0,0 4 0,-2 5 1,2 5-1,2 3 0,1 1 0,0 1 0,2-1 0,3 1-91,5-2 0,3-8 0,6-7 1,2-5-1,3-8 0,5-2 1,3-4-1,2-2 0,0-8 1,1-5-1,2-9 0,2-6-11,-2-6 1,-2-4-1,-3-2 1,-3-4-1,-3-5 1,-2-1 0,-1-1-1,-4 2 1,-4-1-1,-4-2 1,-3 0-1,-1 3 201,-2 5 1,0 5 0,0 7 0,-2 5 0,-1 7 0,-3 5 0,-2 8 0,-2 9 0,1 12 0,1 9 0,0 10 86,0 8 0,4 4 1,-2 2-1,1 2 1,1 3-1,0 5 1,3 1-1,1 0 1,0-2-1,0-1 1,1-2-1,4 1-192,5-4 0,-2-7 1,1-7-1,2-7 1,2-7-1,0-9 1,-3-9-1,-6-8 0,-2-4-48,-2-3 1,0-1 0,0-1 0,0-3 0,0 1 0,0 0 0,0 0 0,0 1 0,0 2 0,-2 3 0,-1 2 51,-2 2 1,1 4 0,5-3-1,4 2 1,3 4 0,2 4-1,-1 4 1,2 0 68,2 1 1,-3 4 0,-1-3 0,3 1 0,0 1-1,3 0 1,-2-1 0,-2-1 0,-2 0 0,3-1-66,0-1 0,-2-1 0,-2-4 0,0 3 1,0 0-1,3 0 0,2-3 0,1-1 165,1 0 1,-1 2 0,0 3 0,-1 4-1,-2 4 1,-3 1 0,0 1 0,-1 1 0,1 3-1,-2 5-31,1 3 0,2 3 0,-4 4 1,0 4-1,0 4 0,-1 3 1,-1 0-1,-1-1 0,-4-4 1,-2-3-1,-4-7 0,-2-2-32,1-4 0,-1-12 1,-4 1-1,-1-5 0,1-5 1,-1-1-1,1-4 1,0-4-1,1-7 0,2-6 1,3-3-1,0-4-248,0-1 1,4-2 0,0 0 0,2 0 0,4-1 0,1-2 0,3-1 0,2 2 0,3 4 0,2 3 0,2 0 0,-1 0 282,0 0 0,2 2 1,2-4-1,1 2 1,0-1-1,2-3 1,1 0-1,2-1 1,-1-2-1,-1-2 1,-1-4-1,0-1 279,-4-1 0,-1 1 0,-1-4 0,-1 2 0,-1 4 0,-3 1 0,-6 3 0,-2 3 0,-2 5 0,0 5 0,-2 4-495,-2 6 0,0 2 0,-4 9 0,2 4 0,1 7 0,0 6 0,1 5 0,0 5 1,3 3-1,1 2 0,0 1-96,0 3 0,5 4 0,1-1 0,2-1 0,2-1 0,-1 0 0,1 3 0,1 0 0,2-4 0,1-4 0,0-6 0,2-2 183,4-2 1,-6-11 0,2-1 0,-5-5 0,-1-9 0,-2-6 0,-3-5 0,-4-1 0,-1 0 0,0-1 0,0-1 351,0-3 1,0 3-1,0-3 1,0 3 0,0 2-1,2 1 1,1 2-221,2 1 0,6 7 0,-1-2 1,2 3-1,3 2 0,-1 0 0,0 0 1,1 0-1,-1 0 0,1 0-101,-1 0 1,0 0-1,1 0 1,-1 0-1,1-1 1,-1-2-1,0-2 1,1 2 0,-1 1 19,1 2 0,-6 0 0,-1 2 1,-2 2-1,-2 6 0,-3 3 1,-1 1-1,0 1 0,0-1 0,0 0-575,0 1 1,0-1 0,2 1 573,3-1 0,3-6 0,6-2 0</inkml:trace>
  <inkml:trace contextRef="#ctx0" brushRef="#br0">2834 6604 8038,'-14'0'633,"4"-5"1,0-1 0,-1 0 0,-2-1 233,-1 4 1,6 3-1941,3 5 0,5 3 1073,5 6 0,3 7 0,6 1 0</inkml:trace>
  <inkml:trace contextRef="#ctx0" brushRef="#br0">3582 6547 8141,'-5'-15'93,"-1"1"0,0-1 0,-2 1 0,1 0 0,1-2 1,3-2-1,1-1 0,2 1 215,0 2 0,0 2 0,0 4 0,0 9 1,0 12-1,0 10 0,0 8 0,0 4 1,0 4-1,-2 3-487,-2 1 1,2 3-1,-3-3 1,4 1-1,1-2 1,0 1-1,0-2 1,0-3-1,1-5 1,2-6-1,4-5 179,1-4 0,8-8 0,6-2 0</inkml:trace>
  <inkml:trace contextRef="#ctx0" brushRef="#br0">3784 6662 8141,'-15'1'252,"1"3"0,-1 2 0,1 2 0,0 3 0,-1 2 0,1 3 0,-2 1 0,-2 3 0,-1-1-44,1 2 0,-2-5 1,1 3-1,1-2 0,4 1 1,2 1-1,4-1 1,2-2-1,4-3 0,6-2-272,5-2 0,4-5 0,3 2 1,3-1-1,5-1 0,3 0 0,2-3 1,-2-1-1,-1 0 0,-2 0 1,1 0-1,1 0 62,-2 0 1,1-5 0,-4 1 0,0-1 0,0 0 0,-4-1 0,-2-2 0,-4-2 0,-3 1 0,-2-1 0,-2-1 73,-3-2 0,-2-1 1,-4-1-1,-5 2 1,-3 4-116,-1 4 1,6 5-1,3 5 1,4 4 0,1 4-1,1 0 1,2-2 0,4-1-1,1 1 1,5 2-1,3 1-19,3 1 0,5-3 0,-3-1 0,-1-3 0,3-1 0,-1-4 0,2-1 0,0-2 0,-2 0 0,-1-2 0,-5-3 0,-3-4 66,-3-4 0,-7-1 0,2-2 0,-5-2 0,-5-1 1,-5 1-1,-3 2 0,-3 2 0,-3-1 0,-3 1 0,-2 1 1,0 4-191,-2 4 1,1-2 0,1 3 0,5 0 0,3 4 0,1 5 0,2 5 0,2 3 0,3 1 0,2 0 0,4 1 185,5-1 0,5 7 0,7 1 0</inkml:trace>
  <inkml:trace contextRef="#ctx0" brushRef="#br0">4388 6892 8141,'-2'-14'375,"-1"-1"0,-3 2 0,-1 2 0,-1 2 0,2-3 0,-2 1 0,1 0 95,1 1 0,-4 6 0,6-3 0,0 6 0,3 7 0,1 5-542,0 4 0,6-1 1,4 0-1,3 2 1,1 2-1,0 1 1,1-1-1,-1-2 0,1-2 1,1 1-1,1-1 1,2-1-6,-1-4 0,-2 2 1,0-6-1,1-2 1,3-1-1,-3-4 1,-1-2-1,-3-6 0,-3-3 1,-4-1-1,-1 0 1,0-1 58,-2 1 1,-2-1 0,-2 1 0,-2 0 0,-2-1-1,0 2 1,-1 2 0,-4 3 4,-3 2 1,5 3-1,3 7 1,5 4-1,4 2 1,2 0-1,2 1 1,3 0 0,2 0-1,1-1 17,1 1 0,-1 0 0,2 0 1,2-1-1,1 0 0,-2-1 1,-1-1-1,-1-2 0,-1-2 0,1-3 1,-1-1-1,0 0 88,1 0 1,-6-5 0,-1-1-1,0-3 1,-1-6 0,-1-2 0,-3-1-1,1 2 1,-1 2 0,2-1-1,-2 1 1,-2-1-86,-1 1 0,0 4 1,-1 2-1,-2 4 1,-2 5-1,2 7-42,1 5 0,4 1 0,2 1 0,4-1 1,2 1-1,-1-1 0,1 0 0,0 1 0,-1-1 1,2 1-1,2-1 0,2-1-6,-1-4 1,0-1 0,1-5 0,-1 2-1,1-2 1,-1-1 0,-1-4 0,-2-2-1,-3-6 1,0-3 0,-2-1 7,1 0 0,-3-1 0,-4 1 0,0-1 1,2 1-1,1 0 0,2-1 0,-2 1 33,-1-1 1,-2 9 0,0 6-1,0 8 1,0 5 0,1 1-1,3 1 1,2-1-35,2 0 0,-3 1 1,4-1-1,1 1 1,0 0-1,-1 3 1,2 1-1,2-3 1,0-3-1,-2-3 1,-1-1-1,1-1 78,2-3 0,1-3 1,1-4-1,-3-3 0,-2-4 1,-5-4-1,-2-2 1,0 1-1,2 0 77,-2-1 0,3 1 1,-1 0-1,0-1 1,0 1-1,1 1 1,1 2-1,1 3 1,0 1-1,3 3 1,2-1-84,1 0 1,0 0 0,1 5-1,-1 2 1,1 1 0,-1 3 0,-1 2-1,-2 2 1,-3 0 0,-2-1 0,-1 2-255,1 2 0,-4 2 1,3-1-1,-4 0 134,-1 1 1,0-9 0,0-6-1,0-8 1,2-5 0,1-1-1,2 0 1,-2-1 0,0 1-1,1-1 44,0 1 0,1 4 0,-3 2 1,3 2-1,3 4 0,0 6 79,-4 5 0,4 4 0,0 1 0,0 1 0,-1-1 0,-1 1 0,2-1 0,2 0 0,-1 1 0,3-1-26,0 0 1,3-4 0,-1-2-1,1-2 1,-1-2 0,0-3-1,-1-2 1,-2-4 0,-3-5 0,0-3-82,0-1 0,-3 0 0,3-1 0,0 1 1,-2 0-1,1-1 0,-2 1 0,-1-1 1,3 1-1,1 0-66,3-1 1,-3 7 0,2 3 0,1 4 0,0 2-1,0 3 1,-3 2 0,0 2 0,0 3-178,3 2 0,0 1 0,1 1 0,-4-1 0,0 1 309,0-1 0,1 7 0,6 1 0</inkml:trace>
  <inkml:trace contextRef="#ctx0" brushRef="#br0">5956 6590 8023,'-14'-8'280,"1"-5"0,2 5 0,4 0 0,6 3 0,7 4 0,5 2-280,4 4 0,5 3 0,3 6 0</inkml:trace>
  <inkml:trace contextRef="#ctx0" brushRef="#br0">6244 6460 8023,'0'-9'417,"0"-1"1,0-1 0,0 1 0,0 6-233,0 8 0,0 12 1,0 5-1,0 1 1,0 6-1,0 2 1,0 5-1,0 0 0,0 1 1,0-4-1,0 0 1,1-1-499,4 3 0,-3 0 0,4-7 0,-1-3 0,1-5 0,1-3 1,1-3-1,0-4 0,3-5 313,2-8 0,7-10 0,3-8 0</inkml:trace>
  <inkml:trace contextRef="#ctx0" brushRef="#br0">6431 6719 8021,'0'10'1038,"-2"-1"1164,-3 3-2206,-3 0 1,-1 1 0,1-2 0,0-1 0,0 1 0,-3 2 0,-1 1 0,1 1 0,3-1 0,0 1 0,2-1 0,-1 0 0,4 1 0,2-1 0,2-1-1,4-2 1,5-3 0,2-2-277,3-2 0,4 2 0,2-1 0,0-2 0,1-1 0,0-2 0,2 0 1,0 0-1,0-2 0,2-3 0,1-4 0,0-4 255,-3-1 0,2-1 1,-6-1-1,1-1 1,-2-3-1,-4 3 1,-6-1-1,-2 1 1,-4-3-1,-1 3 1,-2 1-1,-2 3 408,-3 3 1,-3-1 0,-6 6 0,-1 2 0,1 2 0,0 1-1,-1 0 1,1 1 0,0 4 0,1 5 0,2 2-369,1 3 0,7-1 0,-2 1 1,3-1-1,2 0 0,0 1 1,0-1-1,0 1 0,2-1 0,1 0 1,4-1-107,1-3 1,1 1 0,7-6 0,2-2 0,1-1 0,-2-2 0,-1 0 0,-1 0 0,-1-2 0,1-3 0,-1-3 0,0-1 65,1-1 1,-6 2 0,1-3 0,1 3 0,0 0 0,1 1 0,-3 1 9,2 3 0,2 8 0,1 3 1,-1 1-1,-2-1 0,-1 0 1,1-1-1,2-1 0,1-1 15,1 1 0,-1-4 0,1 4 0</inkml:trace>
  <inkml:trace contextRef="#ctx0" brushRef="#br0">7452 6691 7884,'-14'-10'207,"-1"2"1,1 2 0,0 2 0,-1 3 0,1 2 0,-1 4 0,1 5 0,0 3 0,-1 1 0,1 0 0,1 2 0,2 2-32,1 1 0,7 5 0,-3-5 1,1 0-1,0 1 0,2 0 0,3 1 1,5 0-1,4-3 0,4-2 0,3-2 1,2-1-207,1-4 0,5 2 1,-5-4-1,0-1 1,0 1-1,1-4 1,-1-2-1,0-1 0,0 0 1,-1-1-1,-4-4 1,-3-5-4,-1-2 1,-1-3 0,4 1-1,-2-2 1,-3-2 0,-1-1 0,-2 0-1,-1 0 1,1 0 0,-2 1 0,-1 2-116,-2 2 1,0 2-1,0 8 100,0 8 1,0 8 0,0 2-1,0 0 1,2 1 0,2-1-1,6 1 1,1-1 0,0 2-1,-1 2 1,1 1 0,2-2-301,1-1 1,1-1 0,1-1-1,1 0 1,2-1 347,-1-3 0,4 3 0,1-5 0</inkml:trace>
  <inkml:trace contextRef="#ctx0" brushRef="#br0">8085 6863 7884,'-8'-1'854,"3"-1"0,4 2 0,1 6 0,0 7 0,0 6-708,0 5 0,0 5 0,0 3 1,0 3-1,-2 4 0,-1 4 1,-2 5-1,0 3 0,1 5-146,-1 5 0,-6-2 0,3 5 0</inkml:trace>
  <inkml:trace contextRef="#ctx0" brushRef="#br0">8675 6892 7944,'0'-14'66,"0"-1"1,0 1 0,0-1 0,0 1 288,0 0 1,0-1 0,0 1-1,2-1 1,1 1 0,2 0-1,-1-1 1,1 1 0,2 0-1,-1-1 1,2 1 0,0 1-1,2 5-153,-2 8 1,3 14-1,-6 15 1,-2 9-1,-3 10 1,-5 10 0,-5 6-1,-1 3 1,0 0-1,1 0 1,1 1-1,1-3-292,3-1 0,-1-5 1,1-9-1,2-10 1,1-8-1,4-10 1,2-6-1,4-8 1,2-10-1,0-10 1,1-11-113,2-4 0,-4-8 0,1-3 0,-1-6 0,1-2 0,-2-4 0,0 1 1,-2-1-1,2 4 0,-1 1 0,-1 2 0,-1 1 17,1 4 1,-4 5 0,3 9 0,-2 6-1,0 8 1,2 10 0,0 10 0,1 6 343,4 3 1,-2-1 0,1-7 0,2-1 0,2 1 0,2 0 0,-1 0-1,0-3 1,1-2 0,-1-2 0,1-3 0,-1-1 11,0 0 0,1-1 0,-1-4 0,0-5 0,1-2 0,-1-3 0,-1 1 0,-2-2 0,-3-2 0,-1-1 0,-4 1 0,-2 2-63,-1 2 1,0 0 0,-1 1 0,-2 2-1,-2 4-257,2 6 0,1-1 0,2 12 0,2 1 1,1 2-1,3 1 0,2 0 0,2 1 0,-1-1 1,1 1-1,1-1 93,2 0 0,1-4 1,1 0-1,-1-1 0,1-1 1,-1-3-1,0-3 1,1-2-1,-1-2 0,-1-3-8,-4-4 0,3-6 1,-8-2-1,0-4 1,-3 0-1,-1-1 1,-1 1-1,-4-2 1,-5 3-1,-3-3 1,-1 2-1,-2 1-247,-3 2 0,3 2 0,-3 3 0,3 2 0,1 3 0,1 3 0,1 7 0,4 6 0,4 5 0,3 1-2572,2 1 2883,0-1 0,13 7 0,3 1 0</inkml:trace>
  <inkml:trace contextRef="#ctx0" brushRef="#br0">9639 6734 7944,'-2'-13'512,"-1"2"0,-3 1 0,-1-1 0,-1 0 0,2 0 0,-2 3 1258,0 1-1732,5-4 1,-10 9-1,5-1 1,0 6-1,3 7 1,4 4-1,1 4 1,0 3-1,0 1 1,1 4-1,4 1 1,5 2 0,2-1-1,4 0 1,2-3-1,3-2 1,1-3-1,4-2 1,1-4-1,3-4 1,2-5-64,2-4 1,4-9-1,-3-6 1,1-8-1,-1-7 1,-3-5 0,-2-4-1,-3-4 1,-3-3-1,-5-1 1,-4-3-1,-4-3 14,-1-2 1,-7 4 0,2 4 0,-4 6 0,-2 7 0,-4 4 0,-5 6-1,-3 9 1,-1 8 0,0 7 0,-1 7 114,1 7 0,1 9 0,2 1 0,1 6 0,1 4 0,1 1 1,3 3-1,3-1 0,2 1 0,0-1 0,0 0 0,0 1-188,0 1 1,0 0 0,0-2 0,0-4 0,2-4 0,1-1 0,3-4-1,1-4 1,1-8 0,-2-7-7,1-7 1,-1-6 0,-3-9-1,2-1 1,-2-4 0,-1-1 0,-2-2-1,0 1 1,0 4 0,0 3-1,0 2 64,0-1 1,1 2 0,4 4 0,5 6 0,3 4 0,1 6 0,0 1 0,1 3 136,-1 2 0,5 1 1,0-1-1,1-2 0,-1-1 1,2-1-1,-1-1 1,3-3-1,-2-3 0,-1-2 1,0 0-1,-1 0 3,0 0 1,0-7 0,-6-2 0,-4-4 0,-2-3 0,-2-2 0,-1-1 0,0 1 0,-3 2 0,-2 4 0,-3 0-259,0 3 1,-3 1-1,4 0 1,-2 8-1,2 8 1,1 5-44,2 1 0,7 5 0,2 0 1,4-1-1,2-2 0,-1 0 0,0 2 1,2 1-1,2-2 0,3-1 1,0-1-1,-1-2-1,-2-4 0,3 2 0,-2-6 0,-2-2 0,-1-1 0,-1-4 0,-2-2 0,-4-6 0,-4-4 0,-3-4 0,-2-1 190,0 1 0,-7-3 0,-2 1 0,-6-1 0,-2-2 0,-3 3 0,1-3 0,0 2 1,0 1-1,1 2 0,2 4 0,2 3 45,0 1 1,1 5 0,2-3 0,3 3 0,1 7 0,6 6 0,4 3-33,6-1 0,4 1 1,2-6-1,-1-2 1,0-1-1,1-1 0,-1 2 1,1 2-1,-1-2 1,2-1-1,1-2 0,3 0 21,-3 0 1,-1 0 0,-1 0 0,1 0 0,1 0-1,2 0 1,-1 0 0,-2 0 0,-3 2 0,-4 4-1,-2 7 185,-1 4 0,-4 9 0,2-2 0,-4 3 0,-3 3 0,-3 4 0,-2 3 0,-2 0 0,1-2 0,-1-2 0,1-1 0,-1-3-125,0-3 1,7-9-1,-3 2 1,1-6 0,0-8-1,2-11 1,1-9-301,2-4 1,0-7-1,0 2 1,0-3-1,0 0 1,0 1 0,0 4-1,0 1 1,0 4-1,2 2 1,1 4 319,2 2 0,6 5 1,-1 0-1,3 4 0,1 3 1,-1 3-1,-2 2 0,-2 2 1,4-1-1,3-1-2,3-1 0,1-2 0,-4-5 0,1 0 0,2 0 0,1 0 1,-1-2-1,2-3 0,-1-6 0,1-5 0,-2-5 0,0-1-112,1-4 1,-3 4-1,-6-2 1,-3-2 0,-1-1-1,-4-2 1,-1 1-1,-2 0 1,0 4 0,0 5-1,-2 3 1,-1 2-125,-2-1 1,-6 7 0,1 5 0,-1 6 0,0 9 0,3 4 0,1 4-1,3 1 1,-1 2 0,0-1 74,2 4 0,1-1 0,2 1 0,0-4 0,0-1 0,0-2 0,0 0 0,2 0 0,1-1 0,3-2 0,2-3 0,2-2 31,-2-1 1,5-7 0,-4 2 0,4-4 0,2-2 0,-1-4 0,-1-5 0,-2-3 0,-1-1 0,-1 0 0,1-1 195,-1 1 0,-4 1 0,3 2 0,0 3 0,-2 0 0,2 1 0,0 1 0,4 3 0,0 1 38,3 2 1,-6 2-1,-1 3 1,0 3 0,-1 1-1,-1 1 1,-3 1 0,1 2-1,-1 1-194,2 1 0,-1-1 0,-4-3 1,0-6-1,0-10-101,0-6 0,2-3 0,1-1 0,2 1 0,0-1 0,0 1 0,1 0 0,0-1 0,1 1 0,-2 1 0,-1 2 76,1 1 0,2 7 0,-3-2 0,6 4 1,1 2-1,-1 4 0,-4 3 0,-1 2 0,1-1 59,2 2 0,0-3 0,3 0 1,-1 0-1,1-1 0,2 1 0,1-2 1,1 1-1,-1-4 0,1-2 0,-3-2 218,-2-4 0,3 2 0,-4-5 1,3 0-1,-1 0 0,-2-3 1,1-2-1,-2-2 0,-2 1 1,-1 0-441,0-1 1,4 6 0,-4 2-1,-2 6 1,1 7 0,-1 5-1,2 4 1,-1-1-108,3 0 0,-6 1 1,6-1-1,-2 1 0,1-1 1,0 0-1,2 1 0,-1-1 1,1 1-1,0-3 0,1 0-2081,-1-3 1,5-6 2351,-3 2 0,3-10 0,1-3 0</inkml:trace>
  <inkml:trace contextRef="#ctx0" brushRef="#br0">11912 6316 7855,'0'-41'855,"-2"2"0,-1 6 0,-1 4 0,0 5 5162,3 5-5925,1 9 0,0 6 0,0 8 0,0 8 0,0 4 0,0 4 1,0 3-1,0 2 0,0 4 0,0 3-92,0 2 0,0 6 0,0-4 0</inkml:trace>
  <inkml:trace contextRef="#ctx0" brushRef="#br0">12761 6762 7983,'-13'-9'747,"2"1"1,1 0-341,-1 0 1,5 1 0,1 3 0,3 10 0,2 10 0,0 8 0,0 3 0,0 4 0,0 1 0,0 3 0,0 2 0,-1 1-768,-4-1 0,3 3 0,-2-7 0,2-2 1,2-4-1,0-5 0,2-3 0,2-6 1,6-8 359,3-8 0,1-12 0,1-7 0</inkml:trace>
  <inkml:trace contextRef="#ctx0" brushRef="#br0">13092 6604 7983,'0'-19'413,"-2"-2"1,-1 0 0,-2 1 0,0 2 0,-1 2 0,-4 3 0,-2 4-68,-3 4 0,2 10 0,4 4 0,4 4 1,3 1-1,2 1 0,0-1 0,2 1 1,1-1-1,4 0-456,1 1 1,1 4 0,6 0 0,-1-1 0,0-2 0,1 0 0,-1 1-1,1 3 1,-1-1 0,0 0 0,1 0 0,-2-1 87,-4-2 1,2 3-1,-4 0 1,-1-1-1,1-2 1,-4-2-1,-3 0 1,-5-1-1,-5-3 1,-2-5-1,-4-4-38,-4-1 1,4 0 0,-3-1-1,2-4 1,-1-5 0,-1-3-1,3-1 1,3 0 0,3-1 0,-1 1-14,-2-1 0,6 1 1,3 1-1,8 4 0,3 2 1,3 2-1,0 1 0,2 0 117,6 3 1,-2-4 0,5 0 0,0 0 0,1 1 0,0-1 0,-1 0 0,-2 0 0,2-1 0,0-1 0,0 1 0,-2 1 254,2-1 1,-5 3-1,1-7 1,-4 1-1,-5-1 1,0 2-1,-2 0 1,1 0-1,-6-2-316,-4 2 1,0-3 0,-7 6-1,1 4 1,1 4-196,3 7 0,3 2 1,2 3-1,0-1 1,0 1-1,0 1 1,0 1-1,0 2 1,2-1-1,1-2 1,2-2-1,0 1 178,1-1 0,-3-6 1,7-2-1,1-1 1,2-2-1,0-4 1,-2-7-1,-3-5 0,-2-1 1,-1-1 164,1 1 1,-4-5-1,4-2 1,-1 0 0,0 0-1,0 4 1,0 1-1,1 0 1,0-2 0,2-1-1,0 1 14,4 2 1,-1 7-1,0 1 1,-1 1-1,-1 3 1,1-1-1,-1 0 1,3 3-1,0 6 1,3 4-167,-1 0 1,-4 3-1,-2-5 1,0 2 0,-2 3-1,2 1 1,-2-1 43,1-2 1,-4-5-1,-8 0 1,-3 0 0,-1-1-1,-1 3-37,-1 2 0,5-3 1,-1 5-1,2 1 0,1 2 1,0 1-1,3 0 1,1 1-1,1-1 0,4-1 1,3-2 14,0-1 0,5-6 0,-2 4 1,5-1-1,3-4 0,-1-1 1,-2-2-1,-2 0 0,2-2 0,2-3 1,1-4-1,-1-4-37,-2-2 0,-7 1 0,1-2 0,1-1 0,0-3 0,-1 3 1,-4 1-1,-1 1 0,0 1 0,-2 0 0,-2-1-19,-1 1 1,0 7-1,0 7 1,0 8 0,0 5-1,0 2-355,0-1 1,0 0 0,0 1 0,0-1 0,0 2-1,2 2 1,1 1 0,4-2 0,-1-1 0,2-1-1,0-1 410,3 1 0,2-7 0,1-2 0</inkml:trace>
  <inkml:trace contextRef="#ctx0" brushRef="#br0">14056 6475 7983,'0'-29'293,"0"0"0,0 2 0,0 1 0,0 4 1,0 1-1,0 4-205,0 1 0,0 9 0,1 7 1,3 8-1,2 5 0,0 1 1,2 2-1,0 2 0,2 1-2190,-2-1 0,5 3 2102,-4-2 0,10 6 0,4-2 0</inkml:trace>
  <inkml:trace contextRef="#ctx0" brushRef="#br0">14315 6561 7974,'12'2'122,"0"1"1,-3 2 0,1-4 0,-2-4 0,-3-7 330,-4-2 0,-1-3 1,0 1-1,0-1 1,0 1-1,-1 1 0,-3 2 1,-2 3-1,0 0 1,-2 2-1,0-1 0,-4 4-447,0 2 1,2 1 0,1 1-1,-3 4 1,0 5 0,-1 2-1,2 4 1,3 2 0,0 1-1,1 0 1,1 0 0,3 2-127,1 2 1,2-6 0,0 2 0,2-3 0,2-1 0,6-2 0,3-2 0,1-3 0,1-2 0,-1-3 0,0-3 0,1-4 5,-1-6 1,-1-3 0,-2-1 0,-1-1 0,-1-1-1,1-1 1,-2-2 0,0 1 0,-2 2 0,1 2 0,-4-1 80,-2 1 1,-1 7 0,0 7 0,0 8 0,0 5 0,0 2-243,0-1 1,0-3-1,2 4 1,1 4-1,4 2 1,-1-2-1,2-5 275,0-4 0,-5 9 0,4-3 0</inkml:trace>
  <inkml:trace contextRef="#ctx0" brushRef="#br0">14531 6273 7965,'0'-14'709,"0"-1"1,0 1 0,0 3 0,0 6-827,0 10 0,0 6 0,0 5 1,0 2-1,1 2 0,2 3 1,2 2-1,0 3 0,0 0 1,1 1-1,0 0 0,2 0-166,0-1 1,-3 1 0,5-2 0,1-3 0,2-4 0,1-4-1,1-2 1,-1-1 0,2-4 0,2-5 0,1-8 0,0-7 539,2-6 0,-5-4 0,3-5 1,-3 1-1,-2-4 0,1-3 0,-1 0 1,-1 0-1,-2 0 0,-3-3 1,-2 0-1,-1-2 153,2 0 1,-6-1-1,4-4 1,-3 4-1,-2 4 1,-2 4-1,-3 3 1,-4 4-1,-3 10 1,1 12-462,2 9 1,1 6 0,-4 5 0,3 7 0,-1 4 0,2 6-1,3-1 1,2 2 0,0-2 0,-2 1 0,2 0 0,1 0-45,2 1 1,2 0 0,1 3 0,4-3 0,1-2 0,3-2 0,2-1 0,1-3 0,0-6 0,1-6 0,-1-4 175,1-3 0,-1-4 0,-1-8 0,-4-2 0,-2-6 0,-1-4 0,2-4 0,0-1 0,-2 0 0,-1-1 0,2 0 0,-1-1-24,0 0 0,1 2 0,-4 4 0,2 1 1,0 1-1,-1 2 0,3 3 0,-1 0 0,2 2 1,0-1-51,3 4 1,2 3 0,0 5-1,-2 3 1,-1 3 0,1 2 0,2 3-1,1 0 1,-1 0 0,-2-2 0,-1 2-1,-1 2 42,-1 1 0,3 0 1,-4-4-1,-1-1 1,1 0-1,-4 1 1,0-2-1,2-4 32,4-4 0,-2-5 1,-2-5-1,-2-6 1,0-5-1,3-5 1,1 0-1,-1-1 1,-1 1-1,0 0 1,0 4-1,-1 1-35,3 1 1,-6 6 0,6-1 0,-1 1 0,2 2 0,2 7-38,-1 8 1,-4 5 0,5 1-1,-1 1 1,1-1 0,-2 1 0,0-1-1,-2 0 1,2-1 0,0-2-1,2-1 5,-2 1 0,5 0 0,-5 1 0,1-4 0,1 0 0,1-2 0,2 0 0,1-2 1,1-4 80,-1-5 1,-1 2 0,-2-5 0,-1 0-1,-1 0 1,1-2 0,-1 0 0,3 1-1,0-1 1,3 1-262,-1-1 1,-4 7-1,-1-2 1,2 3-1,2 4 1,2 3-1,-1 4 1,0 4-114,1 2 0,-6-6 0,1-1 0,0 0 0,-1-1 1,1 1-1,1 0 0,2 1-3807,1-1 4086,0-1 0,-6-7 0,-1 0 0</inkml:trace>
  <inkml:trace contextRef="#ctx0" brushRef="#br0">15926 6216 7880,'2'-15'262,"1"-1"0,2-1 0,-2-2 0,0 1 1,0 2-1,4 2 0,1-1 0,1 1 0,1 1 26,-1 3 0,3-2 0,5 2 0,4-3 0,1-1 0,4-1 1,1 1-1,2 0 0,0 1-288,-1 3 0,1-9 0,0 3 0</inkml:trace>
  <inkml:trace contextRef="#ctx0" brushRef="#br0">1669 8216 8079,'-10'0'657,"0"0"1112,-1 0-1670,5 0 1,-1-2 0,7-3 0,0-4 0,0-4 0,2-3-1,3-2 1,3-2 0,1-1 0,-1-2 0,0 1 0,-1-4 0,-1 1-1,-1-1 1,0 4 0,0-1 0,-2 3 0,-3-1 0,-3 3-1,-4 4 1,1 3 0,-2 3 0,0 1 0,-3 4 0,-2 2-307,-2 1 1,7 1-1,5 2 1,6 2-1,7-2 1,3-1-1,1-2 1,2 0 175,3 0 0,-3 0 0,4 0 0,-3 0 0,1 2 0,1 1 1,-1 3-1,-2 1 0,-2 1 0,-1 0 0,-2 3 0,-3 2 90,-2 1 1,4 0 0,-5 2-1,-2 2 1,-2 1 0,-1 0 0,0 0-1,0 1 1,0-3 0,-1-1 0,-4-1-1,-3-1-105,0 0 0,-3-4 1,4-2-1,-1-2 0,-3-2 1,0-4-1,0-5 0,3-5 1,2-3-209,2-1 1,3 4 0,1 1 0,0-2-1,1-1 1,4 3 377,5 4 0,3 8 1,1 4-1,0 1 0,1 1 1,-1 1-1,0-1 0,2 1 1,2 0-1,3-2 0,1 0 1,2-2-43,-1 0 1,2-1 0,-6-5 0,0 0 0,1-1 0,-1-3-1,-2-2 1,-2-2 0,-4-3 0,-3-2 0,-2-1 0,-1-1-139,2 1 1,-6-1 0,4 1 0,-3 0 0,-4 1 0,-1 2-178,-2 1 0,2 8 1,6 2-1,3 7 1,2 2-1,5 1 1,3 1-1,3 2 1,1 1-1,-1-1 0,0-2-2220,-2-1 2453,-1 0 0,-1 4 0,-1 0 0</inkml:trace>
  <inkml:trace contextRef="#ctx0" brushRef="#br0">1769 7698 8002,'2'9'36,"3"-1"0,4-1 0,4-4 0,3-2 1,3-1-1,5 2 0,5 1 0,3 2 0,3-2 1,2-1-522,3-2 0,6 0 0,2 0 485,-1 0 0,-3 6 0,0 2 0</inkml:trace>
  <inkml:trace contextRef="#ctx0" brushRef="#br0">2431 7655 10481,'-1'-15'0,"-3"1"0,-2 1 695,-2 3 1,3 2-696,-4 4 0,-1 8 0,-4-2 0</inkml:trace>
  <inkml:trace contextRef="#ctx0" brushRef="#br0">2719 8144 8095,'-7'-15'155,"0"1"1,-1 0-1,3-1 1,3 1 0,2-2-1,0-2 1,0-3 0,0 1-1,0-3 1898,0 1-2000,7 4 1,1-7-1,6 6 1,2 1 0,1 4-1,3 4 1,-1 5-1,2 4 1,1 1 0,2 0-1,0 1 1,2 6 0,-1 5-1,1 6 1,-4 1-1,0 2 1,-1 1 0,2 2-1,-4-1 1,-2-1 0,-4-1-1,0 1 1,-2-1-354,-1 0 0,-4-2 0,-6-5 1,-1-1-1,-4-3 0,-5-7 1,-3-6 151,-1-7 1,1-4 0,4-4-1,2-1 1,2 1 0,1 2 0,0 2-1,3 0 1,1-1 0,0 1-1,0-1 295,0 1 1,6 0 0,4 1-1,3 2 1,1 3 0,2 1-1,2 4 1,2 2 0,1 1-1,1 0 1,1 0 31,2 0 0,-2 0 1,-1 0-1,-1 0 0,-2 0 1,-1 1-1,-2 2 0,-4 2 1,0 0 332,-4 1 1,-4-4-1,-7 4 1,-2 1-548,2 2 1,-3-1 0,1 2 0,2 1 0,1 2-1,4 1 1,3 1-36,4-1 1,-1-4 0,2-2 0,1 0 0,2-2 0,1 2-1,1-2 1,-1 1 0,0-4 0,1-1 0,-1-2 0,1-2 60,-1-3 1,-1 2-1,-2-7 1,-3-1-1,0-2 1,-2-1-1,1-2 1,-4-2-1,-2-1 1,-2 2-1,-4 1 1,-4 0-58,-4-3 1,-3 3 0,-2-4 0,-3 4 0,1 2 0,-1 1 0,2 4 0,-1 2 0,1 2 0,2 1-1,1 2-500,1 5 1,7 0 0,4 9-1,2 2 1,2 4 0,2-1 0,2 1 565,6 1 0,9-3 0,3 5 0</inkml:trace>
  <inkml:trace contextRef="#ctx0" brushRef="#br0">3899 7726 8095,'0'-22'518,"0"1"0,0 2 0,0 0 0,0 1 1,0 2-1,0 2 0,1 1 0,4 4-382,5 4 0,-4 11 0,0 7 0,-1 6 0,0 4 0,0 2 0,0 2 1,-1 2-1,1 1 0,0 2 0,1 4 0,1-1-482,-1 0 0,4 0 0,-4-3 0,1 2 1,1-2-1,-2-2 0,2-1 0,0-2 1,1-3-1,1-5 0,0-3 346,1-1 0,-5-1 0,1 0 0</inkml:trace>
  <inkml:trace contextRef="#ctx0" brushRef="#br0">3942 7942 8094,'-15'0'334,"6"-1"1,-1-2-1,-1-2 1,0 0 0,3 0-1,8 0 1,8 1-143,5-3 0,7 6 0,4-4 0,4 3 0,0 2 1,1 0-1,0 0 0,0 0 0,1 2 0,2 1 0,2 3 1,-4 1-2298,-4-1 0,1 5 2105,-3-1 0,3 3 0,2 1 0</inkml:trace>
  <inkml:trace contextRef="#ctx0" brushRef="#br0">4848 8158 7653,'0'10'148,"0"-1"0,0 4 0,0 5 0,0 4 0,0 2 1,0 0-1,0 2 0,0 1 0,0 0 0,2-1-697,3-2 549,-4-7 0,18 10 0,-3-4 0</inkml:trace>
  <inkml:trace contextRef="#ctx0" brushRef="#br0">5424 7683 7986,'0'-8'-823,"0"-4"830,0 2 0,0 2 0,-2 0 0,-1 3 0,-2 7 0,2 6 0,1 5 0,1 3 0,-3 1 13,0 2 0,-1 5 0,5-5 0,0 1 0,0-1 0,0 0 0,0-1 0,0-1 0,0 1 0,1 1-20,4-1 0,3-9 0,7-2 0</inkml:trace>
  <inkml:trace contextRef="#ctx0" brushRef="#br0">5553 7770 7986,'8'9'110,"-5"1"0,-6 1 0,-6 0 1,-4 0-29,-2-1 1,1-5-1,0 4 1,-2 3-1,-2 0 1,-1 3-1,1-1 1,1 1-1,-1-1 1,-1-1-1,3-2 1,3-3-251,4-2 1,4 4 0,-3-4 0,3 2 0,7 2-1,6-2 1,4-3 0,4-4 22,3-1 0,-1 0 1,4 0-1,1 0 0,-2 0 1,1 0-1,0 0 0,2 0 1,0-1-1,0-3 0,2-2 1,1 0 133,2-1 0,-7-4 0,-1 1 1,-2-1-1,0 0 0,-1 2 1,-4-3-1,-3 0 0,-3-3 0,-1 1 1,-4-1-1,-1 1 334,-2 0 0,0-1 0,0 1 0,-2 1 1,-3 2-1,-4 3 0,-4 1 0,-1 4 1,1 0-1,2 0-271,1-2 1,2 2 0,-3 8 0,3 4 0,1 4 0,4 1 0,2 1 0,1-1 0,0 1-1,0-1-131,0 0 1,4-4 0,3 0 0,1-1 0,1 1 0,1-2 0,0 0 0,1-2 0,2 1 0,1-4 6,0-2 1,1-1 0,-1-1-1,-1-4 1,-2-5 0,-3-2-1,0-1 1,-2 2-86,1 1 0,-1 5 0,-1-3 0,5 3 149,2 7 0,3 4 0,-1 9 0,-1-1 1,-2-1-1,-1-2 0,1-3 0,2 0 1,1-2-3,0 1 0,-4-2 1,0-5-1,-1-2 1,-1-3-1,-3-4 148,-3-4 1,-2 3 0,0 1 0,0-2 0,0-2-1,0-2 1,0 1 0,0 0-142,0-1 0,6 7 1,4 3-1,2 4 0,3 1 1,-1 0-1,2 0 0,2 0 1,1 1-1,-1 4 1,-2 5-1,-2 3 4,0 1 0,1 5 1,-1 0-1,-1-1 1,-4-2-1,-4-2 0,-3 1 1,-2-1-1,0 0 1,0 1-1,-2-1 0,-3-1 110,-4-3 1,-4 2 0,-1-4 0,-1 0-1,1-3-285,0-3 0,6-4 0,3-3 1,5-3-1,5 0 0,4 4 1,4 2-1,1 2 124,1 0 1,-6 0 0,1 0 0,1 0 0,2 0 0,1 0 0,1 0 0,-1 0 0,0 0-1,1 0 1,-1 0 0,1 0-936,-1 0 985,0 0 0,1 0 0,-1 0 0</inkml:trace>
  <inkml:trace contextRef="#ctx0" brushRef="#br0">6244 7597 7958,'0'-14'-172,"1"1"1,4 5 24,5 8 0,4 6 1,4 9-1,1-1 1,0 0-1,2 1 1,1-1 146,1 1 0,4 5 0,-5 3 0</inkml:trace>
  <inkml:trace contextRef="#ctx0" brushRef="#br0">6718 7712 7958,'13'-14'187,"-3"-1"1,-4 1-1,-1 0 1,0-1-1,-2 1 1,-1-1 1209,-2 1-1383,0 6 0,-2-5 0,-3 5 0,-4 2 0,-4 6 0,0 8 0,2 6 1,3 5-1,0 4 0,1 1 0,-1 0 0,2 1 0,0 2 0,2 2 1,3-2-1,1-1 0,0-4 0,1-1 0,4-3-91,5-2 0,3-2 1,1-1-1,0-3 1,2-6-1,2-4 1,3-6-1,0-7 1,-1-6-1,-2-3 1,-2-4-1,-2-3 44,1-4 1,-6 2 0,-1-2 0,0 2 0,-1 3 0,-1-1 0,-3 2 0,-1 1 0,-2 4 0,0 1-24,0 3 0,-2 5 0,-1 9 0,-2 8 1,2 8-1,1 2 0,2 0 0,0 2 0,0 2 1,2 1-70,3-1 0,-2-2 0,7-2 0,-1 1 0,1-1 0,-1 0 0,1 1 0,0-1 0,-1 0 1,2-1-1,2-2 0,2-3 45,-1-1 1,0 2 0,1-4 0,-1 0 0,0 0 0,1 0 0,-1-1 0,1 1 0,-3 2 0,0-1 0,-3 2 0,2 0 169,2 3 1,-3 2-1,-2 1 1,0 1-1,-2 1 1,1 1 0,-4 4-1,-2 1 1,-1 4-1,0 1 1,0 2 0,0 0 159,0 0 0,-4-1 1,-3 0-1,-1-3 0,-1-3 1,-1-1-1,0-3 0,1-2 1,-1-2-1,2 1 1,0-3-460,0-2 0,3-4 1,-3-7-1,2-4 209,3-5 0,1-9 0,2-3 0</inkml:trace>
  <inkml:trace contextRef="#ctx0" brushRef="#br0">7323 7453 7911,'0'-9'185,"0"2"0,0 6 0,0 7 0,0 7-367,0 6 0,6 3 0,2 7 0,2 0 182,-1 0 0,1 6 0,4 2 0</inkml:trace>
  <inkml:trace contextRef="#ctx0" brushRef="#br0">8013 7755 7905,'-14'-1'938,"-1"-3"1,3-2-860,2-2 1,4 11-1,6 2 1,1 6 0,4 4-1,5-1 1,1 0 0,0 1-1,-1-1 1,1 1-191,2-1 1,-4 0-1,1 1 1,-1 1-1,1 1 1,-2 2-1,0-1 1,-2-2-1,1-2 1,-4 2-1,0 0 1,0 0 113,2-3 1,0-2 0,-7 2-1,-2-2 1,-6-3 0,-3-1-1,-1-4 1,-1-1 0,1-2-1,0 0 1,-1-2 44,1-3 1,1 2 0,3-7 0,4 1-1,1-1 1,1 1 0,2-3 0,5 0 0,7-3-1,2 2-34,3 4 1,-1-2-1,2 6 1,2 2-1,3-1 1,-1 1 0,3-2-1,-1 2 1,4 2-1,1 1 1,0-2 0,-1-1 168,-2-2 1,-2 0 0,2 4 0,-3-2-1,-4-4 1,-1-1 0,-3-1 0,-2-1 0,-3 0-1,-1-1 1,-3-2-203,1-1 0,-2 0 1,-6-1-1,-3 1 1,-2-1-1,-3 3-139,-2 2 1,0 5 0,4 10-1,4 5 1,3 2 0,2 3 0,0 1-1,2 1 1,3 4 0,3 0 0,1 0-287,1-4 1,-1 4-1,7 0 444,3 1 0,4 2 0,6 5 0</inkml:trace>
  <inkml:trace contextRef="#ctx0" brushRef="#br0">9006 8101 7859,'5'-15'-61,"1"1"1,1-1 0,-1 1 160,-3 0 0,-1 4 0,-2 0 1,1-1-1,3-2 0,0-1 1,1 0-1,0-1 0,1 1 1,1 0-1,1-1 0,0 1 1,3-1-1,2 1 0,1 1 1,2 2 38,3 1 0,-1 7 0,4-2 1,1 4-1,-3 1 0,1 1 1,-2 6-1,0 6 0,1 6 1,-3 2-1,-2 1 0,-4 0-63,-2 4 1,-5-4 0,0 1 0,-2-3 0,-2-2-1,-2-2 1,-2-2 0,-6 1 0,-4-2 0,-4-4-1,-1-4 1,0-3-211,-2-2 0,0 0 1,-4 0-1,2 0 0,2 0 1,4-2-1,2-3 0,4-3 1,3-1-1,2-1 0,3-1 1,1-2 133,2-1 0,13-1 0,3 1 0</inkml:trace>
  <inkml:trace contextRef="#ctx0" brushRef="#br0">9524 8057 8575,'0'-9'242,"0"-1"0,0-1 0,0-2 1,0-1-1,1-2 0,4-2 1,5-3-1,3 1 0,1-1-93,0 3 1,1 2 0,-1 2 0,1 0 0,-1 1 0,0 3 0,1 5 0,-1 4-1,1 1 1,1 0 0,1 1-194,2 4 0,-1 8 0,-7 6 0,-1 0 0,-1 1 0,-1-1 0,-1-2 0,-3-1 0,1-1 0,0-1 0,0 0-203,0 1 0,-1-9 1,-4-6-1,0-8 1,2-5 100,3-1 0,-4 0 0,4-1 1,-3 1-1,-2 0 0,1 1 1,3 2-1,2 3 0,2 0 63,3 0 1,2 4 0,1 0-1,1 4 1,-1 3 0,2 3 0,2 1-1,1 1 1,0-2 0,0 0 82,0-2 0,1 4 0,-6 0 0</inkml:trace>
  <inkml:trace contextRef="#ctx0" brushRef="#br0">10243 7784 7859,'-5'-14'482,"-1"-1"0,-2 2 1,-2 2-1,1 3 1433,-1 2-1928,7 1 1,-3 7-1,6 2 1,0 6-1,0 3 1,0 1 0,0 1-1,0 1 1,0 1-1,1 2 1,2-1 0,4-2-1,1-2 1,1 1-1,1-2 1,0-2 0,1-2-1,2 1 1,1-2-1,0-3-160,1-4 1,-1-5-1,-1-3 1,-2-1-1,-3-3 1,-1-2-1,-3-1 1,1-1-1,0 1 1,0 0-1,-1-1 76,1 1 1,5-1-1,-4 3 1,1 4-1,1 6 1,-2 7 233,0 3 0,-1-3 0,-3 4 0,3 2 0,3 2 0,1 2 0,-1-1 0,0-1 0,0-2 0,3-1-200,2 1 1,0-3 0,-2 0 0,-1-2 0,1-3 0,2-1 0,0-4 0,-4-2 0,-2-6 141,-1-3 1,-5-1 0,4-1 0,-3 1-1,-2 0 1,0-1 0,0 1 0,0-1-1,0 1 89,0 0 1,0 4-1,0 0 1,1 1 0,4 1-1,5 3 1,3 3-1,1 2 1,0 0-270,1 0 0,-1 5 0,1 2 1,-1 1-1,0 1 0,1 1 1,-1-1-1,-1 3 0,-2 0 0,-3 3 1,0-1-1,-1 1 83,-1-1 1,-1 0-1,-5 1 1,-2-1 0,-3 1-1,-3-1 1,-1-1 0,-1-4-1,-1-2 1,-2-3-46,-1 1 1,-1 0 0,1-5 0,1-2 0,4-2 134,4-6 1,5 4 0,5 1 0,4 3 0,4 2-1,1 0 1,1 0 0,-1 0 0,1 0 67,-1 0 0,2 2 1,1 1-1,3 2 1,-1 0-1,0-1 0,2 1 1,0-2-1,-1-1 1,-2-2-1,-2 0 0,0 0-69,3 0 0,-4-6 1,0-2-1,-3-2 1,-3 1-1,1-3 1,-2 0-1,0-4 1,-2-4-1,1-2-562,-4 0 1,-2 1 0,-1 6 0,0 4 0,2 6 0,1 10 214,2 6 0,0-1 0,-5 0 0,1 1 0,3 2 0,0 1 0,1-1 0,0-2 1,1-1 275,2 1 0,2 2 0,4 1 0</inkml:trace>
  <inkml:trace contextRef="#ctx0" brushRef="#br0">10732 7511 7805,'0'-15'247,"-4"1"0,-1-1 0,0 3 0,2 2 1,1 7-1,5 5-99,4 2 0,-2 7 1,4-1-1,2 1 0,2 0 1,2-1-1,-1 1 1,2 2-1,1 0-148,3-4 0,-1 4 0,-5-5 0</inkml:trace>
  <inkml:trace contextRef="#ctx0" brushRef="#br0">11207 7295 7805,'0'-10'814,"0"1"0,0-3 1,0 3-675,0 4 0,-5 8 0,1 15 0,0 3-140,3 1 0,1 8 0,0 7 0</inkml:trace>
  <inkml:trace contextRef="#ctx0" brushRef="#br0">11984 7712 7829,'-5'-14'458,"-1"1"1,-1 2-1,-1 1-241,0-1 1,5-2-1,-3 0 1,1 2-1,-1 3 1,-1 0-1,-1 0 1,0-1-1,-3-1 1,-2 2-1,1 3 1,0 7-237,3 6 0,6 5 0,-2 1 0,3 0 0,2 1 0,0-1 0,2 2 1,1 2-1,3 1 0,2-2 0,4-1 0,2-1-68,5-1 0,-3 1 0,5-1 0,-2 0 0,0 1 1,-1-2-1,-2-2 0,-2-3 0,1 0 0,-1-2 0,0 1 150,1-4 1,-9-2 0,-6-1 0,-9 0-1,-9 0 1,-6 0 0,-5 0 0,-3-1-1,-3-2 1,0-2-61,0 2 1,1-1-1,5 1 1,1-2 0,0 2-1,4 2 1,5 1 0,6 1-1,9 2-1243,8 2 1,14 6-1,6-1 1240,3 3 0,8 1 0,2 1 0</inkml:trace>
  <inkml:trace contextRef="#ctx0" brushRef="#br0">12502 7827 7829,'6'-8'101,"-4"-5"0,3 4 1,-4-4-1,-2-1 1,-4-1-1,-3 1 1,-2-1-1,1 1 3000,-2 0-3041,-2-1 1,3 1-1,1 1 1,-3 2 0,0 3-1,-1 0 1,2 2-1,1-1 1,-1 4 0,0 3-1,-1 3 1,5 4-1,-1 2 1,1 6 0,-1 2-1,2 2 1,-1 0-1,4 2 1,2 0 0,1 1-1,1-1 1,4 2-1,3-3-142,0 1 1,5-2 0,-4-4 0,4-2 0,1-4 0,1-2 0,-1-3 0,1 1 0,-1-2-1,0-3 1,1-4 36,-1-6 1,-6-3 0,-1-1 0,-3-2 0,1-2 0,-2-1 0,1 1 0,-1 2 0,2 2 0,-2 0 0,-2-1 0,-1 1-41,0-1 1,0 6 0,2 1-1,1 3 1,4 5 0,-1 5 0,0 3-121,-2 3 1,2 2 0,0 1 0,2 1 0,2-1 0,-1 0 0,1 1 0,1-1 0,0 1 204,-1-1 0,9 0 0,-3 1 0</inkml:trace>
  <inkml:trace contextRef="#ctx0" brushRef="#br0">12545 7424 7829,'0'-14'308,"-1"0"0,-3-1 0,0 1 1,0 3-1,4 6 0,5 10-306,5 6 0,-2 3 1,1 1-1,2 1 1,2 1-1,2 4-2,-1 1 0,0 2 0,1 5 0</inkml:trace>
  <inkml:trace contextRef="#ctx0" brushRef="#br0">12977 7611 7829,'-15'0'402,"1"-1"0,0-2 1,-1-2-1,1 2 1,-1-1-1,1 1 1,1 0-89,4 5 0,2-1 0,7 9 0,0 1 0,2 2 0,1 3 0,3 1 1,2 4-1,2 0 0,0 0 0,-1-4 0,2-1-447,2-1 0,3-1 0,2 0 1,1 1-1,-1-2 0,-3-4 1,0-2-1,-1-3 0,1 1 0,-1-2 1,0-3-1,-1-4-21,-3-6 0,3-3 1,-5-1-1,1-2 0,-1-2 1,0-1-1,-1 1 1,-1 2-1,-3 2 0,-1 0 381,-2-1 0,1 7 1,3 5-1,0 6 0,0 7 1,-1 3-1,0 1 0,3 0 1,1 1-1,1-1-176,0 1 0,1-1 0,4 0 0,-2-1 0,-1-2 0,1-3 0,2 0 1,1-1-1,1-1 0,-1-3-224,0-1 1,-4-8 0,-2-4 0,0-3 0,-2-1 0,1-1 0,-4 1 0,0 1 0,0 2 82,2 1 1,2 7-1,-3-2 1,6 4-1,1 2 1,0 3 0,-1 2-1,-1 2 90,-1 3 0,12 2 0,-4 1 0</inkml:trace>
  <inkml:trace contextRef="#ctx0" brushRef="#br0">14372 7611 7838,'0'-14'172,"2"0"0,1-1 0,2 1 0,0-1 92,1 1 0,-4 4 0,2 1 0,-2-2 0,-2-2 0,0-2 0,0 1 0,0 0 0,-2 1 0,-1 2 0,-3 3 0,-2 1 1,-3 6-219,-2 4 1,-2 0 0,1 7-1,1 1 1,2 3 0,3 4 0,2 1-1,3 0 1,1 0 0,2 2 0,0 0-1,0 1-130,0 1 1,6-4 0,4 3 0,3-1 0,1-2 0,0 0 0,2 1 0,2-3 0,1-1 0,-1-1 0,-2-1 106,-2 0 0,-1 1 0,-5-2 1,-8-4-1,-8-4 0,-6-3 1,-4-2-1,-3 0-27,-1 0 0,-1-5 0,-2-2 0,3 1 0,-1-2 0,2 0 0,1-2 0,2 1 0,2-1-445,2-1 1,7 5 0,9 1 0,9 3 0,7 2-1,1 0 1,0 0 0,0 2 448,-1 3 0,4-4 0,0 6 0</inkml:trace>
  <inkml:trace contextRef="#ctx0" brushRef="#br0">14401 7798 7836,'-2'8'360,"-1"-4"1,-2-8-199,2-5 1,2-9 0,2-3 0,2-1 0,2-4 0,-2-1 0,-1-1 0,-2-3 0,-2-1 0,-1-3 0,-3 0 0,-2 0 0,-2 3 0,1 1 0,-1 4 0,-1 3-222,-2 5 0,3 5 0,3 6 0,2 8 1,6 8-1,7 3 34,5-2 0,6 4 0,0-5 0,1 0 0,-1-1 0,2-3 0,1 1 0,2-2 0,0 1 0,-2-1 0,1 2 0,-3-2-45,1-2 1,3 6-1,-5 2 1,-1 6-1,-4 2 1,-4 2-1,-5-1 1,-4 0-1,-1-1 1,-3 4-1,-5 0 168,-6 0 0,-4 3 0,2-4 0,-1 1 0,-4 0 0,0-4 0,-1-1 0,1-3 0,0-2 0,4-3 0,1-1 0,1-4-449,1-1 1,-1-2 0,1 0 0,1-2 0,5-1 311,8-2 0,7 0 0,7 5 0,0 0 0,1 0 0,-1 0 1,1 0-1,-1 0 0,0 0 0,1 0 0,-1 0-116,1 0 0,4 0 0,1 0 0,1 0 0,0 0 0,-2 0 0,2 0 1,1 0 154,1 0 0,4-6 0,-5-2 0</inkml:trace>
  <inkml:trace contextRef="#ctx0" brushRef="#br0">14804 7611 7836,'0'-14'201,"-5"0"1,0-1 0,0 1 0,1-1 0,-3 1 0,-1 1-10,-3 4 1,5 4-1,-1 10 1,3 4-1,-1 4 1,2 3-1,1 2 1,2 2-1,0 3 1,0 2-1,0 3 1,0-1-223,0-3 0,2 3 0,1-5 0,3 1 0,0-4 0,1-3 0,-2-2 0,1-1 0,4-3 0,2-6-37,3-2 1,-2-4 0,-2-2 0,-2-8 0,1-4 0,-2-4 0,-2-3-1,-1-1 1,0 0 0,0 2 0,0 0 0,-1 1-86,0 0 0,-3 2 1,-1 4-1,0 4 73,0 6 0,5 7 0,0 12 0,0 1 0,-1-1 1,3 1-1,1-1 0,1 0 0,1 1 0,0-1 1,1 0 78,1 1 0,3-1 0,-1 1 0</inkml:trace>
  <inkml:trace contextRef="#ctx0" brushRef="#br0">15509 7597 7836,'0'-14'72,"5"-1"0,1 1 0,0-1 1,1 1-1,-2 0 0,-1-2 0,1-2 1,-2-1-1,-1 1 312,-2 2 0,-2 4 1,-4 2-1,-7 5 0,-4 5 1,-1 3-1,2 4 0,2 1 1,1 3-1,2 2-304,1 1 1,2 0-1,-2 1 1,6-1 0,2 1-1,2 1 1,0 1-1,0 2 1,0 1 0,2-1-1,2 0 1,6 0-218,3 2 1,1-5-1,1 5 1,-1-2-1,0 0 1,-1-1-1,-2-2 1,-3-2 0,0 0-1,-1 1 75,-1-1 0,-3-1 0,-7-3 1,-6-6-1,-3-2 0,-1-4 0,-1-2 1,3-6-1,0-1-102,3 1 0,1-3 0,-3 4 0,3-4 0,1-1 0,4-1 0,1 1 180,2-1 1,5 6 0,2 1 0,1 1 0,3 4 0,2 2 0,1 1 0,0 0 0,1 0 0,-1 0 0,1 0 0,-1 0 79,0 0 1,2 0 0,2 0-1,1 0 1,-1 0 0,-2 0-1,-2 0 1,0 0 0,1-2-1,-1-1 1,1-3 0,-1-2-13,0-4 0,1 0 0,-2-3 1,-4 1-1,-4-1 0,-2 1 1,0 0-1,2-1 0,-2 1-148,-1-1 0,-8 3 0,-4 2 0,-1 7 1,0 6-1,3 7 0,0 2 0,1 3 1,1-1-1,3 1 33,1-1 1,2 5-1,0 0 1,0-1 0,0-2-1,0 0 1,2 1-1,2 1 1,6-4 0,4-4-1,4-4 1,3-2-71,1-3 1,-3-1-1,5-1 1,2-4 0,-1-6-1,1-7 1,-2-8 0,0-4-1,-2-5 1,-1-2-1,-2-3 1,0-3 90,-1-5 1,-2-1 0,-2-4 0,-1 5-1,-3 3 1,-5 3 0,-4 4 0,-1 5-1,-1 4 1,-4 6 0,-5 9 336,-3 8 1,4 6 0,-1 4 0,-1 6 0,-2 4 0,-1 4-1,1 3 1,2 1 0,3 5 0,0 4 0,2 2 0,-1 1-439,4 1 0,1 0 0,2 5 0,0-3 0,0 0 0,0-1 0,2 4 1,3 0-1,4-1 0,4-6 0,2-2 0,-1-4-10,0-3 0,5-3 0,1-9 1,-3-2-1,-1-5 0,-1-4 0,-1-1 1,-1-1-1,-2-6 0,-3-5 1,0-6-1,-2-1 110,1-2 1,-2 5 0,-4-3 0,2 3 0,2 2 0,-2-1 0,-1 1 0,-2-1-1,0 1 195,0 0 1,0 4 0,2 2 0,2 2-157,6 2 1,-2 3 0,1 1-1,3 0 1,0 0 0,1 1-1,-2 3 1,-1 2 0,1 0 0,2 2 111,1 0 1,1-3 0,-1 3-1,1-1 1,-1-4 0,0-2 0,1-1-1,-1 0 1,1 0-239,-1 0 1,-1-6 0,-4-4 0,-4-2 0,-3-3 0,-2 1 0,0-1 0,-2 1 0,-3 1 0,-4 4 13,-4 4 0,3-2 0,1 3 0,-2 0 0,-2 4 0,-2 5 0,3 5 0,0 3 1,4 1-1,2 0 0,1 1 0,0-1 134,1 1 1,-1 4 0,5 0-1,1-1 1,3-1 0,2 1-1,2 1 1,5-2 0,3-1-1,3-1 1,0-2 0,2-2-240,3-2 1,-2-5 0,1 0 0,-1-2 0,-1-2 0,0 0-1,-2 0 1,0 0 188,0 0 0,0-6 0,-4-2 0</inkml:trace>
  <inkml:trace contextRef="#ctx0" brushRef="#br0">16933 7770 7705,'0'-10'4583,"0"0"-4451,0 7 1,0 13 0,-1 11 0,-3 1 0,0 2 0,-1 0 0,0 5 0,-1 3 0,-1 0 0,1-2 0,3-1 0,1 0-3118,2-1 2641,0 1 1,0-2 343,0-3 0,0 4 0,0-6 0</inkml:trace>
  <inkml:trace contextRef="#ctx0" brushRef="#br0">1510 8863 7968,'8'-1'0,"-3"-4"0,-3 2 260,-2-7 0,0 5 0,0-4 1,0 1-1,0 4 0,0 9 1382,0 6-1601,0 10 0,0 2 0,0 5 0,0 3 0,0 1 0,0 3 0,-2 0 0,-1 0 0,-2-1 0,2 1 0,0 2 0,0-1 0,-2-4 0,2-4 0,1-6 0,0-1 0,-1-4 1,-2-1-467,2-1 390,2-14 1,1 3 0,0-14 0,0-1 0,0-2 0,0-1 0,0-1 0,-2 1 0,-1-1 0,-2 1 242,2 0 0,3 6 1,5 3-665,4 3 0,-1 2 0,0 2-3364,-1 3 3820,-3-4 0,3 12 0,1-5 0</inkml:trace>
  <inkml:trace contextRef="#ctx0" brushRef="#br0">1510 9237 7968,'0'-14'166,"0"4"0,0 1 0,0-3 0,0 0 1,0-3-1,0 1 410,0 0 0,2 6 1,1 4-1,4 8 1,1 5-1,1 4 1,1 1-423,-1 1 1,1-1 0,4 0 0,1 1 0,-1-2 0,0-2 0,1-2 0,-1 3 0,1 0 0,-1 1 0,-1-2 0,-2-3-137,-1-1 1,-1 2-1,4-2 1,-2-1-1,-1 1-82,1-4 1,-5-8 0,-1-5 0,-3-4 0,-2-4 0,0-1 0,0 0 0,1 0 0,3-2 0,0 0 0,0-1-69,-3-1 0,-1 1 0,0-3 1,0 2-1,0 1 0,2 1 1,1-1-1,2 1 0,-2 0 1,-1 2-1,-2 0 0,0-1-343,0 3 0,0 1 1,0 2-1,0-1 1,1 2-1,2 2 0,4 3 475,1 2 0,-5 1 0,3 5 0</inkml:trace>
  <inkml:trace contextRef="#ctx0" brushRef="#br0">1956 9208 7944,'10'5'804,"0"0"1,1-2-620,2-1 1,-4-7-1,-1-1 1,0-2 0,-1-4-1,1 0 1,-2-3 0,0 1-1,-3 0 1,-1-1-1,-2 1-220,0-1 0,0 1 1,-2 0-1,-2 1 1,-4 5-1,-2 6-6,1 5 0,5 9 0,0-3 0,2 4 1,2 1-1,0 1 0,0-1 0,2 1 1,1-1-1,3 0 0,1 1 0,1-1-4,0 0 1,1 1 0,5-2 0,1-2 0,-1-3 0,1-2 0,-1-3 0,0-1 232,1-2 0,-6 0 0,-1-2 1,-1-2-1,-4-6 0,-1-3-23,-2-1 1,0-1 0,1 3-1,2 0 1,4 4 0,-1 0 55,1 0 1,-1 4-1,-1-6 1,4 1-1,4-1 1,2 2-165,-1 2 0,0-4 0,1 5 0,-1 2 0,0 1 0,1 4-153,-1 3 0,-4-2 1,-2 7-1,0 1 1,-2 2-1,1 1 1,-3 0-1,1 1 1,2-3-222,1-2 0,-4 1 1,4-4-1,0-1 1,0 0-1,4-2 309,0-3 0,1-2 0,-3-4 1,-6-5-1,-2-3 0,-2-1 0,0 0 1,0-1 199,0 1 1,0 4-1,2 2 1,1 0-1,2 0 1,-1-1-1,3-1 1,2 2-1,4 0-383,2 0 0,-1 5 0,0-2 0,1 4 0,1 1 0,1 0 1,3 0-1,-3 1 0,-1 2 0,-3 4 171,-4 1 1,4 0-1,-5 3 1,0-1 0,-1 1-1,-3 2 1,1 1 0,-2 0-1,-1 1 52,-2-1 0,0-3 0,2-4-100,2-7 0,-2-10 0,4 0 0,-1-2 1,2-3-1,1 1 0,3 1 0,0 2 37,-1 1 1,-2 7-1,-4-2 1,6 4-1,3 1 1,1 1-1,-1 4 1,-2 5-1,-1 3 9,1 1 1,-3 0 0,1 1 0,1-1 0,0-1 0,-1-2 0,2-1 0,2-1-1,2-1 12,-1-3 0,-4-5 1,-1-5-1,1-4 1,-1-3-1,-1 1 1,0 2-1,-1-3 1,-1 0-1,-1-1 0,0 2-133,0 1 1,1 2-1,-3-3 1,4 3 0,1 2-1,1 4 1,-1 5 25,-3 7 0,1-2 1,1 1-1,-1 3 1,2 0-1,-2 3 0,2-3 1,-1 0-1,1-3 117,0 2 0,1 2 0,6 2 0</inkml:trace>
  <inkml:trace contextRef="#ctx0" brushRef="#br0">3208 8676 7834,'0'-14'560,"-2"1"1,-1 2 0,-3 1 0,-1 2 0,1 5-1,3 8 1,1 6-92,2 3 1,0 6 0,0 0 0,2 3-470,3 2 0,3 2 0,6 2 0</inkml:trace>
  <inkml:trace contextRef="#ctx0" brushRef="#br0">3596 9180 7843,'0'-10'302,"0"0"0,0-1 0,0-1 0,0-3 1,0 1 434,0-1 1,0 1 0,0 0-1,0-1 1,0 4 0,2 6 0,1 10-1,2 8-706,-2 6 1,5-3-1,0 5 1,2-2-1,-1 2 1,3-1-1,0 1 1,3-3-1,-1-4 1,1-3-1,-1-1-172,0 1 0,1-4 0,-1-4 0,-1-6 0,-2-9 1,-3-4-1,-2-3 0,-2 0 0,-3 0 0,-1 0 103,0 1 1,0 2 0,0 2 0,0-1 0,0 1 0,0 3 1,0 6 1,0 2-1,0 12 1,2 3-1,3 0 1,4 3-1,4-1 1,1 1-1,1-1 1,-1 0-1,1 1 1,-1-1-98,0 0 1,1-1 0,-1-2-1,1-3 1,-1-1 0,0-4-1,1-1 1,-1-2 0,-1-2 0,-2-3 185,-1-4 0,-7-9 1,2-1-1,-4 0 1,-1-1-1,0 1 0,2 2 1,1 1-1,2 1 1,-2 1-250,-1 0 1,-1 6 0,4 4 0,3 8 0,2 5 0,-1 6 0,2 2 0,2 2 0,3 1-4090,3 0 4285,-3-4 0,12 11 0,-6-4 0</inkml:trace>
  <inkml:trace contextRef="#ctx0" brushRef="#br0">4460 9180 7843,'-5'-15'271,"-1"1"1,-1 0 0,-1-1 0,2 1-1,-2-2 1,1-2 0,1-1 0,3 0-1,0 0 1,-1-1 214,0 3 0,-1 1 1,3 3-1,-1 5 0,-2 8 1,2 8-1,0 6 1,0 6-595,-2 4 0,0-2 1,5 2-1,0 2 0,0-1 1,0 1-1,0-4 0,0 0 1,2-1-1,1 0 1,3-3-1,1-2-154,-1-2 1,5-6 0,-1-3-1,3-4 1,1-2 0,0-4-1,-1-6 1,-2-5 0,-3-3 0,0-1-35,0 0 0,-5 4 0,2-5 0,-2 2 0,1 0 1,0 1 401,0 2 1,-3 10 0,-1 6-1,0 8 1,0 4 0,0 3-1,2-1 1,1 2 0,3 2-1,1 2 1,1 1-51,0 0 0,0 5 0,3-2 1,-1 4-1,1 4 0,2 4 0,1 0 1,-1 3-1,-2 1 0,-1 0 0,-1 1 1,1-2-75,-1-3 1,-6 3 0,2-6 0,-3-1 0,-2-3 0,-2-5 0,-3-5 0,-4-3 0,-4-3 0,0-2-1,2-3 1,2-1 51,-3-4 1,0-2 0,-3-2 0,1-4-1,-1-5 1,1-2 0,1-4 0,2-2 0,1-3-1,1-1 1,-1-4 0,2-1-102,2-2 1,1 0 0,5 1 0,0 1 0,0 1-1,0 4 1,0-1 0,2 2 0,2-1 0,6 1-1,3-1 1,1 1 71,1 0 1,-1 2-1,2 3 1,2-1 0,2-3-1,1 3 1,0 1-1,-2 1 1,0-1 0,0-1-1,-1-2 1,0 1 80,1 2 1,-3 2 0,3-1 0,-5 1 0,-2 0 0,-3 1 0,1 2-1,-1 1 1,-1-1 0,0 0 0,-1-1 294,-1 3 0,1 6 0,-4-4 0,3 2-410,2 1 0,-3-1 1,3 6-1,-2 4 1,-3 5-1,1 1 1,-1 0-1,2-1 1,-2 1-1,0 2-44,2 1 1,-4 1 0,6-1 0,-2 0 0,-1 1 0,1-3 0,0 0 0,1-3 0,1 2 0,1 1-3272,0-3 3344,-5-2 0,10-7 0,-5 0 0</inkml:trace>
  <inkml:trace contextRef="#ctx0" brushRef="#br0">4719 8820 7802,'-10'-5'455,"2"-1"0,0-1 0,2-1-272,-1 0 0,4 5 1,6 0-1,4 5-183,1 2 0,8 14 0,6-2 0</inkml:trace>
  <inkml:trace contextRef="#ctx0" brushRef="#br0">5064 8662 7802,'10'-10'365,"-2"1"1,0-3 0,-2 0 0,2-1 0,-2 2-179,1 1 1,-4 13 0,-6 2 0,-4 6 0,1 4 0,-2-1 0,0 2 0,-2 2-1,1 2 1,-1 3-188,-1 2 0,-2 2 0,-1 2 0</inkml:trace>
  <inkml:trace contextRef="#ctx0" brushRef="#br0">6114 8906 7843,'-19'-9'209,"0"1"1,1 0-1,2 1 1,2-1 0,-1 2 74,1 0 0,5 1 0,1 6 1,1 4-1,4 5 0,3 1 1,3 0-1,4-1 0,-1 1 1,2 2-1,0 1 0,3 0-316,2 1 1,-4 4-1,1 0 1,1 0-1,2 1 1,1 0 0,1 1-1,1 2 1,1-3-1,3 3 1,-3-3 0,-2 1-10,-6-3 1,4 3-1,-5-2 1,1-3 0,-1-3-1,-1-4 1,-6 1-1,-4-2 49,-6-3 0,-4-9 0,0-2 0,0-2 0,1-3 0,-3-2 0,2-1 0,2-1 0,2 1 1,-1-1-1,2 1 0,2 0-36,2-1 0,3 1 0,1 0 0,0-1 0,1 1 0,4-1 0,5 3 0,3 0 0,1 3 0,2-1 12,3 2 0,-1-3 0,4 6 0,0 0 0,-1 1 0,2-1 0,-3 2 0,3 1 0,-2 4 0,1 1 0,-1 3 0,0 1 109,-4-1 1,-1 5 0,-3-1 0,-2 3-1,-1-1 1,-1 0 0,-1-3 0,-3 2-315,-3 2 0,-4-5 0,-1-5 0,-2-6 0,0-6 0,0-4 78,1-2 0,-1 6 0,5-1 0,0-1 1,1 0-1,3 0 0,2 3 0,2 1 192,3 4 1,2 1 0,1 2-1,1 0 1,-1 0 0,2 0 0,2 0-1,3 0 1,-1 0 0,1 0 0,-3 0-1,-1 0 113,2 0 0,-3 0 0,4 0 0,-4 0 0,-4-1 0,-2-4 0,-5-5 0,-4-2-112,-1-3 0,0 6 1,-1 1-1,-2 0 1,-4 1-1,-1 1 1,-1 4-214,1 5 0,-4 5 0,8 7 0,0-1 0,3 1 0,2-1 1,3 0-1,0 1 0,1-1 0,2 1 0,1-1 0,1 0-464,1 1 1,-1-2-1,6-4 1,-2-2 626,-4-1 0,10-4 0,-3 4 0</inkml:trace>
  <inkml:trace contextRef="#ctx0" brushRef="#br0">6733 8690 7843,'-10'-9'2562,"4"1"-1637,4 2 0,1 2-1273,10 9 1,6-2 0,4 7 0,0 1 0,0 2 0,2 1 0,1 1 347,4-1 0,1 0 0,2 1 0</inkml:trace>
  <inkml:trace contextRef="#ctx0" brushRef="#br0">7323 8647 7843,'0'-9'1335,"0"-1"0,0-1 0,-2 0 1893,-3 1-3307,4 4 0,-6 7 0,7 4 0,0 5 0,0 4 0,0 4 0,0 3 0,0 1 0,0 5 0,0 3 0,0 4 0,0 0 0,2-1 0,1 2 0,2 2 0,0 1 0,-1-1 0,1-3 0,0-5 0,0-4 0,0-2 79,-2-3 0,5 0 0,0-6 0</inkml:trace>
  <inkml:trace contextRef="#ctx0" brushRef="#br0">7193 8949 8334,'-14'0'800,"1"-1"0,5-2 0,8-2 0,8 2 1,5 1-702,1 2 0,2 0 0,2 0 0,3 0 0,1 0 0,2 2 0,0 1 1,-2 2-1,1-2 0,-1-2 0,2-1-99,-2 0 0,6 0 0,-6 0 0</inkml:trace>
  <inkml:trace contextRef="#ctx0" brushRef="#br0">8632 9021 7702,'0'-9'446,"-2"-1"89,-3-1 0,4 3 0,-4-2 0,4-1 0,1-2 1,0-1-1,-2 0 0,-1-1-403,-2 1 0,-1 6 0,1 2 0,-5 1 0,-3 2 0,-1 4 0,1 7 0,2 5 0,1 1 0,-1 2-279,-2 3 0,5 2 0,2 5 1,1-2-1,0 0 0,2-2 0,2-3 1,2-3-1,4-1 0,5-2 0,2-4 1,3-4 134,-1-3 0,1-6 0,1-4 1,1-8-1,2-4 0,-1-6 1,-2-1-1,-2-4 0,1-1 0,-3-3 1,0 0-1,-4-2 159,-2 1 0,0 4 0,-2-2 0,0 4 0,0 2 0,-3 3 0,-1 3-230,0 1 1,0 10 0,0 11 0,0 8 0,0 6 0,0 4 0,0 2 0,2 1 0,1 1 0,3 1 0,1 2 0,1 3-24,0 0 0,-3 1 0,4 0 0,1-2 0,-1-1 0,1-2 0,1 0 0,2-2 0,1-3 0,1-4 0,-1-6 0,0-2 77,1-1 0,-1-6 1,-1 0-1,-2-8 1,-3-6-1,-1-4 1,-4-1-1,-2 1 1,-1 2-1,0 2 615,0-1 1,0 1-1,0 0 1,0-1-1,0 1-525,0 0 1,2 6 0,3 3 0,4 3 0,4 2 0,2 2 0,-1 1 0,0 3 0,1 2-1,-1 2 1,0 0-85,1-1 0,-6-1 0,-1 3 0,0-1 0,0 1 0,2 2 0,0 1 0,-2 1 0,0-3-33,0-2 1,-4 1-1,6-6 1,0-3 0,-2-6-1,-2-5 1,-1-4-90,0-1 1,-1-1 0,-2 1 0,1-1-1,2 1 1,-2 0 229,-1-1 0,-1 9 0,3 6 0,2 8 0,0 5 0,2 1 0,0 0-99,4 1 1,-1-6-1,0 1 1,-2 0-1,3-1 1,0-1-1,1 0 1,-2-1-1,-1-1 1,1-3-1,2-1 53,1-2 0,1 0 1,-2-2-1,-2-3 1,-3-4-1,-2-4 1,-1-1-1,0-1-267,0 1 1,-1-1 0,-4 1 225,0 0 1,0 7 0,2 6 0,1 5 0,2 4 0,0 2 0,0 0 0,1-1 0,0 2 0,2 2 0,0 0 0,3-2-73,2-1 0,0-5 1,0 3-1,0-2 1,3-3-1,0-1 1,0-2-1,-2 0 1,2-2-1,2-4 1,1-7-1,-2-6-7,-1-4 1,-1 4 0,-1-5 0,-1-3-1,-2-3 1,-3-5 0,-2-1 0,-2 0 0,-3 0-1,-1 1 1,0 3 0,0 2 89,0 1 0,-5 2 1,-1 5-1,0 6 1,-2 6-1,1 5 1,1 7-1,1 6 1,0 6-1,0 5 34,2 5 1,2 4-1,1 0 1,0 3 0,0 1-1,0 3 1,0 0 0,1 0-1,2-1 1,2-1 0,0 1-1,0-1-167,0 3 1,4-11-1,-2 2 1,-1-4-1,2-6 1,0-4 0,2-8-1,-2-10 75,-4-6 1,-2-3 0,0-1-1,1 1 1,2-1 0,-2 1-1,-2 0 204,-1-1 1,2 7-1,3 3 1,4 5-1,4 5 1,2 5-1,-1 1-85,0-1 1,1 2 0,-1-4-1,0 2 1,1-2 0,-1-2-1,1-1 1,-1 0 0,0 0 0,1-2-1,-1-1-63,1-2 0,-1 0 1,0-2-1,1-3 0,-1-3 1,-1-1-1,-2-1 0,-3-1 1,0-2-1,-2-1 0,1-1 1,-2-1-75,1-3 0,-4 3 1,2-3-1,-2 3 1,-2 2-1,0-1 1,0 1-1,0-1 1,-2 3-1,-1 0 31,-2 3 0,-6 7 1,3 2-1,0 8 0,3 5 1,2 1-1,0 1 0,-2 1 1,2 1-1,2 4 1,1 0-122,0 0 0,1-1 1,2-2-1,4 1 1,-1-1-1,2-2 1,0-3-1,3-2 1,2-3-1,1-2 157,1-3 0,-1 5 0,1 0 0</inkml:trace>
  <inkml:trace contextRef="#ctx0" brushRef="#br0">10301 8503 7862,'-7'-8'340,"4"2"0,-6 6 1,-1 2-1,2 4 0,3 7 1,4 4-998,1 1 0,1 4 1,4 2 656,5 4 0,2 7 0,3 1 0</inkml:trace>
  <inkml:trace contextRef="#ctx0" brushRef="#br0">10589 9007 7825,'7'-14'138,"5"-1"0,-6 1 0,0-2 0,2-2 1,0-2-1,2-3 0,0-2 0,-2-3 0,0 0 2749,0-1-2852,-5-6 1,8 3 0,-6-7-1,0 1 1,-1 0 0,1 1-1,-2 2 1,-1 3 0,-2 3-1,0 5 1,-2 6 0,-2 7-1,-6 6 1,-3 5 0,0 7-1,2 6 1,3 6 0,0 1-1,2 3 1,-1-1-131,4 4 0,2 3 0,1 3 0,0 1 1,0 1-1,0-1 0,0 1 0,0-1 1,0 1-1,1 1 0,2 0 0,4-1 54,1-7 0,0 2 0,3-5 0,-1 1 0,1-2 0,0-7 0,0-7 0,-1-2 0,1-6 0,0-4 73,-1-6 1,-4-9-1,-6-3 1,0 0 0,0-1-1,2 1 1,1 0 0,2 4-1,-2 1 1,-1 2 0,-2-1 21,0 1 0,0 4 0,1 2 0,4 3 0,5 7 0,2 4 0,3 4 0,-1 0 1,2 1-69,3 2 1,-3 1 0,5 0-1,0 1 1,1-3 0,2 0-1,-1-4 1,-1-2 0,-1-3-1,-1-1 1,-2-2 0,-2 0-71,-2 0 1,1 0-1,-1-2 1,-1-3 0,-3-4-1,-6-4 605,-2-1 1,-4 6 0,-1 5-545,-2 6 0,5 0 1,7 5-1,1 0 0,3 0 1,2 1-1,1 1 0,1-2 1,-1-2-1,0-2 0,1-1-61,-1 2 0,0-4 1,1 4-1,-1-3 0,1-2 1,-1-2-1,0-3 0,1-4 1,-1-4-1,-1-2 294,-3 1 0,-4 0 1,-4-1-1,1-1 0,2-1 1,-4-2-1,-4 1 1,-7 2-1,-2 2 0,-3-1 1,-1 2-1,-1 2 23,-3 2 1,0 4 0,2-3 0,-3 1 0,0 4 0,1 2 0,2 1 0,2 0 0,2 1 0,-1 4 0,1 5 0,0 4-1572,-1 5 1,6-1 0,-1 4 0,0 1 1337,2-1 0,2 2 0,6 5 0</inkml:trace>
  <inkml:trace contextRef="#ctx0" brushRef="#br0">1697 10302 7801,'0'14'-1152,"0"1"1355,0-1 0,0 1 1,0-1-1,0 0 1,0 1-1,0-1 1,0 0-1,0 1 1,0-1-1,2 1 795,3-1-1078,-4 0 0,6 1 0,-7-1 0,1 1 0,3-1 0,0 0 1,0 1-1,-1-2 0,0-2 0,3-3 80,2-2 0,-4-1 0,2-5 0</inkml:trace>
  <inkml:trace contextRef="#ctx0" brushRef="#br0">1625 10288 7801,'-14'0'208,"1"-2"1,2-1 0,3-4-1,2-1 1,3-3 0,1-2 0,2-1-1,0 0 1,2-1 0,2 1-31,6-1 1,3 1-1,1 0 1,2 1-1,2 2 1,2 3-1,1 0 1,2 1-1,-3 1 1,3 3-1,-1 1 1,2 2-299,-1 0 1,2 2 0,-4 3 0,0 4-1,-1 6 1,-4 2 0,-3 4 0,-5 0 0,0 1-1,-1-1 1,-1 0 0,-3-2 92,-1 2 1,-9-5-1,-2 3 1,-6-3 0,-2-2-1,-4 1 1,0-1 0,-1-1-1,-1-2 1,-2-3 0,-1-2-1,1-3-472,1-1 1,6-2-1,-3 0 1,2 0-1,0 0 499,1 0 0,9-6 0,2-2 0</inkml:trace>
  <inkml:trace contextRef="#ctx0" brushRef="#br0">1884 10619 7801,'8'-10'125,"-1"2"0,-2 0 1,-1 0-1,1-3 0,0-2 1,1-1-1,1-1 0,1 1 1,-2-1 843,1 1-962,4 0 0,-8 4 0,7 0 0,1 1 1,2 1-1,1 3 0,0 5 0,1 5 1,-3 4-1,0 4 0,-3 0 0,2-2 0,1-1 1,-1-1-1,-2 1 0,3-2-113,0-2 0,3 4 0,-1-5 0,1-2 0,-1-1 0,0-2 0,1 0 0,-1 0 0,1-2 0,-1-3 0,-1-4 134,-4-4 1,2-2 0,-4 1 0,-1 0 0,1-1 0,-4 1 0,-2-2-1,-1-2 1,0-1 0,0 2 0,0 1-8,0 1 1,-6 6 0,-4 1-1,-2 3 1,-3 6 0,2 7-1,2 5 1,3 2 0,2 1-70,3 3 1,1-3 0,2 3 0,0-3 0,0-2 0,2 1 0,3-1 0,4 0-1,4 1 1,1-1 0,1-1 0,1-2-2541,3-1 2588,-3-7 0,11 3 0,-5-6 0</inkml:trace>
  <inkml:trace contextRef="#ctx0" brushRef="#br0">2187 10230 7777,'-5'-10'269,"-2"1"1,-1-1 0,-1 1-1,2 1 1,7 1-332,8 4 0,5 1 0,3 4 0,2 3 0,3 3 1,1 1 61,3 1 0,3 0 0,0 4 0</inkml:trace>
  <inkml:trace contextRef="#ctx0" brushRef="#br0">2661 10374 7777,'0'-10'359,"0"1"1,0-2 0,0-2-1,-1-2 1,-2 1 0,-2 0 1309,2-1-1695,1 1 1,0 1 0,-1 2 0,-3 3 0,-2 3 0,-3 7 0,-1 6 0,1 6 0,3 5 0,0 5-1,2 3 1,-1 2 0,4-2 0,2-1 0,1-2 0,0 0 0,0-2 0,1-3 0,4-3 0,5-3-110,2-3 0,3-4 0,-1-6 1,2-1-1,2-4 0,1-6 0,-1-7 1,-2-6-1,-2-3 0,0-2 0,-1-1 1,-2-2 177,-1-2 0,-5-6 0,3 3 0,-2 1 0,-3 2 1,-1 4-1,-2 1 0,0 2 0,0 3 0,-2 6 71,-3 7 1,-1 6 0,-5 12-1,3 5 1,1 8 0,4 2 0,2 4-1,1 1 1,0 1 0,0 1 0,0 0-151,0 0 0,4 0 0,3-2 0,1-3 0,3-3 0,2-2 0,1 0 0,1-2 0,-1-2 0,2-4 0,2-3 0,1-2-260,-2-2 0,4-3 0,0-1 0,0 0 0,-1 0 296,-2 0 0,4 0 0,1 0 0</inkml:trace>
  <inkml:trace contextRef="#ctx0" brushRef="#br0">3582 10619 7742,'-9'-7'334,"1"-2"1,0-3 0,1 1-1,1 2 1,3-3-81,1 0 1,4-8-1,2 1 1,6 0 0,3 0-1,1 0 1,2 1 0,2 0-1,2 1 1,1-2-1,0 1 1,-2 4 0,0 3-1,1 3 1,-3 1 0,-1 4-334,-1 1 0,-1 9 0,0 2 0,1 6 1,-3 2-1,0 4 0,-4 1 0,-2 2 1,-1 0-1,0-1 0,-1-2 0,0-2-8,-3 2 1,-1-10-1,0 3 1,-1-4-1,-3-7 1,0-8-1,0-8-11,3-6 1,1 2 0,0-6 0,0 1 0,1 1-1,3 0 1,2 2 0,0 0 0,2 1 0,-1 4 0,1 4-84,0 4 0,1 1 0,6 7 0,-1 3 0,1 4 0,-1 4 0,0 1 0,1 1 0,-1-1 0,2 0-2416,3 1 2597,4-1 0,5 1 0,1-1 0</inkml:trace>
  <inkml:trace contextRef="#ctx0" brushRef="#br0">4301 10374 7742,'-6'-13'265,"-2"2"0,-2 3 0,1 0 0,-2 2 0,-2-2 0,-1 1-35,-1 1 1,1 1 0,1 7-1,3 2 1,6 6 0,2 3 0,2 1-1,0 1 1,0-1 0,0 0-410,0 1 1,6-1 0,2 0 0,2 1 0,0-2 0,1-2 0,0-2 0,0 1 0,-1-2 0,1-3 0,2-2 223,1 2 1,0-4 0,1 3 0,-1-8 0,-1-5 0,-3-4 0,-6-1 265,-2-1 0,-2 6 1,-2 1-1,-1 3-122,-2 6 1,2-1 0,8 5-1,5-3 1,2-2 2,3 0 0,-1 0 0,1-2 0,-1-1 1,0-2-1,2 0 0,2 1 0,1-1 1,-1 2-1,-2-1 0,-2 1-110,0-2 0,1 1 0,-1 4 0,1 1 0,-3 4 0,0 3 0,-4 2 0,-2-1 0,-3 2-428,-1 2 0,-1-3 0,3-1 0,0 3 0,1 0 0,2 3 0,2-2 0,4-4 318,1-4 0,-4-3 0,-1-2 0,1-2 0,0-3 0,-1-4 1,1-4-1,-1-2 0,1 1 0,0 0 0,-1-1 0,-1 1 372,-1-1 1,-1 3-1,-3 0 1,2 3-1,-2-2-404,-1-2 1,-2 11 0,0 7 0,0 6 0,0 4 0,0-1 0,1 0 0,4 1 0,3-1 0,2 1-207,-1-1 0,1 0 0,4-1 0,1-2 1,-1-3-1,0-1 0,2-4 0,2-1 1,1-4-1,-1-1 235,-2-2 1,-3-6 0,-2 1 0,-3-3 0,-2-1 0,-3 0 0,-1-1 0,-2 1 0,0-1 0,0 1 0,0 0 0,-2-1 167,-2 1 0,-3 0 0,-4-1 1,1 1-1,1-1 0,-1 3 1,2 0-1,0 4 0,0 2 0,-1 1 1,-1 0 132,0 1 0,1-1 0,-2 5 0,6 0-339,10 0 0,6 0 0,3-2 0,1-1 1,1-2-1,1 2 0,4 1 0,1 2 0,2 0 1,0 0-1,0 0 0,0 0-62,-1 0 1,-3 0-1,-4 2 1,2 3-1,1 3 1,-3 1-1,-5 1 1,-4 1 0,-2 4-1,-1 2 1,0 2-1,-3 1 218,-1 0 0,-5-4 0,-1 3 0,-2-3 0,-3-1 0,-2-1 0,-1-1 0,1-2 0,2-3 0,1-1 0,-1-4-11,-2-2 1,3-2 0,2-4-1,2-5 1,3-2 0,1-3-1,2 1 1,2 1 0,1 2-84,2 1 0,1 7 0,-1-2 0,5 4 1,2 1-1,3 0 0,-1 1 0,1 2 1,-1 4-1,2-1-47,3 1 1,-3 4 0,5-2 0,-2 3-1,0-3 1,0-2 0,1-3 0,-1 1-1,0-2 1,0-1 0,0-2 0,-3-2 101,-4-2 0,0-4 1,-2-7-1,1 1 1,-1-1-1,-5 1 1,-4 0-1,-1-1 1,0 1-1,0-2 1,-1-2-1,-4 1 175,-5 4 0,-1-1 0,0 6 1,1 0-1,-1 3 0,-2 3 1,0 4-1,4 3-279,4 4 1,3-1-1,2 2 1,0 1 0,2 2-1,1 1 1,4 1 0,1-1-1,3 0 1,2-1-1,1-2 1,0-1 33,1 1 1,-1-5 0,0 1-1,1-2 1,-1-1 0,1 0-1,-1-3 1,0-2 0,1-3-1,-2-2 1,-2-2 0,-2-3 331,3-2 1,-1-1 0,0-1 0,-1 3 0,-1 0 0,1 4 0,-2 0 0,0 2 0,0 0-328,3 2 1,0 4 0,-1 5 0,-6 5 0,0 1 0,-1 0 0,2-1 0,-2 1 0,-2 2-1,1 1 1,1 0-327,2 1 1,0-1 0,-5 1 0,0-4 323,0-6 0,0-12 0,0-12 1,0 1-1,0 2 0,0 2 0,1 0 1,3-1-1,2 3 264,2 2 1,-3-3-1,4 5 1,3 0-1,0 3 1,3 4-286,-1 1 0,1 5 0,-1 1 0,-1 2 0,-2 3 0,-1 2 1,1 0-1,0-2 0,0-2 0,-1 3 0,1 0 0,0 3 62,-1-1 0,2-4 0,-2-2 0,1 0 0,0-2 0,-1 1 0,1-4 0,0-3 0,1-3 1,-4-4-1,0-1 37,0-3 0,-5-2 1,3-3-1,-1-1 1,0-3-1,-2 3 1,0 1-1,0 2 1,2-1-167,-2 1 1,0 6-1,1 5 1,2 4 0,0 6-1,1 1-90,-4 3 1,3-3 0,-1 1 0,0 3 0,1 0 0,2 3 0,2-3-1,0 0 1,1-4 0,2 0-1154,1 0 1,-4-5 1349,-1 2 0,1-4 0,4-1 0</inkml:trace>
  <inkml:trace contextRef="#ctx0" brushRef="#br0">6344 9971 7717,'0'-14'1451,"-1"-1"0,-4 1 0,-3-1 2274,0 1-3864,2 6 1,7 3-1,2 10 1,4 5-1,-1 2 1,2 3-1,0-1 1,2 2-1,-1 2 139,1 1 0,0 7 0,4-4 0</inkml:trace>
  <inkml:trace contextRef="#ctx0" brushRef="#br0">6632 10288 8379,'-8'-7'1015,"3"-2"1,4-4 0,1-2-1,0 1 2346,0 0-3294,0-1 0,0 9 0,0 6 0,0 8 0,0 5 0,0 1 0,1 0 0,3 1 0,0 1 0,1 0 0,0 0 0,1-3 0,1-1 0,1 0 0,-2-1 0,2-3-247,0-2 1,2-1-1,4-5 1,0 0-1,1-2 1,-1-2-1,-1-6 1,-2-1-1,-3 0 1,0 1 593,0-1 0,-3-2 0,3-1 0,0 1-360,0 3 0,-3 4 0,3 7 0,0 3 0,-2 2 1,2 0-1,-1 2 0,0 0 0,1 2-122,4-2 1,-4 3 0,1-6 0,2-2 0,2-1-98,2-2 1,-1 0 0,-1-2 0,-2-1 36,-1-2 1,-6 0 0,6 5 0,1 0 0,2 0-375,1 0 1,-4 0 0,0 0 0,1 0 0,1 0 501,3 0 0,-1 7 0,1 1 0</inkml:trace>
  <inkml:trace contextRef="#ctx0" brushRef="#br0">8042 9870 7654,'0'-14'131,"0"0"0,2-1 1,1-1-1,2-1 0,-2-3 1,0 4 173,2 5 0,-2 0 0,5 8 0,-2 4 0,-2 9 0,-3 8 0,-1 6 0,0 4 1,0 4-1,-1 4 0,-3 0-172,0 4 1,-3 2 0,4 1 0,-2 2 0,0 1 0,1 2-1,-1-2 1,2-2 0,1-6 0,2-3 0,0-3 0,0-3-1338,0-7 0,5-4 0,1-5 1,1-5 1203,-1-8 0,5-7 0,-3-7 0</inkml:trace>
  <inkml:trace contextRef="#ctx0" brushRef="#br0">7898 10273 7762,'-9'-5'111,"-1"1"0,0-1 0,1 0 1,1-1-1,3-1 161,7 1 0,4-4 0,8 5 0,2 2 0,2 0 1,3 0-1,0-2 0,-1 0 0,-1 0 0,1 1 0,0 0 1,1 1-119,0-2 0,0 4 0,-4-4 0,4 3 0,0 2 0,0 0 0,-4 0 1,-1 0-1,-1 0 0,-1 2 0,0 1 0,-1 4-31,-3 1 0,1 1 0,-6 6 1,0-1-1,-1 0 0,1 1 0,-2-1 1,-1 1-1,-2-1-724,0 0 1,0-4-1,0 0 1,0 1-1,2 0 1,1 0-1,3-3-3273,2-2 3874,2-1 0,4-5 0,1 0 0</inkml:trace>
  <inkml:trace contextRef="#ctx0" brushRef="#br0">8589 10201 7762,'-2'-9'490,"-1"-1"1,-3-1 0,-2-2-1,-4 0-276,0 4 0,-3 4 0,2 10 0,2 4 0,3 4 0,2 3 0,1 2 0,0 2 0,0 3 0,2 1 0,2 0-304,1 0 0,0-2 0,0 4 1,0-4-1,1-1 0,4-4 1,5-2-1,2-6 0,3-4 1,-1-5-17,1-5 1,-1 1 0,0-9-1,-1-3 1,-2 0 0,-3 0-1,0 2 1,-1-1 0,-1 1-1,-1-1 1,0 1-43,-1 0 0,1-1 0,-5 4 0,0 6 0,0 10 0,0 6 59,0 4 1,0-1 0,0 0 0,0 1 0,2-1-1,1 1 1,2-1 0,0 0 0,1-1 88,4-3 0,-4-4 0,0-6 0</inkml:trace>
  <inkml:trace contextRef="#ctx0" brushRef="#br0">8790 10014 9114,'0'-19'0,"0"0"0,0 1 0,0 2 1324,0 2-1445,0 6 0,0 3 0,0 10 0,2 4 0,1 4 0,3 3 0,2 2 0,2 1 0,0 0 0,-1 2 0,2 1 0,2 2 121,1 0 0,1 7 0,-1 5 0</inkml:trace>
  <inkml:trace contextRef="#ctx0" brushRef="#br0">9006 10360 8566,'-14'-7'0,"1"-2"0,2-3 0,3 1 2313,1 2-2297,2-1 1,5-4 0,0-1-1,0 1 1,2 1 0,1 2-1,4 3 1,1 1 0,3 4-1,2 0 1,1 0 0,0-2-1,1 2 1,-1 1 0,2 2-1,2 0 1,1 0 0,-2 0-1,-1 0 1,-1 2 0,-1 1-1,1 2-175,-1-2 0,0 3 0,-1 1 0,-2 1 1,-1 3-1,0 2 0,-2 1 0,-2 1 0,-1-1 1,0 0 268,-2 1 1,-2-6 0,-1 1-145,0 1 0,2-6 0,1-5 0,3-8 0,1-5 0,1 0 0,-2 2 0,2 3 85,0 2 0,-3-4 0,3 4 0,0-2 0,0-2 1,2 1-1,-1 1 0,1 1 110,1 4 1,2 1 0,0 4 0,-2 1 0,-3 4 0,0 1 0,-2 3 0,1 2-1,-3-1-382,3-2 1,-4 3-1,7-5 1,-1 1 0,1-1-1,-1-1 221,2-4 0,-4-1 0,-1-2 0</inkml:trace>
  <inkml:trace contextRef="#ctx0" brushRef="#br0">9509 9971 7757,'-6'-14'716,"-2"-1"1,-1 2 0,2 5-767,6 8 0,-1 5 1,12 6-1,1-1 0,1 1 1,1 4 49,-3 4 0,9-3 0,-3 5 0</inkml:trace>
  <inkml:trace contextRef="#ctx0" brushRef="#br0">9711 10273 7757,'9'0'106,"-1"-1"1,0-4 0,-1-5 0,1-3 0,0-1-1,3-2 1,0-3 0,0-5 0,-1-3 0,1-4 113,2-2 1,1 1-1,1-7 1,-1 1-1,-1 0 1,-2 1-1,-3 2 1,-1 3-1,-4 3 1,-2 5-1,-1 5-224,0 3 1,-1 8 0,-4 3 0,-3 5-1,-2 5 1,1 4 0,-2 6 0,-1 4 0,1 3-1,2 2 1,-1 0 0,0 2-145,1 1 0,4 3 0,-3 2 0,2 2 0,2-2 0,3-2 0,1 1 0,0 1 0,1 1 0,4-2 0,3-4 0,3-3 85,4 1 1,-4-5-1,10-4 1,-2-7-1,2-2 1,0-4-1,-1-2 1,-2-4 0,-2-5-1,-2-6 1,1-4-1,-1-1 146,0 0 1,-4-5-1,-2 3 1,-2 0-1,-1-1 1,0 1-1,0 0 1,-2 4-1,0 2 1,0 4-25,2 2 1,0 7-1,-5 2 1,0 8 0,0 5-1,0 1 1,0 1-1,0-1 1,0 0 0,2 1-1,1-1-169,2 0 1,6 4-1,-3-2 1,1-3-1,1 0 1,1-2 0,2 0-1,1-3 110,1-2 0,-1-1 0,0-5 0</inkml:trace>
  <inkml:trace contextRef="#ctx0" brushRef="#br0">10286 9856 7738,'-14'-8'373,"-4"0"1,2 5 0,4-2 0,0 0 0,3 0 0,1-1-374,1-2 0,3-2 0,4-4 0</inkml:trace>
  <inkml:trace contextRef="#ctx0" brushRef="#br0">11308 10072 7735,'0'-15'441,"-5"1"0,-1 0 1,-1-1-231,1 1 0,1 4 0,3 1 1,-1-3-1,-3 0 0,-1-3 1,-1 1-1,2-1 0,-2 3 0,2 1 1,-2 1-1,0 0 0,-2 1 1,1 1-1,-1 1-139,-1 4 0,-2 2 0,0 2 0,4 4 1,4 5-1,3 2 0,2 4 0,0 2 0,2 1 1,3-1-287,4-2 0,4-2 0,3 0 0,2 1 1,1-1-1,0 1 0,0-3 0,0 0 0,-1-3 1,-1 2-1,1 2 0,1 2 237,-1-1 1,-7-1-1,-1-2 1,-1-2-1,-1 3 1,-3 0-1,-5 1 1,-3-2-1,-4-3 1,-1-1-1,-3-4 47,-2-1 1,-1-2 0,0 0 0,-1 0 0,1-2 0,-1-1 0,1-4 0,1-1 0,2-1 0,3-1 0,2 1-160,3-3 0,1 0 0,2-3 1,2 1-1,2 1 0,4 2 1,2 1-1,-1-1 0,3 0 1,0 0-1,4 3 151,4 1 0,-4-4 0,4 3 0,0-1 0,0 1 0,1 0 0,2 1 0,-3-1 0,3 2 1,-3-1-1,1 4 0,-3 2 134,-2 1 1,-7 1 0,-1 6 0,-1 5 0,-4 8 0,-1 2 0,-2 4 0,0 1 0,-2 2 0,-3 1 0,-4 2-152,-4 1 1,3 1 0,1-4 0,-3 1 0,1-1 0,0-4 0,3-4 0,2-4 0,1-2-271,-2-2 1,6-8-1,-2-7 1,4-10 0,6-9-1,1-2 1,1-3 0,1-3-1,-1 0 1,3-1 224,0 0 1,-2 0 0,0 0 0,1 2 0,2 3 0,-1 4 0,0 0 0,-3 3 0,2 2 0,2 4 0,2 2 0,-1 1 170,0 3 0,-4 3 1,1 2-1,5 0 0,5 2 1,1 1-1,-3 3 1,-3 2-1,-1 4 0,-1-1-195,1-2 0,-1 4 0,0-3 0,1 3 0,-1-1 1,-1 0-1,-2-4 0,-1-2 0,1-3 127,2-1 1,-4-9 0,-1-2 0,-1-6 0,-3-2 0,1-2 0,0 1 0,-2 2 0,-1 2 0,-2-1 0,0 1-232,0-1 0,0 1 1,0 3-1,0 6 1,0 10-69,0 6 0,0 3 1,0 1-1,0-1 1,0 1-1,1-1 1,3 0-1,2 1 0,2-1 1,3 1-1,2-3 82,1-2 0,-4-4 0,0-6 0,1 0 0,2 0 1,-1-1-1,-2-4 0,-4-5 0,-1-2 0,0-3 198,-2 1 0,-1-1 1,-2-1-1,-2-1 1,-1-2-1,-2 1 1,2 2-1,0 2 1,-1-1-1,0 1 1,0-1-82,3 1 0,1 5 0,0-1 0,0-1 0,1 0 0,4-1 0,5 4 12,3 2 1,1 0 0,0 2-1,1-2 1,-1 0 0,1-2-1,-1 1 1,0-1 0,1 0 0,-1-1-1,1-1 1,-1 2 236,0 2 0,1-6 1,-1 4-1,0-1 0,1 1-207,-1 1 0,-6 9 0,-3 8 0,-5 2 1,-3 4-1,-4 2 0,1 1 0,0 0 1,2 2-1,3 2 0,1 1 0,0-2-107,0-1 1,0-1-1,0-2 1,0 1-1,1-1 1,4-2-1,5-2 1,3-1-1,1-2 1,0-3-1,1-1 1,-1-4 157,1-2 1,-1-2 0,0-4 0,1-5 0,-1-4 0,-1-4 0,-2-1 0,-1 2 0,-1 1 0,1 1 0,-2 1 0,-2-1 101,-3 1 0,1 5 0,-1 2 0,2 6 0,-2 7-331,-2 5 0,-1 3 0,0 1 1,0-1-1,0 1 0,0-1 0,2 0 1,1 1-1,4-1 0,1 1 116,3-1 1,2-1-1,1-4 1,0-4 0,-1-5-1,-2-3 1,-1-3-1,0-2 1,-1-4 0,1 0-1,-1-4 299,-1-4 0,3 4 0,-4-3 0,-1 3 0,1 2 0,-3-1-175,3 1 0,1 8 1,6 6-1,1 8 0,-1 4 1,0 1-1,-1-2 1,-2-1-344,-1 1 1,-2-3 0,3 0-1,-1 0 1,1-1 0,0 1-1,0-2 1,-1 0 235,1-2 0,8 4 0,4 0 0</inkml:trace>
  <inkml:trace contextRef="#ctx0" brushRef="#br0">12430 9683 7789,'-10'0'8,"2"2"0,0 1 522,0 2-364,5 0 1,-2-7 0,9-3-1,2-4 1,2-4 0,3-2-1,2 0 1,0-3 0,-2-1 0,-1 1-1,1 2 1,0 0 0,0-1-1,-3-3 1,0 3 0,-1 1-1,-1 1 1,-3 1 0,0 0-41,2-1 1,-3 6 0,1 1 0,-6 1 0,-7 4 0,-3 2 0,-1 2 0,0 4 0,-1 4 0,1 6 0,-1 4-620,1 5 0,-5 0 1,0 3-1,3 4 1,3-1-1,3 0 0,1-1 493,1 0 0,1 6 0,7 2 0</inkml:trace>
  <inkml:trace contextRef="#ctx0" brushRef="#br0">13797 9971 7730,'-5'-14'295,"0"-1"1,0 2-1,1 2 43,-1 2 1,0-1 0,5-4 0,0-1 0,0 1 0,0 0 0,-2 1-1,-1 2 1,-2 1 0,1 0 0,-3 2 0,-1 5 695,0 6-1092,2 5 0,1 4 0,-1 0 0,-1 4 0,1 2 0,3 1 0,1 2 0,2 1 0,0 2 0,0 0 0,2 0 0,2 0 0,6-1 0,3-3 0,1 0 0,2-1 0,3-3 0,4-3 0,1-5 0,-2-2 0,1-3 0,-3-3 0,1-5-1834,-3-4 1,-2-4-1,-4-3 1892,-2-3 0,-4-4 0,-6-5 0</inkml:trace>
  <inkml:trace contextRef="#ctx0" brushRef="#br0">13797 9698 8919,'0'-15'0,"0"1"1734,0-1-1807,0 8 1,5 2-1,1 10 1,0 4 0,2 4-1,0 1 1,5 1 0,3 1-1,5 1 1,0 2 0,1-1-1,2 0 1,5-2-1,1 0 1,1-5 0,-4-2-1,0-2 1,-2-1 0,3-3-1,-3-3 1,-1-3 0,-5-3 82,-3-2 0,-8-2 0,-3-4 0,-3-1 0,-2 1 1,0 0-1,-2 1 0,-3 2 0,-4 3 0,-4 0 1,-1 1 433,-1 1 1,1 1 0,-1 5 0,1 0 0,0 2 0,-1 2 0,1 6 0,0 1 0,1 2 0,3 0 0,5 3 0,4 0-555,1 0 1,0 0 0,0 1 0,1 4 0,4 0 0,5 0 0,3-4-1,2-1 1,3-1 0,1-3 0,0 0 0,1-4-91,-1-2 1,0-1 0,-3-7-1,2-3 1,-1-4 0,-2-4-1,-6-1 1,-1-2 0,-1-2-1,1-1 1,-2 1 0,0 2 113,-3 2 0,-1 0 0,-2-1 0,0 4 134,0 6 1,2 12 0,1 12-1,2-2 1,-2-1 0,0-1 0,0-1-1,4 0 1,-1 1 0,2-1 0,0 1-136,3-1 1,2 0 0,0 1 0,-2-2 0,-1-2 0,1-3 0,2-2 0,1-3 0,0-3 0,-1-4 314,-3-6 0,-4-4 1,-4-4-1,1-3 0,2 0 1,0-1-1,-1 0 1,3-2-1,-1 1 0,2 3 1,-2 0-1,2 1-44,0 2 0,2 1 0,4 3 1,1 2-1,1 3 0,1 1 1,4 4-1,2 1 0,1 2 1,0 2-1,-2 3 0,0 4-416,1 4 1,-6 2-1,2 1 1,-3 1 0,-3 2-1,-3 1 1,-5 0 0,-4 3-1,-2 1 1,-4-2 0,-6-1-1,-5-4 191,-4-1 0,-5 4 0,2-1 0,-1-3 0,2-5 1,0-5-1,1-1 0,0 0 0,4-2 0,1-1-1799,1-2 1,7-7 1839,3-2 0,10-4 0,3-1 0</inkml:trace>
  <inkml:trace contextRef="#ctx0" brushRef="#br0">15365 9885 7627,'0'-15'2815,"0"1"-2620,0 6 0,0 3 0,0 10 1,0 6-1,-2 5 0,-1 3 1,-2 0-1,1 1 0,-3 0 1,-1 1-1,-1 2 0,-1-3 1,0 1-1,1-2 0,1 1-596,1-1 0,-2 0 1,4-5-1,0 1 0,2-3 401,3-2 0,3-16 0,12-10 0</inkml:trace>
  <inkml:trace contextRef="#ctx0" brushRef="#br0">1899 11223 7838,'0'-15'205,"0"1"1,0 0 0,0-1 188,0 1 1,0 4-1,0 4 1,0 4-1,0 10 1,0 8-1,0 8 1,0 3 0,0 4-1,0 1-462,0 1 1,-5 1 0,0-5 0,2-1 0,1 0-1,2-3 1,0-2 0,0-3 0,2-4-91,3-4 1,-4-8 0,6-10 0,-1-7-1,2-6 1,2-2 0,-1 0 0,3 2-1,-1 0 1,0 0 0,-1 1 146,1 2 1,2 4 0,1 2-1,0 5 1,1 5 0,-1 5-1,-1 5 1,-2 2 0,-1 4-1,-1 2 65,-1 1 0,3 5 0,-6-3 1,-2 0-1,-1 1 0,-2-1 1,0 1-1,-2-1 0,-2 0 1,-6-4-1,-3-2 0,-3-4 41,-3-2 1,2-4 0,-6 3-1,1-1 1,-1-4 0,-2-2-1,-2-2 1,-1-4 0,3-5-1,2-2 1,3-3 0,2-1-404,2-3 1,8 3 0,3-3 0,4 3 0,1 2 0,1-1 0,4 2 0,6 4-1,5 4 308,3 3 0,7 2 0,-4 0 0</inkml:trace>
  <inkml:trace contextRef="#ctx0" brushRef="#br0">2402 11539 7838,'-1'-12'561,"-2"0"1,-4 3 0,-1-2 0,-1-2 0,-1 0 0,0 2 0,-1 3-539,-2 1 0,-1 3 0,1 5 0,4 4 0,4 5 1,5 2-1,5 3 0,3-1 0,1 1-312,1-1 0,4 0 0,5-1 0,-1-2 1,-2-3-1,-2 0 0,1-1 0,-1-1 1,1-3-1,-1-3 404,0-4 0,-6-1 0,-3-8 0,-3-3 0,-2 0 0,0 0 0,0 0 0,0-2 0,0-1 0,-2 2 0,-1 1-68,-2 1 0,0 1 0,5-1 0,2 3 1,3 2-1,4 5-76,4 4 1,1 1 0,1-2 0,1-1 0,1-3-1,3-1 1,-3-1 0,-1 0 0,-1-3 0,-1-3 0,0-4-1,1-3-5,-1-1 1,-4 3 0,-2-5 0,0-2 0,-2 0 0,0 2 0,-2 4 0,-3 1 0,-1-1 0,-1 3 0,-4 2-8,-5 6 1,2 2 0,-1 9-1,-1 3 1,1 6 0,-1 7 0,0 6-1,1 3 1,1 1 0,0 1-1,1 0 1,1 0 57,3 0 0,1-1 1,2 1-1,2 2 1,1 0-1,3 3 1,2-4-1,4-2 0,0-6 1,3 0-1,-2-1 1,-2-2 16,-2-6 0,1-5 1,4-8-1,-1-3 0,-2-5 1,-3-6-1,0-4 0,-1-1 1,1-2-1,-2 0 163,0 0 0,4 2 1,-4 5-1,2 1 0,4 5 1,0 8-277,3 8 1,-6 5 0,-1 1 0,0 1-1,-1-1 1,1 0 0,0 1 0,1-1-1,1-1 1,-1-2 0,3-1 0,0-1 78,3-1 0,-1 5 0,1-5 0</inkml:trace>
  <inkml:trace contextRef="#ctx0" brushRef="#br0">3136 11324 7795,'-6'-8'241,"-4"3"1,-3 3-1,-1 2 1,0 0-1,1 2 1,2 3-1,1 3 2340,-1 0-2648,4 4 1,-4-4 0,6 7 0,2 1 0,2 1 0,2 2 0,2-1 0,4 0 0,1-1-1,3 1 1,2-4 0,1-3 0,1-1 0,-1-2 0,0-3 0,1-4 0,-1-1 0,0 0-1,1-1 1,-2-4 0,-2-3-194,-2 0 0,-4-5 0,3 4 0,-1-4 0,-3-2 0,1 1 0,2 0 0,-1-1 0,2 2 202,0 4 0,-3 2 1,3 9-1,-2 3 0,-3 4 1,1 4-1,-1 2 0,3-3 1,1 0-1,1-3-217,0 2 1,1 1 0,6-1 274,-1-2 0,0-5 0,1 2 0</inkml:trace>
  <inkml:trace contextRef="#ctx0" brushRef="#br0">3596 11093 7781,'-6'-22'165,"3"1"0,-7 8 0,-1 4 0,0 6 1,0 6-1,3 6 0,1 6 0,4 2-102,2 3 0,1 5 0,0-3 1,0 2-1,0-1 0,0-1 1,1-1-1,2 1 0,4-1 1,1 0-1,1-3 0,1-2-336,0-2 0,-2 2 1,3 0-1,-2 0 1,1-3-1,-1-2 1,1-2-1,1-1 1,2-1 272,1-4 1,-4 0 0,0 0 0,-1 4 0,1-1 0,-2 2 0,0 0 132,0 3 0,-3 2 0,3 2 0,0-1 0,-2 0 1,2 1-1,-2-1 0,2 2 0,-1 2 0,1 2 0,-2 1 1,0 2-36,-2-1 1,-3 2 0,-1 3 0,0-1 0,0-4 0,0 1 0,-1-3 0,-3 1 0,-2-3 0,0-2 0,-2-4 0,0-2-333,-3-5 1,3-4-1,-2-1 1,0-1-1,2-4 234,4-5 0,2-15 0,2-5 0</inkml:trace>
  <inkml:trace contextRef="#ctx0" brushRef="#br0">3956 11122 7744,'8'-14'388,"-1"4"1,-7 1 0,0 1 0,0 4 0,-2 9 0,-3 8-129,-4 6 1,1 3-1,0 7 1,0 2-1,0 1 1,-2 3-261,2 2 0,-11-5 0,3 3 0</inkml:trace>
  <inkml:trace contextRef="#ctx0" brushRef="#br0">5208 11439 7834,'0'-10'241,"-2"0"1,-1-1-1,-3 0 1,-1 0-1,1 1 1,1 1 124,-1 1 1,2-3-1,-4 7 1,2 6 0,3 6-1,1 5 1,2 1 0,2 2-1,3 2 1,3 2-1,1 1-399,1 0 1,-2 5 0,3-4-1,-1 2 1,1-2 0,0-1 0,0-2-1,-1 0 1,-1 1 0,1-3 0,-2-1-1,0-1-133,0-1 0,-6 0 0,-2-1 0,-8-3 1,-5-5-1,-3-5 0,-2-4 0,-3-2 1,1-2-1,-1-2 197,3 2 1,-3-4 0,2 2-1,3-3 1,4 0 0,4 2-1,0 2 1,1-3 0,2 0-1,7-1-38,6 3 0,5-1 0,3 6 1,3 1-1,3-1 0,2-2 1,0 1-1,2 0 0,1 1 1,2 0-1,0-1 0,-1-1 123,1 1 1,-5-1 0,0 4 0,2-3 0,-1-1-1,-1-1 1,-5 2 0,-3-2 0,-1 0 0,-2-3 128,-4-2 1,-4 0 0,-10 2 0,-4 3 0,-4 2 0,-2 4 0,1 4 0,1 4-389,4 2 0,1 2 0,4 4 1,0 0-1,0 1 0,3-1 1,2 1-1,4-1 0,3 0 1,2-1-1,-1-2-40,3-1 1,5-5 0,2 3 0,-1-2 0,-2-3 0,-2-1 0,1-4 0,-1-2 0,0-6 0,-1-3 0,-2-1 0,-3-1 387,-1 1 1,-2 0 0,-5-1 0,0 1 0,0-1 0,-2 1 0,-1 0 0,-2-1-118,2 1 0,3 1 0,5 2 1,4 3-1,4 1 0,3 4 0,2 2 1,1 1-1,0 0 0,0 0 0,0 1-235,-1 4 1,-2-2 0,-2 5-1,1 0 1,-1-1 0,-1 1 0,-2-2-1,-3 2 258,-2 0 1,-7 0 0,-9 2 0,-3-6 0,-1-2 0,0 0 0,-1 1 0,1 3-133,-1 2 0,7-3 1,4 5-1,2 1 0,2 2 1,0 1-1,2-1 0,2-2 1,6-1-1,4 1 0,4 0-19,1-1 1,2 2-1,-2-4 1,5 0-1,2-3 1,-1-3 0,-2-2-1,-3 0 1,0-2-1,-1-3 1,0-4 0,-3-4 40,-5-1 1,2-1-1,-5 1 1,2-2 0,-2-2-1,-2-1 1,-1 3 0,0 3-1,-1 4-152,0-3 0,4 6 0,0 3 0,1 6 1,-1 7-1,0 2 0,0 3 0,2-1 1,-1 2-527,1 3 1,-2-3 0,3 4 0,-1-3 0,-1 1 676,-1 1 0,5 0 0,-5-5 0</inkml:trace>
  <inkml:trace contextRef="#ctx0" brushRef="#br0">6330 11208 7834,'-6'-8'365,"2"-3"1,-5 6-1,-1 4 1,2 4 0,3 7-1,5 2-757,5 3 1,3 4 0,7 2-1,-1 0 1,0 1 391,1 0 0,6 2 0,1 5 0</inkml:trace>
  <inkml:trace contextRef="#ctx0" brushRef="#br0">6647 11467 7834,'7'-14'209,"0"4"0,-7 1 0,1-2 1,3-2-1,0-2 0,0 1 1,-3 0-1,-2-1 2193,-4 1-2335,-3 0 0,-2 4 0,1 2 1,-2 2-1,-2 2 0,-2 3 1,1 1-1,1 1 0,2 4 1,1 5-1,-1 3 0,0 3 1,1 1-1,6 4 0,2 0 1,2 1-1,0-1 0,0 0 1,2-2-1,1 0 0,3 0 1,2-1-1,2-2-314,-2-2 0,5-4 0,-4-2 1,4-2-1,1-3 0,1-1 1,-1-4-1,1-4 0,-1-7 1,-1-4 136,-4-1 1,-1-3 0,-5 2 0,2 0 0,0 0 0,0-1 0,0 3 0,-2 1 0,-2 1 74,-1 1 1,2 6 0,1 5 0,4 6 0,-1 7 0,0 2 0,-1 3 0,0-1 0,1 1-713,2-1 0,-3 0 1,5 1 746,1-1 0,2 1 0,1-1 0</inkml:trace>
  <inkml:trace contextRef="#ctx0" brushRef="#br0">6862 11065 7826,'-4'-15'927,"-1"4"0,2 6-1487,1 10 0,7 6 0,1 5 0,1 2 560,-1 1 0,5 6 0,-3-2 0</inkml:trace>
  <inkml:trace contextRef="#ctx0" brushRef="#br0">7078 11424 7826,'10'-9'68,"-2"-1"1,0-1 0,0-4 0,1-2 0,1-2 0,-2 0 0,0-2 0,-2-3 1433,1-3-1375,4-2 1,-5-2 0,4-1 0,-5-1 0,-4-1 0,-1 1-1,0-1 1,0 2 0,0 2 0,-1 3 0,-4 3 0,-5 4-1,-3 6 1,-1 6 0,0 8 0,-1 10 0,2 6 0,2 4 0,3 3-1,2 2 1,1 3-249,-1 0 1,4 6 0,-3 0 0,4-3 0,1 0 0,0-2 0,1 1 0,3 2 0,2 0 0,0-3 0,2-5 0,0-2-4,3 0 1,2-4 0,2 0 0,-1-7 0,2-6 0,2-4 0,1-2 0,-2-4 0,-2-6 0,-4-5 0,-1-4 0,-1 1 198,-1-1 1,3 4 0,-6-4 0,0 4-1,0 2 1,0 0 0,-1 1 0,1 5 96,0 8 1,0 6 0,-4 9 0,2-1 0,4 0 0,-1 1 0,2-1 0,-1 1 0,1-3 0,-2 0-207,0-3 0,4-4 0,-4 3 0,1 0 0,1-2 0,0-1 0,1-7 17,-1-6 1,4-4 0,-8-3 0,1 1 0,0 0 0,0-1 0,0 1 0,-1-1 0,3 1 0,-1 0 33,1-1 0,-1 2 1,-1 4-1,4 4 1,4 3-1,0 4 1,-2 3-29,-1 4 0,-6 4 1,4 2-1,0-1 1,0 0-1,2 1 1,0-1-1,-1 1 1,1-1-1,-1 0 1,1-1 44,1-3 1,-3 1-1,2-6 1,1-2 0,2-2-1,1-2 1,1-4-1,-3-5-151,-2-2 0,3-4 1,-5-2-1,1-1 0,1 1 1,-1 2-1,1 2 0,-2 0 1,0 1 206,0 3 1,-3 4-1,3 7 1,0 4-1,-2 5 1,2 3-175,0 1 0,-5 0 0,4-1 0,-2-2 0,1-1 0,0 1 0,1 2 0,-2 0 0,-1-2 0,3-2 0,-1 3-1605,1 0 0,-1-4 1689,-1-3 0,3 3 0,6 0 0</inkml:trace>
  <inkml:trace contextRef="#ctx0" brushRef="#br0">8056 10863 7751,'-1'-14'782,"-4"1"0,-5 3 0,-1 7 0,2 6-562,4 7 1,3 8 0,1 2-221,-4 3 0,3 1 0,-4 4 0</inkml:trace>
  <inkml:trace contextRef="#ctx0" brushRef="#br0">8920 11424 8294,'-15'0'563,"1"0"1,-1 0-1,1 0 1,1-1-444,4-4 1,1-3 0,5-7 0,-2 1 0,2 0 0,1-1-1,2 1 1,0-2 0,-2-2 0,-1-1 0,-2 2 0,1 1 0,-1 1-1,0 1-119,2-1 1,1 6 0,4 1 0,3 1-1,4 4 1,4 0 0,3 0 0,1-2-1,4 2 1,0 1-138,0 2 1,4 0-1,-1 0 1,2 0 0,0 0-1,-4 2 1,-1 3 0,-4 4-1,-1 4 1,-3 3 0,-3 2-1,-6 2 231,-2 3 1,-2-4 0,-2 3 0,-2-1 0,-6-3-1,-3-2 1,-1-2 0,-1-1 0,3-2 0,1-3 0,1-2-148,-1-2 0,0-9 1,-1-5-1,4-3 0,2-3 1,3-1-1,1-2 0,2 1 1,0 2-1,2 2 0,3-1 0,3 1 0,6 1 0,0 4 1,1 5-1,-1 6 0,0 4 0,1 2 0,-1 4 148,1 0 1,1 3 0,1-1-1,2 2 1,1 0 0,-1 0-1,2-3 1,-1 0 0,1-2 0,-3-2-1,-2-4 1,-2-3-12,0-2 1,1 0-1,-1-2 1,-1-3-1,-3-4 1,-6-6-1,-2-2 1,-2-2-1,0 1 1,0 1-1,0-1-433,0-1 0,0 0 1,0 4-1,0 1 1,0-1 140,0 1 0,2 12 0,1 7 0,3 6 0,1 4 1,-1-1-1,-1 1 0,1-1 0,2 0 0,0 1 0,-1-1-1081,-1 1 1,-4-1 1287,2 0 0,-2-6 0,-2-1 0</inkml:trace>
  <inkml:trace contextRef="#ctx0" brushRef="#br0">9049 10849 7812,'-22'-15'604,"-4"6"0,7 1 0,1 0 1,2 1-1,2 1 0,1 4 1,5 4-511,8 3 1,7 1 0,7-3 0,2 4 0,2-1 0,2 2 0,1-1 0,2 1-1,-3-2 1,3 2 0,-3-2 0,3 1-5520,-1-4 5425,-4 5 0,9-7 0,-5 6 0</inkml:trace>
  <inkml:trace contextRef="#ctx0" brushRef="#br0">9409 10820 9483,'8'0'-389,"-2"0"1,1 6-1,1 2 1</inkml:trace>
  <inkml:trace contextRef="#ctx0" brushRef="#br0">9711 11237 7812,'-10'-9'888,"2"-1"0,2-1 0,3-2 0,1-1 0,4-1-586,3 1 1,-1 4 0,9 2 0,3 2 0,2 3-1,1 1 1,2 2 0,-1 0 0,3 0 0,-2 0-1,1 0 1,-1 2-457,0 2 0,-2 0 1,-5 5-1,0 1 1,-1-1-1,-2 1 0,-3 1 1,0 2-1,-1 1-160,-1 1 0,-6-6 1,-6-1-1,-2-1 1,-3-6-1,-1-4 1,1-6-1,3-4 369,2-2 0,1 6 0,5-1 0,0-1 0,2 0 0,2 0 135,6 1 1,3 7 0,1-2 0,1 3 0,1 2 0,1 0 0,2 0 0,-1 0 0,0 2 0,-1 1 0,2 2 0,-1-2 333,-2-1 0,-2-1 1,1 3-1,-1 0 1,0 0 1889,1-3-2645,-7-1 0,-2 2 1,-6 3-1,0 4 1,2 4-1,3 1 0,4-1 1,4-2 30,1-1 0,1-5 0,-1 3 0,1 0 0,-1-2 0,0 1 0,1-4 1,-1-2-1,0-1 0,1-1 0,-1-4 0,1-5 211,-1-2 0,-6-3 0,-3-1 0,-4-1 0,-2-3 0,-4 3 0,-5 1 0,-2 1 0,-4 1 0,-4 0 0,-2-1-197,0 1 1,-5 0-1,4-1 1,1 2-1,1 4 1,2 4-1,0 3 1,1 2 0,4 2-1,4 3 1,5 4-753,4 4 0,1 6 0,1 1 0,4-3 0,5-1 938,2-2 0,9 1 0,2-1 0</inkml:trace>
  <inkml:trace contextRef="#ctx0" brushRef="#br0">10819 10762 7779,'8'-20'557,"-2"4"0,-6-4 0,0 4 0,0 2 1,0 3-1,0 6 0,-2 8-300,-2 4 0,2 10 0,-3-1 0,2 3 0,0 4 1,-2-1-1,2 2 0,1 0 0,2 0 0,0 2 1,0 1-1,0 3-519,0 4 1,0-4 0,0 4-1,0-4 1,0-1 0,2 0 0,3-1-1,3 0 1,1-4 0,-1-5-1,0-3-4809,0-2 5071,-5-6 0,10 5 0,-5-5 0</inkml:trace>
  <inkml:trace contextRef="#ctx0" brushRef="#br0">10675 11021 9175,'-10'-4'0,"2"-3"2591,2-1-2621,1 5 1,7-3-1,2 6 1,6 0-1,3 0 1,3 0-1,3 0 1,3 1-1,2 2 1,0 4-1,2-1 1,1 2 29,2 0 0,6 2 0,2 4 0</inkml:trace>
  <inkml:trace contextRef="#ctx0" brushRef="#br0">11265 11093 11815,'-2'10'457,"-1"0"1,-2 1 0,2 3 0,1 4 0,1 2 0,-2 1 0,-2 2-837,2-1 195,1 2 1,2 10 0,0-1 183,0-1 0,6 5 0,2 0 0</inkml:trace>
  <inkml:trace contextRef="#ctx0" brushRef="#br0">2000 12331 7841,'-15'6'185,"2"4"1,2 2 0,3 3-1,2 1 1,3 1 0,1 4 0,2 2-177,0 2 1,0 2 0,0 1 0,2-3 0,1-1 0,3 0 0,1-2 0,1-2 0,-2-4 0,2-2-10,0 0 0,-5-6 0,4-1 0</inkml:trace>
  <inkml:trace contextRef="#ctx0" brushRef="#br0">1798 12359 7841,'0'-14'134,"-5"4"0,1 1 0,-1-1 0,0 1 0,0-1 0,2-1 0,3-2 0,5-1 0,3-1 0,3 1 0,2 0 0,4 1 87,4 3 0,3-1 1,5 5-1,0-1 1,1 1-1,2 3 1,2 1-1,-1 4 1,1 2-1,-1 6 1,-2 4-1,-6 4-328,-6 1 0,-3 2 0,-3-3 0,-3 2 0,-5 1 1,-5 0-1,-5-4 0,-5-1 0,-3 0 0,-3 2 0,-3 0 1,-3-4-211,-1-3 0,-4-6 1,5 3-1,-1-2 1,3-2-1,1-3 1,-1-1 316,3 0 0,1 0 0,1 0 0</inkml:trace>
  <inkml:trace contextRef="#ctx0" brushRef="#br0">2345 12604 7835,'-15'0'233,"6"-2"1,-1-1 0,-1-3 0,-2-1 0,-1 1 0,0 3-36,-1 1 0,7 4 1,3 3-1,5 4 1,4 4-1,2 1 0,2-1 1,3-2-1,2-1-285,1 1 0,1 0 0,-1 1 1,0-4-1,1-2 0,-1-1 1,1 0-1,-1-1 0,0 0 1,1-4-1,-1-4 0,1-2 28,-1-2 1,-1-2-1,-4-4 1,-4-2-1,-3-2 1,-2-2 0,0-1-1,0 0 1,-2 4-1,-4 1 1,-7 1 0,-5 2-136,1 4 0,-1-2 1,1 6-1,-3 2 1,3 3-1,2 4 194,6 6 0,-10 9 0,3 4 0</inkml:trace>
  <inkml:trace contextRef="#ctx0" brushRef="#br0">3294 12777 7855,'0'-10'134,"0"1"0,0-3 1,0 0-1,0-3 0,0 1 136,0-1 1,7-1 0,1-1 0,1-4-1,1 0 1,1-1 0,2 1 0,1 0 0,2 4-1,2 1 1,1 1 0,-1 3 0,-2 2-1,-2 5 1,0 4 0,1 1-210,-1 0 1,1 6-1,-1 4 1,0 4 0,1 4-1,-1 1 1,0-2-1,-1 1 1,-2-1 0,-3 3-1,0-3-376,0-1 1,-4-1 0,0-1 0,-4-1 0,-4-5 0,-4-8-1,-2-8 248,0-5 1,7-1 0,-2-1 0,4 1 0,1-1 0,0 1 0,0 0-1,0-1 1,0 1 0,0 0 39,0-1 0,6 7 0,4 3 1,3 5-1,-1 5 0,0 3 0,-3 2 1,2-1-1,2 3 0,2 0-1031,-1 3 1,2-1 0,2-1 1057,1-4 0,0 11 0,-5-4 0</inkml:trace>
  <inkml:trace contextRef="#ctx0" brushRef="#br0">3999 12547 7855,'-6'-8'342,"-2"-5"1,-6 3 0,-1-3 0,1 1 0,-1 0 0,1 4 1667,0 2-2013,6 1 0,-4 7 1,8 3-1,0 4 0,3 4 1,1 1-1,0 1 0,1-1 1,4 1-1,3-1 1,2-1-1,-2-2 0,0-3 1,0-2-1,3-3 0,2-1-259,1-2-1,1-2 1,-3-2 0,0-4 0,-4-2 0,0 1 0,-2-3 0,0 0 0,-3-3 293,-1 1 0,-4 6 0,-1 5 0,-1 6-35,0 6 0,3-1 0,1 2 0,0 1 0,1 0 1,3 1-1,2-3 0,2 1 0,1-1 0,1-1 1,0 0-68,1 0 1,2-5 0,1 2 0,0-3 0,1-2 0,-1 0 0,1 0 0,-3-2 0,-2-3 0,-4-4 274,1-4 1,-6-1-1,4-1 1,-3 1-1,-4 0 1,-1-1 0,-2 1-1,0-1 1,-1 1 42,-4 0 1,4-1 0,1 1 0,5 1-1,5 3 1,5 6 0,2 0 0,3 1-309,-1-2 1,5 1-1,0 4 1,1 0-1,-1 0 1,2 1-1,-1 2 1,1 4-1,-3 1 1,-2 1-1,-2 1 1,1 0 87,-1 1 1,-6-3 0,-3 1 0,-4 3 0,-1 0-1,-1 3 1,-4-1 0,-5-1 0,-2-2 0,-3-3-183,1-1 1,4-3 0,1-4 0,-3 0 74,0 0 0,5 0 1,7 2-1,8 1 1,7 3-1,2 1 1,2-1-1,1-3 84,0-1 0,-2 3 1,6 0-1,0-2 1,0-2-1,0-1 1,1 0-1,1-1 1,-2-4-1,-3-5 1,-4-2-1,1-3 175,-1 1 0,-9 0 0,5-1 0,-5 1 0,-3-2 0,0-2 1,0-1-1,-4 1 0,-4 2-126,-7 2 0,-2 6 0,-3 3 0,2 5 0,4 5 0,4 5 0,4 2-246,1 3 0,1-1 0,2 1 0,4-1 0,1 0 0,1 1 0,1-2 0,-1-2 0,3-3 0,0 0 29,3 0 0,-1 0 1,1 3-1,-1-3 0,0-2 1,2-3-1,2-1 1,1-2-1,-1 0 0,-2 0 1,-4-2 170,-2-2 0,-2 0 1,-5-5-1,2-2 1,-2-4-1,-1-2 0,-4-2 1,-1 1-1,-3 2 1,-1 2-1,-1-1 149,0 1 0,0-1 0,-3 1 0,3 0 0,0-1 0,0 1 0,-1-1 0,-1 3 0,2 0 1,0 5-1,2-1 92,-1 0 0,-1 4 0,8 0 0,7 2 0,4 2 1,3 0-329,1 0 1,-1 0 0,0 0-1,2 0 1,2 0 0,1 2-1,0 1 1,0 3 0,1 1-1,-1 1 1,0-2 0,0 2 63,-1 0 0,-2 0 0,-2 3 0,0-1 0,1 1 0,-1 2 0,-1 1 0,-3 0 0,-6 1 0,0-1 0,-1 1 0,2-1 5,-2 0 1,-3 1 0,-5-2 0,-5-2 0,-2-3-1,-3-2 1,1-3 0,-1-3 0,1-3-419,0-2 1,4-6 0,2 2 0,2-4 0,1 0 0,0 2 578,0 1 0,2 7 0,8-2 1,5 4-1,4 2 0,4 2 1,1 4-1,0-1-136,2 1 0,1 2 0,7-2 1,0-1-1,-1 2 0,1-2 0,0 1 1,0-4-1,-1-1 0,0-2 0,-4 0 1,-4 0 114,1 0 0,-6-7 0,1-2 0,-7-4 0,-2-2 1,-3 1-1,1-2 0,0-2 0,-2-1 0,-3 0 1,-5 0-1,-3 0-161,0 1 0,-4 2 0,2 3 0,-1 2 0,0 3 0,1 2 0,-1 3 0,-2 3 2,-1 4 1,6 4-1,3 7 1,5-1 0,3 0-1,3 1 1,1-1-1,1 1 1,0-1 0,3 0-1,2 1 1,3-1-99,3 1 1,-3-3 0,3 0 0,-3-3 0,-2 1 0,1-2 0,-1-2 0,1-1 0,-1 0 0,0-4 324,1-4 1,-2-5 0,-4-6 0,-2-1-1,-3 1 1,3 0 0,1-1 0,3 2-24,2 4 0,-4 2 0,1 7 1,1 2-1,0 3 0,0 4 1,-3 4-1,0 2-197,0-1 0,0 0 1,4 1-1,-3-2 0,2-4 118,2-4 0,-5-5 0,-3-5 0,-2-3 0,0-1 0,2-1 0,-2-1 0,-1-2 339,-2-1 0,0 4 0,2 2 0,2 3-651,6 7 0,-2-2 1,2 6-1,1-1 1,2 1-1,1 1 1,0-1-1,1-1 0,-1 0 1,0 0-1,1-2 1,-2 0 174,-4 2 0,4-4 0,-3 4 0,2-3 0,3-2 1,-1 0-1,-1-2 252,-3-3 1,1-3 0,-6-6 0,-1 1 0,1 2 0,2 3 0,-1 0 0,2 2-240,0-1 0,2 2 0,2 7 0,-1 1 0,-3 4 0,0-1 0,-1 2 0,1 0 1,0 3-637,3 2 0,-3 1 0,0 1 0,0-1 665,0 1 0,2-1 0,4 0 0</inkml:trace>
  <inkml:trace contextRef="#ctx0" brushRef="#br0">6445 11899 7739,'-5'-10'881,"-1"2"1,0 4 0,-1 5 0,4 9-1,0 6 1,0 3-1953,-2-1 1071,0 4 0,-1 0 0,-2 7 0</inkml:trace>
  <inkml:trace contextRef="#ctx0" brushRef="#br0">7366 12345 7785,'-10'0'260,"1"0"271,-3 0 0,8 0 0,4 0 1,8 0-1,4 0 0,3 0 1,-1 0-1,2 0 0,2 0 1,1 0-1,0 0 0,0 0-1214,1 0 1,0 0 0,-2 0 0,3 0 0,-1 2 682,1 2 0,5 4 0,-4 7 0</inkml:trace>
  <inkml:trace contextRef="#ctx0" brushRef="#br0">7812 12575 8135,'0'-9'389,"0"-1"0,0-1 1,0-2-1,1-1 1,3-1-1,2 1 0,2-2 1,2-2-15,-2-1 1,4 0 0,-4 5-1,2-1 1,0 1 0,1-1-1,2 3 1,1 2 0,0 5-1,-1 5-422,-3 5 0,2 3 0,-2 6 0,1 1 0,0-1 0,-1 1 0,0-1 0,-1 2 0,1 2 0,-1 1 0,1-3 1,0-3-131,1-4 0,-3-1 0,1 2 0,3-5 1,0-4-1,3-1 0,-2-1 0,-2-4 0,-3-5 1,0-3 208,0-1 1,-4-2 0,6-2 0,0-1 0,-2 2 0,-4 1 0,-2 1 0,-2 1 50,0-1 0,-5 9 0,0 6 1,2 8-1,2 5 0,1 1 0,0 1 1,1-3-267,4-2 1,3 3 0,6-4 0,1 4-1,-1 0 1,1-2 0,1-1 0,1-1 0,4 1-1,0-2 1,1-2 0,-1-2 81,0-3 0,-2-1 0,-3-1 0,0-4 0,0-5 0,-5-3 0,-1-1 0,-4 0 0,0-2 0,-2-2 0,-4-1 0,-5 0 159,-5-2 1,-7 5 0,-4-5 0,-2 2-1,-2 1 1,-2 4 0,-2 3 0,0 1-1,0 2 1,2 3 0,2 4 0,2 2-562,2 4 0,2 3 0,6 8 0,4 2 1,4 3-1,4-1 503,1 1 0,0 5 0,0-4 0</inkml:trace>
  <inkml:trace contextRef="#ctx0" brushRef="#br0">8733 12489 7763,'-15'-8'168,"2"0"1,2 5 0,2-4 0,-3 1 0,1-2-1,0 0 1,3-3 0,2-2 0,2-1 0,3-2-1,1-4 1,0-2 0,0-2-53,0 0 0,0 0 1,0-5-1,0 2 1,0 3-1,0 5 1,0 3-1,0 2 1,0-1 41,0 1 1,-5 7 0,-1 7-1,-1 8 1,1 5 0,3 2 0,1-1-1,2 2 1,0 2 0,0 1 0,0 0-1,0 0-292,0 0 1,5 5-1,1-3 1,1 0-1,1 0 1,0-4-1,1-1 1,1-1-1,-1-1 1,3 0-1,0-1 59,3-3 0,-1-4 0,1-6 0,-1-3 0,0-5 0,1-8 0,-1-3 1,1-4-1,-1-1 0,0-4 0,1-4 0,-3 0 160,-2 1 0,-2 1 0,-5-2 0,2-2 0,-2 2 0,-1 2 0,-2 3 0,0 1 0,0 4 0,-2 3 56,-3 6 1,2 5 0,-5 10 0,0 2 0,2 8 0,-1 4 0,4 4 0,0 3-1,0 2 1,-2 1 0,2-1 0,1-1-181,2 2 1,0 1 0,0 2-1,0 0 1,2-2 0,1-1 0,3-3-1,2 3 1,4 1 0,0 0-1,3-3 1,1-4-63,3-4 1,-3-4 0,3 0-1,-3-4 1,-1-2 0,-1-4-1,0-6 1,1-5 0,-2-6-1,-2-2 1,-3-4 0,0 0 74,0 0 1,-5-3 0,3 5 0,-1 0-1,0 0 1,-2 0 0,-1 1 24,-2 2 1,0 10 0,0 6 0,1 6 0,2 4 0,2-1 0,0 3 0,0 0 0,1 3-482,2-1 1,0 0 0,3 1-1,-1-1 1,0 1 0,-1-1 481,1 0 0,-1 1 0,6-1 0</inkml:trace>
  <inkml:trace contextRef="#ctx0" brushRef="#br0">9294 12000 7736,'-7'-16'858,"-1"-2"0,-1-1 0,1 1 88,1 2-1271,3 8 0,4 4 325,0 8 0,0 4 0,0 7 0</inkml:trace>
  <inkml:trace contextRef="#ctx0" brushRef="#br0">9538 12216 7761,'0'-10'250,"0"0"0,-1 1 0,-3-1 0,-2 2 0,0 0 1,-2 2 36,0-1 0,3 3 0,-3 5 0,0 4 1,2 5-1,-1 2 0,4 3 0,1-1 0,2 2 1,2 2-1,1 1 0,2 0 0,0 0-272,1 1 1,1-1-1,4-5 1,-2 2-1,2 0 1,2 0-1,2-3 1,-1 0-1,0-2 1,1 0-1,-1-3 1,1-2-350,-1-2 0,2-3 0,3-2 0,2-4 0,-2-3 0,-6-2 1,-4 1-1,-2-3 0,-1 0 334,-3-3 0,-1 1 0,-2-1 0</inkml:trace>
  <inkml:trace contextRef="#ctx0" brushRef="#br0">9524 11985 7761,'-10'0'638,"2"-1"0,3-2 0,7-2 1,6 2 783,5 1-1655,1 8 0,2-2 1,2 4-1,1-2 0,0-1 1,0 1-1,2 2 0,0 2 233,0-1 0,4 1 0,-2 4 0</inkml:trace>
  <inkml:trace contextRef="#ctx0" brushRef="#br0">9955 12158 10557,'-9'-13'0,"1"2"0,0 3 2057,0 2-2080,5 1 1,-5 6 0,5 4 0,-4 5 0,1 4-1,-1 4 1,4 1 0,2 0 0,1 0 0,0 2 0,1 0-1,4 0 1,3-4 0,2-1 0,-2-1 0,0-1 0,0-1-1,3-4 1,1-4 0,3-3-88,-1-2 0,1-7 0,-3-2 0,0-4 0,-4-1 0,-2-2 1,-1-2-1,0-1 0,-1 1 0,0 2 442,-3 2 0,1 1 1,1 2-1,3 3 1,2 2-1,4 2-402,0 3 0,3 2 0,-1 4 0,1 3 0,-3 2 0,-1-2 0,-1 0 0,1-2 0,0 2 0,1 0 1,-3 3-66,2 2 0,-3-3 0,2-1 1,1 1-1,0 0 0,1-1 0,-3 1 1,2-2-1,2-2 0,2-1 1,-1 0 74,0-2 1,-4-2 0,-1-2 0,1-4 0,-2-5 0,-3-2 0,-4-3 0,-1 1 0,0 0 0,0-1 422,0 1 0,0 4 0,0 1 1,0-3-1,0 0 0,2-3 0,3 2 1,4 4-1,4 4-434,2 3 1,4 2 0,0 0 0,0 0 0,0 0 0,1 0 0,-3 2 0,-1 3 0,-1 3 0,-3 1 0,-1 1 0,-3 1 44,-1 2 0,-2 3 1,-5 2-1,-2 1 0,-1-2 1,-4-1-1,-2-3 0,-6-2 1,-2-1-1,-1-1 0,2-1-385,2-3 1,0-3 0,1-4 0,3-3 410,5-4 0,10-10 0,3-4 0</inkml:trace>
  <inkml:trace contextRef="#ctx0" brushRef="#br0">10819 11813 7761,'0'-15'1071,"-2"3"1,-3 2-1,-3 7 1,0 6-879,4 7 0,-3 2 0,2 3 1,2 1-1,2 1 0,1 4 0,0 1 1,0 2-1,0 0 0,0 0 1,0 0-1,0 0-639,0 0-1,0-4 1,0 2 0,1-1 0,2-4 0,4-1 0,1-1 0,3-1 0,2 0 0,1-1 0,0-2 0,1-3-209,-1-1 1,1 2 0,-1-2 0,-3-2 1280,-6-4 1,-11 1-1,-14-10 1,3 1-1,1 3 1,1-1 0,1 0-1,0 2-399,-1 1 1,6 4 0,1 3 0,1 4 0,6 4 0,2 1 0,6 1-476,1-1 0,-3-4 0,4-1 1,4 1-1,3 0 0,3-2 1,-1-2-1,-1-3 0,1-1 1,3-2-1,1 0 0,2 0 213,-2 0 0,4 0 1,-5-2-1,1-3 1,2-4-1,-2-4 1,-2-1-1,-4-1 1,-2 1-1,0-1 1,-1 1-1,-3 0 497,-5-1 0,-4 1 0,-1-1 0,-1 3 0,-4 2 0,-5 5 0,-3 4 0,-1 1 0,0 0 1,-1 1-323,1 4 1,-1 3-1,1 6 1,1 1 0,2-1-1,3 1 1,2-1 0,2 0-398,3 1 0,7-2 1,2-2-1,2-3 1,-1 0-1,3-2 1,0 1-1,3-4 0,-1-2 1,1-1-1,-1 0 1,0 0 211,1 0 1,-1-6-1,-1-4 1,-2-2-1,-1-3 1,1 2-1,0 2 1,-1 2-1,-4-1 1,-1 0 194,0 1 0,1 6 1,-3-1-1,2 8 1,-2 5-1,0 2 0,1 1 1,0-3-679,0 2 0,-3-3 0,1 2 0,3 1 528,4 2 0,4-5 0,1-2 0</inkml:trace>
  <inkml:trace contextRef="#ctx0" brushRef="#br0">11437 11611 7721,'0'-14'597,"0"0"0,0-1 0,-1 2 0,-4 4 0,-3 6 1,-2 6 2686,1 6-3420,6 4 1,-5 6 0,4 2 0,0 1 0,0 4 0,3 1 135,1 2 0,-7 6 0,-1 2 0</inkml:trace>
  <inkml:trace contextRef="#ctx0" brushRef="#br0">12157 12302 7755,'-15'0'12,"2"-2"0,2-1 0,3-3 318,2-2 1,-4 3-1,6-5 1,0-1 0,4-3-1,5-4 1,5-3 0,3 1-1,2-3 1,3 1-1,3-2 1,0 1 0,1 3-1,-1 2 1,0 2 0,-4 5-139,-1 3 0,-1-2 0,-1 6 0,0 2 1,-1 5-1,-2 7 0,-3 3 0,0 3 1,-1 3-1,1 3 0,0 2-356,3 0 0,-3-6 0,1 2 1,1 0-1,0-1 0,-1-3 1,1-3-1,-1-5 0,1-2 0,1-3 147,2-1 1,0-9 0,-4-2 0,-4-4 0,-3-1 0,-2-1-1,0 1 1,-2-1 0,-1 1 0,-3 1 0,-1 2 0,-1 3 48,0 2 1,3-4-1,-3 7 1,4 4-145,5 7 0,6 5 0,7 2 0,0-3 0,1 0 0,-1-3 1,2 2-1,2 2 0,1 2 0,-2-3 0,-1 0 0,-1-4 113,-1-2 1,-4 4 0,-1-6 0,1-2 0,-2-5 0,-3-7 0,-5-3 0,-5-1 0,-3 0-118,0-1 1,-3 1 0,6-1 0,0 1-1,0 0 1,1-1 0,-1 1 0,0-1-1,0 1-110,2 0 0,3 1 1,5 3-1,4 6 275,4 2 1,-3 2 0,-1 0 0,3 0 0,0 0 0,4 0 0,2 0 0,1-2 0,0-2 0,2-6 0,1-3 0,2-3 103,0-3 0,-1 1 0,2-6 0,-2-1 0,-2-2 0,-4-2 0,-1 0 0,-3 2 0,-2 1 0,-3 2 0,-2 0 0,-2 0-89,-3 0 0,-7 7 0,-4-2 1,-3 3-1,-1 3 0,0 2 1,-1 3-1,1 1 0,0 4 1,-1 3-1,1 5 0,-1 6-190,1 7 0,1-1 1,2 7-1,3 2 0,0 1 1,2 2-1,-1 0 1,4 1-1,1 4 0,2 2 1,0 3-1,0-3 42,0 0 1,7 2-1,2-3 1,4 0-1,2 0 1,-1-4 0,0-6-1,2-5 1,4-4-1,2-4 1,0 0 0,-1-4 42,0-2 1,-5-3 0,5-8 0,-2-4 0,0-4 0,-1-1-1,-2-1 1,-2-1 0,0-1 0,1-3 0,-1 3 0,-1-1 16,-3-1 0,-4 3 0,-4-3 1,1 3-1,2 2 0,-2-1 0,-3 2 1,-5 2-1,-5 3 0,-2 2 168,-3 3 1,1 1 0,1 4-1,2 2 1,3 6 0,1 3-1,4 1 1,2 1 0,2-1-1,2 0-309,2 1 0,2-1 0,-3 0 1,6 1-1,3-1 0,1 1 1,1-1-1,-1 0 0,0 1 165,1-1 0,5 1 0,3-1 0</inkml:trace>
  <inkml:trace contextRef="#ctx0" brushRef="#br0">13883 11971 7803,'0'-10'183,"0"1"1,0-2-1,0-2 1,0-2 2937,0 1-2973,0 0 0,0 4 1,0 4-1,0 4 0,0 8 1,0 6-1,0 2 0,0 0 1,2 1-1,2-1 0,4 1 1,2-1-1,0 0 1,1 1-1,2-2 0,1-4 1,0-4-1,1-3 0,-1-2-140,1 0 1,-3-7 0,0-2-1,-4-4 1,0-2 0,-2 1 0,0 0-1,-1-1 1,0 1 0,0-1 0,-2 1 69,-1 0 0,-2 4 0,0 4 0,1 4 0,4 8 0,4 6-214,4 2 1,-3 0 0,1 1-1,3-1 1,4 1 0,0-3 0,-2 0-1,-2-3 1,0 1 0,1-1 0,-1-1-1,1-1 98,-1-4 1,-4-1-1,-1-2 1,2 0-1,0-2 1,-1-3-1,-5-4 1,-4-4-1,-1-2 100,0 1 1,0 0 0,0-1-1,0 1 1,0-1 0,0 1-1,0 0 1,2 1-223,3 3 1,-2 4-1,5 7 1,0 3-1,-2 2 1,2 2 0,0 3-1,4 2 1,0 0-1,3-2 1,-1-1-676,1 1 0,1-3 1,1 1-1,2 1 1,1-2-1,-1-2 835,0 1 0,6-6 0,-2 6 0</inkml:trace>
  <inkml:trace contextRef="#ctx0" brushRef="#br0">14674 11957 7803,'5'-15'158,"2"1"1,-1-1-1,0 1 1,-2 0 0,-3-1-1,-1 1 1,0 0 283,0-1 1,-6 2 0,-2 2-1,-2 3 1,1 2 0,-3 3 0,0 1-1,-1 4 1,2 1 0,1 3 0,0 2-1,1 3-347,-1 2 1,7 2 0,-2 0 0,4 3 0,1 3 0,0 0 0,1 1 0,4-1 0,5 1 0,2-1 0,3 0 0,1-4-163,3-1 0,-3-6 0,3-2 1,-1-2-1,-1-2 0,3-3 1,-3-1-1,-3-1 0,-2-4 1,-3-5-1,1-3 0,-2-1 176,-3 0 0,1-1 0,-1 1 1,-2-1-1,-1 1-277,-2 0 0,0 12 0,1 7 1,4 6-1,3 3 0,2 1 1,-1-1-1,2-1 0,2-2 0,2-3-72,-1-1 1,0-3 0,1-4 0,1 0 0,1 0 0,2 0 0,1-3 0,-1-5-1,2-6 1,-1-4 0,3-3 0,-2-3 146,-1-3 1,0-3 0,-6-2 0,2-3 0,0-2 0,0-3 0,-3-2 0,-2-1 0,-2-2 0,-1-1 0,0-2 0,-1 3 696,-1 5 1,1 5-1,-4 8 1,2 3 0,-2 8-1,-2 10 1,-2 11 0,-2 7-1,-2 7-506,2 5 0,-4 2 0,2 1 0,1 0 0,-1 4 0,0-1 0,2 2 1,1 0-1,2 3 0,0 2 0,0 1 0,0 1-477,0-1 0,0-4 1,0 2-1,0 1 1,0-2-1,0 1 1,0-6-1,0-4 0,0-7-84,0-3 0,0-10 0,-1-6 0,-4-8 0,-3-5 0,-2-3 0,1-1 0,-4-4 1,-3 0-1,-3-1 0,1 1 505,2 0 1,2-3-1,-1 5 1,-1 0-1,0 0 1,0 0 0,4 1-1,-1 2 1,2 2 559,1-1 1,5 7 0,10 3 0,5 4 0,2 1 0,4 1 0,2 3 0,1 2 0,0 2 0,1 2 0,0-1-516,3 1 0,-1-5 1,4 4-1,-2 1 0,1-1 1,2-1-1,2 0 0,-2-1 1,-1-1-1,-1-3 1,3-1-1,0-2-711,0 0 1,-4-2-1,1-3 1,-2-6 0,-1-5-1,-3-4 1,-1-1-1,-6-2 1,0-1 0,-3-4-1,-1-4 1,-1 0 586,-4 1 1,-2-2 0,-1-1-1,-1 1 1,-2-1 0,-4 0-1,1 2 1,-2 4 0,1 4-1,1 3 1,1 3 582,-1 4 1,3 3-1,-5 12 1,1 6-1,3 6 1,-1 6 0,0 3-1,2 4 1,1 2-1,2 4-572,0 2 0,0 0 0,0-6 1,0 3-1,0 1 0,0 1 1,0-1-1,0-1 0,0-3 1,2 0-1,1-3 0,2-2-257,-2-3 0,5-2 1,2-9-1,2-4 1,3-5-1,-1-6 1,0-7-1,2-4 1,0-1-1,0 2 693,-3 2 1,-3-1 0,-1 1 0,-5 3 0,-8 6 0,-5 10-109,-4 6 0,-1-2 1,-1 1-1,1 0 0,1-1 1,2-1-1,1 0 0,-1-1 1,0 1-1,0-2 0,3 2-549,1 0 1,3-3 0,4 4 0,0 2 0,0 2 0,1 0 0,4-2 0,5-3 0,1 0 136,-2 0 1,4-5 0,-3 4 0,2-2-1,4-1 1,2 0 0,1-3 0,-1-1-1,-2 0 1,0 0 0,1 0 0,3-1 64,-3-4 0,-1-3 0,-2-7 0,1 1 0,-1 0 0,1-1 0,-1-1 1,-1-1-1,-2-2 0,-3 1 0,0 2 0,-2 2 1031,1-1 0,-2 1 0,-5-1 0,-2 3-1061,-3 2 0,-1 5 0,-4 10 1,5 5-1,4 2 0,1 3 0,0-1 1,0 1-1,0-1-515,0 0 0,5 1 0,1-1 0,0 1 0,2-1 0,0-1 0,4-2 590,0-2 0,3 1 0,-1 4 0</inkml:trace>
  <inkml:trace contextRef="#ctx0" brushRef="#br0">16228 11683 7634,'-8'0'1117,"-5"0"294,12 0-183,-6 0-1177,7 7 0,0 1 1,0 6-1,0 0 0,0 1 1,0 1-1,2 1 0,1 4 1,2 2-1,-2 4 0,-1 3 1,-2 4-1,-2-1 0,-1 1 1,-3 1-1,-2 0 0,-2 2 1,0-4-1,2-1 1,0-4-1,0-3 0,-1-1 1,-1-1-1,2-3 0,0-4-267,0-4 0,-1-6 0,-6-8 0,1-2 1,1-6-1,4-3 0,2-3 0,2-1 202,1-3 0,-3-4 0,4 4 0,-2-1 0,2-2 0,1 3 0,2-3 1,0 3-1,0-1 0,0 3 0,0 2 0,2 2 15,3-1 0,3 1 0,6 0 0,2 1 0,2 2 0,1 1 0,0 0 0,0 1 0,2 1 0,0 0 0,1 1-878,1 1 1,-4 0 0,3 2 876,-1 0 0,-2-1 0,-5 5 0</inkml:trace>
  <inkml:trace contextRef="#ctx0" brushRef="#br0">16674 11770 14074,'-5'9'349,"1"1"1,-1 1 0,0 2 0,0 3 0,0 3 0,1 5 413,-1 3-1240,-6 2 1,7 0 0,-4-2 0,2-2 0,3-2 0,1-2 476,2-4 0,-6-1 0,-2-2 0</inkml:trace>
  <inkml:trace contextRef="#ctx0" brushRef="#br0">2259 13295 7901,'0'-15'127,"0"1"1,0 0 0,0-1 0,0 1 0,0-1 2024,0 1-1970,0 6 0,-2-3 0,-1 4 1,-2-1-1,2 0 0,1 5 0,1 10 1,-3 7-1,0 7 0,0 1 0,1 4 1,0 1-1,-2 2 0,2-1 0,1 0 1,2-3-1,0-2 0,0-1 0,0-1 1,0 0-311,0-4 0,2-2 0,3-7 0,4-8 1,4-10-1,0-6 0,-2-3 0,-1 1 0,1 2 58,2 2 0,1 1 1,0 2-1,1 3 1,-1 1-1,1 4 1,-1 2-1,0 2 0,1 2 1,-2 4-1,-2 1 135,-2 3 0,-4 0 0,3 0 1,0-1-1,-1 1 0,-1 2 1,-3 1-1,-3 1 0,-5-2 1,-4-2-124,-4-2 1,-3-5 0,-2 0 0,-2-2 0,-1-2-1,-2 0 1,3 0 0,-3-2 0,2-1 0,1-3 0,2-2-1,2-2-753,2 2 0,7-3 0,9 6 0,9 4 1,7 2-1,-1 6 772,-1 1 0,3 0 1,1 3-1,-1-3 1,0 0-1,0 0 1,-1 1-1,-2-1 1,-2-1-1,1-3 0,-1 1 543,0-2 0,1-1 0,-1-2 0,0 0 0,1-2 0,-1-2 1,1-6-1,-3-4 0,0-4-210,-3-1 0,-4-2 1,3 4-1,0-4 0,-2 0 1,1 0-1,-4 2 1,-1 0-1,-2 0 0,0 1 1,-2 4-1,-1 3-414,-2 1 1,-6 7 0,1-2 0,-3 5-1,1 5 1,2 4 0,5 4 0,4 1 0,1 1-1,0-1-21,0 1 0,1 4 0,4 0 1,5 0-1,2 0 0,4 1 0,4-1 1,2 0-1,4-1 0,1-4 0,3-4 1,0-2-4,1-1 0,-7-3 1,-2-1-1,-1-5 0,-5-4 1,-5-2-1,-6-5 0,-3-3 1,-2-3-1,-2 1 0,-3 1 1,-4-1 307,-4-1 0,-3 0 0,-2 4 1,-1 1-1,1 0 0,2-1 0,2 2 1,1 2-1,2 3 0,3 0-247,2 0 0,2 5 0,9-2 0,6 4 0,5 1 1,5 0-1,2 0 0,2 1 0,1 3 0,-1 0 37,-1 0 1,0 2 0,5 0 0,-2 2 0,-1 3 0,-4 2 0,-1 2 0,-3-1 0,-4 0 0,-3 1 0,-3 1 0,-1 1 180,-4 3 1,-3-1-1,-5-5 1,-5 1-1,-2-1 1,-3 0-1,1 1 1,-2-3 0,-2-2-1,-1-5 1,1-4-168,2-1 1,2 0 0,0 0 0,1-1 0,5-2 0,8-2-43,8 2 0,9 1 0,3 2 1,-1 0-1,0 0 0,0 0 0,0 0 1,2 0-1,2 0 0,1 2 0,0 1 74,1 2 0,9-1 0,2-4 0</inkml:trace>
  <inkml:trace contextRef="#ctx0" brushRef="#br0">4301 13424 9348,'0'-14'290,"2"4"0,1 1 0,2-3 0,0 0 0,0-3 0,-1 1-173,0-1 0,-3 1 0,-1 0 0,-1-1 0,-4 3 0,-5 2 0,-3 5 0,-1 5 0,0 5-195,-1 5 1,7 2 0,3 3-1,4 1 1,1 1 0,0 4 0,1 0-1,4 0 1,5-4 0,3-1 0,1-1-1,2-1-312,3 0 0,-1-1 0,4-3 1,1-5-1,-3-4 0,3-1 1,-2 0-1,-1 0 390,-2 0 0,-2-6 0,-2-2 0</inkml:trace>
  <inkml:trace contextRef="#ctx0" brushRef="#br0">4301 13122 7925,'-6'-14'205,"0"4"0,-6 2 0,4 3 0,4 7-312,5 6 1,6 3 0,7 0-1,2-1 1,2 3 0,2 3-1,3 3 1,1-2 0,0 1 0,0 0-1,1 1 1,2-2 64,2-1 0,0-6 1,0 0-1,0-1 0,-2-1 1,-2-3-1,-2-4 1,-3-1-1,-2-1 0,-4-4 1,-4-4 342,-5-4 1,-5-2 0,-5 1 0,-5 0 0,-2 1-1,-3 2 1,1 3 0,-2 0 0,-2 1 0,-1 1-1,2 3-25,1 1 1,1 2 0,1 0 0,-1 0 0,1 2 0,1 2 0,2 6 0,3 4 0,2 4 0,2 1 0,3-1-352,1-2 0,1-2 0,4 0 0,6 1 0,5-1 0,5 1 0,0-3 0,1-2 0,-1-5 0,2-4 0,-3-1 0,1 0-101,-3 0 0,-2-6 0,-2-4 0,-1-2 1,-4-3-1,-4 1 0,-3-1 0,-2 1 1,0 0-1,0-1 0,0 1 53,0 0 1,-2 4-1,-1 4 124,-2 4 1,0 5-1,5 12 1,2-1-1,1 0 1,4 2-1,1 2 1,1 1-1,1-1 1,-1-1-1,3 1 1,0 1-70,3-1 1,-1-2 0,1-2 0,-1-1-1,0-2 1,1-3 0,-1-2 0,0-2-1,1-4 1,-2-5 0,-4-6 226,-4-7 1,1 2 0,-1-5 0,-2 2 0,-1 0 0,-2 1 0,0 1 0,-2-1-1,-1-1 1,-2 1 0,2 2 0,2 2 135,1 0 1,0-1 0,1 1-1,4 1 1,5 2 0,2 3-1,4 1 1,2 4 0,1 2-1,0 2-343,2 4 1,0-2 0,4 7 0,-2 1 0,-2 2 0,-4 1 0,-2 1 0,-4-1 0,-3 0 0,-2 2 0,-3 2 0,-1 1 212,-2-1 0,-6-2 0,-4-2 0,-3-1 0,-3-2 0,-1-3 0,-3-2 0,3-1 0,-1 0 0,1 0 1,-2-4-341,1-4 1,4 0 0,4-7-1,5-1 1,4-2 0,1-1-1,1 1 1,4 4 0,3 2-1,2 2 5,-1 1 1,1-1 0,4 5 0,0 0-1,1 0 1,-1 0 0,-1 1 0,-2 3 0,-1 2-1,1 0 1,2 1 0,1-2 368,1 1 1,-1-3 0,2 5-1,2-1 1,1-4 0,-2-2-1,-1-1 1,-1 0 0,-3-1-1,-2-4 55,-5-5 1,1 2 0,-1-1 0,-2-2 0,-1-2-1,-2-2 1,0 1 0,0 0-303,0-1 1,0 6 0,0 2 0,0 6 0,0 7 0,1 5 0,4 4-41,5-1 0,-2 0 0,1 1 1,3-1-1,0 1 0,3-1 0,-2 0 1,-2 1-1,0-2 0,3-2 0,4-3 6,0-2 0,-3-1 1,0-7-1,-1-2 0,-1-6 1,-2-3-1,-3-3 0,0-1 1,-1-3-1,-1 3 0,-1 1 1,0 1-42,-1 1 1,1 0 0,-5-1 0,2 3 0,3 4 19,4 8 1,-1 1 0,2 9-1,1-1 1,0 1 0,0 0-1,-1-1 1,0 1 0,-1-1 102,1 2 0,-1 2 0,6 2 0</inkml:trace>
  <inkml:trace contextRef="#ctx0" brushRef="#br0">6790 13424 7882,'-14'0'167,"0"0"1,-1 0 0,1 0 0,-1 0 1124,1 0 0,4 0-1095,1 0 1,4 0 0,-3-1 0,2-4 0,2-5 0,3-3 0,2-1-1,3-2 1,2-2 0,2-2 0,3-3 0,2-1 0,1 0 0,1 0 0,-1 0-1,1 2 1,-1 3 0,0 3 0,1 3 0,-1 3 0,1 6 0,-1 2 0,0 2-1,1 3-215,-1 7 1,0-1-1,1 12 1,-1-2-1,1 2 1,-3 0-1,0 0 1,-3-4-1,1-1 1,-2-1-1,-2-1-38,1 0 1,-6-4-1,2-2 1,-6-3 0,-6-5-1,-3-5 1,1-3-1,3-3 1,2-2 0,1-1 44,-1-1 0,4 1 0,-3 0 0,4-1 0,2 1 1,2-1-1,4 1 0,1 1 0,3 2 0,2 3 0,1 2 1,1 2-134,-1 3 0,0 1 0,1 0 0,-1 0 0,0 0 0,1 1 0,-1 4 1,1 5-1,-1 1 0,0 0 0,1-1 0,-1 1-1579,1 2 0,4 1 1,0-1 1722,-1-3 0,-2 2 0,-2-4 0</inkml:trace>
  <inkml:trace contextRef="#ctx0" brushRef="#br0">7553 13266 7882,'0'-14'279,"0"4"1,-2 0 0,-1-1 0,-3-2 0,-2-1 0,-2 0 0,1-1 0,1 1 0,0-1 0,0-1 0,-2-1 28,2-2 0,-5 1 0,5 7 0,-1 1 0,-1 1 0,-1 2 0,0 7 0,-1 8 0,4 5 0,0 3-298,0 3 0,0-1 0,-1 6 0,4 0 0,3 0 0,2-2 0,0 1 1,2-3-1,3 1 0,4-3 0,4-4-89,2-4 0,4 1 0,0-6 0,0-2 0,0-2 0,1-2 0,-3-2 0,-1-4 0,-2-1 0,1-3 0,-1-2 0,-1-1-54,-3 0 0,1-1 0,-5 1 0,1-1 262,-1 1 0,0 6 1,-1 5-1,5 4 0,1 6 1,0-1-1,-1 2 0,1-1-1344,2-1 0,1 5 0,1-3 1215,-1 0 0,7 11 0,1-3 0</inkml:trace>
  <inkml:trace contextRef="#ctx0" brushRef="#br0">8805 13165 7360,'8'-1'1410,"-4"-4"0,0 3-888,0-3 0,-2 1 1,1 4-1,-4 6 0,-4 7 1,2 4-1,1 4 1390,2 2-2154,0 1 0,0 6 0,0 2 0,0 1 0,2-1 0,1-1 0,2-2 0,-2-2 0,0-2 0,0-2 0,2-2 242,-2-4 0,-1-14 0,-2-4 0</inkml:trace>
  <inkml:trace contextRef="#ctx0" brushRef="#br0">8704 13237 7902,'-8'-14'162,"0"3"0,5-2 1,-2-3-1,2 0 1,1 0-1,2 1 0,0 1 1,2 0-1,2-1 1,6 1 130,3 0 0,6-1 0,2 1 0,0-1 1,-1 1-1,0 0 0,0 1 0,4 3 1,2 5-1,-1 4 0,-2 1 0,-2 0-327,-4 0 1,4 6-1,-2 4 1,-1 3-1,-2 3 1,-3 1 0,-4 4-1,-3 0 1,-1 1-1,0-1 1,-2 1-1,-3-1 39,-5 0 0,-3-2 0,-6-5 0,0 1 0,-1-2 1,1-2-1,-2-3 0,-2-2 0,-1-3 0,0-1 1,0-2-1,0 0-273,1 0 1,-3-6 0,2-2 0,3-2 0,3 0 0,5-1 0,2-2 0,3-1 0,1 0-3939,2-1 4206,7 7 0,1 2 0,6 6 0</inkml:trace>
  <inkml:trace contextRef="#ctx0" brushRef="#br0">9351 13165 7902,'0'-14'331,"0"4"0,0 1 0,0-3 0,0 0 0,0-3 0,0 1 1218,0 0-1489,0-1 1,0 1 0,-1-1 0,-4 3 0,-5 2 0,-3 5 0,-1 4-1,0 2 1,-1 4 0,1 5 0,0 4 0,-1 4 0,1 1 0,-1 0 0,3 0-1,2 0 1,5-1 0,4-1 0,1 1 0,1 1-168,4-1 1,3-7-1,6-1 1,1-1-1,-1-1 1,2-3-1,2-3 1,1-2-1,-2 0 1,-1 0-1,-1-2 1,-1-3-7,1-4 1,-6-4 0,-1-2 0,0 1 0,-1 0 0,-1-1 0,-3 1 0,-1-1 0,-2 1 121,0 0 0,1 1 0,4 5-6,5 8 0,-4 1 0,1 9 0,-1 1 0,2 2 0,2 0 0,-2-2 0,0-1 0,0 1 0,3 0 0,0 0-106,-2-1 0,4-1 1,-3 4-1,3-2 1,1-3-1,0 0 1,1-1-1,-1-2 274,1-7 0,-7-4 0,-4-9 1,-2 1-1,-2-1 0,0 1 0,0 0 1,0-1-1,0 1 0,0-1 296,0 1 1,2 0 0,2 1 0,6 3 0,3 5 0,1 4 0,1 1-511,-1 0 0,0 0 0,-1 1 1,-2 3-1,-1 2 0,1 0 1,0 2-1,0 0 0,-3 4 1,-1 0-1,-2 3-29,1-1 1,-4 1 0,2-1 0,-2 0-1,-2 1 1,2-2 0,1-2 0,3-3-372,2-2 0,-3-1 1,5-5-1,1 0 0,2 0 1,1 0-1,0 0 0,1-2 443,-1-2 0,0-4 0,1-7 0</inkml:trace>
  <inkml:trace contextRef="#ctx0" brushRef="#br0">10214 12806 7902,'0'-15'464,"0"1"1,0-1 0,2 1 0,1 0-300,2-1 1,0 9 0,-5 7 0,0 11 0,0 7 0,0 3 0,0 4 0,0 1 0,0 2-1,0 1 1,0 2 0,0 2-339,0-2 1,0-2-1,0-1 1,1 1 0,3 0-1,0 1 1,0-4 0,-1-1-1,0-4 1,2-3-1,0-4-895,1-6 1,-4-4 0,2-10 1067,-2-4 0,-8-11 0,-2-2 0</inkml:trace>
  <inkml:trace contextRef="#ctx0" brushRef="#br0">10171 13093 7896,'-14'0'332,"0"0"1,-1 0 0,1 0-148,-1 0 0,9 0 0,6 0 0,8 0 0,5-1 0,1-3 0,1 0 0,0 0 1,3 1-30,1-2 0,0 4 0,-4-4 0,-1 2 0,1 0 0,1-2 0,1 2 0,2 1 0,-1 2 1,-2 0-1,-2 2-111,1 3 0,-3-2 0,0 5 0,-3 0 0,1 0 1,-1 1-1,-1 1 0,-1-1 0,-4 3 0,-1 0-245,-2 3 0,4-1 0,1 1 0,-2-4 156,-1-6 1,3-7-1,0-12 1,-1 1 0,3 2-1,1 1 1,1-1-1,-1-2 1,0 0 0,-1 2-1,1 1 68,0-1 0,-3 3 0,4 0 0,2 2 0,1 4 1,-1 4-1,-3 4-55,-2 2 1,0 0-1,-2 3 1,2-1 0,2 1-1,3 2 1,2 1-1,1 1 1,1-2 0,-1-4-68,1-4 0,-1-3 0,0-2 0,1 0 0,-1 0 0,1-2 0,-3-3 0,0-4 0,-4-4 0,-1-2 0,0 1 281,-1 0 0,-1-1 1,-5 1-1,0 0 1,0-1-261,0 1 1,0 7-1,0 7 1,0 8 0,0 5-1,0 2 1,0-1 0,0 0-1,2 1 1,1-1 61,2 0 0,4-4 1,-2-2-1,1-2 0,3-2 1,2-3 222,1-1 0,-4 0 1,-1 0-1,2-1 1,2-3-1,2 0 1,-1 0-1,-1 1 1,-2 0-1,-1-2-260,1 2 1,1 1 0,3 2 0,-1 0 0,1 0 121,-1 0 1,-4 0 0,-2 2 0,-2 3 0,-1 3 0,0 1-1,1 1-171,2 1 1,-3-4 0,3-1 0,0-1-1,0 0 1,3-2 0,2-2 389,1-1 1,-4-1 0,-2-4-1,0-5 1,-2-2 0,2-3-1,0 1 1,3-1-263,2 1 0,0 4 0,-2 2 1,-1 2-1,1 3 0,2 0 0,1-1 1,0 0-1,1 0 0,-1 3 0,1 2-52,-1 4 0,-1-2 1,-2 7-1,-3 1 1,-2 2-1,-2 1 1,-3 1-1,-1-1 1,0 1-1,0-1 1,-1 0 2,-4 1 1,-2-1-1,-4-1 1,2-2 0,-3-3-1,0 0 1,-3-1 21,1-1 0,-1-8 0,1-6 0</inkml:trace>
  <inkml:trace contextRef="#ctx0" brushRef="#br0">11696 12863 7748,'-9'-6'218,"1"-4"0,1-3 1,4-1-1,2 0 1,1-1-1,0 1 174,0-1 0,6 1 0,4 1 0,2 2 0,1 1 0,-2 1 0,-1 1 1,1 3-1,2 3 0,0 6 0,-4 4 0,-4 8 0,-3 6 0,-2 7-456,0 3 1,0 6-1,0-3 1,0 2-1,0 1 1,0-1-1,0-2 1,0-1-1,1-1 1,2-1 0,2-1-1,-2-4-1011,-1-3 1,-2 2-1,2-9 1,1-6 0,2-9-1,-2-10 1231,-2-5 0,-2-1 0,-2-1 1,-4 3-1,1 0 0,-1 3 1,3-1-1,-1 1 0,-2-1 1,1-1 481,0-2 1,1-1 0,5-1 0,1 1 0,4 1 0,5 2-1,3 1 1,1 1 0,0 1-563,1 3 0,4-1 0,2 1 1,1 2-1,4 1 0,-1 2 1,1 0-1,-4 2 0,-1 2 1,-2 6-1,0 3 0,1 1-206,-3 1 0,-6-1 0,-1 0 1,0 1-1,-2-1 0,-2 0 1,-1 1-1,-1-1 0,0 1-56,-3-1 0,-2-6 0,-3-5 0,-2-4 0,0-6 0,-1-1 0,4-3-17,2-2 0,1 4 0,0-1 0,0-1 0,0-2 329,0-1 0,6 1 1,3 3-1,4 4 1,3 1-1,2 0 0,1 2 1,-1 2-1,-2 1 1,0-2-84,3-3 0,-2 4 0,6-4 0,-2 3 0,-4 2 1,-1 0-1,-2 0 0,1 0 0,-1 0 0,1 0 218,-1 0 1,0 0 0,-1 2 0,-3 3 0,-5 4-796,-4 4 1,-1 1 0,0 1 0,0-1-1877,0 0 0,7-6 2410,2-3 0,4-3 0,1-2 0</inkml:trace>
  <inkml:trace contextRef="#ctx0" brushRef="#br0">12631 12820 7748,'0'-10'421,"2"2"1,1 0-1,4 0 1,-1-3-1,2 0 1,0 0-1,3 3-303,2 1 1,1-2-1,1 2 1,-1-1-1,1-1 1,-1-1-1,0 2 1,1 2-1,-1 1-118,0-1 0,-6-2 0,-1-7 0</inkml:trace>
  <inkml:trace contextRef="#ctx0" brushRef="#br0">11596 12791 7780,'-7'8'2836,"-2"-3"-2610,2-3 1,2-2 0,10 0 0,5-2-1,4-3 1,4-3 0,3-1 0,1-1 0,5 0-1,3 1 1,4 1 0,0 1 0,-1 3 0,2-1-2195,2 0 1436,-5 0 0,8 5 0,-6 0 532,-2 0 0,4 7 0,1 1 0</inkml:trace>
  <inkml:trace contextRef="#ctx0" brushRef="#br0">1237 14388 8192,'0'-9'289,"0"-1"1,0-1 0,0-2 0,0-1 45,0-1 0,0 6 0,2-1 0,2 0 0,4 1 0,2 1 0,-2 3 0,-2 7 0,-2 6 0,-3 4 0,-1 4-267,0 4 0,0 2 0,0 7 0,0 1 1,0 2-1,0 2 0,0-1 0,-1 1 1,-3-1-1,0-1 0,0-3 0,3-3-76,1-2 0,0-7 0,0 3 0,1-6 0,4-4 0,3-7 0,2-6 0,-1-7 1,3-4-1,0-7 0,3-6 19,-1-5 1,5-8 0,1 3 0,-3-1 0,1-1 0,-1 1 0,2-1 0,-1 1 0,-2 0 0,-2 1 0,-1 5 0,-2 6-441,-1 7 1,-7 3 0,2 2 0,-5 1 0,-3 5 0,-4 8 0,1 8-861,0 5 0,1 6 0,3 0 1289,-3-1 0,4 4 0,-6 1 0</inkml:trace>
  <inkml:trace contextRef="#ctx0" brushRef="#br0">1769 14604 8192,'0'6'1341,"0"-6"-1070,0-8 1,2-4-1,1-3 1,4 1 0,-1-1-1,2 1 1,-2 0-1,1-1 1,-4 1 92,-1 0 1,-2 4 0,0 0-392,0-1 0,-5 6 0,0 5 0,2 8 0,1 5 0,2 2 0,0-1 0,0 0 0,0 1 0,0-1 0,0 0 0,0 1 1,2-1-1,1 1 0,3 1 0,1 1 1,1 2-1,-2-1 0,2 0 0,-2-1-21,1 2 0,2 2 0,-2-3 0,-1 3 0,1-1 0,-3 1 1,1-3-1,0-1 0,-2 1 0,-1 1 0,-2-1 64,0-2 1,0-7-1,-2 1 1,-3-1 0,-4-1-1,-4-3 1,-1-3 0,-1-2-166,1 0 0,0-2 0,-1-3 0,1-4 0,-1-4 0,3-1 0,0 1 0,4 2 1,2 1 64,3-1 0,1 3 0,2-2 1,2-1-1,3 0 0,4 0 1,4 3 202,1 1 0,1 1 0,-1 3 0,1-2 0,-1 2 0,0 1 0,1 0 0,-1-1-104,0-2 1,-4-1-1,0 3 1,1-2-1,0 0 1,0 1-1,-3-3 1,0 1-1,0-1 1,2 3-1,-1-1-130,1 0 0,0-5 1,2 4-1,0 0 1,-3-2-1,2 0 1,2-4-1,1 1 1,1 0-1,1 1 0,1-1 1,3-3-9,-3-5 1,1 3 0,-1-5 0,4 0 0,0-3 0,0-1 0,-4-3 0,-1 1 0,-1-3 0,-1-1 0,-1 1 0,-2 1 284,-1 0 1,-7 2 0,2 2 0,-4 2 0,-1 3 0,-1 4-1,-3 3 1,-2 5 0,-2 1 0,-3 4 0,-2 2-98,-1 1 0,-1 1 0,1 6 0,0 5 0,-1 8 0,2 2 1,2 4-1,2 1 0,-1 1 0,0 1 0,2 0 0,2 1-144,3 4 1,1-2 0,2 5 0,0-2 0,0-3-1,0-2 1,2-3 0,3-1 0,4-5 0,4-4-1,1-5 1,1-4 148,-1-5 1,1-2 0,-1-1 0,0-1 0,1-6-1,-1-5 1,-1-6 0,-2 0 0,-3 2 0,-2 2-1,-1 0-22,2-1 0,-6 1 0,6 1 0,-1 3-180,4 6 1,-2 4 0,1 3 0,2 2 0,2-1 0,2 1 0,-1 2 0,0-1 0,1 0 0,-1-1 93,0 2 0,1-4 0,-1 5 0,-1 0 1,-2-2-1,-3 2 0,0-1 0,0 1 1,2 0 199,-2 3 0,3 2 1,-6 1-1,-2 2 0,-1 2 1,-2 2-1,0 1 1,-2 2-1,-1-1 0,-2 3 1,0 3-317,-1 0 0,3 1 0,-5-2 1,1-3-1,4-3 0,1-2 0,2 1 1,0-3 153,0-1 0,7-14 0,1-4 0</inkml:trace>
  <inkml:trace contextRef="#ctx0" brushRef="#br0">2834 14316 8138,'0'-19'440,"0"-2"0,0 1 0,0-1 0,0 3 1358,0 2-2005,0 8 1,0 3 0,0 10 0,0 5 0,0 3 0,2 1 0,1 2 0,2 3 0,-1 5 0,1 3 0,0 2 0,0 0 206,1 0 0,2-1 0,7 1 0</inkml:trace>
  <inkml:trace contextRef="#ctx0" brushRef="#br0">3007 14676 8128,'9'0'134,"1"0"0,1 0 0,0-2 0,0-2 0,-1-6 0,0-3 0,-1-3 0,-1-1 0,0-6 252,0-4 1,-3 0 0,5-10 0,-1 0 0,1 1-1,-2-4 1,0-2 0,-2-1 0,0 1 0,-1 4 0,0 4-1,0 6-388,-2 4 0,-1 3 0,-4 8 0,-3 3 0,-4 7 0,-4 8 1,-2 8-1,3 6 0,1 5 0,1 5 0,0 3-347,2 0 1,2 3-1,6 0 1,0 0-1,0 0 1,0-1-1,0 0 1,0 1-1,2 0 1,2 0-1,6-5 1,4-4 132,6-7 1,-3-3 0,5-3 0,-1-3 0,-3-6 0,-1-4 0,-1-4 0,0-6 0,-3-3 0,-2-3 0,-3-1 0,-3-3 617,-3 3 1,-2-1 0,0 1-1,0-2 1,0 1 0,1 2-1,3 2 1,2 1 0,2 3-284,3 5 0,2-1 0,3 1 1,1 2-1,3 1 0,-1 2 1,0 0-1,2 0 0,0 2 1,-1 1-1,-2 2 0,-2-2-104,-2-1 0,1 3 0,-1-1 0,0 0 0,-2-3 1,-8 1 115,-8 3 1,-8-4 0,-2 6 0,-2-3 0,0 3 0,0-1-1,3 2 1,1 0 0,0 3 0,1 1 0,3-1-315,2-2 1,-1 1-1,4 4 1,-2 1 0,2-1-1,3-1 1,5-2-1,5-3 1,2-2 0,3-2 39,-1-3 1,1-1 0,-1-1 0,2-3 0,2-2-1,1-2 1,-2-3 0,-1-2 0,-3-1 0,-2-1-1,-1 1 1,-1-1 65,-1 1 1,0 1-1,-4 2 1,2 3-1,0 3 77,1 7 0,-2 4 0,-5 9 0,0-1 0,0 0 1,0 1-1,0-1 0,0 1 0,0-1 0,0 0 1,0 1 9,0-1 1,6-1-1,4-3 1,2-6 0,3-4-1,-1-4 1,1-6 0,-1-3-1,-1-1 174,-4-1 0,4 1 0,-3 0 0,2-1 1,3 1-1,-1-1 0,1 3 0,-1 1 0,0 1 1,1 0-1,-1 2 0,1 4-59,-1 2 1,0-3 0,2 0 0,2 2 0,1 3 0,-1 3 0,-4 4 0,-3 1 0,-1 1 0,-1 1 0,1 0 0,-2 1-59,-2 1 0,-1 3 0,-5-1 0,0 1 0,0-1 0,-1 0-146,-4 1 1,3-9 0,-3-6 0,5-8-1,5-5 1,5-1 0,3 0 0,1-1-56,0 1 1,1 4 0,-1 2 0,1 0 0,-1 2-1,0-2 1,1 2 0,-1-1 0,0 2 0,1 1 0,-1-1-1,1 2 239,-1 1 0,2-3 0,2 0 1,1 2-1,-2 0 0,-1 0 1,-1-2-1,-3 0 0,0 0 137,-3 1 1,-6-3-1,1 4 1,-8-2 0,-5 2-1,-4 3 1,-1 3 0,-1 4-1,1 1-230,0 3 1,-1 0 0,1 2 0,-1 0-1,3 3 1,0 0 0,4-1 0,0 0 0,2-1-1,0 1 1,2-1-180,3 0 1,1 1 0,1-1 0,4-1 0,5-3-1,3-6 1,3-2 0,1-4 0,2-2 0,-1-6-20,-2-3 1,-2-1 0,1 1 0,-3 2 0,0 1 0,-3-1-1,2-2 1,1-1 0,-1 1 372,-2 3 1,-4 4 0,3 8 0,-1 2 0,-4 6 0,0 3 0,0 1-322,2 1 1,1-3 0,-2 0 0,0-3 0,0 2 0,-1 1 0,0-1 0,3-3 0,1 0 0,1-2-1906,0 1 1,-3-3 2038,4-4 0,1 0 0,4 0 0</inkml:trace>
  <inkml:trace contextRef="#ctx0" brushRef="#br0">4776 14000 8062,'0'-21'283,"0"-3"0,-1-2 1,-3 2-1,-2 7 1,-2 6 1649,-3 6-2004,-2 10 0,5 3 1,2 8-1,1 3 1,-2 5-1,1 5 1,-2 3 70,0 1 0,-1 13 0,-6-1 0</inkml:trace>
  <inkml:trace contextRef="#ctx0" brushRef="#br0">5625 14100 7513,'-8'15'245,"0"4"1,5 3-1,-2 4 1,0 4-1,0 2 1,-1 4 0,0 2-290,-1 3 1,1 3 0,3-3-1,-2-2 1,2-6 0,1-4-1,2-5 1,2-5 0,2-5-1,6-4 1,3-5 0,1-5 43,1-5 0,-1-9 0,0-9 0</inkml:trace>
  <inkml:trace contextRef="#ctx0" brushRef="#br0">5812 14359 8163,'-22'0'87,"1"7"0,7 1 1,-2 1-1,-2 1 1,-3 3-1,0 3 1,-1 3-1,1-1 1,0-2-1,2-2 1,0 0 247,0 1 0,0-2 0,4-2 0,1-3 1,0 0-1,1 0-305,3 3 1,5-3 0,10 0-1,5-2 1,4-1 0,4 0-1,1 1 1,0 1 0,0 1-1,0-2 1,1 0 0,0-2 50,4-3 0,-1 4 0,-1 0 0,1-2 0,-1-1 0,2-2 0,0 0 1,-2-2-1,-1-3 0,-3-4 0,-2-4 0,-2-2-22,0 1 0,-1 0 0,-3-1 0,-5 1 0,-2-1 1,0 1-1,2 0 0,-4 1 0,-2 2 0,-6 3 0,1 0 1,-2 1-173,0 1 1,3 1 0,-3 7 0,0 1 0,2 3 0,-1 2 0,4 4 0,2 0 0,1 3 0,1-1 0,2 0-70,2 1 1,6 4-1,1 0 1,4-1-1,4-2 1,1-2-1,2-1 1,-1-2-1,3-3 1,3-1-1,0-4 1,0-2 194,-4-1 1,1-1 0,-6-4 0,-3-5-1,-3-4 1,-5-4 0,-2-1 0,-2 0 0,-4 0-1,-5-2 1,-5-1 0,-2-2-33,-3 1 0,-4 3 0,-2 5 0,-1 1 0,-4-1 0,-1 3 0,0 2 0,1 5 1,2 4-1,0 2 0,2 4 0,3 5-502,3 2 0,3 3 0,3 1 0,6 1 0,2 3 521,2-3 0,6 5 0,2 1 0</inkml:trace>
  <inkml:trace contextRef="#ctx0" brushRef="#br0">6388 14503 8266,'0'-14'170,"0"0"0,0-1 1,0 1-1,-2 1 1,-1 2-1,-2 1 0,0 1 2083,-1 1-2245,4-5 0,-6 11 0,5-4 0,-2 3 0,2 3 0,1 6 0,2 5 0,2 4 0,1-1 0,4 0 0,1 1 0,3-1 1,2 1-1,1-1 0,0 0 0,1 1 0,-1-1 0,0-1 0,2-2-80,4-1 1,-3-7 0,6 2 0,-3-4-1,0-1 1,-1 0 0,0-1 0,0-6-1,0-6 1,-1-4 0,-4-2 0,-3 0 103,1-1 1,-6-4 0,-1 5 0,-4 2 0,-1 1 0,-1 1-1,-4 2 1,-5 4 0,-1 6-60,2 6 1,-3 0 0,8 7 0,0 1 0,3 2 0,1 1 0,0 0-1,0 1 1,1-1 0,3 1 0,2-1 0,2 0 27,3 1 1,7-2 0,1-2 0,-1-3 0,-1-2 0,1-3-1,1-1 1,-1-2 0,-2 0 0,-2 0 0,0 0 0,1-2 159,-1-3 0,-6-3 0,-2-6 0,-1 0 0,0-1 0,-2 1 0,-1 0 0,-2-1 1,0 1-1,0-1 0,0 1-192,0 0 1,-2 6 0,-1 1 0,-2 4 0,2 3 0,3 6-8,5 6 1,-2-3 0,7 1 0,-1 1-1,1 0 1,-1 0 0,4-1 0,3 0 0,3-1-1,1-1 1,-1 0 0,0-1 52,-1-1 0,2-1 0,-1-5 0,-1 0 0,0 0 1,-1-2-1,2-1 0,-1-3 0,-4-2 0,-2-4 0,-4 0 138,-2-3 1,-1 1 0,-5-1 0,0 1 0,0 0 0,0-1 0,0 1 0,-2 1-166,-3 3 0,2 4 1,-5 8-1,2 2 0,4 6 1,4 3-1,4 1-47,2 1 0,2-1 0,3 0 1,-2-1-1,-2-2 0,3-1 1,0 0-1,3-1 0,-1 1 0,0-1 1,1-1-1,-1-3 129,1-3 0,-1-2 1,0 0-1,1 0 1,-1-2-1,-1-3 0,-2-3 1,-3-1-1,0-1 1,-1-1-1,-1-2-37,-3-1 1,-1-1 0,-1 1 0,3 0 0,0-1-1,0 1-132,-3-1 1,-1 9 0,0 6 0,0 8-1,2 5 1,1 1 0,2 1 0,-2-1 90,-2 0 0,-1 2 0,2 0 1,1 0-1,4-3 0,-1 0 0,2 0 1,0 0-1,2-2 0,-1-3 1,1-2 62,1-3 1,2-1 0,1-2-1,-1-2 1,-2-3 0,-1-4-1,-1-4 1,1-1 0,-2-1-1,0 1 1,-2 0 0,2 1 175,0 3 1,-3-3 0,3 4-1,0-4 1,0-1 0,3 1 0,2 3-1,1 5-245,1 4 0,-6 1 0,1 0 1,1 1-1,2 4 0,1 5 1,1 3-1,-2 1 0,-2 0-75,-2 1 1,-5-6 0,0 1 0,-2 1 0,-2-1-49,0-5 1,2-2 0,1-13 0,2-1-1,-2-2 1,0-1 0,0-1 0,4 1 0,-1 0-1,2-1 164,0 1 1,-5 4 0,3 2-1,1 2 1,2 3 0,4 1-1,2 4 55,-1 2 1,-4 0 0,-1 5-1,2 2 1,1 2 0,-1 0-1,-2-2 1,3-1 0,0-1-1,3 1 1,-1-2 50,1-2 0,-1-1 0,0-5 1,1 0-1,-1 0 0,0 0 1,1 0-1,-1-1 0,1-4 0,-1-5 1,0-3-1,-1-1-282,-3 0 1,3-1 0,-4 2-1,2 2 1,1 2 0,-3-1-1,1 0 1,-2 4 15,-4 4 1,0 1-1,-1 10 1,2 3-1,-2 0 1,0 3 0,0-1-1,2 1 1,0-1-1,1 0 1,2 1-1,2-1-477,-1 1 0,1-6 1,4 1-1,1-1 1,-1-1-1,1-3 1,-1-3 609,0-2 0,1 0 0,-1 0 0</inkml:trace>
  <inkml:trace contextRef="#ctx0" brushRef="#br0">8589 14043 8196,'0'-22'405,"0"-4"1,-2 7 0,-1 1 0,-2 2 316,2 2-1209,1 6 487,2 1 0,0 20 0,0 3 0</inkml:trace>
  <inkml:trace contextRef="#ctx0" brushRef="#br0">8905 14057 8156,'5'-19'121,"1"0"1,1 0 0,1 0 0,0-1 0,3 4-1,2 4 1,1 2 0,1-1 131,-1-2 0,-4 5 0,-1 3 0,2 4 0,2 1 0,0 1 0,-4 6 0,-4 7 0,-3 8 0,-2 6 0,0 0 0,0 1 0,0 1 0,0 2-326,0 2 1,-2 1 0,-1-3 0,-2 2 0,2-2 0,1-2 0,2-1 0,0 0-1,0-2 1,0-3 0,0-5 0,2-3-1365,3-2 0,3-6 0,6-3 1437,1-3 0,5-15 0,3-3 0</inkml:trace>
  <inkml:trace contextRef="#ctx0" brushRef="#br0">9322 14230 8156,'-1'8'216,"-4"-2"0,-5-1 0,-2 0 0,-3 0 0,1 1 0,0 2 0,-2 2 0,-2-1 0,-3 1 23,-1-2 1,-1 5-1,-2-5 1,1 1 0,-2-1-1,1 0 1,1-1-1,5-1 1,3-3 0,1 0-421,1 2 0,6-2 1,5 5-1,6-1 1,6-2-1,6-1 1,2 3-1,3-1 1,-1 2 26,2 0 1,-4-5 0,7 4 0,2-2 0,1 1 0,2 0 0,-1 1 0,1-4 0,0-1 0,1-2 0,2 0 0,3 0-66,2 0 0,-5-2 0,3-3 1,-1-3-1,-1-3 0,-2-2 1,-6-3-1,-5 0 0,-6 0 0,-3 2 1,-3-1-1,-1-1 613,-4-3 1,-8 3 0,-6-3 0,-5 3 0,-5 3 0,-1 2 0,-4 3 0,0 2 0,1 3 0,1 1 0,0 2 0,2 0-249,2 0 0,4 0 1,4 2-1,0 1 1,4 3-1,2 2 0,3 3 1,1 2-1,2 1 1,2 1-1,3-1 0,4 1-269,4-1 0,1-1 1,1-2-1,1-1 1,1-1-1,3-1 1,-1-1-1,0-3 1,0 1-1,-1-2 1,-2-1-1,-2-2 89,0 0 1,1-6 0,-1-4 0,-1-3 0,-3-1 0,-4-1 0,-1 1 0,0 0 19,-2-1 0,-2 6 1,-1 2-1,0 6 1,0 7-1,0 5-226,0 4 1,5-1 0,2 0 0,1-1 0,1-2 0,1-1-1,1 1 1,3 0 0,4 1 239,-1-3 0,6 1 0,-1 4 0</inkml:trace>
  <inkml:trace contextRef="#ctx0" brushRef="#br0">10071 14244 8121,'0'-14'292,"-2"-2"1,-1-2 0,-2-1 0,0 2-1,0 1 1,-1 1 0,0 1 0,-2 1-1,0 2 199,-4 1 0,4 7 0,0-3 1,0 1-1,0 2 0,-1 4 0,1 7 1,3 5-1,3 1 0,2 1-624,0-1 0,0 5 0,0 1 0,2-1 0,1 0 0,2 2 0,0 1 0,1 2 0,4 0 1,1-2-1,0 1 0,-1-2 36,1-1 0,7 0 0,2-6 0,1 0 0,2-1 0,-1-3 0,5-5 0,3-4 0,4-2 0,0-6 0,-1-7 0,2-9 121,2-4 1,-7-2 0,1-1 0,-7-2 0,-3-1 0,-4-1 0,-2 0 0,-6 1 0,-4 1 0,-5 3 0,-5 5 0,-4 5-99,-4 3 0,-3 6 0,-2 2 0,-3 2 0,1 4 1,-3 6-1,3 5 0,-1 4 0,3 1 0,4 1 0,3 1 1,3 1-177,1 2 1,2 5 0,5-3 0,0 0 0,0 1 0,2 1 0,3 2 0,6 1 0,5-1 0,5-2 0,1-2 0,4-2-339,1 2 0,2-5 0,1 1 0,2-4 0,0-5 588,-5-2 0,8 6 0,-4-4 0</inkml:trace>
  <inkml:trace contextRef="#ctx0" brushRef="#br0">10862 14316 8113,'0'-9'689,"1"-1"0,3 2 1,0 5 601,0 8-1485,-3 6 0,-1 5 0,-1 3 0,-3 5 1,-2 5-1,0 4 0,-2 6 194,0 2 0,-8 9 0,-7 1 0</inkml:trace>
  <inkml:trace contextRef="#ctx0" brushRef="#br0">1194 15712 7950,'13'-2'164,"-2"-1"1,-3-3-6,-2-2 0,-1 6 0,-5 2 0,0 8 0,0 5 0,-2 3 0,-1 2 0,-2 1 0,2 0 0,2 0 0,1 2 0,0 0 0,0 1 0,0-1 0,0 1-350,0 1 1,0-6-1,0 2 1,1-3-1,2-1 1,2-1-1,0-1 1,0-2-1,0-1 1,-1-1-1222,3-1 1,-7-3 1411,0-10 0,-7-3 0,-7-6 0</inkml:trace>
  <inkml:trace contextRef="#ctx0" brushRef="#br0">1122 15784 7754,'-10'-15'0,"1"1"0,-1 0 0,1-1 0,1 1 0,0-2 0,1-2 0,1-1 0,3 2 0,1 1 247,2 1 1,0 1 0,0-1 0,0 1 0,2 0-1,1-1 1,3-1 0,4-1 0,4-1 0,4 4 0,-1 3-1,1 1-150,1 2 1,-1 0-1,4 5 1,0-2-1,-1 2 1,2 3-1,-1 5 1,2 4 0,0 4-1,-2 3 1,-1 2-1,-3 2-227,-2 3 1,-2-4-1,-1 5 1,-2 0 0,-3 0-1,-2 0 1,-4 1-1,-5 1 1,-7 0 0,-3-4-1,-3-1 1,-3-2-60,-5 2 1,-3-5-1,-2 1 1,1-4 0,-1-5-1,2 0 1,1-2-1,4 1 1,1-4 0,3-1-1,2-2 189,2 0 0,6-7 0,2-1 0</inkml:trace>
  <inkml:trace contextRef="#ctx0" brushRef="#br0">1338 16072 7950,'14'12'78,"1"-2"1,-1-5-1,-1-5 1,-2-5-1,-3-5 1,0-2 0,0-3-1,3 1 1,2-2-1,1-2 194,1-1 0,-1-5 0,0 5 0,1 0 0,-1 0 1,1 1-1,-1 4 0,0 2 0,1 3-292,-1 1 1,-6 3 0,-3 10 0,-4 4-1,-1 4 1,2 0 0,1-2 0,4-1-23,1 1 1,1 0 0,4 0 0,-2-3 0,-1-1-1,1-4 1,2-1 0,0-1 0,-2 2 0,-2 2-1,3-2 1,-1-3-48,-2-4 1,4 0 0,-5-5 0,2-2-1,-2-2 1,-2-2 0,-3 1 0,-1 0 0,-2-1 40,0 1 0,-5 4 0,-1 2 0,-2 3 1,-2 7-1,2 6 0,3 5 26,4 1 1,1-3-1,1 2 1,4 3 0,3 0-1,2 0 1,-1-1 0,3-1-1,0-1 1,4-2-1,2-3-821,1-2 1,-5 1 0,-4-4 842,1 2 0,2-1 0,1-4 0</inkml:trace>
  <inkml:trace contextRef="#ctx0" brushRef="#br0">1741 15626 7996,'-8'-15'65,"-4"1"1,6 1 0,0 2 0,1 3 0,6 3 0,7 5-163,5 3 1,3 8 0,2-1 0,3 3-1,1 3 1,2 1 0,0 3 0,1-3-1,4 1 1,3-2 0,0 0 0,-1-3 64,-3-1 1,6 1 0,-1 0 0,-1-4 0,-1-4 0,-4-3 0,-3-2-1,-5 0 1,-3 0 0,-3-2 0,-3-3 529,-6-4 0,-4-4 1,-4-1-1,-6 1 1,-3 2-1,-1 3 0,-1 1 1,1 3-1,0-1 1,-2 0-470,-4 2 0,9 1 0,-3 4 0,1 3 0,0 4 0,0 4 1,2 3-1,3 2 0,2 2 0,3 1 0,1 0 0,2-2-156,0 2 0,2-5 0,2 3 0,6-3 0,3-3 0,1-4 0,2-4 0,2-3 0,3-2 0,-1-2 0,3-4 0,-2-7 86,-1-5 0,0-9 0,-6 0 1,0-5-1,1-2 0,-1 1 1,-1-2-1,-2-2 0,-3-1 1,-2 1-1,-2 3 0,-3 5-60,-1 6 1,0-3-1,-1 8 1,-3 7-1,-2 10 1,0 9-1,-2 6 1,1 4-1,1 2 53,3 3 1,1 1-1,2 4 1,0 0 0,0-3-1,2-1 1,1 2 0,3 1-1,2 2 1,2-1 0,-1 0-1,1-3 46,1-1 0,2-5 1,3 4-1,2-4 1,1-5-1,-2-4 1,-1-4-1,-1-2 0,-1-3 1,0-2-1,1-4 1,-2-5 103,-4-3 1,-1-6-1,-5 0 1,2 0-1,-2 0 1,1-1-1,-1 3 1,2-1-1,-2 1 1,0-2-1,0 1 27,2 2 0,6 2 1,-1 1-1,3 3 1,1 5-1,0 4 1,2 1-1,2 1 1,3 4-1,-1 5 0,1 3-100,-3 1 0,3 2 1,-2 3-1,-3 3 0,-3 2 1,-5-1-1,-2-1 0,-3-1 1,-1 0-1,-4-4 0,-3-1 1,-6-1-113,-6-1 1,-1-6 0,-4-3-1,-1-3 1,2-2 0,-1 0-1,1 0 1,1 0 0,2 0 0,2-2 82,2-3 0,-7-3 0,-2-6 0</inkml:trace>
  <inkml:trace contextRef="#ctx0" brushRef="#br0">3179 15913 8182,'0'-14'100,"0"-2"1,2-2 0,1-1 0,3 2 0,1-1 0,1 0 0,0-2 0,1-1 171,-1 0 1,4 0 0,-6 4 0,0-2 0,1 1 0,-4 2 0,-1 2-1,-2 2 1,-2 8 0,-1 8 0,-4 9 0,1 5-307,0 1 0,-4 8 0,5 0 0,2 5 0,1 0 0,2-3 0,0-3 0,0-2 1,2 0-1,3-2 0,4-3 0,4-4-73,2-6 1,-1-1-1,2-5 1,3 1-1,4-6 1,-1-6-1,-1-6 1,-2-4-1,0-3 1,-3 0-1,-3-1 1,-5 1-220,-2 0 0,-1 2 0,-5 5 0,0-1 0,0 1 0,-2 1 380,-2 4 1,2 9 0,-3 9-1,4 4 1,1 1 0,0 2 0,0 2-1,0 1 1,1-1 0,2-2-1,4 0-40,1 3 1,1-3-1,7 3 1,2-4 0,1-4-1,0-2 1,1 1 0,0-2-15,3-3 0,1-4 0,4-1 0</inkml:trace>
  <inkml:trace contextRef="#ctx0" brushRef="#br0">3870 15410 8182,'0'-23'99,"0"4"1,0 3 0,0 2 0,-2 1 0,-3 5 0,-3 8 0,-1 8 86,-1 5 1,5 6 0,-3 2-1,2 1 1,1 4 0,0 3 0,-1 3-1,0 1 1,-1-1 0,4-2-1,2-1 1,1 0-273,0 0 0,0-2 0,0-3 0,0-5 0,0-3 1,1-2-1,4-1 0,5-3 0,2-7 0,3-5 1,-1-4-1,2-4-154,3-6 1,-3 2 0,2-5 0,-5 5 0,-4 2 0,1 3-1,-4-1 367,-6 2 1,-1 3 0,-9 10 0,-1 5 0,-2 3 0,-1-1 0,1 0 0,2-3 0,3 2 0,0 1 0,1-1-190,1-2 1,1 1 0,5 4 0,0 1 0,2-3 0,1 0 0,3-4 106,2-2 0,2-1 0,4-5 0,1 1 0,-1 3 0,0 0 0,1 0 0,-1-3 0,1-1 0,-1 0-124,0 0 1,1-5 0,-1 1 0,0-1 0,1-2 0,1-1 0,1-1 0,3-1 0,-3 1 0,-1-1 0,-1 0 0,-3-1-1180,-2-2 0,6-1 1258,-6 0 0,12-1 0,-6 1 0</inkml:trace>
  <inkml:trace contextRef="#ctx0" brushRef="#br0">4345 15352 6605,'-5'-9'0,"-2"1"0,-1 1-240,-3 4 1,5 3 0,1 5 239,3 4 0,-4 4 0,-2 2 0</inkml:trace>
  <inkml:trace contextRef="#ctx0" brushRef="#br0">4301 15410 7570,'8'0'-459,"-1"0"0,-7 0 0</inkml:trace>
  <inkml:trace contextRef="#ctx0" brushRef="#br0">3942 15741 8182,'6'-23'53,"-3"-2"1,5 4 0,0 0 0,-1-1 0,-1-1 0,-3-1 0,-1 0 0,-2 2 0,0 0-1,-2 1 1,-2-1 0,-6 1 0,-3 2 27,-1 6 1,-1 0-1,1 7 1,-2-1 0,-2 1-1,-1 4 1,2 5-1,1 7 1,0 3 0,-2 3-1,-1 3 1,3 7-39,5 6 1,-2-2-1,5 5 1,-2 0-1,2 2 1,2 0-1,3-4 1,1-2-1,2-3 1,2 1-1,3-3 1,4-5-22,4-7 1,6-9 0,2 0-1,1-5 1,4-7 0,1-7 0,0-9-1,-1-4 1,-2-3 0,0-4-1,0-4 1,-2-4 30,-1-1 1,3 0-1,-5-2 1,-1-1-1,-2-2 1,-2 2-1,0 2 1,-1 4-1,-2 4 1,-3 1-1,0 6 1,-1 6-10,-1 9 0,-1 11 1,-5 4-1,-2 11 1,-1 7-1,-3 3 1,-1 4-1,-1 2 1,2 4-49,0 2 0,-4 6 1,5-2-1,0 4 0,1 0 1,-1-3-1,2 1 1,1 2-1,2 1 0,0-1 1,2-4-1,2-4-53,6-6 1,4-8 0,6-3-1,2-6 1,2-6 0,0-5-1,1-6 1,3-9 0,0-7-1,0-5 1,-3-2 0,-1-1 34,2-4 1,-5-1-1,-1-5 1,-1 2 0,1-2-1,-3-2 1,-2-1-1,-4 1 1,-2 2 0,1 2-1,-2 0 1,-3 1 33,-4 3 1,-1 6 0,0 4 0,0 4 0,-1 6 0,-4 4 0,-3 7 0,-2 6 0,2 7 0,0 4-20,0 6 0,4-3 1,-6 7-1,0 2 0,1 1 1,1 2-1,0-1 0,2 1 1,-2 2-1,1 1 1,1 1-1,3-1-9,1-2 0,2-2 0,0-3 0,0-1 0,0 0 0,2-3 0,2-5 0,8-6 0,3-4 0,5-4 0,-3-4 1,-1-3 0,0-6 0,2 1 0,1-2 0,-1-3 0,-2 1 0,-2 1 0,-1 2 0,-2 3 0,-3 0 88,-2 0 0,-2 5 1,-9-2-1,-5 3 0,-3 4 1,-1 1-1,0 2 0,-1 0 1,1-1-400,-1 1 1,1 5 0,1-4 0,2 2 0,3 3-1,3 2 1,7 0 296,6-3 0,5 1 0,3-6 0,1-1 0,4 1 0,0 0 0,1 0 0,-1 0 0,1-1 0,-1 1 0,0 0 0,-2 0 111,2-2 1,-5 3-1,3 1 1,-3 1 0,-2 3-1,-1 2 1,-3 1-1,-5 2 1,-4 2 0,1 1 46,3-2 0,-4 4 0,4 0 0,-3 1 1,-2 4-1,0 1 0,0 2 0,0 1 1,0 2-1,0 3 0,-2 1 0,-1 0-32,-2 1 1,-5-5-1,4 2 1,-2-6-1,-2-4 1,1-6-1,-1-5 1,-1-5-1,-2-2 1,-1-3-1,-1-3 1,3-4-106,2-6 1,-3-3 0,4-3 0,-4-3 0,-1-3 0,-1-2 0,2 0 0,2-2 0,3-1 0,0-2 0,2 2 0,-1 1-2311,4 2 1,2 7 2317,1-2 0,0 3 0,0 1 0</inkml:trace>
  <inkml:trace contextRef="#ctx0" brushRef="#br0">5769 15899 8166,'-6'-13'118,"-2"2"1,-2 1 0,2-1 0,2-2 0,2-1 0,3 0 0,1-1 122,0 1 0,6-1 0,4 1 0,3-2 0,3-1 0,1-4 0,4 0 0,1-1 0,4 1 0,1 0 0,2 3 0,-2 2 0,-1 2 0,-2 1 0,-1 4 0,1 4-201,0 3 0,-6 4 0,0 4 0,-6 7 0,-4 6 1,-1 4-1,-4 2 0,-1 2 0,-2 1 0,0-3 0,0-2 1,0-3-294,0-2 1,0-2 0,0-5 0,0-6-1,0-10 1,0-8 0,0-4 156,0-2 1,0-5 0,0 3-1,1 0 1,2 0 0,2 2-1,0 0 1,0 0 0,1 1-1,1 2 186,-1 2 0,5 1 0,-1 3 0,3 5 1,1 4-1,0 1 0,1 1 0,-1 4-32,0 5 0,1 3 0,-1 1 0,1 0 0,-1 1 0,0-1 0,1 1 0,-1-1 1,1 0-1,-1-1 0,0-2 0,1-1-29,-1 1 1,0-4 0,2-3-1,2-2 1,1-2 0,-1 0-1,-2-2 1,-3-2 0,-2-6 0,-2-1-1,1 0 1,-2 1 49,-3-1 0,-2-2 0,0-1 1,2-1-1,-3 2 0,-6 4-91,-5 4 1,2 5-1,3 5 1,4 4-1,4 4 1,6 2-24,3-1 1,1 0 0,1-1 0,-1-2-1,0-3 1,1 0 0,-1-1 0,0-1 0,1-1-1,-1 0 1,1 0-1308,-1-2 1,0-2 1341,1-1 0,-7 0 0,-2 0 0</inkml:trace>
  <inkml:trace contextRef="#ctx0" brushRef="#br0">6834 15525 8151,'14'-10'48,"-1"1"1,-2-1 253,-2 2 1,-4 2-228,5 6 0,-7 1 0,2 4 0,-4 5 0,-1 2 0,2 3 0,1-1 0,2 1 0,-2-1 0,0 0 0,1 1 0,2-2 0,0-2 0,2-2 0,0 1 0,2 0 0,0-2 0,-1-2 0,1-1 0,-1 0 0,1-1-75,1 0 0,2-3 0,1-1 0</inkml:trace>
  <inkml:trace contextRef="#ctx0" brushRef="#br0">6747 15194 8151,'-8'-6'96,"-3"1"0,6 0 0,4 10 0,4 6 0,6 3 0,4 1-15,2-1 0,-1 1 0,0-3 0,2-1 0,2-3 0,1 0 0,-1-1 0,-2 1 0,-2-2 0,0 1-189,1-4 1,-2-8 0,-4-5-1,-6-2 1,-6-4 0,-6-2-1,-4-1 1,-3 1 0,-2 2 0,-2 2-1,-1 0 20,0-1 0,-5 2 0,4 4 1,0 4-1,1 3 0,2 2 1,-1 0-1,4 2 0,5 3 0,6 4 1,4 6-1485,1 4 1572,6-3 0,9 5 0,7-7 0</inkml:trace>
  <inkml:trace contextRef="#ctx0" brushRef="#br0">7323 15525 8151,'0'-10'60,"0"1"0,0-2 0,0-2 0,0-2 0,0 1 0,0 0 0,0-1 1,-2 1 1375,-3-1-1366,4 1 1,-10 4-1,4 2 1,-1 0-1,-3 2 1,-2 0-1,-1 2 1,-1 3-1,3 2 1,0 3-1,4 2 1,2 4-1,3 4 1,1 4-1,2 1 1,0 0-1,0 0 1,0 0-1,2 2 1,3 1-1,4 1 1,6-4-114,4-3 1,-2 0 0,6 0 0,-1 0-1,0-5 1,2-3 0,0-5 0,0-1 0,2-2-1,0-2 1,-2-2 0,-5-6-59,-3-3 0,-2-6 0,0 0 0,-1 0 0,-3-1 0,-5 1 1,-4 2-1,-1 1 0,0 1 0,-1 3 14,-4 2 0,2 5 0,-5 10 1,1 5-1,4 2 0,1 3 1,4-1-1,1 0 0,4 1-153,1-1 0,-4 1 1,6-3-1,1 0 1,0-3-1,1 2 1,-3 1-1,1-1 240,-2-2 0,5-5 0,-5 2 0</inkml:trace>
  <inkml:trace contextRef="#ctx0" brushRef="#br0">7280 15064 8123,'-15'-8'118,"6"-3"0,2 6 0,6 2 1,7 3-1,5 5 0,5 5 0,2 1 1,2 0-406,3-1 0,1-2 0,3 3 0,0-2 1,-1 1-1,1-2 287,-1-3 0,5 3 0,6 0 0</inkml:trace>
  <inkml:trace contextRef="#ctx0" brushRef="#br0">7697 15093 8635,'5'-14'0,"-1"-1"0,-2 1 0,-5 1 0,-7 4 233,-3 4 1,4 3 0,-1 2 0,-1 0 0,0 2-234,1 3 0,-3 3 0,5 6 0</inkml:trace>
  <inkml:trace contextRef="#ctx0" brushRef="#br0">8747 15352 7988,'0'-16'24,"0"-1"0,-2-3 1,-2 3-1,-6 1 1,-3 2 141,-1-1 1,-5 7 0,-1 2 0,1 1 0,0 0 0,-2 2 0,1 1 0,-1 4 0,3 3 0,2 3 0,3 3 0,2 2 0,3 3 0,2 0 0,3 1 0,1 1-161,2 1 0,5 7 1,1-2-1,4 1 0,4 1 1,4-2-1,1 1 1,0 2-1,2 1 0,1-3 1,2-2-1,0-1 0,0 0 1,-5-2-1,4 0 1,-4-2-1,-5-7 1,-4-1 0,-5-5-1,-7-4-27,-6-7 1,-6-2-1,-4-5 1,-3-3-1,1 0 1,-1-2-1,2 1 1,-1-2-1,1-1 1,2 1-1,2 0 1,4 1-97,2 3 0,1 0 0,-4 1 0,6 1 0,4 3 0,9 6 1,6 4 163,6 4 1,-3-2 0,5 4 0,-1-1 0,3 0 0,1-2-1,0 0 1,1 1 0,2 0 0,4 0 0,1-3 0,1-1 142,-1 0 1,-1 0 0,-3-1 0,1-3 0,0-2-1,-2 0 1,-3-2 0,-5 0 0,-3-4 0,-1 0 0,-3-3 70,-2 1 1,-4-1 0,-7 1 0,-4 1 0,-5 4-434,-2 4 0,4 10 1,3 4-1,3 4 1,2 1-1,0 1 0,0-1 1,0 2-1,0 2 1,2 3-1,3-1 0,4 1 49,4-3 0,1-2 0,2-2 0,2 0 0,1-1 0,0-3 1,1-5-1,-1-4 0,-2-1 0,-2-1 0,-6-6 188,-4-7 0,-3-1 1,-4-5-1,-1 0 1,-4 1-1,0 0 0,-5 0 1,0 0-1,-3 1 1,1 2-1,1 2 1,2-1-75,1 1 1,5 1-1,-3 2 1,2 1-1,4 1 1,6 1-1,5 3 1,4 3-1,1 2-6,1 0 0,1 0 0,1 0 1,4 0-1,1 2 0,2 1 0,0 2 1,0-2-1,0-1 0,0-2 1,0 0-1,0-2 150,-1-3 1,4-3-1,-5-6 1,2-2-1,-1-2 1,-3-2 0,0-3-1,-3-2 1,-1-2-1,-3-2 1,-2 2 0,-3 1-76,-3 2 1,1 2 0,-1-4 0,-3 4 0,-5 3 0,-7 4 0,-3 6 0,-3 2 0,-1 6 0,-3 4-1,3 6-197,1 4 0,6 3 1,1 2-1,-1 2 0,2 3 1,2 2-1,1 4 1,0 3-1,2 3 0,3 1 1,3 0-1,3 1-45,2 3 1,2 2 0,6 1-1,3 0 1,4-1 0,1-6-1,0-5 1,0-9 0,-1-4-1,0-7 1,-2-3 0,-4-8 177,-1-8 1,-8-3-1,-1-12 1,-3 1-1,1-1 1,-2 0 0,-1-1-1,-4 1 1,-1 2-1,-3 4 1,-1 1 0,1 1 452,3 1 1,-4 4-1,3 1 1,2 1-427,5 5 0,5-2 1,7 11-1,-1-1 0,0 1 1,1 1-1,1 1 1,1 0-1,3 1 0,-1 1 1,0-2-1,0 0 56,-1 0 1,2-3 0,1 3 0,0-2 0,0-3 0,-4-1 0,-1-2 0,-1-2 0,-1-2-1,1-4 1,-1-4 0,-1 0-156,-4-4 0,2-2 0,-6 4 1,-2-2-1,-1-2 0,-2-1 1,0 1-1,-2 2 0,-2 2 0,-4 0 1,-2 1-1,0 3-126,-1 5 0,3 4 0,-1 1 0,-1 1 0,1 3 0,1 2 0,1 4 0,4 4 1,1 3-1,2 3 0,0-1 125,0 0 1,7 5 0,2-3 0,4 1 0,2 2 0,-1-1 0,2-4 0,1-3 0,4-2 0,0 0 0,0-1 0,-4-3 76,-1-5 0,5 3 0,2 0 0</inkml:trace>
  <inkml:trace contextRef="#ctx0" brushRef="#br0">10143 15050 8569,'0'-14'0,"0"-1"0,0 1 0,0 0 0,0-1 0,1 1 113,4-1 0,3 7 0,6 4 0,1 2 0,-1 2 0,2 0 0,2 2 0,1 2 0,-2 6 0,1 3 0,0 3 0,1 3-2776,-2 5 2663,-1 3 0,5 2 0,1 0 0</inkml:trace>
  <inkml:trace contextRef="#ctx0" brushRef="#br0">10718 15395 7988,'0'10'186,"-2"0"1,-1 1 0,-2 2 0,1 1 0,-1 2 619,0 3-903,-6-3 0,8 11 0,-5-3 1,0 5-1,1 3 97,1 2 0,-5 12 0,3-1 0</inkml:trace>
  <inkml:trace contextRef="#ctx0" brushRef="#br0">11682 15280 8125,'0'-9'112,"2"-1"0,1-1 1,3-2 208,2-1 1,-3 4 0,4 1-1,3-3 1,-1 3 0,-2 4 0,-4 11-1,-3 10 1,-2 8-184,0 4 0,-7 7 0,-2 3 1,-4 5-1,0 4 0,2 1 1,1-2-1,-1 0 0,0 1 0,0-1 1,3-4-1,2-7-1048,2-5 0,3-8 1,1-2-1,1-6 910,4-4 0,3-10 0,7-8 0</inkml:trace>
  <inkml:trace contextRef="#ctx0" brushRef="#br0">11668 15295 8117,'0'-21'101,"0"5"0,1-3 0,2 3 1,4 1-1,1 1 0,3-2 0,2-2 1,1-1-1,2 2 0,2 1 0,2 1 134,3 1 1,-1-1-1,4 3 1,-4 2 0,-1 5-1,-4 4 1,-1 1 0,-1 1-1,-1 4 1,-1 6 0,-3 7-1,-6 4-266,-2 1 1,-2 4-1,0-3 1,-2 1 0,-2 1-1,-6-4 1,-3 1-1,-1-3 1,-1 1 0,1-3-1,0-4 1,-1-3-163,1-1 1,-5-7 0,0 2-1,1-3 1,2-2 0,2 0 0,1-2-1,3-3 1,5-4 0,5-4 192,5-2 0,3-5 0,7-3 0</inkml:trace>
  <inkml:trace contextRef="#ctx0" brushRef="#br0">12056 15309 9404,'14'-14'232,"1"-1"1,1 1 0,1-2 0,4-2 0,0-1 0,1 2 0,-1 1 0,0 1 0,-4 1 0,1-1-141,1 1 0,-3 6 0,3 3 1,-4 5-1,-6 5 0,-4 5 0,-3 2 1,-2 3-1,0-1 0,0 1-188,0-1 1,0 0-1,1 1 1,4-1-1,3 1 1,2-3-1,-1-1 1,2-3-1,2-1 1,2-4-1,1-1 1,1-2 66,2 0 1,1-2-1,-6-3 1,2-4 0,2-4-1,1-1 1,-2-1 0,-2-1-1,-4-1 1,-2-4-1,1 0 1,0 0 52,-1 4 1,-6-4 0,4 2 0,-2 1 0,-1 2 0,-2 3 0,-4 5-109,-2 8 0,-6 7 1,5 7-1,2 2 0,1 2 1,2 1-1,0 0 0,0 0 1,0 2-1,0 0 0,0 1 1,2-1-255,3 0 1,3-2 0,5-5 0,-2 1-1,-2-3 1,3 0 0,0-4 0,3-2 337,-1-3 0,-6-8 0,-1-3 0</inkml:trace>
  <inkml:trace contextRef="#ctx0" brushRef="#br0">12430 14834 8117,'-5'-14'263,"0"-1"1,2 1 0,3 3-199,5 6 1,-2 5 0,5 11 0,0-1 0,0-1 0,3 1-1,2 0 1,2 1 0,-1 2 0,0 1 0,1 0 0,-1 1-1149,1-1 1,4 1-1,1-1 1083,3 0 0,1 7 0,5 2 0</inkml:trace>
  <inkml:trace contextRef="#ctx0" brushRef="#br0">12948 15194 8117,'0'14'855,"2"-4"0,1-4-456,2-4 0,-1-5 0,-4-12 0,2 1 0,1-2 0,4-2 0,2-2 0,6-1 0,2-2 0,1 3 0,-1-1 0,1 3-327,1 2 1,0 7 0,-4 1 0,-1 1 0,0 4 0,1 2 0,-1 2-1,-1 4 1,-2 6 0,-3 5 0,-1 3-268,-4-1 0,-2 3 1,1-1-1,1 1 1,2 0-1,-2-3 1,-1-2-1,-2-2 1,0 0-1,0 1 1,0-1 104,0 1 0,0-9 0,1-6 1,2-8-1,4-5 0,1-1 1,1-1 45,-1 1 1,5 0 0,-3-1 0,1 1 0,0 1 0,-3 2 0,0 3 0,0 0 0,3 1 82,2 1 0,-3 1 1,-2 7-1,0 1 1,0 3-1,1 2 1,1 2-1,1 0 1,3-1-1,4 1 1,0-1-1,-2-1-13,-2-1 0,0 2 1,2-4-1,2-2 0,1-1 1,-1-2-1,-2 0 0,-2 0 1,1-2-1,-3-2 0,-1-6 1,-3-3 30,-1-1 0,2-1 1,-4 1-1,0 0 1,0-1-1,0 1 1,-2-1-1,-2 1-269,-1 0 1,0 7 0,0 7 0,0 8 0,0 5-1,0 1 1,0 1 0,0-1 0,0 1 102,0-1 1,0 0 0,0 1 0,2-1-1,1 1 1,4-1 0,1 0 0,3-1-1,2-3 1,1-5 208,0-4 0,-4-1 0,-2-1 0,0-4 0,-2-5 0,1-4 0,-2-4 0,-1-3 0,1 1 0,-2-3 0,-1 2 0,0 1 142,2 2 0,-2 0 1,3 1-1,-2-1 1,0 4-1,2 3 1,0 1-1,1 1 1,4 1-1,2 1 1,3 4-1,-1 1-292,1 2 1,5 0 0,4 2 0,4 3 0,0 4 0,1 4 0,0 2 0,0 1 0,-1 1 0,0 4 0,-4 0 0,-5 1 37,-3 0 0,-3-2 0,-4 2 0,-4-1 0,-5-4 0,-5-2 0,-4-4 0,-6-3 0,-2-2 0,-3-2 1,1-3-155,-2-1 1,4 0 0,-6-1 0,1-4 0,1-3 0,1-2 0,2 2 0,2 0 0,2 2 165,-1-1 0,1 3 0,-1 4 0</inkml:trace>
  <inkml:trace contextRef="#ctx0" brushRef="#br0">14948 15381 8021,'-15'-8'181,"6"-5"0,-1 5 1,1-1-1,-1 1 1,2 0 1039,2 0 0,-1-2-1112,2-4 1,4-2-1,-4-2 1,5-3-1,5 1 1,4-3 0,4 1-1,2-2 1,1 0-1,1 1 1,2 3 0,0 2-1,1 4 1,-1 2-1,0 4 1,0 2 0,0 3-1,-1 3 1,-2 5-1,-2 4 1,1 6-1,-2 4 1,-2 3 0,-2 4-1,1-1 1,0 3-1682,-1-3 1579,-6 1 1,8-2 0,-4-2-1,-1-1 1,1-4 0,-4-1 0,-2-4-1,-1-9 1,0-11 0,0-10 0,0-3-1,0-1 1,0 0 0,0-2 0,0 0-1,0 1 1,0 1 0,2 3 40,3 3 1,-4-2-1,4 9 1,-2-3 0,2 4-1,5 8 1,3 8-1,1 4-422,0-3 0,1 9 1,1-4-1,3 2 1,3 0-1,2-1 1,0-1-1,2 0 1,1 1-1,2-1 1,0-1-1,-1-3 293,1-6 0,0-2 1,-2-2-1,-1-2 0,-4-2 1,-1-4-1,-5-4 1,-3 0-1,-5-4 0,-2 0 1,-3-2-1,-1 0 374,-2-1 1,-2 0 0,-3 5 0,-4-2 0,-4 0 0,-1 0 0,-1 4 0,1 3 0,-2 2 0,-2 1 0,-1 3 0,2 1-49,1 2 1,1 2 0,2 3 0,2 4-1,3 4 1,0 1 0,2 1 0,-1-1-1,4 1 1,2 1 0,1 1 0,0 4-313,0 1 0,6-4 1,4 1-1,2-3 0,3-3 1,-1-2-1,1-3 0,-1-2 1,0-2-1,2-3 1,2-1-1,-1-1 2,-4-4 0,2-3 1,-6-6-1,2-1 1,-1 1-1,-4-1 1,-1 1-1,-2 1 102,-4 4 0,1 4 0,-5 10 0,3 4 1,2 4-1,2 1 0,3 1 0,4-1 0,4 1-393,2-1 1,5 5 0,3 0 0,1 0-1,0 1 1,1 0 0,1 3 355,-2 2 0,3 3 0,-5 0 0</inkml:trace>
  <inkml:trace contextRef="#ctx0" brushRef="#br0">2287 16964 7595,'0'-10'169,"0"1"0,-1-1 0,-3 0 0,0 1 0,0-2 1,-3-2-1,-3-2 1,-3 1 0,-1 0-1,-1 1 1,1 2 0,-2 3-1,-3 0 1,-5 1 0,-3 1-1,-2 3 1,0 3 0,2 4-1,1 6-205,2 3 1,2 8 0,-2 3 0,5 3-1,3 2 1,3-1 0,3 3 0,6 1 0,4 1-1,4-2 1,8-6 0,4-6-203,3-3 1,11-8 0,-1-3-1,1-5 1,2-5 0,0-6 0,3-6-1,1-7 1,-1-4 0,-5 0-1,-4-1 1,-5 0 220,-1 0 1,-5-4 0,1-1 0,-7 2-1,-2 2 1,-4-1 0,-2-1 0,-1-1-1,0 1 1,-1 3 0,-2 4 0,-2 2 785,2 2 0,-4-3 0,2 5 1,2 2-1,2 4-573,1 8 1,-2 16 0,-1 15 0,-2-1 0,0 3-1,0-1 1,1 3 0,-1 2 0,0 2 0,-1-1-1,-1 1-341,1-1 1,0 7-1,2-3 1,0 0-1,0-2 1,3-3-1,1-2 1,0-2-1,0-3 1,1-4-1,4-5 1,5-6-5,3-4 0,1-1 0,0-5 0,1-2 0,-1-3 0,0-3 0,-1-1 0,-3-1 0,-4 1 959,1 1 0,-6-5 0,6 3-739,-1-3 0,2 1 1,6 0-1,1 3 1,-1-1-1,1 1 1,-1-1-1,0 0 1,1 1-1,-1-1 0,0-1-78,1-2 1,-2-1 0,-2 0 0,-3-1 0,0 1 0,-2-1 0,1 1-1,-4 0 1,-3-1 0,-5 2-66,-5 4 1,2 1-1,-1 5 1,-2-2-1,-2 3 1,0 5-1,2 5 1,1 2-1,-1 0 1,0 2-1,1 4 1,4 4 21,0-3 1,4 4 0,-3-2 0,4 0 0,1 1-1,0 0 1,1 1 0,4 1 0,5-1 0,4 0-1,5-3 1,5-2-76,3-2 0,2 0 1,1-1-1,2-3 0,2-5 1,0-4-1,-1-2 0,1-4 1,-2-5-1,-4-3 0,-4 1 1,-6 0-3834,-7 3 3958,2-7 0,-11 0 0,4-5 0</inkml:trace>
  <inkml:trace contextRef="#ctx0" brushRef="#br0">2546 16590 8032,'5'-10'325,"0"0"0,-2-1 0,0 0-158,2 1 0,-2 10 0,7 10 1,1 3-1,2 1 0,3 1 1,1-3-1,4 0 0,2-3 0,4 2 1,3 1-456,4-3 1,4-2-1,-3-7 1,0 0 0,2 0-1,-2-4 1,0-4 0,-3-6-1,-3-2 1,-5-2 0,-5 1-1,-4-2 583,-6 1 0,3-3 0,-9 2 0,-5 1 0,-6 4 0,-5 5 0,-1 4 0,0 3 0,-1 2-83,1 0 0,1 7 1,3 2-1,4 4 1,1 1-1,0 2 1,2 2-1,2 3 1,1-1-1,1 3 1,2 1-1,4 5-329,1 3 0,1 6 0,6-3 0,-1 3 0,1 6 0,-1 2 0,0 2 0,1 0 0,-2-2 0,-2-4 0,-3-7 0,0-6-93,0-5 1,-7-2 0,-1-12 0,-8-12 0,-5-7 0,-1-6 0,0 1 193,-1-1 0,-4-1 0,-2-1 0,1-2 0,-1 1 0,3 2 0,1 0 0,-1-2 0,0-1 0,4 3 0,3 4 0,1 2 154,2-1 1,0 0 0,5-1 0,0 4 0,5 2 0,6 3 0,4 1 0,4 2 0,2 0-1,3 0 1,1 0-30,4 0 1,1 0 0,2 2 0,-1 1 0,1 3 0,0 1-1,0 1 1,-1-2 0,1 2 0,0-1 0,-2-1-1,-1-1-95,-2 1 1,-2-4-1,4 2 1,-4-2-1,-1-2 1,-4-2-1,-1-1 1,-1-1 0,-2-1-1,-2 0 1,-3-1-35,-2-2 0,-1 6 0,-5 2 0,0 8 0,0 5-248,0 1 0,0 0 0,0 1 0,2-2 0,1-2 0,2-2 0,-1 1 0,1 0 0,2-1 0,1 1 268,3-2 0,8 5 0,3-5 0</inkml:trace>
  <inkml:trace contextRef="#ctx0" brushRef="#br0">3668 16748 8032,'-6'-15'230,"-2"6"0,-6 1 0,-1 2 1,1 2-1,-1 3-948,1 1 296,6 6 0,-3-3 422,6 7 0,-6-1 0,3 6 0</inkml:trace>
  <inkml:trace contextRef="#ctx0" brushRef="#br0">2949 16748 8032,'-14'0'381,"-1"-2"1,4-1 0,6-2 0,10 2-322,6 1 0,10 2 0,3 0 0,3 0 0,2 0 0,0 0 0,1 2 0,2 1 0,3 2 0,2 0 0,3 0 1,2 1-2771,1 2 2710,0-5 0,6 10 0,3-5 0</inkml:trace>
  <inkml:trace contextRef="#ctx0" brushRef="#br0">4129 17151 8000,'-15'0'2397,"3"-2"-2397,2-3 0,-3 4 0,5-6 0</inkml:trace>
  <inkml:trace contextRef="#ctx0" brushRef="#br0">18415 719 7836,'0'-9'-21,"0"-1"1,0-1 163,0-2 0,0 4 0,0-1 0,0-1 0,0-2 0,2-1 0,1-1 0,3 1 0,1 0 0,1-1 0,-2 1 2355,0-1-2466,-1 7 1,-3-3-1,1 10 1,2 7-1,-4 13 1,-4 10 0,-6 6-1,-4 3 1,-2 6-1,1 2 1,0 2 0,-1 0-1,1 0 1,1-2-1,2-1 1,1-3 0,1-2-1,-1-5 1,2-5-1,2-8-201,2-4 0,4-10 0,5-3 1,5-5-1,3-5 0,1-5 1,2-2-1,2-3 0,1 1 1,0 0-1,0-1 0,0 1 188,-1-1 0,-2 6 1,-2 1-1,1 1 1,-1 4-1,0 2 1,1 1-1,-2 1 201,-4 4 1,-1-2 0,-5 7-1,2 1 1,-2 2 0,-1 1-170,-2 1 0,0-1 0,0 0 0,0 1 0,0-1 0,0 0 1,0 1-1,0-1-1657,0 1 0,0-1 1606,0 0 0,6-6 0,2-1 0</inkml:trace>
  <inkml:trace contextRef="#ctx0" brushRef="#br0">18918 1194 9012,'-9'0'2570,"1"-1"-5032,2-4 2462,7 3 0,7-4 0,6 6 0</inkml:trace>
  <inkml:trace contextRef="#ctx0" brushRef="#br0">19465 1223 7725,'0'-14'308,"0"4"0,-1 0 0,-3-1 1,-2-2-1,0-1 0,-1 0 0,4-1 1,1 1-1,2-2-18,0-3 0,0 3 1,-1-3-1,-2 1 1,-2 0-1,2-1 0,1 2 1,0 1-1,-2 1 1,-6 1-348,-3-1 0,4 7 1,-1 5-1,-1 6 1,0 7-1,0 3 1,1 3-1,0 3 1,2 5-1,4 3 1,2 4-1,2 1-162,0 1 1,0-4-1,0-7 1,0-1 0,2-3-1,2-4 1,6-4 0,4-6-1,4-2 1,3-4 0,1-4-1,2-8 244,-2-9 0,6-6 0,-4-3 1,3-3-1,2-3 0,-2-5 1,-3-4-1,-5 1 0,-3 3 1,-2 5-1,1 2 0,-3 4 112,-2 4 1,-5 4 0,-10 16 0,-5 8 0,-1 9 0,0 9 0,1 6 0,-1 5-142,-2 4 0,1-2 0,2 4 1,4-2-1,1 2 0,0 1 1,2-1-1,1-3 0,4-2 1,3-3-1,4-1 0,4-4-140,1-1 0,6-7 0,0-6 0,3-1 1,2-4-1,3-1 0,-1-2 0,-2-2 1,-1-3-1,0-4 0,0-4 0,-1-3 120,-3-3 0,0 3 0,-8-5 0,0 2 0,-4 0 0,0 1 0,-2 2 0,0 2 0,-2-1 0,-3 1 179,-1-1 1,-1 7 0,-3 5 0,0 6 0,0 7-301,3 3 1,1 6 0,0 0 0,0-1 0,1-2 0,4 0 0,3 1 0,2 2 0,-1-1 0,2-2 0,2-2 0,2-1 144,-1-3 0,0 3 0,1-5 0</inkml:trace>
  <inkml:trace contextRef="#ctx0" brushRef="#br0">19998 791 7725,'-13'-14'347,"2"0"1,3-1 0,0 2 1476,0 4-1959,4 2 1,0 14-1,8 2 1,6 4-1,3 0 1,1-2 0,2-1-1,3 1 1,4 0-1,1-1 1,0-5 0,1-4 134,2-1 0,9-6 0,0-2 0</inkml:trace>
  <inkml:trace contextRef="#ctx0" brushRef="#br0">20487 590 9621,'0'-14'250,"0"7"1,-2 7 0,-1 8 0,-2 7 0,0 4 0,0 5 0,1 4 0,-1 6-1,0 4 1,0 4 0,2 1-496,2 0 0,1 0 1,0 1-1,0-1 1,0 0-1,0-1 1,0-4-1,1-5 1,2-2-1,2-4 1,-2-3 38,-1-5 0,3-11 0,-1-8 1,-2-8-1,-4-6 0,-2-4 1,-1-1-1,0 1 422,0 2 0,1 0 1,2-1-1,-1-2 1,-2 1-1,2 2 1,1 2-1,2-1 1,0 1-41,0 0 1,2 4 0,3 2 0,4 2 0,4 1 0,3 0 0,1 0 0,3 2 0,-3 1-225,-1 2 1,-1 0 0,1 0 0,1 0 0,2 0 0,1 0 0,-1 0-1,0 0 1,-2 0 0,-1 0 0,-1 0 156,-1 0 1,1 0 0,-1 0 0,0 0-1,-1 2 1,-2 1 84,-1 2 0,-7 6 0,2-1 0,-2 1 0,0 0 0,2-1 0,-2 1 0,-1 2 0,-2 1 0,0 1 0,2-3-499,2-2 0,-2 3 0,3-4 0,-4 4 0,-1 1 0,0 1 305,0-1 0,0 1 0,0-1 0</inkml:trace>
  <inkml:trace contextRef="#ctx0" brushRef="#br0">20458 820 7725,'-7'-14'1052,"-2"-1"0,-2 1 0,0 1 0,3 2-186,1 1 0,4 7 1,8-2-1,4 4 1,4 1-1,2 0-5044,-1 0 4178,0 0 0,1 6 0,-1 2 0</inkml:trace>
  <inkml:trace contextRef="#ctx0" brushRef="#br1">18170 2000 7945,'0'-14'-211,"0"4"0,0 0 0,0-1 442,0-2-1,2-1 1,1 0 0,2-1 0,0 1 0,0-1 0,1 3 0,0 0 0,1 3 0,-2-1-72,1 2 1,-3 2 0,5 9 0,-1 5 0,-4 8 0,-2 5 0,-1 6 0,-1 3 0,-2 6 0,-4 0-264,-1 4 68,5-4 0,-5 3 1,5-3-1,-4-1 1,1 2-1,0-2 1,2-2-1,1-4 1,0-5-1,-2-3 1,2-4-1,1-4 1,2-8-1,0-11 1,0-10-1,0-7 1,2-1-1,1 0 1,2 0-18,-2 2 1,4-4 0,-3 7-1,0 2 1,-3 1 0,1 1-1,1 1 1,2-1 126,-2 1 1,0 8 0,0 6 0,4 6 0,-1 4-1,2-1 1,-1 2 0,1 2-37,-1 2 0,-2-1 0,5 0 0,1-1 1,0-2-1,0-1 0,-1 0 0,1-2 1,2-4-1,3-2 0,2-2 19,1 0 0,0-8 0,-5-6 0,2-9 0,2-4 0,3-2 0,-1-1 0,1-2 1,-3-3-1,-2-2 0,-2-1 0,1 1-80,-1 3 1,-4 5 0,-2 4-1,-2 2 1,-3 3 0,-3 4-1,-5 5-726,-4 6 0,-2 10 0,-1 4 0,4 4 0,0 3 749,0 3 0,-1 3 0,-6 7 0</inkml:trace>
  <inkml:trace contextRef="#ctx0" brushRef="#br1">18573 2360 7526,'0'-10'451,"0"0"0,0-1 1,0-1-1,2-3 0,3 1 1,3-1-216,0 1 0,3 0 0,-5 1 0,1 2 0,1 1 0,-2-1 0,0-2 0,-1-1 0,0-1 0,0 1 0,-2-1-355,-1 1 1,2 4 0,1 4 0,-2 4 0,-3 9 0,-3 6 0,-2 4-81,2 2 0,2 2 0,1-3 0,0 3 0,0-1 1,1 1-1,2-3 0,2-1 0,0 1 0,0 1 1,1-1-1,2-2-81,3-2 1,4 0 0,2-1 0,2-3 0,-1-5 0,0-4 0,-1-1 0,4-1 0,0-3 0,1-2 0,-1-2 314,0-3 0,-2-7 0,-5-1 0,1 1 1,-1 3-1,0-1 0,-1-2 0,-3-1 1,-4 0-1,-1-1 0,0 1 0,-2 2 410,-1 1 0,-2 1 0,0 1 0,-2-1 0,-3 3 0,-4 2 0,-4 5 1,-2 4-1,1 1 0,0 1 0,-1 4-427,1 5 0,-1 2 1,3 3-1,1 1 1,3 1-1,1 4 1,4 2-1,1 1 0,2 0 1,0 0-1,2 0 1,3-1-282,4 1 1,6-8-1,2 0 1,4-6-1,1-4 1,4-2-1,1-4 1,4-7-1,1-7 1,1-9-1,-1-5 1,-2-6 298,-1-4 1,-5-4-1,0-1 1,0 0-1,-1 0 1,-4-2-1,-3 0 1,-2 0-1,-1 4 1,-2 1-1,-3 3 1,-2 5 178,-2 7 0,-4 7 0,-5 13 0,-5 12 0,-3 9 0,-1 9 0,0 7 0,-1 5-273,1 0 0,4 3 0,1-5 0,-2 2 1,-2 3-1,0-1 0,2 1 0,3-1 1,0-1-1,1 1 0,-1-3 0,2-1-156,0-3 0,1-8 0,5-4 0,0-8 1,0-8-1,0-12 0,1-10 0,3-3 234,0 0 0,3-3 0,-4 5 0,3 2 0,1 1 0,1 3 0,-2 2 1,2 3-1,0 1 0,3 4-13,2 2 1,-3 7 0,-1 2-1,3 2 1,-1-1 0,0 2-1,-1 2 1,2 2 0,4-3 0,3-1-1,-1-3 1,0-1 42,1-4 1,-2-1 0,6-4 0,-1-3 0,1-4 0,1-6 0,-1-4-1,1-5 1,0-5 0,0-4 0,-1-6 0,-2-2 76,-4-2 0,-1 0 0,-1-1 1,-1 0-1,-1-1 0,-2 2 0,-3 6 1,-2 5-1,-3 5-170,-1 3 1,-4 9-1,-2 12 1,-4 6 0,-2 7-1,2 4 1,0 6-1,2 4 1,-1 3 0,3 1-1,-1 1-140,0 0 1,-1 6 0,2 4 0,0 2-1,0 2 1,3 0 0,1 1 0,0-1-1,0 0 1,0 0 0,0-1 0,0-4 184,0-4 1,5-6-1,-1-4 1,1-6 0,-2-8-1,-1-10 1,-5-8 26,-4-5 1,-1-3-1,-3-2 1,2-1-1,-3 1 1,1 2-1,0 2 1,3 0-1,0-1 1,0 2-1,-2 2 144,2 2 0,-3 4 0,5-3 0,1 3 0,3 7 1,9 4-136,4 2 0,8 3 0,2-4 0,0-1 0,1 2 0,1-2 0,1 2 0,0-1 0,0-1 0,1-1 0,2 0 0,2 0-53,0-2 0,-5-2 0,-2-1 1,1-1-1,-3-2 0,1-4 1,-3-1-1,-2-3 0,-4-3 1,0-4-1,-4-1 0,0 0 33,0-2 0,-5 0 1,2-4-1,-4 2 1,-1 1-1,0 1 0,0 0 1,0 4-1,-1 2 1,-3 4-1,0 1 0,-1 1-64,-2 1 0,4 2 0,-5 7 0,2 4 0,3 5 0,1 2 1,2 4-84,0 3 1,5-1 0,1 4 0,1-1-1,1-2 1,0 1 0,1-1 0,1-2-1,-1-1 1,1-1 0,0-1 0,-2 1-1740,-2-1 1868,5-6 0,-3 5 0,7-5 0</inkml:trace>
  <inkml:trace contextRef="#ctx0" brushRef="#br1">19983 1928 7874,'-1'-13'382,"-3"2"1,0 1-1,2 1 1,5 1-1,7 3-483,3 3 0,2 4 1,3 1-1,3 4 0,1 1 1,2 3-1,0 3 0,0 4 1,2 1 100,1-1 0,2 4 0,-1 0 0</inkml:trace>
  <inkml:trace contextRef="#ctx0" brushRef="#br1">20429 2058 9577,'8'14'212,"-1"0"0,-7-4 0,0-1 1,0 3-1,0 2 0,0 4 1,0 2-1,0 4 0,0 5 1,0 5-1,0 3-292,0 2 0,0 3 0,0 1 0,0 0 0,0 2 0,0 0 0,-2 0 1,-1-5-1,-4-4 0,-1-4 0,-1-1 0,-1-4 202,1-3 0,-1-10 0,-4-9 1,1-5-1,2-5 0,3-4 1,0-6-1,1-4 0,1-5 1,3-3-242,1-2 0,2-4 1,0-1-1,0 2 0,0 2 1,2 1-1,1 0 0,3 2 1,1 3-1,1 3 0,-2 2 1,2 0 88,0 1 0,0 2 1,3 2-1,-1 0 1,1-2-1,3-2 1,4-1-1,1 1 1,-1 2-1,-1 2 1,1-1-1,1 1 78,-1 0 1,2-1 0,0 2 0,-1 2 0,0 2 0,0-3 0,-1 1-95,-2 2 0,-4 4 0,-2 10 0,-5 4 1,-4 4-1,-1 1 0,2-1-199,3-3 0,-4 3 0,6-5 1,-2 1-1,-1 1 0,1-1 1,0 1-1,0 0 0,0 1 245,1 2 0,-4 1 0,4 0 0</inkml:trace>
  <inkml:trace contextRef="#ctx0" brushRef="#br1">20487 1813 7896,'0'-14'152,"-5"4"0,2 4 0,4 2 1,7 8-1,5 2 0,1 5-277,1 2 1,-1 1 0,1-1 0,1-2 0,1-3 0,2-1 0,1-4 0,0-2 0,3-1 0,1 0 0,0-1 0,0-4 177,-2-5 1,4-7 0,-6-2-1,1 0 1,0-1 0,-5 1-1,-3 3 1,-5 3 0,-2 4 283,-3-2 1,-3 6 0,-3 5 0,-3 8 0,-2 6 0,-3 4 0,-1 3 0,1 1-338,2 4 0,-1 1 0,-4 1 0</inkml:trace>
  <inkml:trace contextRef="#ctx0" brushRef="#br1">21566 1986 7969,'8'-15'-380,"-4"1"1,0 1 2758,0 3 0,-2 2-2040,3 4 0,-4 4 0,-1 0 0,0 9 0,0 7 0,0 5 0,0 3 0,0 5 0,0 4 0,0 4-606,0 3 0,-1 2 1,-2 1-1,-2 0 0,2 2 1,1-1-1,2 0 0,0-8 1,0-5-1,0-7 0,0-5-4657,0-3 4924,0-8 0,0-8 0,0-8 0</inkml:trace>
  <inkml:trace contextRef="#ctx0" brushRef="#br1">21465 2101 8397,'0'-23'0,"0"3"0,0 0 0,0 1 0,0 2 0,0 1 0,0 1 0,0 1 1567,0-1-1447,0 1 1,0 0 0,0-1 0,2 1 0,2-1 0,8 1 0,4 0 0,3 1 0,-2 2-1,1 3 1,-1 1 0,4 4 0,0 2 0,1 1 0,-1 1 0,0 4 0,-5 5 0,-3 4 0,-5 3-1,-2 4 1,-3 0-191,-1 0 1,-2 3 0,-2-3 0,-2-1 0,-6 3 0,-3-2 0,-1-1 0,-1-2 0,1-2 0,0-2 0,-1-1 0,1-2-1846,-1-1 1,1-7 1914,0 2 0,-1-10 0,1-3 0</inkml:trace>
  <inkml:trace contextRef="#ctx0" brushRef="#br1">21839 2043 7961,'10'0'217,"-1"0"0,1-1 1,-1-3-1,-1-2 1,0-2 1500,0-3-1637,2-2 1,4-1 0,1-1 0,-2 1 0,-2 1 0,-2 2-1,1 1 1,-1 1 0,1 1 0,1 3 0,2 5 0,0 5 0,-2 4-1,-3 4 1,0 1 0,-2 1 0,2-1 0,0-1-117,4-3 1,-4 1 0,1-5 0,2 1-1,2-1 1,2-3 0,-1-1 0,0-2 0,1-2-1,-1-3 1,0-4 0,1-4-13,-1-1 0,-1-1 0,-2 1 1,-1-1-1,-1 1 0,-1 0 1,-1-1-1,-2 1-248,-1-1 1,1 9 0,-5 6 0,0 8 0,0 5 0,0 3 0,2 1 0,1 3 0,3-3 0,2-1 0,2-1 294,-2-1 0,5 0 0,-5 1 0,6-1 0</inkml:trace>
  <inkml:trace contextRef="#ctx0" brushRef="#br1">21969 1496 10362,'0'10'-93,"0"0"0,1 1 0,6 2 1,5 1-1,7 0 0,4 1 0,1-1 1,1 0-1,3 1 93,2-1 0,2 1 0,-3-1 0</inkml:trace>
  <inkml:trace contextRef="#ctx0" brushRef="#br1">22429 1597 7949,'-14'-5'-402,"1"-1"1,2 0 401,1-1 0,7 2 0,3 12 0,8 1 0</inkml:trace>
  <inkml:trace contextRef="#ctx0" brushRef="#br1">22745 1827 9897,'-6'-8'300,"-4"4"0,4 4 1,1 4-1,4 6 0,1 4 1,0 5-1,0 5 0,0 5 1,0 5-1,0 4-327,0 4 1,0 6 0,0 1 0,0 2-1,0 2 1,0 0 0,0-2 0,0-1-1,-2-6 1,-1-4 0,-4-6 0,1-5-4,0-5 0,-4-8 1,4-8-1,-2-2 1,-4-3-1,1-3 1,0-5-1,3-6 0,0-5 1,0-4-1,-1-3-105,1-2 1,-4-4 0,8-3 0,-1-3 0,0-1 0,0 1 0,2 3 0,1 2 0,2 3 0,2 1 0,3 2 0,3 0 39,0 2 1,9 1-1,-2 7 1,1-1-1,1 1 1,1 0 0,3-1-1,-1 1 1,3-1-1,-1 1 1,4 0-1,1-1 173,2 1 0,-5-1 0,0 1 0,1-2 0,1-2 0,-1-1 0,-2 3 0,-2 3 0,-4 4 0,-1-1 49,-1 2 0,-9 4 1,-4 8-1,-6 6 1,1 3-1,0 1 0,0 0-381,-2 1 1,0-1 0,5 2 0,0 2 0,0 1 0,0 0-1,0 0 1,0 1 0,0-3 0,0 1 253,0 1 0,0-3 0,0 5 0</inkml:trace>
  <inkml:trace contextRef="#ctx0" brushRef="#br1">22774 1554 8413,'-9'0'113,"1"2"0,3 2 1,6 6-1,7 3 0,5 1 1,2 0-633,-1 1 1,2-1 0,2 1 0,1-1 518,-2 0 0,6 1 0,-1-1 0</inkml:trace>
  <inkml:trace contextRef="#ctx0" brushRef="#br1">23206 1496 7905,'0'-14'283,"1"4"0,3 1 0,0-2 0,-2-1 1237,-5 3-1676,1 9 1,-4 3-1,6 7 1,-2 1-1,-1 3 1,-2 4-1,2 1 1,1 0-1,2 0 1,0 2-1,2 2 156,3 2 0,3 2 0,6 2 0</inkml:trace>
  <inkml:trace contextRef="#ctx0" brushRef="#br1">23565 1540 7905,'0'-10'403,"0"0"0,-1 1 1,-4 1-1,-5 5 1,-1 6-381,2 6 0,-4 9 0,5 3 0,0 3 0,2 4 0,1 6 0,0 3 0,2 3 0,1 1 0,2 3 0,0-1 0,0 0-510,0 0 0,0 0 0,0-1 0,0-2 1,0-5-1,0-5 0,0-7 487,0-6 0,-6-2 0,-2-1 0</inkml:trace>
  <inkml:trace contextRef="#ctx0" brushRef="#br1">23393 1986 8662,'-2'-15'0,"-1"1"0,-2-1 1717,2 1-1731,1 6 0,4-3 0,3 6 0,4 2 0,4 1 0,2 2 0,1 0 0,1 0 0,4 0 0,1 0 0,4 0 0,3 0 0,3 0 0,1 0 0,1 0 0,-1 0 0,-1 0 1,-3 0-1,-3 0 0,-2 0 0,-2 0 0,-3 0 0,-3 0 416,-1 0 0,-6 0 0,-1-1 0,-3-3 0,-7 0-307,-6 0 0,-3 9 0,2 5 0,2 1 0,2 0 0,1-1 0,0 1 0,3 2 0,1 1 0,1 1-248,4-1 0,-3 0 0,4-1 0,-1-2 0,1-1 0,2 0 0,2-1 1,0-1-1,-1 0 0,2-2 0,2 1 201,2-4 1,-1-8 0,0-6 0,1-5 0,-3-5-1,0-1 1,-4-4 0,-2-1 0,-3-2 0,-1 1 0,-2-1-325,0 0 0,-2 2 1,-1 1-1,-3 4 1,-4 3-1,-4 6 1,-6 7 275,-2 4 0,-2 8 0,-5 2 0</inkml:trace>
  <inkml:trace contextRef="#ctx0" brushRef="#br1">24860 1899 7897,'0'-14'191,"0"-1"0,0 1 0,0 0 0,0-1 0,0 1 0,0 0 0,0-1 0,-1 1-32,-4-1 0,3 1 0,-4 0 0,-1-1 0,-2 2 0,-4 4 0,-1 4 0,-1 5 1,-1 6-1,-1 9 0,-2 7 0,1 5 0,2 4 0,2 1-280,-1 1 0,6 1 1,1-5-1,1-2 0,4-3 1,1-5-1,2-3 0,2-3 1,3-4-1,4-4 0,6-3 1,2-4 126,3-3 0,5-9 0,-1-10 0,3-3 0,1-4 0,-3-1 1,-1-3-1,0-1 0,0-4 0,-2 0 0,1 0 0,-2 3 65,-1 2 1,-2 1 0,-8 5 0,-6 2 0,-4 5 0,-4 11 0,-6 12-73,-3 12 0,-1 11 0,1 0 0,2 3 0,1 2 1,1 1-1,1 2 0,3 2 0,2-2 0,-1-2 1,0-1-1,0 0-88,3-1 0,7 0 0,4-3 0,3-2 0,1-4 0,2-5 1,2-4-1,1-4 0,0-3 0,0-3 0,0-4 0,-1-6 84,-2-3 1,-2-1-1,1-2 1,-1-2 0,0-1-1,-1 0 1,-2 1-1,-3 2 1,0 3 0,-1 1 41,-1-1 1,-3 7 0,-6 6 0,-2 8 0,1 4 0,-1 3-1,0-1 1,2 2-400,1 3 0,2-3 0,0 5 0,0-2 0,0 0 0,2-1 362,3-2 0,3-2 0,6 1 0</inkml:trace>
  <inkml:trace contextRef="#ctx0" brushRef="#br1">25407 1511 7897,'0'-15'548,"0"-1"0,0-1 0,0-2 311,0 1 1,-5 15-998,0 8 1,1 6 0,4 3 0,0 2 0,0 2 0,0 1 0,0 0 0,0 0 0,0 1 0,1-1 0,2 0 0,4 0 137,1-1 0,8-2 0,6-2 0</inkml:trace>
  <inkml:trace contextRef="#ctx0" brushRef="#br1">25695 1424 7897,'0'-14'237,"0"4"0,1 1 0,1-1 0,0 4 0,-4 6-66,0 8 1,-6 9-1,0 6 1,-1 2-1,1 6 1,0-1 0,1 2-1,-1 2 1,2 4-1,0 4 1,2 1 0,1 2-512,-2 3 0,4-5 0,-4 1 0,3-5 0,2-4 0,0-5 0,0-4 0,0-7 202,0-3 1,0-9 0,0-7-1,0-10 1,0-6 0,0-3-1,0 1 1,0 1 0,0-1-1,0-1 1,0 1 401,0 2 0,0 2 0,-1-1 0,-2 1 0,-2 0-137,2-1 1,3 7 0,4 5 0,6 6 0,3 7 0,1 3 0,1-1 0,-1 0-118,0-3 1,1-1-1,-1 3 1,0-1 0,1 0-1,1-2 1,1-4 0,3-2-1,-1-2 1,0 0 0,2 0-1,0-2 18,-1-2 1,1-4 0,-3-7 0,1 1 0,-2-1 0,-1-1-1,-1-1 1,-1-4 0,1 0 0,-3-1 0,0 1 0,-4 0 25,-2 4 1,-1 1 0,-5 1 0,0 1 0,0 0 0,0-1 0,0 1 0,-2 1-156,-3 3 1,2 6 0,-5 8 0,0 6-1,2 4 1,-2 4 0,1 1 0,-1 0-1,2 1 1,-2 0 0,2 1-71,-1 0 0,2 3 0,5-3 0,0 0 0,0 1 0,0-1 0,0-1 1,0-2-1,0-2 171,0-2 0,0 1 0,0-1 0</inkml:trace>
  <inkml:trace contextRef="#ctx0" brushRef="#br1">25508 1540 7846,'-10'-8'432,"2"1"1,3 2 0,7 1 0,6 0-1,5 3 1,1 1-485,0 0 0,7 5 1,2 1-1,1 2 0,-2 2 1,0-1-1,1-1 1,2 0-1,1-1 52,-2-1 0,3 5 0,-5-3 0</inkml:trace>
  <inkml:trace contextRef="#ctx0" brushRef="#br1">26026 1410 7846,'0'-14'819,"0"-1"0,0 1 1667,0-1-2568,0 7 0,0 4 0,0 8 1,0 6-1,0 3 0,1 1 0,2 1 1,4-1-1,1 2 0,3 2 0,2 1 1,0-2-1,-2-2 0,-2-4 0,3-1 1,0-1-1,3-1 0,-1-1 0,0-3 1,2 1-1,2-2-1318,1-1 0,0-4 1400,-4-2 0,6-4 0,1-7 0</inkml:trace>
  <inkml:trace contextRef="#ctx0" brushRef="#br1">26414 1899 7817,'0'10'239,"0"-1"1,0 3 0,-2 0 0,-1 3-1,-3 1 1,-1 3 0,-1 3 0,2 2 0,-2 2-1,0 3 1,-3 3-131,-2 0 0,4 3-109,-1-2 0,0 7 0,-4-3 0</inkml:trace>
  <inkml:trace contextRef="#ctx0" brushRef="#br1">27076 1827 7831,'0'-16'124,"1"-1"0,3-2 0,0 1 1,0 2-1,-3 2 0,-1-1 0,0 1 118,0-1 0,-1 6 0,-3-1 0,-2 1 0,-2 1 0,-3 3 1,0 5-1,-1 6 0,4 7 0,0 6 0,2 4 0,-2 2-278,0 2 0,5 2 0,-2 0 1,4 0-1,1-1 0,0 1 1,0 0-1,1-2 0,4-3 1,6-6-1,5-7 0,6-6-56,6-4 0,-3-2 0,10-6 0,1-9 0,2-11 0,3-11 0,3-7 0,-3-4 1,-2-3-1,-6-2 0,-2-2 0,-3-3 125,1-3 0,-8 4 0,-5 0 0,-7 9 0,-2 6 1,-4 3-1,-1 5 0,-4 6 0,-3 10 0,-4 7 74,-4 6 0,-2 12 1,1 10-1,0 7 0,-1 6 1,1 4-1,0 5 0,1 6 1,2 2-1,1 2 1,-1 2-1,-2 2-204,-1 4 1,4 2 0,0-1-1,1-1 1,1-3 0,1-3 0,3-4-1,-1-4 1,2-10 0,3-10-3,4-6 1,4-10 0,5-6 0,-2-8-1,-1-6 1,1-5 0,2-4 0,0-1 0,-2 2-1,-3 0 1,0 1 0,-2 0 34,1 3 0,2 2 0,-2 2 0,1 1 0,1 5 0,1 8 0,-2 8 138,-2 5 1,5 1-1,-3 1 1,2-1 0,1 1-1,4-1 1,2-1 0,2-4-1,2-4 1,3-3 0,3-2-1,2-2-7,0-3 0,0-4 0,1-10 0,2-5 0,2-5 0,-2-5 0,-2-4 0,-1-5 0,-1-4 0,1-2 0,0-2 0,-2-4 213,-3-1 0,-3 0 0,-8 4 1,-4 5-1,-4 7 0,-3 8 1,-2 7-1,0 6 0,-2 4-380,-3 6 0,4 4 0,-6 10 0,3 6 0,-3 6 0,-1 7 0,-1 5 0,-1 5 0,0 4 0,-1 4 0,0 2 0,0 4-119,1 5 1,1-2 0,-6 0 0,1 1 0,1-3 0,2 2 0,1-1 0,1-2 0,-1-7 0,2-7 0,2-8 0,1-7 255,-1-3 1,4-5 0,-3-6 0,4-12 0,1-7 0,0-5 0,0 0 0,0-2 0,1-2-61,4 1 0,-3-4 0,2 7 0,-2 2 0,-2 1 1,1 3-1,3 2 46,0 1 0,3 7 1,-4 0-1,3 4 0,2 6 1,4-1-1,-1 2 1,0 0-1,0 2 0,4-1 1,2-1 33,1-1 1,-2 2-1,0-4 1,1 0-1,4 0 1,0-1-1,0 0 1,-2-4-1,0-5 1,0-5-1,-1-3 1,-2-1-72,-2 0 1,1-2-1,-3-2 1,0-1 0,-4 0-1,-2 0 1,-3-1-1,-1 3 1,-2 1 0,0 1-110,0 1 0,-2 6 0,-3 3 1,-3 5-1,-1 5 0,1 5 1,0 4-1,1 4 0,-1 2 1,2 1-1,0 2-269,2-1 0,3 0 0,-1 4 0,-1-4 0,-2 1 0,2-3 392,1 1 0,2 5 0,0-4 0</inkml:trace>
  <inkml:trace contextRef="#ctx0" brushRef="#br1">27824 1396 7831,'-2'-10'355,"-1"4"0,0 2 0,5 8 0,6 2 0,4 5 1,3 4-1,1 2-526,3 2 1,-2 2-1,7-3 1,0 3 0,0-1-1,0 1 171,2-3 0,1 4 0,2 0 0</inkml:trace>
  <inkml:trace contextRef="#ctx0" brushRef="#br1">28313 1352 7831,'0'-14'336,"2"1"0,3 4 0,4 4-290,4 3 0,1 7 0,-1 3 0,-2 3 0,-1 5 1,-1 0-1,1 0 0,0 0 0,1 2 0,2 1 1,1 0-1,0 0-2001,1 1 1955,-1-1 0,1-5 0,-1 1 0</inkml:trace>
  <inkml:trace contextRef="#ctx0" brushRef="#br1">28788 1640 7831,'-7'8'215,"-1"-1"1,-1-1-1,1 4 1,0 2 750,0 3-933,5-1 0,-4 2 0,7 2 0,0 3 0,0 3 0,0 6 0,0 7 0,0 4 0,0 4 1,0 3-1,0 5 0,0 3 0,-1 1 0,-4-1 0,-3-1 0,-2-4 0,1-2 0,-2-4 1,-2-5-1,-2-8 0,1-5 0,0-6 0,-1-3 68,1-6 0,-1-7 0,1 0 0,0-5 0,1-5 0,3-6 1,4-7-1,1-6 0,0-4 0,2-4 0,2-4-388,1 0 1,0-4 0,0-7 0,0-2 0,0-1 0,0 2-1,1 5 1,4 5 0,3 3 0,2 3 0,-1 3 0,2 3 252,2 2 0,3 11 1,2-1-1,1 1 0,0 0 1,0 1-1,2 0 0,0 4 1,1 1-1,1-1 0,2-2 1,1 0 95,-2 1 1,3 4-1,-5-3 1,2 0-1,0 2 1,0-2-1,-1 0 1,-3-2 0,1 0-1,1 1 121,1-2 1,-7 3 0,-8-2-355,-2-1 1,-1 11-1,-5 5 1,0 6 0,0 5-1,0 1 1,0 3 0,0-1-1,0 0 171,0 0 0,-6 7 0,-2-4 0</inkml:trace>
  <inkml:trace contextRef="#ctx0" brushRef="#br1">28889 1151 7796,'0'-10'197,"0"4"0,0 4 1,0 9-1,0 4 0,1 5 1,2 2-1,4 1 1,-1 0-1,2 0-648,0 0 0,7-4 0,4-6 451,-2 3 0,6-6 0,-1 0 0</inkml:trace>
  <inkml:trace contextRef="#ctx0" brushRef="#br1">29378 1108 8480,'-13'14'0,"2"1"0,1-1 0,-1 2 0,-2 3 0,-1 5 0,-1 10 0,1 3 0</inkml:trace>
  <inkml:trace contextRef="#ctx0" brushRef="#br1">29982 1799 7827,'2'-15'-15,"2"1"0,6-2 0,3-2 0,1-3 0,2-1 0,3-4 898,5-1-767,10-8 1,-4 3 0,4-6 0,-4-4 0,-1-3 0,-2-3 0,-3 2 0,-5 3 0,-4 5 0,-6 4 0,-4 5 0,-5 5 0,-3 5 0,-4 5-1,-1 4 1,-3 5 0,-2 4 0,-1 1 0,0 1 0,-1 4 0,1 5 0,0 2 0,1 4 0,2 4 0,3 4 0,0 3 0,1 2-428,1-1 0,1 7 1,5 4-1,0 1 0,0 0 1,0-3-1,2-1 0,2 0 1,6 0-1,3-1 1,3-1-1,1-5 246,3-4 0,4-12 1,-5 0-1,-2-5 0,-1-5 1,-1-3-1,-1-5 0,-1-4 1,-2-4-1,-3-1 1,-2-1-1,-2-1 193,-3-3 1,-1 8-1,0-4 1,0 3 0,0-1-1,2 0-107,3 3 1,-2 4 0,6 8 0,3 2 0,-1 6 0,0 3 0,-1 1 0,1 1 0,0 1 42,-1 3 1,1-2 0,-5 7 0,0 2 0,1 3-1,-4 3 1,-1 3 0,-4 2 0,-3 3 0,-6 1-1,-5 1 1,-5-4-95,-1-4 0,3-1 1,-4-2-1,3-6 0,2-4 1,4-11-1,4-12 1,7-12 29,6-7 0,5-10 0,6-5 0</inkml:trace>
  <inkml:trace contextRef="#ctx0" brushRef="#br1">30730 1324 7827,'8'-15'328,"-3"1"0,-2 1 0,0 2 0,0 5 1303,-4 4-1698,-6 5 0,-2 12 0,-1-1 1,-1 2-1,-2 2 0,-1 2 0,1 1 1,2 1-1,3 1 0,2 1 67,2-2 0,3 5 0,1-4 0</inkml:trace>
  <inkml:trace contextRef="#ctx0" brushRef="#br1">31363 1165 7827,'13'-20'355,"-2"-4"0,-3-2 0,0 2 1,-2 5-1,-1 5 0,-6 4-192,-7 5 0,-5 10 0,-1 5 0,-1 2 0,1 4 0,-1 2 1,1 3-1,0 1 0,-1 5 0,1 4 0,-1 4 0,1 0-426,0 0 0,-1 10 0,2-2 1,2 3-1,3 2 0,0 2 0,2 1 1,0 3-1,2 1 0,3-2 263,1-5 0,-7-4 0,-1-1 0</inkml:trace>
  <inkml:trace contextRef="#ctx0" brushRef="#br1">30917 1554 7827,'13'-2'-23,"-2"-1"0,-1-2 0,1 2 0,2 0 0,1 0 0,0-2 1,1 2-1,-1 1 0,2 2-74,3 0 1,4 0 0,7 0 96,4 0 0,2 0 0,8 0 0</inkml:trace>
  <inkml:trace contextRef="#ctx0" brushRef="#br1">18228 3655 7852,'-8'-2'21,"3"-3"0,4-4 0,1-4 1,1-3-1,4-2 0,5-3 125,2-1 1,7-7 0,2-6 0,3-3 0,5-5 0,3-4 0,0-1 0,-2 0 0,-1 0 0,-2 0 0,-3 2 0,-5 3 0,-4 6 0,-6 7 0,-4 6 0,-5 6-202,-5 7 1,-3 0 0,-6 6 0,0 3 0,-2 6 0,-2 5 0,-1 4 0,0 3 0,0 2 0,-1 2 0,3 3 0,-1 2 9,-1 2 1,3 4 0,-3 1 0,3 3-1,3 2 1,2 4 0,1 4 0,1 3 0,1-2-1,3-1 1,3-2 0,2 1 32,0-1 0,7-7 1,2-4-1,6-6 0,2-7 1,4-3-1,0-3 1,1-3-1,1-6 0,1-4 1,0-4-1,-2-8 29,-1-5 1,3-1-1,-5-4 1,-2-1-1,-1 3 1,-1-3 0,-2 2-1,-4-1 1,-4 1-1,-3 1 1,-2 2-1,0 2-30,0 2 1,0 4 0,-2 2-1,-3 2 1,-4 2 0,-4 3 0,-2 2 41,1 4 1,6 3-1,3 7 1,4-1 0,1 0-1,0 1 1,0-1-1,0 1 1,0-1 0,1 0-1,4 1 1,3 1-115,0 3 1,5-5 0,-2 2-1,5-5 1,3-1 0,0-2-1,1-3 1,0-4 0,3-2-1,1-4 1,0-5 0,-2-4-39,-1-5 1,3-4 0,-5-5-1,-1-1 1,-1 0 0,1 0-1,-1 2 1,-2 3 0,-6 5-1,-2 3 480,-4 2 0,-3 6 0,-5 4 0,-4 9 0,-4 10 0,-2 7 0,1 5 0,0 2 0,-1 1 0,1 2 0,-1 3-257,1 2 1,-5 2 0,0 4 0,1 2 0,0 1-1,1 2 1,-2-2 0,1-1 0,2-3 0,3-6-1,4-7 1,4-8-352,3-5 1,2-10 0,2-7 0,3-12 0,4-10 0,6-5-1,2-6 1,4-4 0,0-4 0,1-1 0,-1 0 147,0 0 0,3 4 1,-5 3-1,-1 0 1,-2 4-1,-2 4 1,-1 4-1,-2 6 0,-3 8 1,-2 10 243,-2 8 1,-8 7 0,0 4 0,0 3-1,1 2 1,0-1 0,-2-1 0,2-1 0,1 0-1,4-4 1,1-1 0,4-1-201,1-1 1,-4-1 0,6-2 0,1-3-1,2-2 1,1-2 0,1-3 0,-1-2 0,0-4-1,1-5 1,-2-4 177,-4-5 1,4 3 0,-5-5 0,2 2 0,-1-2 0,2 0 0,1 0 0,-1 2 0,-2 0 0,3 1 0,2 4 0,3 3-15,3 0 0,-1-1 0,-3 3 0,1 4 0,3 4 0,-3 1 0,-1 0 0,-1 0 0,-1 1 0,0 4 0,-1 4 0,-2 4-239,-1 2 0,-7 4 0,2 2 0,-5-1 0,-3 3 0,-4-1 0,-1 4 0,-3-1 0,-2 1 0,-1-4 0,-2-1 0,-2-3-1237,-1-2 0,5-7 1371,4 1 0,1-7 0,-6 3 0</inkml:trace>
  <inkml:trace contextRef="#ctx0" brushRef="#br1">19249 3324 7852,'-8'-7'1264,"0"6"1,7-4 10,1 3-1432,3 2 0,11 7 0,2 2 1,2 2-1,3 1 0,1-3 0,4 1 1,-1-1-1,1 1 0,-2 0 1,1-1-1,3 1 0,0-1 0,0 1 1,-3-2-1,-3 0 0,-1-2 1,-3 2-1,-2 0 0,-3 4 364,-4 0 1,-2 3 0,-9-2 0,-1-2 0,-4-3 0,1 0 0,-2 0 0,2 3 0,-2 0 0,1 0 0,1-1-1,3 1-260,1 2 0,-3 1 0,0 1 0,2-1 0,2 0 0,1 1 0,0-1 0,1-1 1,4-3-3871,5-6 3923,2-2 0,3-8 0,-1-2 0</inkml:trace>
  <inkml:trace contextRef="#ctx0" brushRef="#br1">19796 3151 7848,'0'-22'208,"0"2"0,0 4 0,0 5 0,-2 6 0,-1 10-204,-1 6 1,-1 4 0,5 1 0,-2 3-1,-1 3 1,-2 2 0,2 0-5,1 2 0,9 1 0,1 2 0</inkml:trace>
  <inkml:trace contextRef="#ctx0" brushRef="#br1">19983 3496 7848,'-6'-20'409,"3"4"0,-5-4 0,1 4 1,4 2-1,1 0 0,2-1 1,0 1 2275,0-1-2673,0 7 1,2-3 0,3 6 0,4 4 0,3 4 0,-1 7 0,-3 4 0,0 4 0,-2 2 0,0 1 0,-1 0 0,0-2-1,1 0 1,2 1 0,2-3 0,0-1 0,-1-1 0,2-1 0,2-1-134,2-4 0,-1-2 0,0-7 0,1-2 0,1-3 0,1-6 0,3-7 0,-1-7 0,0-5 0,0-4 1,-3 2-1,-3 2 582,-4 1 1,-5 0 0,0 2 0,-2 3-1,-2 5 1,-2 4 0,-2 7 0,-6 8 0,-1 8-429,1 5 0,-1 3 0,6 2 0,2 1 0,1 0 0,2 0 0,0 2 0,0 0 0,0 1 1,2-1-1,1 0 0,4-4-391,1-1 1,-4-1-1,6-2 1,1-2-1,2-3 1,1-2-1,1-3 1,-1-1-1,1-4 1,-1-3-1,0-4 1,1-4 512,-1-1 0,1-2 0,-3-2 0,-1-1 0,-3 1 0,-1 2 1,-4 2-1,-1 0 247,-2-1 0,0 9 1,0 6-1,0 8 1,0 5-1,1 1-561,4 0 0,-2 1 1,5-1-1,0-1 1,-1-2-1,1-1 1,0 1-1,3 0 1,2 0-1,1-3 222,0-1 1,1-2 0,-1-5 0,1-2 0,-1-3-1,0-4 1,1-3 0,-1 1 0,-1 2 0,-2-1 0,-1 0 380,1 1 1,2 1 0,1-2 0,-1 7-455,-4 6 1,3 5 0,-6 7-1,2-1 1,3-1 0,0-2 0,1-3-1,-3-2 1,2-2-104,2-3 0,1-1 0,1 0 0,-1-1 0,1-3 0,-3-2 0,0-2 0,-3-2 0,1 1 0,-1 1 0,-1 0 169,-1 0 0,2 3 0,-2-3 0,-1 0 0,2 2 1,0-1-283,3 4 0,2 1 1,2 4-1,-3 3 0,-2 4 1,-4 3-1166,1-3 0,-6-1 0,4-3 1391,-3 5 0,4-4 0,2 0 0</inkml:trace>
  <inkml:trace contextRef="#ctx0" brushRef="#br1">21220 2993 7787,'-16'-5'688,"-1"-1"0,-2-1 0,1-1 0,2 2 1,2-1-1,-1 4 287,1 2 0,8 1-975,6 0 0,6 6 0,8 2 0</inkml:trace>
  <inkml:trace contextRef="#ctx0" brushRef="#br1">21897 3324 7923,'-8'-7'1268,"3"-2"1,3-4-1049,2-1 0,7 4 0,2 0 0,4-1 0,1-2 0,1-3 0,1-1 0,1-2 0,2 1 0,-1 2 1,-2 3-1,-2 2 0,1 3 702,-1 2-970,1 1 1,-7 6 0,-4 4 0,-2 5 0,-2 4 0,0 4 0,0 3 0,0 1-1,0 2 1,0 0 0,0-2 0,0-1 0,2-3 0,2-2 0,6-4 0,3 0 0,3-4-1,3-2 1,3-3 0,2-3 0,0-5 0,0-4 0,0-4 2,0-1 1,-6-6 0,1 1 0,-3 2 0,-3 1 0,-2 1 0,-3 1 0,-2 0 0,-2-1 0,-4 2 122,-5 4 0,-3 2 0,-5 9 1,3 3-1,6 4 0,2 4-214,2 2 1,5 1 0,1 1-1,4 1 1,4-2 0,4-3-1,1-1 1,0-1 0,2 1-1,1-3 1,2-1 0,0-1 72,0-4 1,-5-2-1,4-1 1,-2-1 0,-6-4-1,-2-5 1,-5-4-1,-1-4 1,-4-1 0,-2 0-1,-1 0 1,-1-2 121,-4-1 0,-3 3 0,-8-4 0,-1 2 0,-4 2 0,-2 0 0,-2 0 0,-1 3 0,1 3 0,1 5 0,0 0 0,0 2-373,0-1 0,6 3 0,-1 5 1,5 4-1,2 5 0,4 4 0,2 3 1,3 3-1,3-1 314,5 2 0,9 1 0,8 7 0</inkml:trace>
  <inkml:trace contextRef="#ctx0" brushRef="#br1">22904 3237 7923,'6'-14'210,"-4"0"1,2-2 0,-2-2 0,-2-1 0,0 1 0,0 2-1,0 2 1,-2-1 0,-1 1 0,-3-2 0,-2-1 49,-3-3 0,-2 1 0,0 5 0,2-1 0,1 1 1,-1 1-1,-2 4 0,-1 4 0,0 5 0,-1 5 0,1 6-397,-1 6 0,6 6 0,1 7 0,0 2 0,1 2 1,1-2-1,3 0 0,1 0 0,2 3 0,2 0 0,1-1 1,3-6 55,2-2 1,2-9-1,4 3 1,2-4-1,2-4 1,3-4-1,0-8 1,1-8 0,0-6-1,4-5 1,1-7-1,2-6 216,0-6 0,-5-4 1,0-2-1,1-3 0,1-1 1,-2 2-1,-5 1 1,-3 2-1,-2 0 0,-1 1 1,-3 4-1,-6 6-88,-2 6 0,-2 6 0,-2 7 0,-2 3 0,-6 7 0,-3 6 1,-1 8-1,1 7 0,2 4 0,1 2-118,-1 0 1,0 0 0,0 7 0,3 1 0,1 1 0,4-1 0,2 0 0,1 0 0,0 3 0,0 0-1,0 1 1,1-4-17,4-2 1,8-1 0,7-2-1,3-3 1,2-5 0,3-5-1,0-4 1,1-5 0,0-5-1,-2-5 1,-1-6 0,-4-7 103,-1-6 1,3 2-1,-5-2 1,-1-2-1,-4 1 1,-3-1-1,-3 4 1,-1 1 0,-3 3-1,1 2 1,0 2-98,-2 0 1,-1 7 0,-2 7 0,0 8 0,0 5 0,0 1 0,0 1 0,0-1-216,0 1 1,6 4 0,2 2 0,2 1 0,-2 2 0,0-2 0,0-1 294,3 0 0,2 1 0,1 7 0</inkml:trace>
  <inkml:trace contextRef="#ctx0" brushRef="#br1">23623 2906 7899,'-14'-22'359,"-4"-4"0,2 7 1,3 3-1,0 3 1,1 6-1,-3 0 1,1 6-1,1 4-497,4 6 1,2 4-1,9 1 1,1 1 0,3-1-1,4 1 138,6-1 0,-2 0 0,7 1 0</inkml:trace>
  <inkml:trace contextRef="#ctx0" brushRef="#br1">23911 3079 7890,'8'-6'283,"-2"-4"0,-1-3 0,1-1 1,1 0-1,1-1 0,-2-1 1,0-1 62,-2-3 0,-1 6 0,0 4 0,2-1 1,-4 0-1,-4 1 0,-6 6 0,-4 2 1,-3 4-1,-2 4-321,-1 8 0,0 1 0,5 6 1,-1-2-1,1 2 0,1 1 0,2 2 1,3 0-1,1 0 0,4 0 0,3 0 1,5-2-254,5-1 1,2-2 0,4-4 0,4-1-1,2 0 1,2-1 0,0-3 0,0-5 0,0-4-1,-2-2 1,1-4 0,-3-6 214,1-7 1,0 2 0,-3-5 0,-1 0-1,-2-1 1,-4 0 0,-2 1 0,1 2-1,-2-1 1,-2 3 0,-3 1 0,-1 2 1,0 6-1,1 4 1,3 8-1,1 5 1,1 4-1,-2 1-272,0 1 1,6-1 0,-3 0 0,2 2 0,1 2-1,-3 1 1,1-1 0,-1-2 0,-1-2 0,0-1 283,0-3 0,2 9 0,4-3 0</inkml:trace>
  <inkml:trace contextRef="#ctx0" brushRef="#br1">23940 2590 7858,'0'-15'460,"-2"3"0,-1 1 0,-2 4 0,2 6 1145,1 7-1673,9-1 0,1 7 0,6-2 0,2 3 0,1 0 0,4-2 0,0-2 0,1 3 0,1 0 0,1 3 0,0-1 0,0 1 0,1-3 0,1 0 0,-1-3 68,-1 2 0,0 2 0,5 2 0</inkml:trace>
  <inkml:trace contextRef="#ctx0" brushRef="#br1">24544 2647 7824,'0'-9'312,"-2"1"1,-1 0 0,-3 0 1315,-2-3-2335,4 4 1,-2 2 706,6 10 0,6 10 0,2 7 0</inkml:trace>
  <inkml:trace contextRef="#ctx0" brushRef="#br1">24817 3194 12638,'-8'-1'511,"3"-4"1,4 3-1,1-4 1</inkml:trace>
  <inkml:trace contextRef="#ctx0" brushRef="#br1">18329 4475 7748,'8'0'317,"-2"0"188,-6 0 1,0-2 0,0-3-365,0-4 1,0 1 0,-2 0 0,-2 1 0,-4 6-1,-2 2 1,2 6 0,0 1 0,0 5 0,-2 3-1,1 4 1,-1 3 0,1 2 0,1 4-178,3 5 1,-1-4 0,1 4 0,2-4 0,3-3 0,4-1 0,6-6 0,3-2-1,1-7 1,2-3 0,2-5 0,2-3-89,3-4 0,-6-4 0,4-8 0,-2-4 0,1-3 0,-4-5 0,-4 0 0,-4 0 1,-1 3-1,-4 1 0,-1-2 0,-2 1 136,0 1 0,-4-2 0,-4 7 0,-6 1 0,-4 2 0,-1 2 0,-2 1 0,1 2 0,-3 3 0,2 2 1,1 2-1,2 3-106,2 1 0,2 6 1,1 4-1,2 3 1,3 1-1,1 0 1,4 1-1,2 1 1,2 1-1,4 2 1,6-1-1,5-4 94,3-4 0,7 3 0,-4-5 0</inkml:trace>
  <inkml:trace contextRef="#ctx0" brushRef="#br1">18789 4302 7748,'5'-22'545,"0"3"0,-2 3 1,-2 1-1,-1 1-284,0-1 0,-6 11 1,-2 7-1,-2 10 1,2 4-1,2 4 1,1 4-1,0 6 1,1 4-1,0 0 0,3 2 1,1 0-392,0 3 0,0 0 0,1 0 0,3-2 0,2 0 0,0-1 0,2-3 0,0-4 0,2-1 0,-2-2 0,-2-5 0,-1-6-284,0-4 0,-2-11 0,-8-1 0,-4-9 1,-4-7-1,-3-4 0,-2 3 0,-2-1 1,-1 1 492,0-2 1,-3-1-1,3 6 1,1 0 0,0-1-1,6 1 1,3 1-1,1 2 1,1 3 0,1 0 156,1 0 1,4 0-1,8-2 1,4 5-1,6 4 1,2 1-1,4 0 1,2 0-1,2 0 1,2 1 0,2 3-235,0 0 0,0 1 0,-1-3 0,1 1 0,-2 2 1,-1 0-1,-2-1 0,0 1 0,0-2 0,-2-1 1,1-2-11,-1 0 1,-4 0 0,1-2 0,-5-2-1,-4-6 1,-5-3 0,-4-1 0,-1-2-1,0-2 1,0-1 0,-1 3 121,-4 5 0,2 0 0,-7 4 1,-1 1-1,-2 0 0,-1 2 1,-1 3-1,1 2 0,-1 4 0,1 5 1,0 4-127,-1 5 1,6-3-1,1 5 1,0-2-1,1 0 1,1 1-1,3-1 1,1 0-1,4-1 1,3-2-1,4-2 1,4 0-468,1 1 0,7-6 0,3-1 0,3-1 0,2-4 0,0-1 0,0-2 0,-1 0 479,1 0 0,6-13 0,2-3 0</inkml:trace>
  <inkml:trace contextRef="#ctx0" brushRef="#br1">19638 4604 7748,'-7'-14'-1520,"-2"1"1553,-4 3 0,3 4 1,1 6-1,-2 0 0,-2 0 1,-1 0-1,-1 0 348,1 0 0,-1 0 0,1 0 0,0 0 0,-1 2 0,1 1 1,-1 3-1,1 2 0,0 3 0,-1 2 0,1 2-261,-1-1 1,3 0-1,2 2 1,5 2-1,4 1 1,1-1-1,1-2 1,4-2-1,5 1 1,4-1-1,5 0 1,4-1-527,-1-3 0,10 1 0,-3-6 0,1-2 1,1-2-1,-3-2 0,1-2 0,-2-4 406,-3-1 0,3-1 0,-4-6 0</inkml:trace>
  <inkml:trace contextRef="#ctx0" brushRef="#br1">20185 4647 7693,'0'-9'75,"0"-1"0,-2-1 0,-1-2 1,-2-1-1,0-1 0,-1 1 0,-2 0 1,-2-1-1,1 2 0,-3 4 207,0 4 0,-4 4 1,0 2-1,0 4 1,3 4-1,2 6 1,1 2-1,2 4 0,2 0 1,2 0-1,3-4-351,1-1 0,1-1 1,4-1-1,5 1 1,1-1-1,0-1 1,-1-2-1,1-3 0,2 0 1,1-2-1,1 1 1,-1-4 25,0-1 1,-4-7 0,0-2 0,-1-1 0,1-3 0,-2-2 0,0-1 0,-2 0 0,1-1 0,-4 1 0,0-1 434,2 1 0,-4 0 1,6 1-1,-1 5 1,2 8-611,0 8 1,5 5 0,-4 1 0,4 0 0,0 1 0,-2-1 0,-1 1 0,1-1 217,2 0 0,1 7 0,1 2 0</inkml:trace>
  <inkml:trace contextRef="#ctx0" brushRef="#br1">21105 4575 7721,'0'-14'403,"-1"1"1,-2 2 0,-2 1 0,2 2 0,3 5 0,4 8 0,4 6 1057,0 4-1505,5-1 0,-5 0 0,6 1 0,1-2 0,-1-2 0,1-3 0,-1 0 0,2-2 1,2 1-1,2-4 0,1-3 0,0-3 0,-3-4 0,-4-1 0,-3-3 0,-3-3 1,-2-4-1,-2-1 0,-3 1 0,-1 2 0,0 2-62,0 0 1,0-1 0,-1 2 0,-3 5 0,0 8 103,0 8 1,4 5 0,4 2 0,2-1 0,2 0-1,2 1 1,-1-3 0,1 0 0,1-3 0,2 1-1,1-2 87,1-3 1,-6-4 0,1-1 0,1 0-1,2 0 1,1-1 0,-1-4 0,-2-3-1,-3-2 37,-2 1 0,1 1 0,-2-2 0,4 5 0,4 5 0,1 3-435,1 2 0,-4 5 0,2-4 0,3 1 1,0-1-1,1-1 0,1 0 0,3-1 1,0 1 312,-1 2 0,6-6 0,-4 6 0</inkml:trace>
  <inkml:trace contextRef="#ctx0" brushRef="#br1">21983 4547 7721,'-7'-15'180,"4"1"0,-5 0 0,0-1 1,0 1-1,-1-1 0,-1 1 0,1 0 1,-1-1-1,0 2 0,1 2 119,-2 2 1,-2 5-1,-2 0 1,1 2-1,0 2 1,-1 2-1,2 2 1,4 6 0,2 4-1,3 4 1,-1 3-1,2 0-394,1-1 1,8 4 0,4-5 0,3-1 0,1-2 0,1-2 0,-1 1 0,2-2 0,2-4 0,1-4 0,-2-3 0,-1-2-12,-1 0 1,-1 0 0,1-2 0,-1-3 0,0-4 0,-1-4 0,-2-2 0,-3 1 0,0 0 0,-1-1 0,-1 1 262,-3 0 1,-1 2-1,-2 9 1,0 11 0,0 8-1,0 2-280,0-2 1,0-2 0,1 0 0,4 1 0,5-1 0,3 1 0,1-3 0,0-2 0,2-5 0,2-4 0,3-1 0,1-1-795,4-4 0,-4-9 0,0-10 0,1-4 917,-1 0 0,2-7 0,5-2 0</inkml:trace>
  <inkml:trace contextRef="#ctx0" brushRef="#br1">22530 4072 7721,'6'-29'358,"-3"0"0,5 2 1,-1 3-1,-4 5 1,-3 5-1,-3 6 1,-4 8-83,-1 8 0,3 4 1,-4 4-1,-1 4 0,1 4 1,1 3-1,0 1 0,1 3 1,1 1-1,3 1 1,1 1-1,0 1-485,-2 4 1,2-3-1,-3 3 1,4-1-1,1 0 1,0-1-1,0-2 1,0-3-1,1-1 1,2-4-1,2-3-714,-2-5 1,-3-6 0,-3-8 0,-3-12-1,-2-7 923,-3-5 0,-2-7 0,-1 4 0</inkml:trace>
  <inkml:trace contextRef="#ctx0" brushRef="#br1">22314 4446 7721,'-15'-14'30,"1"4"1,1 0-1,2-1 1,1 0-1,1 0 1,1 1 0,5 1 174,6 1 0,5 1 1,6 7-1,1 0 1,1 0-1,1 0 1,4 0-1,1 0 1,2 0-1,0 0 0,0 0 1,2 0-506,1 0 0,2 0 1,0 0-1,-1 0 1,1-1-1,-2-3 1,-1-2 299,-2-2 0,0-8 0,5-6 0</inkml:trace>
  <inkml:trace contextRef="#ctx0" brushRef="#br1">22875 4057 7721,'0'-22'242,"0"1"1,0 7-1,0 0 1,0-1 0,0 1-1,0-1 1,-2 3-1,-3 2 14,-4 5 1,1 8-1,0 5 1,0 4 0,0 5-1,-2 2 1,1 4 0,1 1-1,0 4 1,1 4 0,1 0-1,3-1-517,1-2 0,-3 1 0,1 0 1,0 1-1,3-4 0,1-2 1,1-2-1,3-4 0,2-3 1,2-3-1,3-4 0,2-4-35,1-3 0,2-9 0,2-2 0,3-6 0,-1-2 0,3-4 0,-2 0 0,1 0 0,-1 4 0,0 1 0,-4 2 702,-1-1 1,-3 6-1,-2 1 1,-4 1-1,-6 6 1,-7 2-1,-5 6 1,-4 1-1,1 1-156,-1-1 1,-4 5-1,0-3 1,0 2 0,0 1-1,-2-2 1,0-1 0,-1 1-1,1 0 1,0 0 0,4-1-1,2 1-301,6 2 1,-3-3 0,8-1 0,0 2-1,4 1 1,5-1 0,5-3 0,4-2 0,5-3-1,5-1 1,3-2-364,2 0 1,0 0-1,1 0 1,2 0-1,2-2 1,-2-1-1,-2-3 1,-1-2-1,-2-3 1,-1-2-1,-4-2 1,-1 1 457,-3 0 1,-4-1 0,-3 1-1,-3-1 1,-1 1 0,-4 0 0,-2-1-1,-1 1 1,-1 1 0,-2 2 0,-4 1 586,-1-1 1,-1 3-1,-6 0 1,1 2-1,-1 4 1,1 5-1,1 7 1,4 3 0,4 1-551,3 1 1,2-1-1,0 0 1,0 1 0,2-1-1,3 0 1,4-1-1,4-2 1,1-3-247,1-1 0,-1-2 1,1-5-1,-1 0 0,0-2 1,1-3-1,-2-4 1,-2-3-1,-3 1 87,-2 2 1,4 4-1,-4-3 1,0 3 0,2 5 82,0 3 1,-3 7 0,5-4 0,1 1 0,0 1 0,0 0 0,-1 1 0,1 1 0,2-1 0,1 1 0,1 0 0,-1-1-755,1 2 1,-6-3 0,1 0 0,-1 0 0,1 0 748,-1 4 0,-5 0 0,2 3 0</inkml:trace>
  <inkml:trace contextRef="#ctx0" brushRef="#br1">24371 4158 7690,'-6'-8'376,"4"-11"0,-9 14-135,6-9 1,-4 6 0,4 3-1,2 11 1,1 10 0,2 8 449,0 4-665,0 7 1,5-2 0,0 9 0,-1 3 0,1-1 0,0 3 0,0-1 0,0 4 0,-1-1 0,0 1 0,-3-5 0,-1-4 0,0-4 0,0-2 0,-1-5 0,-4-6 0,-3-8-1,-3-6 1,-2-4 0,-3-2 0,0-4 0,0-5 0,0-5 0,-2-4 0,-3-4 0,1-4 0,-3-4-83,1-4 0,4-2 1,-1 3-1,5 0 1,3 1-1,3-1 1,1 0-1,4 2 1,1 1-1,2 4 1,0 1 35,0 4 0,7 2 0,2 6 1,4 4-1,2 2 0,-1-1 1,2 0-1,1 0 0,3 3 1,-3 1-1,1 0 0,-1 0-437,3 0 1,0-5-1,-2 0 1,1 2-1,0 1 457,2 2 0,2-6 0,5-2 0</inkml:trace>
  <inkml:trace contextRef="#ctx0" brushRef="#br1">24630 4014 7690,'-6'-14'122,"2"-4"1,-5 2 0,-1 4-1,1 0 1,-1 4 0,-1 4-1,-2 2-180,-1 2 1,6 6 0,3 4 0,3 3-1,2 1 1,2 1 0,3-1 57,4 0 0,4 7 0,2 1 0</inkml:trace>
  <inkml:trace contextRef="#ctx0" brushRef="#br1">24846 4115 9018,'0'-14'0,"-2"-1"0,-3 2 0,-4 2 227,-4 2 1,-1 5 0,-1 0 0,-1 2 0,-1 2 0,-2 0 0,1 2 0,2 1 0,3 3 0,2 2 0,3 5-283,2 5 0,1-2 0,5 3 0,0-3 0,1-3 0,4-2 1,5-3-1,3 0 0,1-2 0,0 1 0,1-4 0,1-2-117,3-1 1,-3-1 0,5-4 0,-2-3-1,0-2 1,-1 1 0,-2-1 0,-4 1 0,0 1 258,-3 1 1,-6 4 0,2 8 0,-3 4 0,-4 4 0,-1 2 0,-2 1 0,2 1 0,1 2 0,2-1 0,0-2-434,0-2 0,7-6 1,2-3-1,4-3 1,3-4 345,3-3 0,4-9 0,6-8 0</inkml:trace>
  <inkml:trace contextRef="#ctx0" brushRef="#br1">25263 3655 9429,'0'-15'0,"0"1"0,0-1 0,0 1 0,-1 1 0,-4 4 236,-5 4 1,2 11 0,0 7 0,2 5 0,1 1-1,0 2 1,0 1 0,2 2 0,2 0 0,1 2-1,0 1-454,0 1 1,0 1-1,0 0 1,1 0 0,2-2-1,4-1 1,-1-4 0,2-1-1,0-4 1,3-2 0,2-6 20,1-4 1,1-3-1,-1-2 1,1 0 0,-1-2-1,-1-3 1,-2-3-1,-3-1 1,0 1 587,0 1 1,-6 4-1,-2 8 1,-8 5-1,-7 2 1,-2 4-1,-4 2 1,0 3-1,-1 1 1,1 2-346,0-2 1,-3 4 0,7-7 0,2-1 0,6-2 0,2-2 0,6-1 0,4-3 0,6-6-253,4-2 0,6-2 0,1-2 0,-1-1 0,0-3 0,2-1 0,-1-1 0,3 0 0,-2-1 0,-1-1 0,0 2 0,-1 0 289,0 0 1,0 0-1,-4-3 1,-1 1-1,0-1 1,1-2 262,-1-1 1,-8 6 0,-6 3-1,-8 4 1,-3 2 0,2 4-465,4 5 1,3 2 0,2 3 0,0-1 0,0 1-1,0 1 1,0 1 0,0 2 0,2-1 0,3-4 0,4-2-79,4-3 1,-3-1 0,-1 2-1,2-6 1,2-2 0,2-2 0,-1 0-1,0-2 1,-1-2 0,-2-6 0,-3-3 252,-1-1 1,-2-5 0,-5 0 0,0-1 0,0 1 0,0 0 0,-2 0 0,-3 0 0,-4-1 0,-4 3 0,0 1 0,2 1-36,1 1 1,1 1 0,-6 2 0,1 3-1,-1 2 1,1 3 0,0 1 0,1 4-2068,3 2 2045,4 4 0,6 7 0,0-1 0</inkml:trace>
  <inkml:trace contextRef="#ctx0" brushRef="#br1">26270 4129 7683,'0'-14'315,"0"0"0,2-1 1,1 1-1,3-2 0,2-3-642,4-5 394,0-3 1,8-9 0,-1-2 0,-2-5 0,-1-4 0,-1-2 0,-1-1 0,0 1 0,-1 2-1,-3 3 1,-5 4 0,-4 5 0,-1 7 0,-1 8 0,-4 7 0,-5 8 0,-1 8 0,0 7 0,3 4-1,0 5 1,0 7 0,-2 4 0,1 5 0,1 2-36,1 3 0,1 3 0,3 4 0,-2 1 0,2-2 0,1-1 0,2 0 0,0 1 0,0 0 0,0-4 0,0-7 0,0-5-167,0-1 1,2-8-1,3-7 1,4-9 0,2-8-1,0-8 1,-3-7 0,-1-6-1,-4-3 1,0-2 113,2 0 0,-3 5 0,2 2 0,-2 1 0,-2 4 0,0 1 0,0 1 73,0 1 0,5 8 0,0 6 1,-2 8-1,-2 4 0,1 4 1,1 2-1,2 1 0,0-1 1,1-2-1,2-2 0,2 0-103,-1 1 1,1-2 0,4-2 0,1-3 0,1-2 0,1-3-1,3-1 1,-1-4 0,0-2 0,2-8 0,-1-5 0,1-6 70,-3 1 0,3-10 0,-2 2 0,0-4 0,0-4 0,0-2 0,-1-5 0,-2-1 0,-2-4 0,-1-1 0,-2 0 0,-3 3 120,-1 3 0,-3 8 1,-4 4-1,0 4 1,-1 7-1,-4 10 1,-3 14-1,-2 14-171,1 10 1,-1-1 0,-4 10-1,1-1 1,2 1 0,1 2-1,1 1 1,-1 1 0,1-1 0,-1 2-1,2 0 1,3 0-332,4-2 1,1 1-1,0 2 1,0-2 0,1-6 361,4-3 0,9-7 0,9-2 0</inkml:trace>
  <inkml:trace contextRef="#ctx0" brushRef="#br1">27033 4043 8154,'-5'10'0,"-2"-2"0,-1-2 0,-1-1 0,-5-5 0</inkml:trace>
  <inkml:trace contextRef="#ctx0" brushRef="#br1">27709 4086 7703,'0'-9'864,"0"-1"0,0-1-183,0-2 0,1 3-585,4 1 0,-2-2 0,9-7 1,2-3-1,4-1 0,-1-2 1,-1 0-1,-1 0 0,-1 0 0,0 2 1,-1 1-1,-2 2 0,-3 0 1,-1 1-1,-6 5 0,-2 8 0,-6 10 1,1 6-1,0 5 0,2 2 1,3 3-188,1 1 1,0-3-1,0 4 1,1-1 0,3-1-1,2 0 1,2-2-1,3 0 1,2 0 0,1-3-1,1-3 88,-1-4 0,0-5 1,1 0-1,-1-4 1,1-4-1,-1-7 1,0-5-1,1-5 1,-1 0-1,1-1 1,-1 1-1,0-2-63,1 1 0,-6 4 0,-1-1 1,0 3-1,-1 2 0,1 1 1,-2 5-1,0 8-80,-2 8 0,-3 5 0,-1 3 0,0 1 0,0 3 0,0-1 0,0 0 0,2 0 0,1-1 1,2-2-1,-2-2-2118,-1 1 2264,4-1 0,-4-6 0,4-2 0</inkml:trace>
  <inkml:trace contextRef="#ctx0" brushRef="#br1">28241 3453 7703,'0'-21'332,"0"5"1,0-3 0,0 8 0,0 9 0,0 12-417,0 4 0,0 7 0,0 0 0,0 0 0,0 1 1,0 1 83,0 2 0,7 2 0,1 2 0</inkml:trace>
  <inkml:trace contextRef="#ctx0" brushRef="#br1">28515 3842 7703,'1'-10'586,"4"0"1,5-1 0,1-2-1,0-1 1,-3 0 789,-2-1-1361,5 1 1,-7 0 0,4-1 0,-2 1 0,-4 1 0,-6 3-1,-5 6 1,-4 4 0,-1 4 0,-1 6 0,1 3 0,0 3 0,-1 1-1,2 4 1,4 0 0,2 1 0,3-1 0,-1 0 0,3-2 0,4 0-266,3 0 0,7-1 0,1-7 0,6-3 0,2-1 0,1-4 1,-1-2-1,2-1 0,-3 0 0,1-1 0,-3-4 250,-2-5 0,5-9 0,1-3 0</inkml:trace>
  <inkml:trace contextRef="#ctx0" brushRef="#br1">28630 3424 7703,'0'-14'433,"0"4"1,0 1 0,0-2 0,0 1-490,0 5 1,1 12 0,2 12 0,4 0 0,1 0 0,3 0-1,2 1 1,1-1 0,1 2 0,-1-1 0,0 3-2672,1-1 2727,-1-4 0,7 9 0,1-5 0</inkml:trace>
  <inkml:trace contextRef="#ctx0" brushRef="#br1">29090 3583 8111,'10'-7'0,"-2"-2"0,0-3 0,-2 1 0,0 2 0,-2-2 343,-3-2 1,-2 5 0,-4 3 0,-5 3 0,-3 2 0,-3 2 0,-1 3 0,-1 4 0,4 4-1,3 2 1,-1 0-368,0 5 0,2 2 0,2 5 0,2-1 0,3-2 0,1 1 0,2 1 0,2 0 0,2-4 0,6-1 0,3-4 1,1-1-171,0-1 1,1-7-1,-1-4 1,1-2-1,-1-4 1,0-2 0,1-6-1,-1-3 1,-1-3-1,-2-1 1,-3-4 0,0-1-152,0-4 0,-5 5 1,2 2-1,-2 3 0,1 2 1,0-1 459,-1 1 0,-1 12 0,-2 7 1,0 6-1,0 4 0,0-1 1,0 0-1,0 1 0,0-1 0,0 1 1,0-1-1,0 2-10,0 3 0,0-3 1,2 3-1,1-3 1,3-3-1,1-2 1,1-3-1,0-1 1,3-6-87,2-4 0,-4-5 1,1-6-1,1-1 1,2-1-1,3-1 1,1-4-1,4-1 1,0-2-1,1 1 1,-1 4-1,1 1 48,1-1 1,-1 5 0,4-2-1,-2 6 1,0 4 0,0 3 0,-2 1-1,1 4 1,-4 2 0,-2 6 0,-4 3-1,-2 1 29,-3 1 0,-1-1 0,-7 0 0,-2 2 1,-1 2-1,-5 1 0,-3-1 0,-5-2 1,-2-2-1,-1-1 0,0-2 0,0-1-237,-2 1 1,5-5 0,-3-1 0,3-3 0,1-2 0,1 0 140,-1 0 0,1-7 0,0-1 0</inkml:trace>
  <inkml:trace contextRef="#ctx0" brushRef="#br1">30126 3194 7715,'0'-14'1272,"0"-1"-1162,0 1 0,0 8 0,0 6 0,0 8 0,0 6 0,0 5 0,0 7 0,0 4 0,0 5 0,0 2 0,0 1 0,0 1 0,0-1 0,0 2 0,0 2-427,0 1 1,0 0-1,0 0 1,0 0 0,-2-1-1,-3-4 1,-3-6 0,-1-6-1,-1-5 1,-1-4 0,-2-2 258,-1-7 0,4-5 1,1-5-1,-1-3 0,2-4 1,3-4-1,4-1 0,1-1 1,0-1-1,0-1 1,0-2 367,0 1 1,0 2 0,0 2 0,1-1 0,3 1-1,2-1 1,2 1 0,2 0 0,-1-1 0,1 1 0,1-1-1,2 3-104,1 2 0,0-3 1,1 4-1,-1-3 0,2 1 1,2 3-1,1 0 0,0 2 1,0-2-1,2 2 0,0-1 1,0 4-221,-4 1 1,-6 2-1,-1 0 1,0 2 0,-1 3-1,-1 4 1,-1 4 0,-4 2-1,-2-1 1,-1 0 0,0 2-90,0 3 1,0-3 0,0 4 0,0-4 0,0-2 0,0 0-1,0 1 1,0-1-16,0 1 1,2-9 0,1-6-1,4-6 1,1-4 0,1-1 0,1-4-1,-1-2 1,3-1 0,0 2 0,1 2 327,-3-1 1,3 1 0,-5 0-1,1 1 1,1 2 0,1 3-167,2 1 0,-5 4 0,-2 6 0,-1 4 0,1 1 0,2 3 0,3 0 0,1 0 0,-1-3 120,-2-1 0,-4-1 0,5-3 0,1 2 0,2-2 0,1-1 0,1-2 0,-1-2 0,0-1 0,1-3-128,-1-2 0,0-2 0,1-4 0,-1 1 0,1 2 0,-1 1 0,0 1 0,1-1 0,-1 2-232,1 2 0,-3 7 0,-2 9 1,-5 3-1,-4 2 0,-1 3 0,0 3 1,0 0-1,-1 1 0,-2-1 1,-2 0-1,2-2-920,1 2 0,2-10 1,0 3 1115,0-1 0,0-13 0,0-2 0</inkml:trace>
  <inkml:trace contextRef="#ctx0" brushRef="#br1">31075 3050 7711,'0'-6'2107,"-1"6"-2154,-4 8-154,3 5 1,-4 3-1,6 1 1,0 4-1,0 1 201,0 4 0,-6 8 0,-2 2 0</inkml:trace>
  <inkml:trace contextRef="#ctx0" brushRef="#br1">31392 3396 7711,'0'-20'276,"0"1"0,0 2 0,2 1 0,1 1 0,1 1 86,0 0 1,-4 6-1,-5 4 1,-5 9-1,-2 8 1,-3 6 0,1 2-1,-1 1 1,1-1-1,1 1 1,2 1-419,1 2 1,7-2 0,-2-1 0,4-1-1,1-3 1,0-1 0,0 1 0,1-1-1,4-2 1,5-6 0,3-2 0,3-4-147,3-2 0,-2-2 1,6-4-1,-1-5 1,-1-2-1,1-4 1,1-2-1,1-3 1,-2 1-1,-3-1 1,-3 2-1,-1-1 294,-1 1 1,0 0 0,-1 5 0,-3 2 0,-6 8 0,-2 8-127,-2 8 0,0 2 1,0 0-1,0 2 1,0 2-1,0 1 1,0-1-1,0-2 0,2-2 1,1 1-1,3-1 1,1 0-1707,-1 1 1,4-6 1739,-6 1 0,8-7 0,-4 3 0</inkml:trace>
  <inkml:trace contextRef="#ctx0" brushRef="#br1">31939 3165 9347,'-10'-12'0,"2"0"0,0 4 0,2 0 0,-2 2 201,0 0 0,3 1-201,-5 5 0,1 0 0,-6 0 0</inkml:trace>
  <inkml:trace contextRef="#ctx0" brushRef="#br1">29924 3396 7686,'0'-15'289,"2"2"0,3 2 0,6 2 0,5-1 212,3 2 1,7-3-506,-2 6 1,8-1-1,3 2 1,2 0 3,3 1 0,1-5 0,2 0 0</inkml:trace>
  <inkml:trace contextRef="#ctx0" brushRef="#br1">18012 5727 7787,'0'-15'-186,"0"6"0,0-1 444,0-1 1,0-2 0,0-1 0,2-1 0,1 1 0,2-1 0,-2 1 0,-1 0 0,-2-1 0,1 2-88,4 4 0,-5 4 1,2 10-1,-7 6 1,-3 7-1,-2 6 1,2 4-1,2 4-814,-1 2 551,6 6 0,-6-10 1,7 4-1,0-4 1,0-1-1,2-2 0,3-3 1,4-5-1,6-3 1,2-3-1,4-3 1,1-7-1,2-6 0,0-8 1,0-7-1,2-8 1,3-6-1,3-6 1,0-5-1,-4-4 0,-4-2 1,-1-1-1,-2-1 51,-1 0 0,0 5 0,-8-2 0,-2 5 0,-5 4 1,-4 7-1,-1 7 0,0 5 0,-1 6 115,-4 4 1,-1 6 0,-6 8 0,3 8 0,-1 4 0,1 4 0,1 4 0,0 5-1,1 3 1,-1 2 0,2-1 0,-1 2-99,4 2 1,-3 2 0,-1 2-1,1-2 1,0-4 0,2-2 0,3 1-1,1-4 1,0-4 0,0-7 0,0-3-13,0-2 1,0-7-1,0-7 1,0-8-1,1-5 1,3-1-1,2-1 1,0 1 35,1-1 1,-1 3 0,-3 0 0,4 4 0,-1 0 0,2 2 0,0-2 0,3 2 0,2-1 0,2 4-38,-1 2 0,-4 1 1,-1 0-1,2 0 0,2 0 1,1 1-1,1 2 0,-1 2 1,-1 0-28,-3 1 1,2-4 0,-4 4 0,2-1 0,-2 1 133,-2 2 1,1-4-1,-4 2 1,3 0-1,1 4-10,-1 3 1,4-4 0,-5 1 0,-2 3 0,0 3 0,0 3-1,2 0 1,0 2 0,0 3 0,-1 3 0,0 2 0,-3 0 9,-1-1 1,0 4 0,0-1 0,0-4 0,0-1 0,0-2 0,0-2 0,-1-3 0,-3-5 0,-2-2 0,-2-3-60,-3-1 0,-2-1 0,-1-7 1,-1-2-1,1-3 0,-1-6 0,3-5 1,0-3-1,4 0-101,2-2 1,1 5 0,5-5-1,0 2 1,0 0 0,0 1 0,0 2-1,0 2 1,2-1 0,1 1 0,3 1-1,2 0 69,4-1 0,5 8 0,2-9 0,1 3 1,-1-1-1,2-2 0,1 1 0,4 0 1,1-2-1,1-4 0,1-4 0,2-3 110,2-2 0,-7 1 0,3-1 0,-4-1 0,-3-2 1,-1-4-1,-2 0 0,-1-3 0,-4 1 0,-4 1 0,-2 2 1,-2 3-9,1 2 1,-2 7 0,-7 6 0,-3 7-1,-3 10 1,-1 8 0,1 6 0,0 6-264,0 4 0,0 3 0,-2 2 0,4-1 0,1 1 1,0 1-1,2 2 0,1 2 0,2-2 0,0-3 1,0-4-1,0-1 70,0 2 1,0-4 0,2 1 0,3-3 0,4-4 0,4-4 0,1-8 0,1-2 0,-1-2 0,-1-2 326,-3-2 1,2-4 0,-2-7 0,1 1 0,0-1 0,-1 1 0,1 0-173,2-1 1,1 6-1,1 1 1,-1 1-1,0 4 1,1 2-1,-1-1 1,1-1-1,-1-2 1,-4 0 0,-1 5 0,2 0 0,2 0 0,2 0 0,-1 2 0,-1 3 1,-4 4 1,-1-1 0,-4 2 0,0 1 0,0 2 0,-3 1 0,-1 0-1,0 1 1,2-1 0,1 1-1037,2-1 1,1-1 990,-1-4 0,3 4 0,6-5 0</inkml:trace>
  <inkml:trace contextRef="#ctx0" brushRef="#br1">19552 5367 7777,'-2'-8'452,"-1"1"1,-4 3-1,-1-1 1,-1 3 538,1 5-1101,1 5 1,3 13-1,-1 2 1,2 1 109,1 0 0,-4 6 0,-2 7 0</inkml:trace>
  <inkml:trace contextRef="#ctx0" brushRef="#br1">20472 5712 7880,'-9'-9'37,"-1"-1"0,1-1 0,-1 0 0,0-1 0,-1 4 309,-2 2-318,-1 1 1,4 5-1,1 0 1,-2 2 0,-1 3-1,3 4 1,4 4 0,3 1-1,2 1 1,2-1 0,1 1-1,4-1 1,-1 0 0,2 1-1,0 1 1,2 1-1,-1 2 1,1-1 0,-1-2-1,1-2 1,-2 1 0,0-1-1,-2 2-65,1 3 1,-1-7 0,-3 2 0,2-1 0,-2-1 0,-3 3 0,-5-2 0,-4-4 0,-4-4 71,-1-3 0,-5-7 0,-1-2 1,3-1-1,1-3 0,1-2 1,3-1-1,0 0 0,4-1 1,0 1-1,2 0 24,0-1 1,-4 6 0,5-1 0,4 0 0,4 2-1,6 4 1,4 4-20,2 4 0,-1 0 1,0 4-1,2 0 1,2-2-1,1 0 1,0-1-1,1 0 1,0 0-1,3-2 1,1-1-1,0-2 18,0 0 1,-2 0-1,4 0 1,-2-2-1,1-3 1,1-4-1,-1-4 1,-2-2 0,-3 1-1,0-2 1,-1-2-1,-2-1 103,-4 2 0,2-4 0,-7 2 1,0 1-1,-4 2 0,-4 3-180,-4 4 0,-3 9 0,-4 9 0,3 4 1,0 2-1,2-1 0,-1 2 0,4 1 0,1 3 1,2-3-1,0 1-71,0 1 1,0-3 0,0 3-1,2-3 1,3-1 0,3-1-1,1 0 1,1-1 0,1-2-1,2-3 1,1-1 0,1-4 54,-1-2 1,0-2 0,-1-4-1,-2-4 1,-1-4 0,0-2-1,-2-1 1,-2-1 0,-1-4-1,0-1 1,-1-2 0,1 0 89,0 0 1,1 6 0,-2-3 0,0 2 0,0 0 0,-1 1 0,0 2 0,3 4 0,2 2-37,4 5 1,0 4-1,3 1 1,-1 1 0,-1 4-1,-2 3 1,-1 2-1,1-1 1,2 1 0,-1-1-1,0 1-56,-3 1 1,-1-3 0,3 0 0,-1-2 0,0-1 0,-1 0 161,1 0 1,-9 0 0,-1-5 0,-8 0 0,-4 0 0,-3 0-95,1 0 0,4 0 0,2 1 1,2 4-1,3 5 0,1 2 1,2 3-1,2-1 0,1 1 1,3-3-20,2-2 0,2 1 0,6-4 0,1-1 0,3 0 0,-1-2 0,0-3 0,2-1 0,0 0 0,1-1 0,-1-4 0,-1-5-29,-2-3 0,3-3 0,-2-1 0,-1-2 0,-2 1 0,-4 0 0,0 2 0,-4 0 0,0 4 0,-2-1-21,0 0 1,-1 7 0,-5 6 0,0 8 0,0 5 0,0 1 0,0 2 0,0 1 0,0 3-289,0-3 0,2-1 1,1-1-1,3-1 1,1 0-1,1-1 0,-2-2 1,2-3-1,-2 0 326,1 0 0,4-4 0,-3 2 0</inkml:trace>
  <inkml:trace contextRef="#ctx0" brushRef="#br1">21652 5525 7861,'0'-14'220,"-5"-1"1,-1 3 0,-1 0 0,-1 4 0,2 4-1,0 5-305,2 7 0,3 0 1,1 2-1,1 2 1,4 4-1,5 4 0,3-1 85,1 2 0,0 1 0,1 7 0</inkml:trace>
  <inkml:trace contextRef="#ctx0" brushRef="#br1">21940 5770 9246,'8'-7'0,"-3"-2"0,-4-4 0,-1-1 0,0-1 0,0 1 0,0-1 0,0 1 293,0 0 1,-1 1 0,-4 2 0,-5 3 0,-1 0 0,0 1 0,1 1 0,-1 3 0,-2 3 0,-1 4 0,-2 6-1,0 4-326,1 6 0,-2 2 1,7 7-1,-1 0 1,1-2-1,6-2 1,2-1-1,2 0 1,0 0-1,2-1 1,1-3-1,3-4-168,2-4 1,3-6-1,7-6 1,1 0-1,-1 0 1,-1-2-1,1-2 1,1-6-1,-1-3 1,-2-1-1,-2-2 1,1-2 49,-1-1 1,-1 0 0,-2 4 0,-3 1 0,-2 0 0,-1 1 0,0 2 184,0 1 1,-1 13 0,-4 2 0,0 6 0,0 4 0,0-1 0,0 0 0,0 1 0,2-1 0,1 1 0,4-1 0,1 0-23,3 1 0,-3-6 0,3-1 0,3-1 0,4-4 1,0-1-1,-2-2 0,0-2 0,1-4 0,4-7 1,0-6-1,-1-4 64,-2-2 0,3-4 1,0-3-1,-1-3 0,1-2 1,-3-3-1,-2-2 1,-2-2-1,-1-3 0,-2-1 1,-3 2-1,-2 1-60,-2 2 1,2 8-1,-1 4 1,-4 9-1,-4 5 1,-6 7-1,-4 7 1,-3 9 0,-2 7-1,-1 6 1,2 5 100,1 3 0,1 2 0,1 1 0,1 2 0,2 4 0,3-1 0,1 1 1,3 1-1,-1 3 0,0 2 0,2-1 0,1-1-127,2-1 0,2-7 0,3 1 1,4-2-1,4-4 0,1-5 1,1-6-1,1-6 0,1-4 1,3-3-1,-1-1 0,0-4-119,0-2 1,0-9-1,-3-8 1,2 0-1,1-1 1,-1 1-1,-2-1 1,-2-1-1,0-1 1,1 2-1,-1 1-80,1 0 1,-3 5 0,0-1-1,-4 7 1,-2 10 0,-3 8-1,-1 5 1,-2 1 117,0 1 1,1-1 0,2 1 0,2-1 0,-2 0-1,1 1 1,-1-1 0,2 0 0,-1 1 0,1-1-1,0 1 91,-2-1 0,5 0 0,0 1 0</inkml:trace>
  <inkml:trace contextRef="#ctx0" brushRef="#br1">22789 5525 7816,'-2'-27'345,"-1"1"1,-4 6-1,-1 2 1,-1 5 0,-1 0-1,1 2 1,-1 0-430,2 1 84,2 7 0,12-3 0,2 6 0</inkml:trace>
  <inkml:trace contextRef="#ctx0" brushRef="#br1">23148 5727 7778,'-9'-5'770,"-1"0"1258,-1 2-1938,4-5 0,-1 6 1,5-4-1,-2-1 0,2-2 1,2-4-1,1-1 0,0-1 1,0 1-1,0-1 0,0 1 1,0 0-1,0-1 0,0 1 1,1-1-1,2 1 0,4 1 1,1 2-172,3 2 1,2 5-1,1 0 1,2 2 0,2 2-1,1 2 1,-1 1 0,-1 3-1,1 2 1,1 5 0,-1 3-1,-3 3 112,0-1 1,-2 2 0,-4 1 0,-2 0 0,-3 1 0,1-1 0,-2 0-1,-3-3 1,-3-2 0,-3-2 0,-2 0 0,-3 1 146,-2-1 0,-3-6 1,-2-3-1,-2-4 1,-1-1-1,0 0 1,5-1-347,5-4 1,6-1 0,10-4 0,4 5 0,4 4 0,2 1 0,-1 0 0,2 1-83,3 4 0,-3-3 1,5 4-1,0-1 1,1 0-1,2-2 1,0 0-1,0 0 1,0 2-1,0-2 1,2-1-1,1-4 50,1-3 1,-4 2-1,-1-6 1,-1-3 0,-1 0-1,0-3 1,-4 1 0,-2 0-1,-4-1 1,-3 1 0,-2-1-1,-3-1 652,-1-3 0,-2 3 1,-2-3-1,-1 3 1,-3 2-1,-2 1 1,-3 3-1,-2 4 0,-1 1 1,-2 0-1,-2 4-202,-1 4 0,1 0 0,7 7 0,1 2 0,-1 4 0,0 4 0,0-3 0,3-1 0,1 0 0,4 2 0,2 1 0,1-1-375,0-2 0,0-2 0,1 0 0,4-1 1,5-2-1,4-3 0,4-1 0,1-4 1,-2-2-1,1-1 0,0-1 0,1-4 0,-2-5 1,-1-2 0,-1-3 0,-1 1 0,0 0-1,-1-2 1,-2 0 0,-3 0 0,-1 3 0,-2 0 0,-1 0 184,1-1 0,0 7 0,-5 7 0,0 8 0,0 5 0,0 2-316,0-1 0,0 0 1,2 1-1,1-1 1,3 1-1,2-3 1,2-1-1,-1-1 1,1 1-1,1 0 0,2 1 256,1-3 0,7 1 0,2 4 0</inkml:trace>
  <inkml:trace contextRef="#ctx0" brushRef="#br1">24213 5583 7778,'1'-10'275,"3"0"1,0-1 1382,0-2-1264,-3 5 1,-1 0 0,0 4 0,0-6-379,0-3 65,0 5 0,-1 2 1,-4 6-1,-5 0 0,-3 2 1,-1 2-48,0 6 1,4-2 0,1 1 0,-3 3 0,1 0 0,2 3 0,2-1 0,2 1 0,1-1 0,0 0-1,3 1-55,1-1 1,0 5 0,0 1 0,0-3 0,1-1-1,4-1 1,3-1 0,3-1 0,2-2 0,3-2 0,0 1-1,0 0-101,-2-1 1,6-6 0,0 2 0,1-3 0,2-2 0,-3 0 0,3 0 0,-2-2 0,-1-1 0,0-3 0,-1-2 0,0-4 56,-2 0 1,-1 2 0,-1 0 0,-1-1 0,1-1-1,-1-1 1,0 2 0,-1 1 0,-2-1 0,-1-2-1,0-1 1,-2-1 135,-4 1 1,3 4 0,-2 1 0,-1-4 0,1-3 0,0-3-1,-2 1 1,0 4 0,0 2 0,2 3-77,-2-2 1,-3 4 0,-4 3 0,-6 2 0,-3 4 0,-1 2 0,0 6 107,-1 3 0,1 1 0,1 0 1,3 1-1,4-1 0,1 2 1,0 2-1,2 1 0,2-1 1,1-1-1,0 1-52,0 1 1,0 0 0,0-3 0,1 2-1,4 1 1,6-3 0,5-3 0,5-5 0,0-2-1,3-3 1,1-1 0,6-2-640,-1 0 0,0-7 1,-1-2-1,0-2 1,-2-1 587,-3 3 0,3-7 0,-4-6 0</inkml:trace>
  <inkml:trace contextRef="#ctx0" brushRef="#br1">25465 5583 7904,'-8'-7'1228,"-5"6"-871,11-6 1,-6 7 0,5-1-1,0-3 1,4 0-453,7 0 0,5 3 0,3 1 0,2 0 0,1 0 0,0-2 0,0-1 0,0-2 0,1 2 0,-1 1 1,0 1-1,-1-2 0,-1-2 0,1 0 0,1 0 95,-2 0 0,-1-6 0,-1 3 0</inkml:trace>
  <inkml:trace contextRef="#ctx0" brushRef="#br1">26313 5712 7623,'0'-14'133,"5"-1"1,0 1 0,-2 0-1,-1-1 1,-1 1 0,3-1 0,0 1-1,0 0 1,-3-1 137,-1 1 1,0-1-1,-1 1 1,-4 0 0,-5 1-1,-3 3 1,-1 6 0,0 4-1,1 4 1,2 6-342,1 3 0,5 3 0,-3 1 0,2 2 0,1 1 0,0-1 0,0 2 0,2 1 0,2 2 0,1-2 0,0-2 0,0-4-94,0-2 1,4 0 0,3-1 0,1-3 0,3-6-1,2-2 1,1-2 0,1-2 0,-1-1 0,-1-5-1,-2-3 134,-1-5 1,-6-1 0,4 2 0,-1-1-1,-4-1 1,-1-3 0,-2 3 0,0 1 0,0 1-1,0 1 1,0 0 0,0-1 206,0 1 0,-2 4 1,-1 1-1,-2-3-322,2 0 0,3 5 0,5 7 0,2 8 0,3 3 0,-2 1 0,0-4 1,0 0-1,3-2 0,0 2 0,1-2 145,-3 1 0,1 4 0,4-3 0</inkml:trace>
  <inkml:trace contextRef="#ctx0" brushRef="#br1">26918 4978 7623,'4'-16'288,"3"-1"0,-1-2 0,1 1 0,-4 2-46,-2 2 0,-1 7 0,-1 7 0,-2 8 0,-4 5 0,1 3 1,-2 3-1,0 5 0,-2 5 0,1 4 0,-1 6 0,0 2-343,2 3 0,-4 4 0,4 1 0,-2 2 0,2 4 0,0 1 1,2 0-1,-1-4 0,4-5 0,1-7 0,2-7 0,0-4-809,0-5 1,0-6-1,0-14 1,0-8 909,0-8 0,-6-2 0,-2 0 0</inkml:trace>
  <inkml:trace contextRef="#ctx0" brushRef="#br1">26702 5539 7627,'-7'-14'67,"1"-5"0,-5 0 0,1 1 1,-1 2-1,0 2 0,0 1 967,1 3-986,7 4 1,-2 6-1,8 2 1,4 1-1,1 3 1,3 2 0,2 2-1,1-1 1,0-1-1,2 0 1,2-1 0,1 1-1,0-2 1,1 1-1,-1-4 1,0 0 0,0 0-1,2 2 1,0-2-1,1-1-75,0-2 1,-4-2 0,3-1 0,-2-4 0,0 0 0,-1-5 0,-4 0 0,-3-3 0,-1 1 0,-1-1-1,-1 1 149,-3 0 0,-3-1 0,-2 1 1,-2-1-1,-3 3 0,-4 2 1,-4 5-1,-1 4-135,-1 1 1,6 4 0,1 3 0,0 1 0,1 3 0,1 2 0,3 1 0,1 1 0,2-1 0,0 0 0,0 2 0,2 2-188,3 1 1,-2 0 0,6-4-1,3-1 1,0-1 0,3-2 0,-1-1-1,2-1 1,2-1 0,1-1 0,-2-3-1,-1 1 200,-1-2 0,6-7 0,1-4 0</inkml:trace>
  <inkml:trace contextRef="#ctx0" brushRef="#br1">27392 5424 7627,'7'-14'143,"-6"4"1,6 1 0,-2-2 0,-1-2-1,0-2 1,-3 1 0,1 0 0,1-1 1361,2 1-1412,0 6 0,-7-5 1,-3 5-1,-4 0 0,-4 3 1,-2 5-1,1 5 0,0 5 1,1 2-1,2 3 1,1-1-1,0 2 0,1 2 1,1 3-1,1-1 0,4 3 1,2-1-1,1 2 1,0-1-1,1-3-325,4 1 1,3-5 0,8 2 0,2-6 0,2-4 0,3-1-1,2-4 1,3-1 0,-1-2 0,-2-2 0,-2-3 0,-1-4-764,0-4 0,-4-2 0,1 1 995,-3 0 0,-1-7 0,-1-1 0</inkml:trace>
  <inkml:trace contextRef="#ctx0" brushRef="#br1">27896 5525 7627,'9'-8'498,"-1"2"1,-1 2 0,-4 4 0,-3 8-373,-5 8 0,2 2 0,-7 6 0,-1 3 0,0 4 1,0 4-1,1 0 0,-1 2 0,0-2 0,0 0 0,3-3 1,0 0-1535,0 2 1,3-9 1407,-5 4 0,7-10 0,-3 2 0</inkml:trace>
  <inkml:trace contextRef="#ctx0" brushRef="#br1">28644 5381 7980,'0'-14'-8,"0"-1"1,0 1 135,0 0 0,0 4 0,2 0 1,1-1-1,2-2 0,-2-1 1,0 0-1,0-1 0,2 1 1,-2 0-1,0-1 0,1 1 2079,0-1-2216,1 1 1,-5 0 0,0-1 0,-1 2 0,-4 4 0,-3 6 0,-2 4 0,2 6 0,0 1 0,2 3 0,-1 3-1,3 4 1,-1 3 0,0 1 0,0 4 0,0 1 0,1 1 0,0 1 0,3 0 0,1 0-208,0 0 0,0-1 0,0 1 0,1 0 0,3-2 0,0-1 0,0-4 0,-3-1 0,-1-4 298,0-1 0,-6-8 0,-4-4 1,-3-8-1,-1-5 0,0-4 0,1-3 1,2-2-1,3-1 0,0 2 0,1 1-105,1 1 1,-4 1 0,6 0 0,0-1 0,3 1 0,1 3 39,0 6 1,0 2 0,1 12 0,4 2 0,3 2 0,2 2 0,-1-1 0,3 0 0,0 1 0,4-3 0,2 0 47,1-3 0,0-6 0,-3 2 0,3-3 1,4-2-1,1 0 0,0-2 0,1-3 0,2-4 1,1-6-1,-3-2 0,-2-4 35,-3-1 0,4 3 0,-3-4 0,0 2 1,-2 2-1,-4 0 0,-4 0 0,-2 1 0,-1 2 1,-3 2-135,-3-1 1,-4 7 0,-3 5 0,-4 6 0,-2 7 0,-1 3 0,3 1 0,-1 2-1,1 2-110,-1 1 0,0 7 1,-2-4-1,0 2 1,4 0-1,2 0 0,1 0 1,0-2-1,1-1 1,0-3-1,3-2 133,1-2 1,6-1 0,4-4 0,3-5 0,1-8 0,0-7 0,1-5 0,-1-5 0,1 1 0,-1-3 0,-1 1 0,-2-4 201,-2-1 1,1 3 0,3 2 0,-2 1 0,-3 3 0,0 2 0,-2 2 0,2 0 0,0-1 0,4 2-173,0 4 1,3 1 0,-1 5 0,1-2 0,-1 2-1,0 1 1,1 2 0,-1 0 0,0 0 0,1 0 0,-1 0-5,1 0 1,-1 0 0,0 0-1,-1 2 1,-5 1 28,-8 2 0,-6 6 1,-9-2-1,1 4 0,1 2 1,2-1-1,1 0 0,1 1 1,1-1-1,3 1 1,3-1-100,2 0 0,0 6 1,0-1-1,0-2 0,0-1 1,2-3-1,3-2 0,6-1 1,5-1-1,3-1 0,0-3 1,1-3 6,-1-2 1,6-7 0,-2-2-1,1-4 1,-2-1 0,-1-2 0,-2-2-1,0-1 1,0 0 0,-1 0-1,-2-1 1,-3 3-393,-4 1 1,4 1 0,-5 1 0,2 1 0,-2 5 372,-2 8 0,-1 7 1,-5 7-1,0 0 0,-2 2 1,-1 2-1,-2 1 0,2-1 1,2-1-1,1 1 1,0 1-1,0-1-260,0-2 0,1-4 0,2 0 0,4-4 0,1-2 0,3-3 327,2-1 0,1-2 0,0 0 0</inkml:trace>
  <inkml:trace contextRef="#ctx0" brushRef="#br1">29867 5165 7980,'5'-27'344,"-1"2"0,0 2 0,-3 2 0,-2 5 1244,-4 5-1697,3 5 1,-9 7-1,6 4 1,2 5 0,2 4-1,1 4 1,0 1 0,0-1-1,0-1 1,1 1-1,4 3 1,3-1 0,1 3-1,1-2 1,1-1 0,0-2-1,1-2 1,-3-2-1,2 1 1,2-3 0,0 0-1,-2-4 220,-1-2 0,-1-1 1,6-5-1,-2-2 0,-2-3 1,-3-4-1,-2-4 0,-3-1 1,-1-1-1,-2 1 0,0-1 189,0 1 1,-2 0-1,-1-1 1,-3 3-1,-2 2 1,-2 4-1,1 1 1,-1 0-1,-1 2 1,-2 3-1,-1 5 1,1 4-415,3 4 1,-1 1 0,5 2 0,-1 2 0,1 1-1,3 0 1,1 0 0,2 1 0,2-3 0,2-1-1,6-1 1,3-3-90,1-2 1,1 1 0,-1-6 0,0-2 0,1-1 0,-1-2 0,1-2 0,-1-3 0,0-4 0,-1-4 26,-3-1 1,-2 1 0,-5 2 0,2 1-1,-2 2 1,-2 5 0,-2 8 282,-4 6 1,3 3-1,-2 1 1,4-1 0,4 0-1,6-1 1,4-3 0,4-5-1,3-4 1,1-2-46,4-4 0,1-3 0,2-8 0,1-3 1,4-5-1,2-4 0,3-2 0,-1-4 1,1-4-1,-3-3 0,-1-3 0,-1 1-76,0 0 1,-7 0 0,-8 0 0,-3 0 0,-2-1 0,-1 3 0,-3 4 0,-5 8 0,-4 8-1,-1 6 1,-1 2 0,-4 3 1,-5 5 1,-3 5 0,-1 5 0,0 6 0,-1 5 0,1 5 0,-1 1 0,-1 4 0,-1 1 0,-2 2-1,1 1 1,2 4 42,2 4 1,1 4 0,2 1 0,1 0 0,1 0 0,1 1-1,3-3 1,3-3 0,2-4 0,0-4 0,2-1 0,3-3-66,4-7 1,4-1 0,3-14-1,1 0 1,4-3 0,0-2-1,0-6 1,-2-6 0,0-6 0,0-2-1,1-1 1,-1 0-22,0-4 0,5 0 1,-5 2-1,-3 4 0,-3 1 1,-4-1-1,1 3 0,0 2 46,-1 6 1,-6 4 0,1 11-1,-6 7 1,-3 5 0,0-1-1,1 1 1,-1-1 0,2 4-1,1 0 1,2 1-862,0 1 1,0-6 0,0 3 869,0-4 0,0-2 0,0 0 0</inkml:trace>
  <inkml:trace contextRef="#ctx0" brushRef="#br1">31003 5079 7980,'0'-29'399,"0"5"1,0 2-1,0 1 1,-1 4 0,-2 1-1,-4 3-508,-1 3 0,0 10 1,-1 10-1,4 4 1,3 4-1,2 3 1,0-1-1,0 3 0,2-1 1,1 2-1,2-2 1,0-1 44,1 0 1,-3-5 0,7 3 0,-1-3 0,1-1 0,0-3 0,1-2 0,2-5 147,1-4 1,-4-1-1,-2-1 1,0-4-1,-2-5 1,2-2-1,-2-3 1,2-1-1,-1-1 1,1-3 0,-2 3 283,1 1 1,4 1 0,-2 1 0,3 0 0,-1-1 0,0 1 0,3 1 0,4 2 0,-1 3 0,-1 2 0,-1 2 0,-1 3-430,1 1 0,-1 1 0,0 4 0,-1 6 0,-2 5 0,-3 5 0,-1 0 0,-4 1 0,-3 1 0,-5 1 0,-4 0 0,-6 0-66,-4 1 0,-3-2 1,-7-1-1,2-1 1,1-4-1,2-1 0,0-3 1,2-3-1,3-4 1,3-1-1,1 0-11,1-2 1,6-3-1,3-5 1,5-3-1,5-2 1,4 2-1,4 0 1,2 2-1,-1 0 1,0 1-1,1 0 99,-1 0 0,-4 0 0,-1 5 0,2 0 0,2 0 0,2 2 0,-1 1 0,0 2 0,1 0 0,-1 1 0,1 2 0,1 2-164,3-1 1,-3-1 0,5 4 0,-2-4-1,1-2 1,3-1 0,1 0 0,0-1 0,-2 0-1,1-3 1,-3-2 0,3-4 235,-1-5 0,-4-1 1,1 0-1,-3 0 0,-2-4 1,-1-4-1,-3-2 0,-4-1 1,-1 0-1,0-2 0,-4 0 1,-2 1 418,-4 2 0,-6 2 0,1 5 0,-3-1 0,-1 3 0,-2 2 0,-2 5 0,-1 4 0,2 1 0,1 1 0,1 4 0,1 5-381,-1 2 0,1 3 0,1 1 0,2 1 0,3 3 0,0-1 0,2 0 0,-1 2 0,4 0 0,1-1 0,2-2 0,0-2-238,0-2 0,7 1 0,2-3 1,4-2-1,3-5 0,2-4 1,1-2-1,-1-2 0,-1-4 1,1-1-1,1-3 70,-2-2 0,-1-1 0,-1-2 0,-1 0 0,-1 0 0,-2 3 1,-3 0-1,0 1-6,0-3 0,-5 9 0,2 6 0,-3 8 0,-2 5 1,0 1-1,0 0 0,0 2 0,0 2-476,0 1 0,1 0 1,4-4-1,5-3 0,3 0 1,1-4 578,0-2 0,7 5 0,2-3 0</inkml:trace>
  <inkml:trace contextRef="#ctx0" brushRef="#br1">32039 5209 7971,'7'-23'190,"-1"-4"0,5 5 0,-3-1 1,-1 4-1,-4 3 0,0 2 0,0-1 1,0 2 117,-4 4 1,-1 2-1,-6 9 1,0 3 0,2 4-1,-2 4 1,2 2 0,-2-1-1,1 2 1,-1 2-1,2 2-340,-1 3 0,3-4 0,4 3 1,0 1-1,0-2 0,0-1 1,0-2-1,0-2 0,1-2 1,4-1-1,5-2 0,4-3-6,5-1 1,-1-3-1,7-4 1,4 0-1,3-1 1,0-6 0,0-5-1,0-8 1,0 0-1,-3-3 1,-4 1 0,-1-2-84,-1 2 1,-4-4 0,-8 7 0,-3 0 0,-2-1 0,-4 3 0,-5 4 0,-7 7 0,-3 6 0,-1 4 213,0 6 1,-1 3 0,1 3 0,-1 3 0,1 3 0,0 2 0,1-1-1,3-1 1,5-1 0,4 1 0,1-1 0,1 1-399,4 1 0,5-6 0,9 4 0,5-2 0,3 1 305,2-3 0,6 6 0,2-1 0</inkml:trace>
  <inkml:trace contextRef="#ctx0" brushRef="#br1">18271 7079 7900,'-10'0'127,"1"0"0,-2 0 328,-2 0 1,3 0-342,1 0 0,4-5 0,-3-1 1,0-1-1,2-1 0,-1 0 0,4-3 1,3-2-1,3-1 0,4 0 0,1-1 1,3 1-1,2 0 0,1-1 0,2 1 1,1-1-1,4 1 0,0 0 0,0-1 1,-4 2-1,-1 4-208,-1 4 0,-1 3 1,1 2-1,-1 0 1,-1 2-1,-2 3 1,-3 4-1,-2 4 1,-2 3-1,-3 2 0,1 1 102,3-1 0,-4-1 1,4 1-1,-2-1 1,0-2-1,4-4 1,1 0-1,3 0 1,2-1-1,1-5 1,-1-5-42,-4-5 0,9 2 1,-4-7-1,2-1 1,0-2-1,-1-3 1,-2-2-1,-2-1 0,-2 2 1,1 1-1,-2 1-35,-3 1 1,-4 4 0,-2 2 0,-2 4 0,-4 4 0,1 4 0,-2 4 0,1 4 0,1 0 20,3 3 1,1-1 0,2 1-1,0-1 1,2 0 0,3 1-1,3-1 1,3-1 0,2-2-1,2-3 1,1-2 0,0-2-3,-1-3 0,4-1 1,0 0-1,0 0 1,1-1-1,-3-4 1,-2-5-1,-4-4 1,-2-4-1,-1-1 1,-3 0-1,-3 0 73,-2 0 1,-2-2-1,-3 3 1,-6-1-1,-5 1 1,-5 2 0,1 2-1,-3 1 1,2 2-1,1 3 1,0 2 0,1 2-142,0 3 0,0 2 0,5 4 0,-1 5 0,2 4 0,2 5 0,3 4 0,2 1 117,3 0 0,7 0 0,4 5 0</inkml:trace>
  <inkml:trace contextRef="#ctx0" brushRef="#br1">19106 7036 7900,'0'-15'140,"0"1"0,0 0 1,0-2-1,0-2 1,0-1-1,0 0 1,0 0-1,0-1 1,-2 1-1,-1-2-31,-2-3 1,0 4 0,5 0 0,0 4 0,0 2 0,-1 0 0,-4 2 0,-3 8 0,-2 8-125,1 8 0,-1 4 1,-3 1-1,2 4 0,1 1 1,-1 4-1,0 1 0,1 2 1,4 0-1,1-2 0,0-2 1,2-2-56,2-2 1,5-2 0,3-5 0,2-1 0,6-3 0,4-6 0,3-4 0,4-4 0,1-8 0,2-4 0,0-4-1,-1-4 3,1-7 1,0 1 0,0-8 0,0-2 0,-2 0-1,-2-2 1,-2 2 0,-3 0 0,-4 5 0,-4 3 0,-8 5 184,-2 3 1,-4 9 0,-2 11 0,-6 4 0,-3 6 0,-1 7 0,-1 6 0,1 2 0,0 1 0,1 1 0,2 2-87,1 2 0,2 2 0,-3 0 0,3 0 0,0-1 1,2 1-1,-1 0 0,4 0 0,3 0 0,5-2 0,4-2 1,4-2-42,2-3 0,1-2 0,1-8 0,4-6 0,0-2 1,1-2-1,-1-2 0,1-2 0,-1-6 0,0-4 1,-4-4-1,-1-3-123,-1-1 0,-2 3 1,-2-4-1,-3 3 0,-2 2 1,-1 4-1,0 2 0,-1 3 131,0-2 0,-3 6 0,-1 5 0,0 8 1,0 5-1,0 1 0,0 2 0,0 2 1,0 1-1,0-2-52,0-1 0,0-1 1,0-1-1,2 0 1,1 1-1,3-1 1,1 1-1,1-1 53,0 0 0,1-6 0,6-1 0</inkml:trace>
  <inkml:trace contextRef="#ctx0" brushRef="#br1">19667 6691 7900,'-15'-13'378,"2"2"1,2 3 0,2 1 0,-1 2-1,2 2 1,3 3-368,4 7 0,2-1 0,4 4 0,5 1 0,2 2 1,1 1-12,-3 0 0,9 7 0,-3 1 0</inkml:trace>
  <inkml:trace contextRef="#ctx0" brushRef="#br1">19810 7007 7900,'0'-14'181,"0"-1"0,0 1 0,0 0 0,0-1 1,0 1-1,2-1 0,3 1 2349,4 0-2489,4 6 0,2-5 0,-1 5 0,0-2 0,1 2 1,-1 2-1,1 3 0,-1-1 0,0 1 0,1 0 0,-1 3 1,-1 5-1,-2 1 0,-3 2 0,0 0 0,-2 3 0,2 2 1,-1 2-1,1-3 0,-2 0 0,2-4 0,-1 0-442,-1 0 1,5-5-1,-1 2 1,3-4-1,1-2 1,-1-4-1,-2-5 410,-1-3 1,-6 1-1,4 0 1,-1 3-1,-2-2-145,1-2 1,-3 5 0,7 3 0,1 5 131,2 5 0,1 3 1,-1 6-1,-2-1 1,-3-2-1,0-1 0,0 1 1,3 2-1,0 1 26,-1 1 1,3-1 0,-4 0 0,4 2-1,2 2 1,-1 3 0,0 1 0,1 4 0,-2 2-1,-2 4 1,-3 2 0,0-1 117,0 3 0,-5-1 1,2 5-1,-4-3 0,-2-1 1,-4-2-1,-5-2 0,-2-5 1,-3-1-1,1-4 0,-1-3 1,1-4 32,0-6 1,-1-2 0,1-7 0,-1 0-1,3-2 1,0-3 0,3-4 0,-1-6-1,1-4 1,1-5 0,1-3 0,4-2-1116,1 0 1,2 1-1,0-1 1,0 2 941,0 3 0,7-4 0,1 6 0</inkml:trace>
  <inkml:trace contextRef="#ctx0" brushRef="#br1">20961 7093 7932,'0'-9'-3,"0"-1"1,0-1 0,2-2 0,3-1 1192,4-1-1108,4 1 0,2 4 0,-1 2 1,0 2-1,1 1 0,-1 0 0,-1 2 1,-3 5-1,-6 7 0,-2 9 0,-4 6 1,-2 3-1,-6 4 0,-3 1 1,-1 1-1,-1 1 0,1-1 0,0 1 1,-1-2-1,1-3 0,1-4 0,2-2 1,3-3-1,1-2-1858,4-2 0,3-8 1776,5-3 0,3-16 0,6-5 0</inkml:trace>
  <inkml:trace contextRef="#ctx0" brushRef="#br1">21523 6849 8055,'0'-15'231,"1"1"0,2 0 0,2-1 0,0 2 0,0 2-15,-1 2 1,1 13 0,-6 4 0,-3 8 0,-2 2 0,0 0 0,-2 1 0,1 3 0,-1 1 0,2-3 0,0 0-207,2-1 0,3 0 0,1-5 0,0 1 1,1-1-1,4 0 0,5-1 0,4-3 0,4-7 1,2-6-1,3-8-134,2-7 1,3 0 0,0-6-1,1-1 1,-2-2 0,-1-2 0,-4 0-1,-1 2 1,-3 1 0,-4 4 0,-4 1 99,-6 4 0,-2 5 0,-4 6 0,-1 4 0,-2 9 0,1 2 0,-1 3 0,0-3 0,2 2 78,1 2 0,2 6 1,0 1-1,0-3 1,0-1-1,2-3 0,3 0 1,4 0-1,4 3 1,1-2-1,1-3-53,-1-6 0,1-3 0,-1-2 0,0 0 0,1 0 0,1-2 0,1-3 0,2-4 0,-1-4 0,-2-3 1,-2-2-1,-1-3 77,-3-1 0,3 4 0,-5-1 0,1 3 1,-1 2-1,-1-1 0,-4 1-68,-2 0 0,-1 7 0,0 7 0,0 8 0,0 5 0,0 1 1,0 1-1,0-1 0,2 1 3,3-1 1,-2 0 0,7 1 0,1-2 0,0-2 0,0-3 0,-1 0 0,1-2 0,2 1 0,1-4 61,0-2 0,1-5 0,-1-3 0,1-1 1,-1-5-1,0-3 0,1-3 0,-1 0 0,1 0 1,-1 0-1,0 1 0,-1 0-36,-3-1 1,1 8-1,-6-3 1,0 3 0,-1 4-1,1 7-30,-2 8 1,-1 0-1,-2 2 1,0 2 0,0 4-1,0 4 1,0-3-1,0-1 1,0-1 0,1-1-1,3 0 1,2 1-13,2-1 1,-3 1-1,4-3 1,1 0-1,0-4 1,-1-2-1,2-3 1,2-1-1,2-4 1,-1-3 0,0-3-87,1 0 1,-1-9-1,-1 2 1,-2-1 0,-1 0-1,-1 2 1,1-2 0,-2-2-1,0-1 1,-2 2 0,1 1-192,-4 1 0,0 7 1,0 2-1,2 3 1,-2 3-1,-1 6 271,-2 5 1,0 4 0,0-1 0,0 0-1,1 1 1,3-1 0,2-1 0,0-2-1,2-1 1,-1 1 0,1 0 0,-2 0-571,1-1 0,2-5 1,-2 3-1,1-2 579,3-3 0,2-1 0,1-2 0</inkml:trace>
  <inkml:trace contextRef="#ctx0" brushRef="#br1">22688 6460 7932,'-5'-14'155,"-1"0"0,-1-1 1,-1 2-1,2 2 1,-2 3-1,0 2 1,-2 4 74,2 5 1,2 5 0,6 7 0,0-1 0,0 1 0,0 1 0,0 1 0,0 2 0,2-1 0,1-2-1,3-3 1,1-2-294,-1-2 1,3-4 0,-2 3-1,1-1 1,3-4 0,2-3 0,0-5-1,-2-6 1,-3-5 0,-2-5-20,-3-1 1,1 2 0,-1-3 0,2-1 0,-2 0 0,-3 1 0,-3 2 0,-4 2 0,-1 2 0,-1 1 0,-1 4 0,0 4-483,-1 5 0,0 3 1,0 5-1,3 5 1,1 2 563,4 3 0,-5 6 0,0 1 0</inkml:trace>
  <inkml:trace contextRef="#ctx0" brushRef="#br1">22904 6849 7932,'0'-15'54,"0"1"1,0 0 0,0-1-1,0-1 1,0-1 0,1-3-1,2 3 1,4 1 101,1 2 0,-3-6 0,4 1 0,1 2 0,-1 1 0,1 1 1,0 1-1,-1-1 0,1 3 0,1 0 0,2 4-30,1 2 0,1 1 1,-1 5-1,0 2 1,1 3-1,-3 4 1,0 4-1,-4 1 1,0 1-1,-2-1 1,0 1-180,-2-1 0,-1 0 0,0 2 1,2 2-1,-2 1 0,-1-1 0,-4-4 1,-1-3-1,-2-1 0,0 1 0,-1 2-296,-4 1 0,2-6 0,-1-3 0,-3-3 1,1-4-1,2-3 0,4-4 242,3-4 1,2 3 0,2 2 0,3 2 0,4 3-1,4 1 357,1 2 0,1 5 0,-1 1 1,1 1-1,-1 1 0,0-2 0,1 0 1,-1-2-1,1-3 0,-1-1 0,0 0-229,1 0 0,-1 0 1,0 0-1,1-1 0,-1-4 1,-1-5-1,-2-3 0,-1-1 1,1-2-1,0-1 1,-1-3-1,-4 1-218,1-2 1,-6 1-1,4-6 1,-3 4-1,-2 1 1,0 3-1,-2 4 1,-3 3-1,-4 3 1,-4 1-1,-2 6 213,1 4 1,4 5 0,2 6-1,0 1 1,2-1 0,0 0 0,2 1-1,3 1 1,1 1 0,0 3-1,0-1 1,0 0-48,0 0 1,1 0 0,3-3-1,2 2 1,2 1 0,2-1 0,-1-2-1,1-2 1,1 0-1853,2 1 1883,1-7 0,-6-2 0,-1-6 0</inkml:trace>
  <inkml:trace contextRef="#ctx0" brushRef="#br1">23163 6273 7932,'-7'-14'727,"1"-1"1,-5 3-1,4 4-547,6 8 0,4 6 0,11 8 0,1 1 0,-1-1 0,0-1 0,1 0 0,-1-2 0,1 2-180,-1-2 0,0 7 0,1 4 0</inkml:trace>
  <inkml:trace contextRef="#ctx0" brushRef="#br1">24573 6604 7947,'0'-9'237,"-2"1"0,-3 1 1,-4 6-48,-4 4 1,3 6 0,2 11 0,0 5 0,0 6 0,-3 4 0,0 1-1,0 4 1,3 0 0,0 2 0,1-2 0,-1 2 0,2-4 0,-1-1-1,4-5 1,2-4-1848,1-4 1,0-3 1656,0-6 0,6-7 0,2-2 0</inkml:trace>
  <inkml:trace contextRef="#ctx0" brushRef="#br1">24299 6791 7939,'-9'-14'139,"-1"-1"0,0 1 0,2 0 0,4-1 0,2 1 0,2 0 0,2-1 1,2 1-1,6-1 0,4 1 130,6 0 1,2-6 0,7 1 0,1 2-1,2 1 1,2 1 0,-1 1 0,2-1-1,2 3 1,0 2 0,-2 5 0,-1 4-271,-1 1 0,1 0 0,-7 1 0,-3 4 1,-5 5-1,-4 2 0,-4 3 0,-3-1 1,-2 1-1,-3-1 0,-3 0 0,-6 2-98,-8 4 0,-1-4 1,-6 3-1,1-3 1,-3-2-1,1-1 0,1-2 1,2-1-1,-2-1 1,0 1-1,0-2 0,4-2-1893,1-3 0,6-1 1992,1-2 0,-1 0 0,-4 0 0</inkml:trace>
  <inkml:trace contextRef="#ctx0" brushRef="#br1">24817 6748 7939,'10'-6'249,"-1"-4"1,1-3 0,-1-1-1,1 0 1,1-1 1992,2 1-2112,1-7 0,6 3 0,0-4 0,3 0 0,1 1 0,0 0 0,-2 3 0,-1 2 0,-4 4 0,-2 0 1,-4 5-1,-1 0 0,-1 6 0,-1 4 0,-3 6 0,-3 4 0,-2 3 0,0 3-218,0 5 1,1 2-1,2-2 1,4-5-1,-1-3 1,2-3-1,-1-2 1,1-3 0,0-2-1,3-2 5,2-3 0,-4-1 0,1 0 0,1-1 0,2-4 0,0-5 0,-2-3 0,-2-3 1,2-1-1,1-2 0,-1 1 0,-2 2-28,3 2 1,-6-1 0,0 2 0,-1 2 0,2 3-1,-1 3 1,0 7 0,-2 6 32,-3 5 1,-1 1 0,0 1-1,0-1 1,0 0 0,0 1-1,0-1 1,0 1 0,2-1-3176,3 0 3253,3 1 0,0-14 0,-2-2 0</inkml:trace>
  <inkml:trace contextRef="#ctx0" brushRef="#br1">25134 6230 9902,'-15'-13'0,"1"4"0,1 2 0,2 3 1960,1-1-1982,7 0 1,-2 5 0,10 2 0,5 1 0,2 3 0,3 2 0,1 2 0,1-1 0,3 1 0,-1-1 0,0 1 0,2-2 0,0 0 0,1-2 0,0 1 21,4-4 0,-5 5 0,-1 0 0</inkml:trace>
  <inkml:trace contextRef="#ctx0" brushRef="#br1">25551 6230 8495,'-8'-14'772,"0"6"1,5 1 0,-4 1 0,1-4 1278,-1-2-2621,3-3 0,4 9 1,0 6-1,0 8 570,0 5 0,6 7 0,2 3 0</inkml:trace>
  <inkml:trace contextRef="#ctx0" brushRef="#br1">25637 6705 7939,'-8'-6'248,"-3"2"0,6-5 0,2-2 0,1-2 1,2-2-1,0 1 0,2-2 0,3-2 2037,4-1-2227,11-6 1,-4 9 0,3-4 0,-3 4-1,-2 2 1,2 1 0,2 2 0,1 3-1,-2 2 1,-1 4 0,-1 4 0,-2 4-1,-4 4 1,-2 4 0,-3 4 0,1 1-1,0 0 1,0 0 0,0 0 0,-2 1 0,-2-1-500,-1-2 0,0-1 0,0-1 0,2-2 0,1-5 0,2-8 0,-2-8 159,-1-5 0,3-2 0,1 1 0,0 0 1,2-1-1,-1 1 0,1 1 0,-2 2 1,2 3 482,0 1 1,-3 1-1,4 3 1,3-2 0,0 2-1,3 3 1,-1 5 0,1 3-1,-1 1-95,0 1 0,1-7 0,1 3 1,1-1-1,3 0 0,-3-2 0,-1-1 1,0-2-1,2 0 0,1 0 1,-2 0-1,-1 0-204,-1 0 0,-1-7 1,1-2-1,-1-6 0,-1-2 1,-2-2-1,-1-1 0,-1 1 1,-1 0-1,-3 2 1,-3 1-1,-2 1 1,0 1 1,0 4 0,-2 2 0,-3 3 0,-4 5 0,-4 7 0,-2 4-1,3 5 1,0 2 0,3 1 0,-1 2 138,2 1 1,-3 0 0,5 2 0,-1-3-1,1-2 1,3 0 0,1 1 0,2-1-1,2-2 1,2-2-43,6-4 0,3-8 0,1 4 0</inkml:trace>
  <inkml:trace contextRef="#ctx0" brushRef="#br1">26587 6158 7924,'-7'-9'495,"-2"1"0,-4 1 0,-1 4-152,-1 1-661,7 9 0,0 1 1,5 6-1,-2 2 1,2 2-1,1 3 0,2 1 318,0 3 0,0 3 0,0 0 0</inkml:trace>
  <inkml:trace contextRef="#ctx0" brushRef="#br1">26601 6633 8301,'-8'-10'448,"3"-1"1,4-3 0,1-4 0,1-1 0,2 0-1,5 0 1,4-1 540,4 0-987,1 4 1,2-7 0,2 6-1,0-2 1,1 3 0,1 3-1,1 5 1,0 1 0,0 4-1,0 2 1,-2 1 0,-3 1-1,-3 4 1,-1 5 0,-3 2-1,-2 4 1,-5 2 0,-4 3 0,-1 0-1,-1 1 1,-4-1 0,-6 1-1,-5-1 30,-3 0 0,-2-2 1,3-5-1,-3 1 0,1-3 1,-1-2-1,5-4 0,3-1 1,4 0-1,-1-3-4605,2-6 4573,2-4 0,6-12 0,0-3 0</inkml:trace>
  <inkml:trace contextRef="#ctx0" brushRef="#br1">27148 6101 7873,'0'-10'487,"0"0"0,0-1 0,0-2 0,0 2 0,0 6-303,0 10 0,0 8 0,0 6 0,-2 5 0,-1 5 0,-2 3 0,2 3 0,1 0 0,1 2 0,-2 0 0,-2 1 0,2 1-650,1-1 1,-3-4 0,0 4 0,2 0 0,2-3-1,-1-4 1,-1-7 0,-2-3 0,0-5 465,-1-5 0,-2 2 0,-7-5 0</inkml:trace>
  <inkml:trace contextRef="#ctx0" brushRef="#br1">26946 6432 8187,'0'-15'2022,"0"1"-1983,7 6 0,1 1 0,6 7 1,2 0-1,3 0 0,5 0 0,3 0 1,2 2-1,2 1-39,2 2 0,-2 6 0,4-3 0</inkml:trace>
  <inkml:trace contextRef="#ctx0" brushRef="#br1">27910 6691 7939,'-8'-16'201,"2"-2"1,1-3-1,0 0 1,2-1 0,2 1-1,1 0 1,1 2 0,2 0-1,2-2 1,-2-1-1,-1-2 1,-2 0 0,0 2-1,0-1 1,-2 1 0,-1-2-1,-3 1 1,-1 4 0,-1 5-206,0 4 1,5 2-1,0 7 1,6-1 0,8 4-1,5 1 1,5 2-1,1-1 1,4 1-159,1 2 0,7-4 0,-1 5 0,1 0 0,-1 0 0,-1 3 0,-3 2 0,-5 1 0,-3 1 0,-5 1 0,-5 1 0,-6 2 279,-3-1 1,-4 0 0,-3-1-1,-4 2 1,-6-1 0,-2-2 0,-4-3-1,-2-2 1,-1-3 0,0 0-1,2-2 1,1 1-135,4-4 0,1-2 0,1-1 0,3-1 0,0-2 0,4-4 0,2-1 0,3-3 0,3 0 0,3 0-130,2 1 1,4 5 0,-2-3 0,1 2-1,1 4 1,-1 5 0,-1 5 0,-2 2 0,1 0-1,0 1 1,2 2 338,0 1 0,-3 0 0,5-1 0,1-2 0,2-1 0,1 0 0,0-2 0,2-2 0,2-1 0,1 0 0,-1-2 0,-1-3 40,3-5 1,-3-3-1,6-6 1,-1-2 0,-1-2-1,1-3 1,-1 0-1,1-1 1,1 1 0,1-1-1,0 1 1,-2 0-140,-1 4 0,3 1 1,-5 3-1,-2 3 1,-1 6-1,-1 2 0,-2 4 1,-2 1-1,-3 3 1,-2 2-1,-3 5-246,-1 5 1,3-2 0,0 3 0,-2-2 0,-2 1-1,-1 1 1,0 0 0,0 0 0,-1 1 0,-2-3 0,-4-1-1,1-1 182,-1-1 1,1-4 0,3-4 0,-2-4 0,2-10-51,1-8 1,9 0 0,2-5 0,4 2-1,1-1 1,1 3 0,-1 1 0,1 0-1,-1 0 1,0 0 0,1 5 0,-1 1 85,0 2 0,1 5 0,-1-3 0,1 1 1,-1 0-1,0 3 0,1 6 0,-1 5 1,-1 4-1,-2 1 2,-1 1 1,-7-1-1,2 0 1,-2 2 0,0 2-1,2 1 1,-2-1-1,-1-2 1,-2-2 0,0 1-1,0-1-31,0 0 1,0-4 0,0-4 0,0-4 0,1-8-169,4-6 0,-2-7 0,7 0 1,0 1-1,-1 2 0,1 2 1,1 0-1,2-1 0,-1 1 1,0 1-1,-4 2 0,0 3 198,0 1 0,1 3 1,6 4-1,-1 1 0,0 4 1,-1 5-1,-2 2-21,-1 3 1,0-2 0,4-2 0,-1-2 0,-2 1-1,-1 0 1,1-1 0,3 1 0,4-2 0,1-3-1,-2-4 1,-1-1 78,-1 0 1,-1 0-1,1 0 1,-1-1 0,2-4-1,2-5 1,1-3 0,-2-1-1,-1 0 1,-3-2 0,-2-2-1,-1-3-254,1-1 1,-3 3 0,0-4-1,-2 1 1,-2 1 0,-3 0 0,-1 4-1,0 1 1,-1 3-76,-4 3 0,-3 6 0,-7 8 0,3 6 1,0 3-1,4 3 0,0 1 0,2 3 1,0-1-1,2 0 0,3 2 79,1 1 0,0-3 1,0 4-1,0-3 1,0-2-1,1-2 0,4-2 1,5 1-1,3-2 1,1-2-1,0-3 0,1-2-599,-1-3 1,1-1 0,-1-2 0,0-2 0,1-2 724,-1-6 0,-6-9 0,-1-4 0</inkml:trace>
  <inkml:trace contextRef="#ctx0" brushRef="#br1">29550 6101 7928,'-14'-20'645,"0"1"0,-1 3 0,2 3 2492,4 4-3218,2 6 1,7 3-1,2 9 1,3 4-1,4 0 1,4-2-1,2-1 1,-1 1-1,-1 3 1,0 4-1,-2 3 81,0 1 0,5 2 0,-8 5 0</inkml:trace>
  <inkml:trace contextRef="#ctx0" brushRef="#br1">29781 6575 8391,'-10'0'723,"2"-1"0,2-4 1,2-5-1,3-4 1,1-4-428,0-1 1,6-2 0,5 2 0,5-3-1,5-2 1,2 2 0,2 1 0,2 3-1,2 2 1,0 2 0,-2 1 0,-1 3-258,-2 6 0,-2 2 0,2 2 1,-5 2-1,-3 2 0,-2 6 1,-1 3-1,-3 3 0,-5 3 1,-4 3-1,-1 2 0,0-1-229,0-2 0,-1 2 0,-3-3 0,0-3 0,-1-1 0,0-1 0,-1-3 62,-2-2 0,4-5 0,0-10 1,2-6-1,4-5 0,2-5 0,4 0 1,2-1-1,0 1 0,1 0 0,2 2 1,1 0 10,0 0 1,1 0 0,-1 4-1,1 2 1,-1 4 0,0 4 0,-1 5-1,-2 5 246,-1 4 1,-5 4-1,3 2 1,0-1-1,-2 0 1,2 1 0,-2-1-1,2 1 1,0-3-1,2 0 1,0-3-1,-1 1 30,2-2 1,2 3-1,2-6 1,-1-2-1,0-2 1,1-1-1,-1-1 1,1-2-1,1-4 1,1-2-1,2-6 1,-1-2-14,-2-1 1,-2 1-1,1-1 1,-1-1-1,-1 1 1,-2 1-1,-1-1 1,-1-1-298,-1 1 1,-1 10 0,-7 8 0,0 8 0,0 5 0,0 1-1,0 1 1,0 1 0,0 1 0,0 3 0,0-3 86,0-1 0,0-1 0,1-1 1,2 0-1,4 1 0,1-1 0,3-1 1,2-4-1,1-4 0,0-3 4,1-2 0,-1-2 0,1-3 1,-1-4-1,0-4 0,1-1 1,-1-1-1,-1 1 0,-2-2 1,-1 0-1,-1-2-93,-1 1 1,4 9 0,-6-7 0,2 4 0,2 5 215,-2 6 0,4 6 0,-4 9 0,2-3 0,-1 0 0,3-4 0,0 0 0,3-2 0,-1 0 0,1-1 0,-1 0-898,0 0 0,1 0 1,1-4-1,1 2 835,3 2 0,5 0 0,-3-5 0</inkml:trace>
  <inkml:trace contextRef="#ctx0" brushRef="#br1">31593 6633 7277,'8'-10'168,"-1"2"1,-3 0 0,1 0-1,0-3 1,0-2 0,1-1-1,2 0 1,3-2 0,2-2 0,2-3 124,-1-1 1,5 3 0,2-4 0,0 3 0,1 0 0,1 1 0,2 2 0,1 2 0,-2 6 0,-5 2 0,-3 4 0,-2 1 0,1 4-1,-3 3 1,0 4 0,-4 4-303,-2 2 1,0 1 0,-2 1-1,0 2 1,0-1 0,-3-2 0,-1-2-1,2 1 1,1-1 0,2 0-483,-2 1 1,0-2 0,0-5 0,4-7 0,-1-6 0,1-3 0,-4-3 0,-2-3 0,-1-4 362,0-1 0,0 0 0,2 5 0,1-1 0,4 1 0,0-1 0,5 1 0,0 0 0,3 1 0,-1 2 0,2 3 282,3 1 0,4-2 0,6 4 1,-1 2-1,1 1 0,1 0 1,2-1-1,4-2-154,0 2 0,-4 2 0,4 1 0</inkml:trace>
  <inkml:trace contextRef="#ctx0" brushRef="#br1">18473 8072 7954,'0'-10'179,"0"1"0,0-3 0,0 0 1,0-3-1,0 1 0,0-1 241,0 1 1,0 0 0,0-1-1,0 1 1,-2 1 0,-1 5 0,-2 10-1,2 9 1,1 8 0,2 3-495,0 4 0,2 0 1,3-1-1,2-1 1,3 0-1,1-1 1,4-4-1,2-3 1,2-3-1,1-4 1,0-4-1,3-3-129,2-2 0,7-13 0,2-6 0,-2-7 0,-2-4 0,-1-4 0,0-4 1,-2-4-1,-1-3 0,-4-1 0,-3-2 0,-5 2 102,-2 1 1,-4-2 0,1 4 0,-4 7 0,-3 4 0,-2 4 0,0 4 0,-2 7 0,-3 6-1,-4 7 171,-4 8 1,-2 5 0,3 10 0,1 5 0,1 4 0,-1 0 0,0 1 0,-1 0 0,4 0 0,0 1 0,2 2 0,0 2 129,2-2 1,-2 4 0,1 1 0,2 0 0,1-4-1,2-4 1,0-3 0,0-4 0,2-1-156,3-3 0,-2-10 0,5-8 0,-2-8 0,-1-5 1,0-2-1,1 1 0,1 0 0,-1-1 0,-1 1 0,1-1-115,4 1 1,-2 4-1,2 2 1,1 2-1,1 3 1,1 3-1,-2 5 1,-1 3-1,1 1 167,2 1 1,1-5 0,1 3 0,-1 0 0,1-2-1,-1 2 1,0-2 0,2 1 0,0-2 0,0-1-1,-3 1 1,0-2 239,0-1 1,1-4-1,-1-2 1,-4-6-1,-4-3 1,-5 0-432,-5 4 1,4-4-1,-6 5 1,3 2-41,-1 6 0,0 6 0,5 8 1,2 1-1,1-1 0,3 1 1,2 1-1,2 1 0,-1 2 0,3-1 1,2-2-1,4-3 40,-1-4 0,1 3 0,-1-8 0,3 0 0,-3-3 0,-1-1 0,-2 0 0,-1-1 0,-2-4 0,-3-6 0,-1-5 0,-4-4 144,-1 3 0,-2-4 0,0 0 0,0 0 0,-2 1 0,-3 0 0,-4 1 0,-4 0 0,-2 2 0,1 1 0,-2 3 0,-1 3-262,-3 5 1,1-1 0,5 1 0,-1 4 0,3 4 0,0 6 0,3 4 0,-1 2 0,2-1 0,3 0 0,4 2 0,1 2 211,0 1 0,0 7 0,0-4 0</inkml:trace>
  <inkml:trace contextRef="#ctx0" brushRef="#br1">19609 8201 7930,'10'-6'332,"-2"-4"1,0-2 0,-2-3 0,2 1 0,0-1 0,2-1 0,-1-3 0,1-3 2827,1-1-3099,-5-4 1,7 5-1,-5-7 1,2 0 0,-1 1-1,1-1 1,-2 2 0,-3 3-1,-4 4 1,-1 4 0,-1 4-1,-4 0 1,-5 4 0,-2 2-1,-3 4 1,-1 6-1,-1 5 1,-3 4 0,1 3-1,0 2 1,0 2 0,1 3-1,2 2-138,2 3 0,4-4 1,2-1-1,2 3 1,3 1-1,1 0 1,2-3-1,0-3 0,2-2 1,3-1-1,4-4 1,4-4-5,1-4 1,5-1 0,2-6-1,2-4 1,1-6 0,0-5 0,0-5-1,0-3 1,0-5 0,-2-3 0,0-2-1,-1-1 134,0-3 0,3 1 0,-5 0 0,-3 1 0,-3-1 0,-4-2 0,1 3 0,-2 4 0,-3 6 0,-4 7-80,-1 3 0,0 10 0,-1 6 1,-4 9-1,-5 9 0,-2 4 1,-3 2-1,1 0 0,-1 2 1,1 1-1,1 3 0,2 2 40,1 2 1,6-1-1,-4-4 1,1 0-1,4 0 1,1-1 0,2 0-1,0-3 1,2-2-1,3-3 1,4-2-1,4-4-53,2-4 1,4-4-1,0-6 1,0-1 0,0-4-1,1-5 1,-1-2 0,0-4-1,0-2 1,-1-3 0,-2-1-1,-2-2 187,0 1 0,-4-2 1,-2 6-1,-2 1 0,-1 2 1,0 2-1,-2 1-93,-4 3 1,-4 10-1,-5 10 1,4 3-1,1 3 1,0 1-1,2 2 1,1 1 0,2-1-1,0 2 1,2-1-1,1 1-69,2-3 0,6 3 1,-1-2-1,3-2 1,1-2-1,0-4 0,1-3 1,-1-2-1,1-2 1,-1-4-1,0-5 16,1-5 1,-3-3 0,0-1 0,-3-2 0,2-2 0,2-2-1,0-1 1,-2-2 0,-3 3 0,0-1 0,-1 2 0,1 1-113,0 4 1,-5-4 0,2 12 0,-4 3 0,-1 7 41,0 8 0,0 2 1,2 0-1,1 1 0,3-1 1,2 0-1,4 1 0,0-1 1,1 1-1,-2-1 0,-1 0 69,1 1 0,8 6 0,4 1 0</inkml:trace>
  <inkml:trace contextRef="#ctx0" brushRef="#br1">21407 8244 7897,'-1'-14'179,"-2"0"1,-4-1 0,1 1 0,-1 0 0,3-1 0,-1 1 0,0-2 48,2-3 0,1 3 0,2-4 0,0 3 0,2-1 0,3-3 0,3 1 0,1-1 0,1 3 0,3 1 0,3 1 0,3 0 0,-2 5 0,-1 3 0,-1 4 0,-1 3-186,1 1 1,-1 1 0,0 4 0,1 6 0,-1 5 0,0 3 0,1-1-1,-1 0 1,-1-1 0,-2 2 0,-1-1 0,1-2-185,2-2 0,1-4 0,1-2 1,-3 0-1,0-2 0,-3 1 1,2-4-1,2-1 0,1-4 1,1-3 262,-1-4 1,-6-4-1,-1-2 1,-3 1 0,1 0-1,-2-1 1,-1 1 47,-2-1 0,0 9 0,0 6 0,2 8 0,1 5-247,2 1 1,6-4 0,-2-1 0,4 3-1,3 0 1,2 1 0,3-2 0,-1-3-1,3-1 1,-3-4 0,3-1 0,-2-2 106,-1 0 0,0 0 0,-4 0 0,0-2 0,0-3 0,-4-3 0,0-1 0,-4-1 0,-4-1 0,-2-2 0,-2-3 1,-2-2 43,-2-1 1,-4 0 0,-7 5 0,-1-1 0,-1-1 0,-4-1-1,0-2 1,-1 3 0,1 3 0,0 5 0,2 1 0,0 4-312,0 2 1,-5 1 0,4 0-1,3 1 1,1 4 0,1 5 0,1 4-1,1 4 1,2 1 0,3-2 0,2 1-1,2-1-870,3 3 0,7-1 1,4-5-1,3 1 1108,1-1 0,13 7 0,4 1 0</inkml:trace>
  <inkml:trace contextRef="#ctx0" brushRef="#br1">22501 8072 7897,'0'-15'167,"0"1"1,0 0-1,0-1 1,0 1-1,0-1 1,0 1-1,0 0 1,0-2-1,0-2 2322,0-1-2465,0 0 1,0 4-1,0 1 1,0 0-1,-2 1 1,-3 2-1,-4 3 1,-4 1-1,-1 4 1,-1 1 0,1 4-1,-2 3 1,-2 6-1,-1 5 1,2 5-1,1 0 1,1 1-1,2 0 1,4 2 0,4 0-1,3-1 1,2-3-1,0 0-207,0 0 1,7-8-1,2 2 1,4-3 0,3-3-1,2-3 1,3-3-1,1-6 1,3-4 0,1-6-1,0-4 1,-2-2 221,1-4 1,2-5 0,1-3-1,-4-2 1,-4 1 0,-1-2-1,1-4 1,-3-1 0,-1 0-1,-3 3 1,-3 2 0,-4 3 93,0 2 1,-4 6 0,1 3 0,-6 5 0,-7 10 0,-2 9 0,-3 11 0,1 9 0,-1 4-51,1 2 1,1 1 0,2 2 0,2 2 0,-1-1 0,0 1 0,2 1 0,2 2 0,3 1 0,1-1 0,2-2 0,0-3-104,0-3 1,7 3-1,4-10 1,5-1 0,3-7-1,0-7 1,0-6 0,2-1-1,1-3 1,2-5 0,0-8-1,-1-5-190,-2-4 1,-1-2 0,-2-2 0,1 0 0,-1 2 0,-2 1 0,-4 4 0,0 1 0,-4 4 299,-2 1 1,-1 9-1,-7 7 1,-1 10 0,-2 6-1,2 3 1,1 0 0,2 0-1,0 0 1,0-1-202,0-2 1,2 3 0,3 0-1,3-1 1,1-2 0,1-2 0,1 1-1,0-1 1,1 1 0,-3-3 110,2-2 0,2 3 0,2-5 0</inkml:trace>
  <inkml:trace contextRef="#ctx0" brushRef="#br1">23091 7655 7897,'-15'-8'427,"6"-5"0,-1 5 0,-1-2 1,0 4-574,1 4 1,5 1-1,10 9 1,5 0 145,3 0 0,1 1 0,0 6 0</inkml:trace>
  <inkml:trace contextRef="#ctx0" brushRef="#br1">23249 8057 7897,'-14'0'346,"-1"0"1,2-1 0,4-4-1,4-5 1,3-2 2123,2-3-2355,0 1 0,7-1 1,2-1-1,4-1 1,3-4-1,3-1 0,4-2 1,1 0-1,0 1 1,0 3-1,0 2 0,-2 2 1,0 2-1,-1 1 1,2 2-1,-3 3 0,1 1 1,-3 4-1,-2 3 1,-4 5-1,-2 6 0,-4 5 1,-1 5-281,0 1 1,-2 2 0,-6 3-1,-3-1 1,-1-2 0,-1 0 0,2 0-1,-2-2 1,1-1 0,1-3 0,3-2-224,1-2 0,2-8 0,0-6 0,2-8 0,3-6 0,3-4 0,1-2 0,1-3 0,1-1 427,2 2 0,-4 0 1,1 4-1,0-1 0,-1 1 1,-1 2-1,-1 2 0,-3 1 1,1 2 277,0 1 1,1 7-1,-2 0 1,2 4-1,2 4 1,2 0-1,-1 0-343,1 0 0,-5 1 0,4-3 0,2 4 0,2-1 0,1 2 1,1 0-1,-1 3 0,1 2 246,-1 1 1,-1-4-1,-2-2 1,-1 0 0,1-2-1,2 1 1,-1-6-1,0-2-233,-3-4 0,-6-6 1,4 1-1,-2-3 1,-1-1-1,1 0 1,0-2-1,0-2 1,0-1-1,-1 1 0,1 2-486,-2 2 1,0 4-1,1 4 1,0 4 0,0 9-1,-3 4 470,-1 3 1,0 1 0,0-1 0,2 0-1,3 1 1,3-1 0,1-1 0,1-2 0,-1-1-1,1-1-40,0-1 1,-2 0-1,3-4 1,-2 0 0,3 0-1,-1-4 1,0-4-1,-3-2 1,-2-2 520,-2-3 1,-1 3 0,0-2 0,2-1-1,0 0-365,1 1 0,-4 5 0,4 10 1,-1 5-1,0 3 0,-2 1 1,-2 0-1,-1 1 0,0 1 1,0 3-1,-1 5-3,-4 3 1,3-1-1,-2 1 1,2 3-1,2 2 1,0 2-1,0 1 1,0 2 0,0 3-1,0 1 1,0 2-1,0 1-166,0-1 1,0 0 0,2-2 0,1-1 0,2-3 0,-2-2 0,-2-3 0,-1-3 0,0-5 0,0-5-1,0-3 1,-1-3 177,-4-3 1,2-4-1,-7-6 1,-1 0-1,-2-2 1,-1-2 0,-2-8-1,-2-4 1,-1-4-1,0-3 1,0-4 0,-1-3-118,3-4 0,1-1 0,2 3 1,-1-3-1,2 0 0,4 0 0,4 4 1,3 4-1,2 5 0,0 1 0,2 5 1,3 3-629,4 3 0,4 7 1,2-2-1,-1 4 1,0 1-1,2 0 649,3 0 0,-3 0 0,5 0 0</inkml:trace>
  <inkml:trace contextRef="#ctx0" brushRef="#br1">24659 8115 7789,'-15'-5'792,"3"-1"1,0-1 0,4-1 1314,2 0-2107,8-1 0,6 1 0,6 1 0</inkml:trace>
  <inkml:trace contextRef="#ctx0" brushRef="#br1">18521 8956 7844,'0'-12'-113,"4"-4"1,1 0 0,1 1 282,-1 1 1,1 6-1,-4 0 1,4-2-1,-1 0 1,2-1-1,-2 1 1,2 3-1,-1 3 1,-1 7 3,-2 8 0,-3 2 0,-4 9 0,-3 2 1,-1 5-1,0 3 0,-3 5 0,-3 2 0,-2 2 1,1-1-1,2 2 0,0 0-48,1 0 0,1-2 1,2-8-1,1-3 1,0-4-1,1-2 1,2-4-1,0-8-190,1-10 0,0-10 1,6-9-1,0-1 1,2-2-1,1-2 1,-1 0-1,1 1 1,0 2-1,2-2 1,0-1-1,1-1-15,-1-1 0,2 5 1,-3 1-1,-1 1 0,1 2 1,-2 0-1,0 0 0,1 2 1,1 6 252,-1 8 0,-1 5 0,-4 9 0,0 2 0,0 5 0,0 2 0,1 1 0,2 0 0,1 1 0,0-2 0,2-2 0,0-2-77,1-1 0,4-3 1,-4-6-1,1-2 0,1-1 1,4-4-1,1-2 0,1-4 1,-1-5-1,-1-5 0,2-3 1,2-2-138,-3-3 0,0-1 0,-2-1 0,0-1 0,0-1 0,1 1 0,-1-1 0,-1 3 1,-2 1-1,-2 3 0,0 2 0,-2 1-657,1-1 0,2 1 0,-4 4 0,0 1 0,0 4 0,0 7 0,-1 8 0,-2 6 697,-1 2 0,-1 4 0,-2-2 0,-1 1 0,-6 1 0,4 5 0</inkml:trace>
  <inkml:trace contextRef="#ctx0" brushRef="#br1">18826 9176 7844,'12'10'154,"-1"0"0,-2-3 0,-1-2 0,2-2 191,1-2 0,-3-1 1,-2-1-1,1-3 1,-1-4-1,-1-3 1,-1-1-1,0-1 1,2 1-1,-1 0-177,0 0 1,-1 0 0,-5 1 0,-3 3 0,-4 5 0,-2 6 0,1 5 0,2 3-253,2 1 0,-3 4 1,4 0-1,1 1 0,2-1 1,1 0-1,0-1 0,1-2 1,2 0-1,2-3 1,2 0-1,2-3 87,2-2 1,1-1-1,0-4 1,1 0 0,-3-1-1,0-3 1,-2-4 0,2-5-1,-1-1 1,1-3 89,-2 2 1,-2 2 0,4 2 0,-3 2-1,-1 0 1,1 0 0,3-2 0,0 0-1,3 2 1,-1 2 0,0 2-122,0 2 1,0 2-1,1 1 1,-1 0-1,0 0 1,0 0-1,0 1 1,1 3 0,-3 4-1,0 3 9,-2 1 1,-5 0 0,1 1-1,-3-1 1,-1 0-233,0 0 0,-1-5 1,-2-4-1,-1-6 0,1-5 81,2-3 1,1 3-1,1 0 1,3-2 0,4-1-1,3 1 1,1 0 299,1 2 1,-1 1 0,0-2 0,0 2 0,-1 0-1,-2 2 1,0-1 0,0 2 0,2 0 113,1 0 0,-1 1 1,-2 7-1,-2 5 1,0 1-1,-2 3-553,1-1 0,3 0 0,-1-1 0,2-2 0,-1-2 0,-1-2 1,2-2-1,1-1 0,1-2-389,0 0 1,-1-2 0,-2-2 0,0-4 0,-1-3 0,0-2 697,0-4 0,0-2 0,4-5 0</inkml:trace>
  <inkml:trace contextRef="#ctx0" brushRef="#br1">19605 8956 7844,'4'-13'97,"1"-2"0,-3-3 0,1 1 1,0-2-1,1 1 0,0 0 1,0 4-1,0 0 0,-1 2 1,-1 1 218,2 3 0,-2 1 0,2 6 0,-3 1 0,-1 5 0,0 5 0,-1 3 0,-2 2 0,-2 3 0,-1-1-647,1 1 1,-3 3-1,2 0 1,1 0-1,-1 1 1,4-3-1,0 0 331,2 0 0,0 1 0,0 5 0</inkml:trace>
  <inkml:trace contextRef="#ctx0" brushRef="#br1">20142 9115 7844,'0'-13'359,"0"1"1,0 0 0,0 0 0,0 0 0,0-1 0,0 1 0,1 1 58,3 3 1,-1 3 0,3 6 0,1 3 0,-1 4 0,0 5 0,0 3 0,1 3-1,-2 3-476,0 2 0,4-2 0,-4 7 0,0 1 1,2 3-1,-1 2 0,-1 1 0,-1 1 1,0 0-1,0-2 0,-1-3 0,-2-3 117,-1-4 1,0-6 0,0-1 0,-1-3 0,-3-2-1,-4-3 1,-3-3 0,-1-5 0,-1 0 0,1-2 0,0-2-1,0-2-72,0-4 1,-5-4-1,1-3 1,1-3-1,2 1 1,2-2-1,2 0 1,2-3-1,1-1 1,4 0-1,0 2 1,2 0-419,0 0 0,2 3 1,0 0-1,4 2 1,1 1-1,2 3 0,2 3 1,2 0-1,2 3 1,1 0-1,-1 2 431,-1 0 0,-2-5 0,0 2 0</inkml:trace>
  <inkml:trace contextRef="#ctx0" brushRef="#br1">20373 8968 7822,'-5'-19'430,"-3"3"0,-2 3 0,1 2 0,2 1 0,0 4 0,0 0-403,-2 3 0,5 3 1,4 4-1,6 3 1,5 1-1,2 1 1,-1 1-1,1 4 1,2 2-28,1-1 0,6 4 0,-3 0 0</inkml:trace>
  <inkml:trace contextRef="#ctx0" brushRef="#br1">20605 9066 7822,'8'-6'293,"-2"-2"1,1-1-1,-1-1 1,-1 2-1,-2-1 1,-2-2 0,-1-1-1,0 0 174,0-1 1,-1 3 0,-2 0 0,-2 3 0,-2 2 0,-3 2 0,0 2 0,-3 1 0,1 1 0,0 3 0,0 6-412,0 5 0,1 0 0,1 3 0,4 1 0,0-1 0,2 1 0,0 0 0,0 1 0,1-1 0,3-3 0,3-2 0,2-2-194,2 0 0,1-4 0,4-1 0,2-1 0,1-5 0,1-4 0,-1-5 0,0-3 0,0-2 0,1-2 0,-1-3 0,-1 1-161,-2-1 0,-1-2 1,-2 4-1,-1 1 1,0 1-1,-1 2 1,-3 2 227,-3 6 0,-1 6 0,0 11 0,0 2 0,0 1 0,0 1 1,0-1-1,0 2 0,0-1 0,0 1 0,0-3 0,0-2-803,0-1 1,6-4 0,1 1 0,1-1 873,0-2 0,0 0 0,4-6 0</inkml:trace>
  <inkml:trace contextRef="#ctx0" brushRef="#br1">20982 8810 7822,'4'-24'309,"0"1"0,-1 2 1,-2 5-1,-1 2 1,0 2-1,-1 1 1,-2 5-21,-1 6 0,-4 1 0,4 7 0,1 2 0,2 2 0,0 3 0,-2 1 0,-1 0 0,1 2 0,2 1 0,1 1 0,-1 0-358,-3 2 1,2 0-1,-2-1 1,3-2-1,1 0 1,0-1-1,0 0 1,0-4-1,0 0 1,1-3-1,3-3-218,4-4 1,3-3-1,1-1 1,2-1 0,1-3-1,1-4 1,-1-4-1,0-3 1,0-3 0,1 0-1,-1 1 1,-3 2 264,-4 1 0,3 2 0,-4 0 0,-2 3 0,-5 5 0,-7 9 0,-3 7 329,-3 4 0,0 5 0,-2-4 0,-1 2 0,1 2 0,1-2 0,2-2 0,0-1 0,0 1 0,1-2 0,1-3 0,4-3-420,0-1 0,2-4 0,5 3 0,4-3 0,3-4 1,2-3-1,3 1 0,-1-1 0,0 0 144,0-1 0,0 0 1,1 4-1,-1 0 0,0 0 1,0 0-1,0 0 1,1 0-1,-1 2 0,0 0 1,-1 4-1,-2-1-1035,-1 1 0,0 2 1004,5-4 0,-1 5 0,0-2 0</inkml:trace>
  <inkml:trace contextRef="#ctx0" brushRef="#br1">21994 9322 7767,'5'-12'30,"2"-1"0,1 0 1,1-2-1,4-3 1,3-1-1,4-2 977,6-2-924,-2-7 1,10-1-1,-4-6 1,1-1 0,3-2-1,0-5 1,-3-2 0,-5-1-1,-6 4 1,-3 3 0,-2 2-1,-2 1 1,-5 1 0,-4 6-1,-3 5 1,-2 7-1,-3 6 1,-4 5 0,-3 2-1,-3 4 1,-1 2 0,-1 4-1,0 4 1,0 4 0,-1 4-1,2 5 1,1 2-137,-3 1 1,4 6 0,-3 1 0,3 1 0,4 2 0,2 3 0,2 2 0,2 2 0,2-1 0,1 1 0,0-2 0,1-2-7,3-5 1,4-1-1,8-5 1,5-2-1,0-6 1,1-7-1,-2-7 1,2-3 0,1-3-1,0-5 1,-3-7-1,-3-3 26,-4-5 1,-1-1 0,-1-1 0,-1-1 0,-4 2 0,0 2 0,-4 2 0,1 1 0,0 3 0,1 2 0,-1 0 131,-2 1 0,-1 3 0,0 5 0,0 8 0,0 5-35,0 3 1,5-1 0,2-1 0,1-4 0,0 0 0,2-2 0,1 0 0,1 0 0,0-1 0,0-2 0,1-1 0,-1 0-22,0 0 0,0-5 0,0-3 1,0-2-1,1 1 0,-3 1 1,-1-2-1,-5-1 0,-3-1 1,-1 0-1,-1 0-90,-3-1 1,0 7 0,-7 2 0,-3 2-1,1 4 1,-1 2 0,2 4 0,0 3-1,0 1 1,-1 1 0,2 4 0,2 2-76,1 0 0,4 2 1,-3-3-1,2 1 1,2 2-1,3 1 1,3 0-1,2-2 1,2 0-1,4-1 1,2-4-1,3-4 142,-1-3 0,3-5 0,0 1 0,-1-3 0,2-2 0,-1-3 0,-1-6 0,0-5 0,-1-3 0,-1-3 0,-3 1 0,-4 0 98,-3 1 1,4-4-1,-4 4 1,0-2-1,1 2 1,-4 0-1,0 2 1,-2-1-1,-2 3 1,-2 2-68,-4 1 1,3 6 0,2 5-1,5 5 1,3 1 0,2 2 0,2 0-70,2 2 1,1-2-1,0 0 1,1 0 0,-1-1-1,0 3 1,0-1 0,0 0-1,0 1 1,-1 2-1,-3 1 76,-3 0 0,-4 1 1,-1-1-1,-1 0 0,-4 0 1,-4 0-1,-5 1 0,-2-3 1,0 0-1,0-3 0,-1-1 1,3 0-477,0-1 0,2-1 1,0-4-1,1-1 1,3-3-1,5-3 488,6 0 0,3 2 0,7 5 0,-1 0 0,0 0 0,0 1 0,0 2 0,1 2 0,-1 1 0,1 1 0,2-1 142,1 4 0,2-3 0,-2-1 0,3 1 0,0-1 0,-1-1 0,-1-1-212,4 2 0,2-5 0,1 4 0</inkml:trace>
  <inkml:trace contextRef="#ctx0" brushRef="#br1">23724 8603 7754,'0'-12'81,"0"3"1,0 1 0,0-1 0,0-2 1166,0-1-1064,0 0 0,0 0 0,1 1 0,2 1 0,1 2 0,0 0 0,0 3 0,0 5 0,-1 8 0,-2 7 0,-1 5 0,-1 4 1,-3 6-1,-4 5 0,-3 6 0,0 1 0,2 1 0,0-1 0,1 1 0,0 1 0,1 2 0,2 0 0,2-1-1073,2-5 1,1-3-1,0-6 1,0-5-1,0-6 889,0-3 0,5-6 0,2-5 0</inkml:trace>
  <inkml:trace contextRef="#ctx0" brushRef="#br1">23639 9029 7754,'-13'0'629,"5"0"1,0 0 0,0-1-320,1-3 1,2 1-1,6-4 1,2 1 0,2 0-1,1-1 1,1 2-1,-1-2 1,4 1 0,1-4-1,1 1-49,0 0 0,0-1 0,0 1 1,1-1-1,0-3 0,2 3 0,1 0 1,-1 3-1,-1 2 0,-1 1 1,2 0-1,1 0-227,-1 1 0,-3 3 0,-2 3 0,-2 2 0,1 2 0,1 2 0,-1 2 1,-2 1-1,-1 1 0,-4 0 0,1 2 0,0 1-386,1-1 1,0-1 0,-4-2 0,1 0 0,2 0-1,1 0 1,-1 1 0,-1-1 0,2 0 0,5-1-141,1-3 0,3-3 0,-1-5 0,0 0 0,1 0 1,2-1-1,2-3 0,-1-4 0,0-2 0,2 1 0,-1 1 1,1-2 580,-3-1 1,2-1 0,0 0 0,-4 0 0,-2 0 0,-3 0 0,2-1 0,-1 1-1,1-1 1,-4-2 0,1-1 0,-1 1 461,-1 1 0,3-2 0,-4 0 1,-1 1-1,-2 1 0,-1 2 1,0 0-1,-1 1 0,-3 3 1,-4 4-1,-3 2-500,-1 2 0,-5 6 0,0 2 0,-1 4 1,-1 3-1,2 1 0,-1 1 0,3-1 1,2 1-1,0 1 0,1 1 0,1 0-144,3 3 1,-1-5 0,5 1-1,2-2 1,4 0 0,3-1-1,3-3 1,4-2 0,5-3 0,0-2-1,2-2 1,0-2 70,3-1 1,-5-5 0,0-3 0,-4-3 0,-1-2 0,1 1 0,-1 0 0,-1-1 0,-2-2 0,-2-2 0,-2 3 0,-2 0-52,-2 2 1,-1 0-1,0-1 1,0 1-1,0 0 34,0 0 0,0 11 0,0 5 0,0 5 0,0 3 0,0 0 0,0 1 0,2-1 0,0 0 0,2 0 139,-1 0 0,3-3 0,-1-3 0,2 1 1,2 0-1,2 1 0,1-1 0,0-3 1,1-3-1,-1-1 0,0-1 56,0-3 0,0 1 1,1-5-1,-1-2 0,0-2 1,0-3-1,0-1 0,1 1 1,-1 0-1,-1 0 0,-2-1-52,-1 1 1,-4 3 0,3 3 0,-3 3 0,-4 5-1,-3 6 1,1 5 0,-1 2-244,-1 0 1,2 0 0,-2 0 0,3 1-1,1 0 1,0 2 0,1 1 0,3-1 0,3-1-1,1-2 1,0-1 85,2-3 1,1-3-1,2-5 1,2 0 0,1 0-1,-1-1 1,-1-3 0,-2-4-1,0-3 1,0-1 0,1 0 69,-1-1 1,-1-3-1,-2 0 1,-1 1-1,0 1 1,1 2 0,-3 0-1,1 1 1,-2 2-31,1 1 0,-1 5 0,-2 0 0,1 6 0,-1 5 0,-2 3 0,-1 1 0,0 0 0,0 0 142,0 1 1,4-5-1,0 0 1,0 0-1,0 0 1,2 0-1,-1 2 1,2-1-1,0-1 1,2-4-16,2-2 0,-3-2 0,0 0 0,2 0 0,1-2 0,1 0 1,0-4-1,0 0 0,0-4 0,1-1 0,-1-1-78,0 0 1,0 0 0,0 1 0,0 1-1,1 4 1,-1 0 0,-1 5-38,-3 3 0,-3 5 1,-3 5-1,0 1 1,2-1-1,-1 0 1,-2 0-1,-1 0 1,0 1-97,0-1 0,2-5 0,0-5 1,4-4-1,1-7 0,1-1 0,0-3 70,0 1 1,0 0 0,4 0 0,-1 0 0,-1-1 0,-2 3 0,1 0 0,2 2 0,1 0 0,0 1 55,1 3 0,-1-1 1,0 2-1,-1 4 1,-2 6-1,-2 4 1,-2 1-1,0 0-79,0 0 0,-4 1 0,3-1 0,-1 0 0,0 0 0,2-1-9,2-3 1,1-2 0,3-8 0,-2-2 0,0-3 0,-1-1 0,0 0 0,0-3 0,1-2 0,2-3 0,1 1 0,-1 1-44,-3 2 1,3 4 0,-3 0 0,3 0 0,1 2 0,-1 6-214,-3 7 1,-2 0-1,-5 1 1,2 1 0,1 2-1,0 1 1,1-1-1,2-1 1,1-2 0,0 0-1,2 0 1,1-1-3944,1-2 4258,0 5 0,6-9 0,1 4 0</inkml:trace>
  <inkml:trace contextRef="#ctx0" brushRef="#br1">25832 8810 7754,'0'-12'264,"0"-2"0,0-1 0,0-1 1,0 1-1,0 2 0,-2 0 1,0 1-1,-4 1 47,0 3 1,2 3 0,-5 5 0,0 0 0,-2 1 0,-1 3 0,0 6 0,0 3-1,-1 5 1,1 0 0,0 1-310,0-1 1,0 1-1,-1 3 1,3-3-1,1 0 1,5-1-1,3-1 1,1-2-1,0-1 1,0-2-1,1-1-97,3-3 1,3-3 0,5-5 0,1-1 0,0-3 0,2-4 0,1-3 0,-1-1 0,-1-1 0,-2 1 0,0 0 0,-1-1-29,-3-4 1,2 8 0,-5-3 0,0 1 0,2 1 0,-1 1 165,-1 1 1,-1 10-1,-4 2 1,0 6-1,0 2 1,0 0 0,0 1-1,0-1 1,0 1-1,0 2 1,1 1-238,3-1 0,2-1 0,3-2 0,-1-1 0,2-2 0,1-2 0,1-1 0,0-4 0,0 0 194,0-2 0,6-6 0,1-1 0</inkml:trace>
  <inkml:trace contextRef="#ctx0" brushRef="#br1">26331 8383 7754,'7'-18'376,"0"-4"0,-4 6 1,1 1-1,-2 1 1,0 5-1,-2 5 1,-2 8-115,-2 5 1,-1 5-1,-3 1 1,2 2 0,2 2-1,-1 4 1,0 4 0,-2 4-1,1 2 1,1-1 0,1 1-1,0-1-396,0 1 0,-4-1 1,4 5-1,1-1 1,1 0-1,2-4 1,0-2-1,0-2 1,0-1-1,2-4 1,1-5-2,1-4 0,4-5 0,-4-5 0,-2-8 0,-2-4 0,-4-1 0,-2 0 0,-2 0-32,-1-2 1,1-5 0,-4 0 0,0 1 0,0 1 0,0 2 0,-1 0 0,1 0 0,0-1 422,0 1 0,5 4 0,2 1 0,2 2 1,3 2-1,5 2 0,5 1-134,2 0 0,0 0 0,0 0 0,1 0 1,-1 0-1,0 0 0,1 0 0,2 0 0,2 0 1,-1 0-1,0 0 0,2 0 25,1 0 0,-3-2 0,3 0 0,0-2 0,-2 0 0,2-2 0,-1-1 0,0 1 0,-4 0 0,0 2 1,-3-1 74,-3-2 1,1 6-1,-5 1 1,-1 6 0,-1 5-1,-2 1 1,0 1-336,0-1 1,0 0 0,1-1 0,2-2 0,2-2 0,2-1-1,2-4 1,2 0 0,1-2 0,0-2 176,1-2 0,-1-3 1,0-5-1,0 0 1,0 0-1,-1 0 1,-1-2-1,-2-1 0,0-1 1,0 1-1,-1 2-83,-2 0 0,1 3 1,-4 0-1,2 5 1,-1 3-1,0 8 0,0 3-130,1 3 1,1 1-1,-2-1 1,2 0-1,1 0 1,0 0-1,1 0 1,1 1-1,0-1 1,0-1-1,2-2-450,1-1 1,1-1-1,-1 3 1,-2-4 598,-1 0 0,1-2 0,3-4 0</inkml:trace>
  <inkml:trace contextRef="#ctx0" brushRef="#br1">26076 8518 11409,'16'-11'175,"1"3"1,2 2 0,4 2 0,4 0 0,5 1 0,1 2 0,1 1 0,1 0 0,-1 0 0,1 0-176,1 0 0,0 0 0,1 0 0</inkml:trace>
  <inkml:trace contextRef="#ctx0" brushRef="#br1">27221 8773 7665,'-7'9'628,"2"-3"1,1 1-1,0 0 1,0 2 1573,-2 2-2120,5 1 1,-9 5 0,6 0 0,2 2 0,-1 3 0,0-1-1,-1 1 1,1-2 0,2 1 0,1-1 0,0-1 0,0-1-1,0-3-82,0-2 0,-5-1 0,-2 0 0</inkml:trace>
  <inkml:trace contextRef="#ctx0" brushRef="#br1">18300 10259 7831,'0'-10'517,"0"1"-138,0 5 1,0-8 0,0 2 0,1-3 0,3-1 0,2 1-274,2 3 0,-5 10 1,4 10-1,-3 3 0,1 3 1,-2 3-1,1 3 0,-1 2 1,2 2-1,-2 3 0,-2 3 1,-1 0-399,0-2 1,0-6-1,2 0 1,1 0-1,2-2 1,-2-2-1,-1-4 1,-2-2-1,0 0-1252,0 1 1,0-9 1543,0-6 0,0-6 0,0-9 0</inkml:trace>
  <inkml:trace contextRef="#ctx0" brushRef="#br1">18271 10244 7831,'-14'-14'102,"-1"0"0,3-1 0,0 1 0,4-1 1,2 1-1,3 0 0,1-1 100,2 1 1,2 4-1,1 1 1,3-2 0,2-2-1,5-2 1,3-1 0,3-1-1,0-2 1,2 1 0,2 2-1,1 3-102,0 4 1,-5-3 0,3 8 0,1 0 0,-3 3 0,1 1 0,-3 0 0,-4 1 0,-3 6 0,-3 6 0,-1 6 0,-4 3-264,-2 4 0,-2-1 0,-4 1 0,-3-2 0,-2 2 0,1-1 0,-2-1 0,-2-5 0,0-3 0,2 0 0,1 2 0,-1-1-482,-2-4 1,4 0-1,1-7 1,0 1 644,0-1 0,-2 5 0,-4-3 0</inkml:trace>
  <inkml:trace contextRef="#ctx0" brushRef="#br1">18487 10532 8276,'8'-9'190,"-3"-1"1,-2-1-1,2-2 1,3-3 0,1-2-1,1-1 1,1 0-1,2 0 786,1 0-968,-6 0 0,5 9 1,-5 0-1,2 1 1,-1 1-1,2 3 1,1 5-1,-3 5 1,-2 4-1,-3 4 0,1 2 1,0-1-1,0 0 1,1 1-1,2-1 1,3 0-1,2 1 1,1-2-72,1-4 1,-2-1 0,-2-5 0,-2 2 0,3-2 0,0-1 0,3-4-1,-2-2 1,-2-6 0,-3-3 0,0-1 0,-2-1 20,1 1 0,-3 0 1,-4-1-1,0 1 1,0 0-1,0-1 0,0 1 1,-1 1 19,-4 3 1,2 4-1,-5 8 1,1 2-1,3 6 1,-1 3-1,0 1 1,2 1-1,1-1 1,2 0-1,0 1 1,2-1-235,3 0 0,-2 1 0,5-1 0,0 1 0,0-3 0,3 0 0,2-4 0,1-2 1,0-3 255,1-1 0,-7-2 0,-2 0 0</inkml:trace>
  <inkml:trace contextRef="#ctx0" brushRef="#br1">18832 10101 7824,'-9'0'253,"-1"0"0,0 1 0,2 4 0,5 5-231,6 2-107,-1 3 0,11-1 1,-4 0-1,6 1 0,4 1 1,3 1-1,2 3 0,0-1 1,2 0-1,1-1 0,0-4 1,-1-3-1,-2 0 0,1 1 1,1-3-1,0-4 0,-4-3 1,-1-2-1,-4 0 0,-1-2 1,-3-3-1,-2-4 410,-1-4 1,-7-3 0,2-2 0,-4-1 0,-1 1 0,0 2 0,0 2 0,0 0-1,0-2 1,-1 0 0,-2 0 0,-4 3-244,-1 0 0,0 5 1,-3 0-1,1 2 1,-1 3-1,-2 1 0,1 4 1,0 1-1,4 5 1,0 3-1,2 5-218,0 0 1,-1 1 0,4 1 0,-2 3 0,2 0 0,2-1 0,1 0 0,0-1 0,1 0 0,2-1 0,4-4-1,1-3 23,3-1 0,2-7 0,1 2 1,0-4-1,2-2 0,2-6 1,1-5-1,0-8 0,1-2 1,-1-4-1,-2-1 0,-1-2-24,-1 1 1,-6-3 0,-1-1 0,-1-1 0,-3 1 0,1 3 0,0 3-1,-2 4 1,-3 1 0,-5 5 159,-4 5 0,-2 6 0,0 10 0,3 5 1,1 2-1,2 4 0,1 2 0,-1 1 1,2 0-1,1 1 0,2-1 0,0 0-44,0 2 0,0-5 1,0 3-1,0-3 1,2-2-1,2 1 1,4-1-1,2-1 1,0-4-1,1-2 1,1-2 118,3-1 1,-6 1 0,1-3 0,1 1 0,2 3 0,0 2-1,-2 5 1,-3 3 0,-2 3 0,-2 1 109,-3 0 1,-6 4 0,-1 8 0,0 2 0,-2-1 0,1 1 0,-1 0 0,2-2 0,-1-4 0,3-4 0,-1-5-1,0-3-308,2-1 1,1-9 0,2-6 0,2-9 0,1-7 0,3-5 0,1-2 0,1-2-79,0-2 0,-5-4 0,3 1 0,-1 0 0,2 2 0,-1 3 0,2 2 0,-2 3 0,1 0 0,-2 3 0,-1 3 331,1 2 0,2 9 0,-4 0 1,3 6-1,1 7 0,1 1 1,-2 0-1,2-1 0,-2 1 0,2 2-38,0 1 1,-3-4 0,5-2 0,1 0 0,2 0 0,1 1 0,0-1 0,1-3 0,-1-3 0,1-2 4,-1 0 1,-1-7 0,-2-2-1,-1-3 1,-1 0 0,1-1-1,-1-3 1,1 0 0,-2 0-1,-2 2 1,-1-1-215,0 1 0,0-1 1,-5 4-1,0 6-44,0 10 0,1 6 1,3 4-1,0-1 1,-1 1-1,1-1 1,-1 0-1,3-1 0,1-2 1,1-1-5,0 1 0,1-3 0,6 0 0,-1-2 1,0-2-1,-1-4 0,-2-5 0,-3-5 132,-1-3 0,-2-3 1,-5-1-1,0-2 0,0 1 1,0 2-1,0 2 1,0-1-1,0 1 0,0 0 1,0-1 221,0 1 0,0-1 0,1 3 0,4 2 0,5 5 0,2 4-148,3 1 1,-1 0 0,1 0-1,0-2 1,3-1 0,1-4-1,-1-1 1,-1-3 0,1-2-1,1-3 1,-1-1 0,-4-4-52,-4-1 0,3 3 0,-5-5 1,0-2-1,-2-1 0,-1-2 0,0 0 1,-2 0-1,-2 1 0,-1 1 1,0 3-19,0 4 1,-1 11 0,-2 6 0,-4 7-1,-1 11 1,-3 7 0,-2 7 0,0 4 0,2 6-1,2 4 1,-1 3 83,2 2 1,-5 2-1,5-4 1,0 2-1,2-1 1,1-3-1,0-2 1,2-2-1,1-5 1,2-5 0,0-7-1,0-6-116,0-2 1,2-7 0,1-5 0,4-6 0,-1-7 0,2-4 0,-2-4 0,2-3 0,-1-1-1,1-2 1,-2 0-195,1 0 1,-1 2-1,-3-4 1,4 4-1,-1 1 1,2 3-1,-2 2 1,2 4 363,0 2 0,0 5 1,2 10-1,-4 6 0,-1 5 1,0 3-1,0 1 0,-1-1 1,1 0-1,0-1 0,1-2 70,4-2 0,-2 0 0,2-1 0,1-2 0,2-3 0,1-1 0,0-4 0,1-2 0,1-2 0,1-4 0,3-5 0,-1-4-175,2-5 0,-6-3 0,5-7 1,-4 0-1,-2 0 0,0-1 1,1-4-1,-2-4 0,-2-4 0,-2-1 1,1-2-1,-2-1-293,-3-2 0,-2 5 0,0 6 0,2 4 1,-2 5-1,-3 9 0,-5 8 0,-4 8 1,-4 6-1,-1 8 0,-1 7 189,1 6 0,-1 5 0,1 3 0,1 3 0,2 1 0,1 3 0,1-1 1,1 2-1,2 2 0,1 1 0,0-2 0,2 1-427,1 0 1,9-1 0,4-2-1,6-6 1,6-4 0,1-5-1,0-5 503,1-3 0,9-2 0,3 1 0</inkml:trace>
  <inkml:trace contextRef="#ctx0" brushRef="#br1">20774 10360 7758,'15'-21'163,"-1"3"1,-1-4 0,-3 1 0,-6 2 0,-2 0 0,-2-1 0,0 3-1,0 1 1,-2 3 2686,-2 3-2739,2-2 0,-11 10 0,4-3 1,-3 5-1,1 3 0,3 4 1,0 1-1,2 5 0,-2 3 1,1 3-1,1 0 0,3 0 0,1 0 1,2 1-1,0-1 0,0 0 1,0-1-1,0-2 0,2-2 1,1 0-334,2 1 1,6-3 0,-1-2 0,2-5 0,3-5 0,-1-5 0,1-5 0,-3-2 0,0-3 0,-3-1 312,2-3 1,-3 3 0,0-3 0,0 3 0,-1 2 0,1 1 0,0 5-372,3 8 1,-3 8-1,0 9 1,0 3-1,-2-3 1,2-1-1,0-1 1,2-1 0,-1 0-1,1 1 1,1-3-45,2-2 0,1 1 0,1-6 0,-1-2 1,2-1-1,2-2 0,1-2 0,-2-3 1,-2-4-1,-4-6 0,-3-2 682,-2-2 1,4-5 0,-4 3-1,1-1 1,1-4 0,-2-1 0,1-2-1,-3 0 1,1 0 0,0 2-1,0 0 1,0 2 199,-1-1 0,1 2 1,-5 10-1,0-1 0,-1 4 1,-4 8-1,-3 11 0,-2 8-586,1 1 0,1 6 1,-4 1-1,4 3 0,2 2 1,3-1-1,0 1 1,-1-2-1,0-1 0,0-2 1,3 0-1,1-2-130,0-2 1,5-4 0,1-2 0,2-1 0,3-4 0,2-4 0,1-5 0,1-5 0,-1-6 0,2-6 0,2-9 95,1-6 0,0 0 0,-5-6 1,1-2-1,-1-2 0,1-1 1,-3-2-1,0-1 0,-4-2 0,-2 0 1,-1 0-1,0 2 74,-1 4 0,1 7 1,-5 11-1,0 8 1,-1 9-1,-3 14 0,-2 9 1,0 8-1,-2 3 184,0 2 1,4 4 0,0 3-1,2-1 1,2 1 0,0 0-1,0-1 1,0-3 0,0-2-1,0-1 1,0 0 0,0-1-409,0 1 1,5-6 0,1-4-1,2-3 1,3-2 0,2-1-1,2-2 1,-1-3 0,2-1-1,2-4 212,1-2 0,6-7 0,-2-2 0</inkml:trace>
  <inkml:trace contextRef="#ctx0" brushRef="#br1">22443 10302 7824,'-9'-6'80,"1"-4"1,1-3 0,4-1 0,2-1 1114,1 1-1049,0 0 0,1-6 0,2 0 0,5-3 0,3-1 0,5 0 0,0 2 0,0 0 0,-1 1 0,-1 0 0,1 3 0,-1 4 0,0 4 0,-1 4 0,-2 1 0,-3 2 0,-1 5 0,-4 7 0,-1 7 0,-2 5 0,0 0 1,0 1-1,0-1 0,1 1 0,2-1 0,2 0-148,-2-4 0,5-1 0,2-1 0,3-2 0,1-2 0,0-3 0,1-2 0,1-4 0,3-4 0,3-6 0,2-3 0,-1-7-69,-2-2 0,-1 0 1,-4-3-1,0-1 1,-3 0-1,-2 1 1,-3 2-1,-3 4 0,-3 1 29,-2 1 1,-2 9 0,-1 6 0,-2 8 0,2 5 0,1 1 0,4 1 0,1-1 0,5 2 0,2 2-27,1 1 1,10 0-1,-7-6 1,4-2-1,2-2 1,3 1-1,1-2 1,0-3-1,0-4 1,0-1-1,-2 0 1,-1-1 40,-4-4 1,-1-3 0,-3-6 0,-3-2 0,-5-2 0,-4-3 0,-1 1 0,-1-3 0,-6 2 0,-7 1-1,-9 0 1,-4 1-26,-2 0 1,1 1 0,-1 7 0,0 3 0,0 0 0,2 2 0,2 0 0,2 2 0,2 4 0,4 5 0,2 5-1,6 2-676,4 3 0,3 4 1,4 2-1,4 0 728,9-1 0,6 6 0,7-4 0</inkml:trace>
  <inkml:trace contextRef="#ctx0" brushRef="#br1">23436 10172 7824,'0'-14'206,"0"0"0,2 1 0,1 2 0,2 0 1,-2-4-1,-2-2 0,-2-1 0,-2 0 1,-4 1-1,-1-4-12,-3-1 1,3 4-1,-2-1 1,-1 1 0,-2 2-1,1 0 1,0 5 0,3 3-1,-2 5 1,-2 1 0,-2 4-1,1 3-275,0 4 0,1 6 0,2 4 1,3 5-1,0 3 0,1 2 0,1 0 1,3-2-1,1-2 0,4-1 0,3 0 1,3-1-9,0-4 1,4-3 0,-2-3 0,4-4 0,4-4 0,1-3 0,-1-2 0,-1-2 0,1-4 0,1-7 0,0-8 0,0-5 172,1-4 1,-3-3-1,-6 1 1,-1-4-1,0 0 1,-1-3-1,-1 1 1,-2 1-1,-2 2 1,-3 3 0,-1 0-1,0 2-72,0 1 1,-1 5 0,-3 16 0,0 8 0,-1 8 0,0 6 0,0 5-1,1 5 20,-3 4 0,6 0 0,-4 1 0,3 0 0,2 0 0,0-1 0,0 1 0,0 0 0,2 0 0,3-2 0,4-1 0,4-4-17,1-1 0,1-2 0,1-6 0,1-2 0,4-3 1,0-2-1,0-4 0,-2-5 0,0-7 0,0-4 0,-3-4 1,-3-3-65,-3-1 1,-3 4-1,3-2 1,-4 0 0,-1 1-1,0 2 1,-2 1-1,-1 1 62,-2 1 0,0 7 0,0 7 0,0 8 0,0 5 0,0 2 1,0-1-1,1 0 0,3 2 0,2 2 0,2 1-306,3-1 0,2-2 0,1-2 0,-1 1 0,-2-1 0,-1-1 0,1-2 293,2-2 0,1 1 0,1 4 0</inkml:trace>
  <inkml:trace contextRef="#ctx0" brushRef="#br1">23896 9726 7824,'-1'-8'464,"-2"2"0,-4 1 0,-1 0 0,-1 1-626,1-3 0,1 7 1,9 0-1,3 8 1,4 3-1,4 2 0,1 0 162,1 3 0,6 2 0,1-4 0</inkml:trace>
  <inkml:trace contextRef="#ctx0" brushRef="#br1">24213 9899 7824,'8'-2'492,"-3"-2"1,-4-6-1,-1-3 1,0-1 0,0 0-51,0-1 1,-1 6 0,-4 1-1,-5 1 1,-3 4 0,-1 1-1,0 4 1,-1 3 0,3 4-1,0 4-490,3 2 0,6 5 0,-2 3 0,3 1 1,2 0-1,0 0 0,2 0 0,3-2 1,4-1-1,4-4 0,1-1 0,1-1-111,-1-1 1,5-6-1,0-3 1,1-3 0,-1-2-1,0-2 1,-1-4 0,-2-7-1,-2-5 1,0-1-1,1-2 1,-2-1 189,-4-1 1,2 1 0,-6 4-1,-2-1 1,-1 2 0,-2 1-16,0 1 0,0 9 0,0 6 0,0 8 0,0 5 0,0 1 0,0 0 0,1 1 0,3-1 0,0 1 0,1-1-11,2 0 0,-1 1 1,5-2-1,-1-2 1,-1-2-1,1 1 1,0-2-1,1-2 1,2-1-1,1 0 0,0-2 1,-1-3 116,-3-5 0,6 2 0,-5-8 0,2-3 0,3-4 0,1-1 0,1 0 0,-2-2 0,-2 0 0,1-1 0,-3 1 0,0 0-104,-3 4 0,-1 1 0,3 1 0,-3 4 0,-1 6 1,-4 10-261,-1 6 1,-2 8 0,0 1 0,0-3 0,0 1 0,0-1 0,0 2 0,0-1 0,1-2 0,2-2 0,4 1-979,1-1 0,0-4 0,3-2 1220,-1-2 0,-7-1 0,3-5 0</inkml:trace>
  <inkml:trace contextRef="#ctx0" brushRef="#br1">24242 9439 7824,'-10'-2'867,"0"-1"0,-1-2-733,-2 2 0,12 3 0,6 3 1,4 3-1,4 1 0,0 1 1,3-2-1,0 2 0,0-1 1,0 1-1,1-2 0,3 0-4045,-3-2 3911,6 4 0,-8-7 0,6 6 0</inkml:trace>
  <inkml:trace contextRef="#ctx0" brushRef="#br1">24659 9439 7824,'0'-10'373,"-2"2"1,-3 2 0,-3 1 0,-1 0-1,-1 0 1836,-1 2-2220,5 2 1,-5 2-1,6 4 1,2 4 0,1 6-1,2 2 1,0 3-1,0-1 1,0 0 0,0 0-1,2 0 1,2 1 0,6-1-1,3-2 1,1-2-1,0-4 1,1-3 0,-1 0-1,1-2 1,-1 1-1,0-4 1,1-3-117,-1-5 1,-4-3-1,-2-8 1,-2-1 0,-3-4-1,-1-2 1,-2-2 0,-2-1-1,-2 1 1,-4 2 0,-2 1-1,0 1-183,-1 0 1,-2 4-1,-1 7 1,0 5 0,-1 4-1,1 1 310,-1 0 0,-5 13 0,-3 3 0</inkml:trace>
  <inkml:trace contextRef="#ctx0" brushRef="#br1">25637 9971 7744,'-9'0'160,"-1"0"0,-1 2 0,-2 2 0,-1 8 0,-1 4 0,2 4-21,4 3 1,-4-4 0,5 5 0,0 2-1,2 1 1,1 1 0,0 0 0,2-4-1,1-4 1,4 0 0,1-1 0,3-3-140,2-5 0,2-5 0,4-6 0</inkml:trace>
  <inkml:trace contextRef="#ctx0" brushRef="#br1">25810 9971 7744,'0'-21'117,"0"5"1,0-3-1,0 3 1,-2 2-1,-1-1 1,-3 1-1,-1 0 1,-1-1-1,0 1 1,-3-1-1,-2 1 144,-1 0 1,-1-1-1,1 1 1,0 1-1,1 2 1,2 3 0,3 0-1,3 1-386,7 1 0,1 1 1,10 5-1,3 0 1,1 0-1,4 0 1,1 0-1,2 0 1,0 0-1,2 2 1,1 1-1,2 2 87,0-2 0,-1 5 0,-1 0 0,-1 2 0,-4-1 0,-1 4 0,-5 3 0,-3 3 0,-5-1 0,-2-2 0,-2 0 0,-3 1 214,-1 3 1,-6-1 0,-4-5 0,-3 0 0,-3-1 0,-1-2 0,-2-3-1,1 0 1,2-1 0,2-1 0,-1-3-384,1-1 0,1-4 1,2-2-1,3-6 0,2-3 1,2-1-1,3-1 0,1 1 1,1 1 247,4 4 0,-2 2 0,7 7 1,1 0-1,2 0 0,1 2 1,1 1-1,-1 4 0,-1 1 0,0 3 187,1 1 0,-3 1 1,8-2-1,-3-1 0,0 0 1,2-1-1,3-1 0,0-1 1,1-4-1,-1-2 0,1-2 1,-1-2-261,0-2 1,-2-11 0,-5 1 0,1-1 0,-1-1-1,-1-2 1,-2-4 0,-3-1 0,-2 2 0,-2 0-1,-4-1 1,-5-1-285,-5 2 1,2 1 0,-1 7 0,-3-1 0,0 2 0,-3 4 0,1 4 0,1 5 0,2 5 0,3 4 240,1 4 0,3 6 1,4 1-1,0-1 1,0 2-1,0 1 1,0 2-1,0-2 1,1 1-1,2-2 1,4-1-1,1-2-116,3-2 0,-3 1 0,0-1 0,0-4 0,-2-3 0,2-2 191,0-1 0,2-1 0,4-5 0</inkml:trace>
  <inkml:trace contextRef="#ctx0" brushRef="#br1">25997 9439 8291,'-7'0'379,"7"0"1,8 0 0,7 0 0,2 1 0,4 4-596,2 5 1,1-2 0,4 1 0,1 2 0,0 2 215,0 2 0,-1-1 0,1 0 0</inkml:trace>
  <inkml:trace contextRef="#ctx0" brushRef="#br1">27436 9784 7780,'0'-14'575,"0"-1"34,0 1-559,0 6 0,-7 3 1,-1 10-1,-1 3 1,1 3-1,1 2 1,2 3-1,1 1 0,-1 3 1,2-1-1,1 0 1,4 0-1,1 0 1,3-1-1,1-2 0,1-3 1,0-2-1,3-3 1,2-2-1,1-3 1,0-1-51,1-2 0,5-6 0,3-2 0</inkml:trace>
  <inkml:trace contextRef="#ctx0" brushRef="#br1">27579 9554 7780,'-12'-15'332,"0"3"0,4 0-363,2 3 0,8 10 1,7-1-1,4 4 1,1 2 30,1 4 0,-1 2 0,1 3 0</inkml:trace>
  <inkml:trace contextRef="#ctx0" brushRef="#br1">28198 9583 8259,'0'-10'1619,"-2"2"1,-2 2-1447,-6 2 0,2 11 1,0 7-1,0 9 0,0 4 1,-2 3-1,1 4 0,-1 4 1,-1 5-1,-2 5 0,-1 5 1,1 1-750,4-1 0,-3 1 0,6-6 1,0-1-1,-1-6 0,4-6 1,1-7 575,2-6 0,0-3 0,0-4 0</inkml:trace>
  <inkml:trace contextRef="#ctx0" brushRef="#br1">27939 9712 7780,'-5'-27'234,"0"1"0,2 4 0,2 1 0,1 4 1,0 1-1,0 1 0,1 1 0,4-1 0,5 1 1,4 0 155,5-1 1,4-1 0,5 0 0,3-1-1,2 2 1,6 1 0,2 3 0,2 0 0,-1 3-1,-4 3 1,-4 3 0,-4 5-508,-1 7 1,-7 0 0,-4 10-1,-7-1 1,-6 2 0,-3 2 0,-2 2-1,-2 2 1,-3 1 0,-4-3-1,-4-1 1,-3 0-492,-3-2 0,3 4 1,-4-7-1,4-1 1,2-2-1,0-2 0,-1-1 608,1-3 0,0-4 0,-1-6 0</inkml:trace>
  <inkml:trace contextRef="#ctx0" brushRef="#br1">28414 9611 8005,'14'-14'332,"-1"0"0,-2 1 0,-1 2 0,1 1 0,2 0 0,1 1 0,1-1 1,-1 1-1,0-1 8,1 0 1,4 6-1,0-4 1,-1 1 0,-2 4-1,-2 1 1,0 2 0,-1 2-1,-2 1 1,-3 4-1,0 1 1,-1 3-550,-1 2 0,4 1 0,-4 0 1,2 1-1,2-1 0,-1-1 0,1-3 34,1-6 1,2-2 0,1-4 0,1-1-1,-3-3 1,0-4 0,-4-4 0,0-4 0,0 1-1,1-1 1,-1 0 46,-3-1 0,1 0 0,-1 5 0,-2-1 1,-1 1-1,-2 0 0,0 2 0,-2 8 68,-2 8 1,2 8 0,-3 2 0,2 0-1,0 2 1,-2 2 0,2 3 0,1-1 0,2 3-1,0-2 1,0-1 0,2-2-365,3-2 0,-2 3 1,6 0-1,3-1 1,0-4 423,3-4 0,-1-4 0,1-6 0</inkml:trace>
  <inkml:trace contextRef="#ctx0" brushRef="#br1">28817 9137 7780,'-10'-2'815,"0"-1"0,1-4 0,-1 1 677,1 0-1608,5 7 0,5 9 0,8 7 0,4 2 1,1 1-1,1-1 0,-3 2 0,0 1 1,-1 4 115,5 1 0,-2 2 0,7-1 0</inkml:trace>
  <inkml:trace contextRef="#ctx0" brushRef="#br1">29104 9583 8028,'0'-10'322,"0"0"0,0-1 1,2-2-1,3-1 1,4 0-1,4-1 1,2-1-1,-1-1 1,2-3 69,3 3 0,-1 1 0,4 2 0,0-1 0,1 1 0,2-1 0,1 3 1,0 2-1,-4 5 0,0 4 0,1 1 0,1 1-475,-2 4 0,-1 3 0,-8 8 0,-2 2 0,-3 2 0,-2 3 1,-3 1-1,-1-2 0,-2-1 0,0-2 0,-2 0 0,-2-1-4,-6-2 1,2-3 0,-2-2 0,-1-3-1,-2-2 1,-1-3 0,0-1 0,-1-2-1,1 0 1,0 0 0,1-2 0,2-2-1880,1-6 0,5-3 1966,-4-1 0,-1-1 0,-4 1 0</inkml:trace>
  <inkml:trace contextRef="#ctx0" brushRef="#br1">18703 11784 7786,'-8'-6'317,"-3"2"1,4-5 0,1-2 701,-1-2-924,3-2 1,4 1 0,0-2 0,0-2 0,1-2 0,4-3 0,3-2-1,2-2 1,-1-1 0,2 3 0,2 2 0,1 1 0,2 1 0,2 0 0,1 4-1,0 1 1,1 3 0,0 2 0,3 3 0,2 1 0,2 4 0,2 2 0,-2 2-1,-1 6 1,-2 5 0,0 8 0,-2 2-131,-2 4 1,-9-4 0,-3 2 0,-2 2-1,-3-1 1,-1 1 0,-2-4 0,0-1-1,-2-4 1,-2-1 0,-6-3 0,-3-2-108,-1-1 0,-2-7 0,-2 2 0,-1-3 0,1-2 0,2-2 0,4-3 0,0-4 0,4-4 0,0-2 0,2 1 142,0 0 0,-6-7 0,4-1 0</inkml:trace>
  <inkml:trace contextRef="#ctx0" brushRef="#br1">19278 11640 8481,'0'-14'203,"2"4"1,1 0 0,2-1 0,0-1 0,-1-4 0,3-2 0,-1-1-1,2 0 1,-1-1 0,1 1 0,0 0 80,3-2 1,-3 5-1,0-3 1,0 5 0,0 2-1,3 4 1,2 2-1,1 3 1,0 3 0,-1 5-296,-3 4 1,3 4 0,-5 1 0,1 2 0,1 2 0,-1 3 0,1 0 0,-2-1 0,0-2 0,-2-2 0,1-2 0,-4 1 16,-1-1 0,2-4 0,1-4 0,-2-4 1,-1-9-1,-2-5-14,0-8 1,0 4-1,0-3 1,0 3 0,0 2-1,0-1 1,0 1 0,0 0-1,1 1-227,4 3 1,3 4-1,7 7 1,-1 4 0,0 5-1,-1 3 1,-2 1 0,-1 0-1,3 1 1,3-1 0,3 1-1825,-1-1 0,-1 0 2059,2 1 0,-3-1 0,5 1 0</inkml:trace>
  <inkml:trace contextRef="#ctx0" brushRef="#br1">20041 11467 7786,'0'-14'440,"0"4"0,0 1 0,0-2 0,-2-2 0,-1-2 0,-4 1 0,-1 1-87,-3 4 0,-1 2 0,-1 9 1,2 1-1,3 3 0,1 2 1,4 4-1,1 0 0,2 3 1,0 1-563,0 3 1,0-3 0,2 3 0,3-3 0,3-1 0,1-3 0,1-2 0,1-4-1,2-1 101,1 0 0,-4-5 0,-1-6 0,1-2 0,0-4 0,-2 0 0,0-3 0,-2 1 0,0-1 0,-1 1 0,0 0 72,0-1 1,0 6 0,-4 1-1,2 3 1,4 6 0,-1 7 10,1 5 0,2 2 0,-2-1 0,1 0 0,3-1 0,2-2 0,1-3 0,0-1 0,1-4 0,-1-1 0,0-2-7,1 0 1,-1-7 0,1-4 0,-1-5 0,0-5 0,1-1 0,-2-4 0,-2-1 0,-3-3-1,0-2 1,-2-3 0,1-1-34,-4 1 1,-2 2 0,-1 4 0,0-2 0,0 1 0,0 1 0,-1 9 0,-2 8 164,-2 12 0,-5 8 0,5 12 0,2 4 1,2 3-1,1 1 0,0 1 0,0 0 1,0 0-1,0 0 0,0 1 0,0 2-45,0 2 0,0-1 0,1-4 0,2-2 0,2-1 1,0-4-1,0-1 0,0-4 0,-1-2-56,3-6 1,-6-9 0,4-9 0,-2-4-1,1-1 1,0-2 0,0-2 0,-3-1 0,-1 1-1,0 2 1,0 2 0,0-1 165,0 1 0,0 4 1,0 1-1,2-1 1,3 2-1,3 5 1,1 5-58,1 3 1,-1 6 0,6-3 0,-1 1 0,0-1 0,1 0 0,-1-1 0,1-1 0,-1-1 0,0 0 0,1-1-23,-1 0 1,1-3-1,-1-2 1,0-3 0,-1-2-1,-2-2 1,-1-3-1,-1-2 1,-1-1 0,-1-1-1,-2 1 2,-1 0 1,1-1-1,-5 1 1,0-1 0,0 4-187,0 6 1,0 12-1,0 12 1,0-1-1,2-1 1,1 1-1,3 1 1,1-2-1,1-1 1,0-1-14,3-1 0,2 1 1,1-3-1,1-2 1,-1-5-1,0-4 1,1-1-1,-1-1 0,0-4 1,1-5-1,-2-2 89,-4-3 1,4-1 0,-5-1 0,2-3 0,-1 3 0,1 1 0,-2 2-1,-2-1 1,1 2 108,2 4 1,-1 2 0,0 9 0,0 3-1,0 4 1,2 4 0,-1 2 0,1-1 0,1-1-212,2-4 1,0 4-1,-2-5 1,-2 2-1,3-2 1,0 0-1,3 0 1,-1 1 123,1-1 0,-1 5 0,0-5 0</inkml:trace>
  <inkml:trace contextRef="#ctx0" brushRef="#br1">22012 11424 7819,'0'-14'196,"0"-1"1,0 1-1,0 0 1,0-1-1,1 3 1397,4 2-1506,-3 4 0,4 7 1,-6 4-1,0 5 0,0 4 1,0 5-1,-2 5 0,-1 2 1,-3-1-1,-1-1 0,1 0 1,3 0-1,1-1 0,2-3 1,0-2-1,0-2-87,0-2 0,13-6 0,3-1 0</inkml:trace>
  <inkml:trace contextRef="#ctx0" brushRef="#br1">22530 11252 7819,'0'-15'388,"0"1"0,0-1 0,-2 3 0,-3 0 1,-4 4 1686,-4 2-2038,5 1 0,-5 5 0,3 0 1,-2 0-1,-1 2 0,2 3 1,1 4-1,1 4 0,-1 1 1,2 1-1,2 1 0,2 1 1,3 4-1,1 0 0,0 1 1,1-1-1,3 0 0,2-4 0,2-1 1,3-1-1,3-2 0,4-2 1,1-3-147,-1-2 1,3-1-1,-1-7 1,1-2-1,2-6 1,-3-3 0,1-3-1,-3-3 1,-2-5-1,-4-3 1,-2-2 0,-5 0 82,-4 1 1,-2 4 0,-6 1 0,-5 2 0,-7 4 0,-4 1 0,-4 3 0,-3 3 0,-4 6 0,2 2 0,3 2 0,4 2-175,1 2 0,8 9 0,0 6 0,6 1 0,4-1 0,3 2 0,1-1 0,4 3 200,2-1 0,11-4 0,7 3 0</inkml:trace>
  <inkml:trace contextRef="#ctx0" brushRef="#br1">23709 11165 7775,'0'-14'232,"0"-1"1,0 1-1,0 0 1,0-1-1,0 1 1,-1 0-1,-2-1 1,-4 1-1,-1-1 1,-3 1-1,-3 0 1,-4-1-1,-3 1 1,-1 1-1,-4 3-25,-1 6 0,-3 2 0,-2 4 1,-2 4-1,2 7 0,3 6 1,4 3-1,4 4 0,3 1 0,7 2 1,3 0-1,5-2-454,1-3 1,4 3-1,3-5 1,6 1-1,7-4 1,4-5-1,2-4 1,0-5-1,2-4 1,1-2-1,2-4 1,-1-5 166,1-2 1,0-9 0,-2-3-1,-1-3 1,-4-2 0,-1-2-1,-4 0 1,1-5 0,0 0-1,-1-3 1,-3 1 0,-4 1 338,-4 2 1,-1 3 0,-5 6-1,-1 6 1,-4 4 0,-3 9 0,-2 10-1,1 10 1,-3 6-266,0 4 0,-1 2 0,2 7 0,3 2 0,1-2 0,4 0 0,2 0 0,1 1 0,0-1 0,0 0 1,0 0-1,1 0-136,4-5 0,3 2 0,8-6 1,2-1-1,1-4 0,0-7 0,0-6 1,0-4-1,0-1 0,1-3 0,-1-5 1,-2-6 132,-1-2 1,-6-7-1,0-1 1,1-1-1,0-1 1,0 4-1,-3 1 1,0 3 0,0 2-1,2 2 1,-2 0 88,-4-1 0,0 7 0,-1 5 0,2 6 0,-2 8 0,-2 5 0,-1 4 0,2-1 0,1 0 0,4 2-293,1 1 0,-4-3 0,4 4 0,0-3 0,-1-2 0,1-2 0,-2-2 0,2-1 213,0-3 0,2 3 0,4-5 0</inkml:trace>
  <inkml:trace contextRef="#ctx0" brushRef="#br1">24155 10690 7775,'0'-9'516,"-1"1"0,-4 1 0,-3 6 0,-2 4 0,2 7 1348,2 2-2035,1 3 1,5 4 0,0 2 0,0 0 0,0-1 0,2 0 0,3-1 0,3 0-1,1-3 1,1-3 0,3-5 170,4-2 0,-1 5 0,5-3 0</inkml:trace>
  <inkml:trace contextRef="#ctx0" brushRef="#br1">24429 10633 7775,'0'-14'588,"0"-1"0,0 1 0,0 3 0,0 6-421,0 10 0,0 11 0,0 6 0,0 3 0,0 6 0,0-1 0,0 2 0,0 2 0,1 3 0,2 1 0,4 0 0,-1 2-542,1 2 0,-1-4 0,-3 1 1,4-1-1,-1 0 0,2-1 1,-2-3-1,1-7 0,-4-5 215,-1-1 1,-4-13 0,-3-3 0,-4-13 0,-3-8 0,1-3 0,2 1 0,-1 2 0,0 2 670,1-1 1,1 1-1,-3-1 1,3 1 0,0 1-1,1 2 1,1 2-366,3-3 1,3 6 0,5 1 0,4 5 0,5 3 0,4 2 0,3 0 0,0 0 0,1 0 0,-1-2-201,0-2 0,4-1 1,-2 0-1,1 0 0,-1 0 1,1 0-1,0-1 0,-1-4 1,-2-5-1,-2-2 1,0-3-1,-1 1 133,-6-1 1,3-1 0,-7-1 0,1-2 0,-1-1 0,-1 1 0,-4 0 0,-2 1 0,-1 2 0,0 2 0,-1 1-172,-4 4 1,2 2 0,-7 7 0,1 2 0,1 3-1,3 4 1,3 4 0,2 1 0,0 1-24,0-1 1,0 1-1,0-1 1,0 2-1,0 2 1,0 1-1,2-2 1,1-1 0,4-1-1,-1-1 1,2-1-1,-2-2-749,1-1 1,2-5 0,-4 4 863,-2 2 0,-1-4 0,-2-1 0</inkml:trace>
  <inkml:trace contextRef="#ctx0" brushRef="#br1">24299 10791 7756,'-9'-9'333,"1"-1"0,1-1 0,6 0 1,2-1-1,7 4 0,3 2-104,5 3 1,4 1-1,-3 2 1,4-1-1,0-3 1,1 0-1,0 0 1,2 3 0,0 1-1,-1 0 1,-1 0-1,-1 0-2154,0 0 1,3 0 1924,-5 0 0,0 0 0,-5 0 0</inkml:trace>
  <inkml:trace contextRef="#ctx0" brushRef="#br1">24731 10647 7756,'0'-9'776,"0"-1"-542,0-1 1,1 5 0,3 2 0,2 8 0,0 5 0,2 4-1,0 1 1,2 2 0,0 2 0,-1 1 0,2-1 0,2-4-282,1-4 1,6 1-1,-1-5 1,-2 1 0,-1-1-1,0-3 1,2-3-1,1-5 1,-1-4 0,-2-4-1,-2-1 1,1-2-1338,-1-4 1,-1 4 1383,-4-3 0,10-3 0,-3 0 0</inkml:trace>
  <inkml:trace contextRef="#ctx0" brushRef="#br1">25853 10949 7805,'0'-14'929,"0"4"0,0 1-749,0-2 0,0 6 0,0 5 0,-2 9 0,-1 9 1,-2 6-1,2 5 0,2 4 0,-1 4 0,-1 2 1,-2-3-1,2 1 0,1 0 0,2 1 0,0 1 1,0-3-1569,0 0 0,0-5 0,0-5 1388,0-2 0,0 0 0,0 5 0</inkml:trace>
  <inkml:trace contextRef="#ctx0" brushRef="#br1">25637 11136 7805,'-14'-14'126,"1"-2"0,2-1 0,1-3 1,1 1-1,1 0 0,3 0 1,3 0-1,2-1 0,3 0 1,5-1 229,7 0 0,4-3 1,0 5-1,7 0 1,4 0-1,5-2 0,0 0 1,2 0-1,-2 4 1,2 2-1,0 6 1,3 4-260,1 3 1,-4 2 0,-3 2 0,-5 4 0,-5 7 0,-5 6-1,-5 5 1,-4 5 0,-6 3 0,-2 0 0,-4-2 0,-2 1-266,-6 2 1,-7-4 0,-4 1-1,0-6 1,-1-1 0,1-2 0,-2-1-1,3-4 1,-1-5 0,2-6 0,-1-3-1,1-2-575,2 0 0,2-2 0,4-4 0,3-9 0,2-7 743,3-5 0,1-2 0,2 0 0</inkml:trace>
  <inkml:trace contextRef="#ctx0" brushRef="#br1">26198 10964 9839,'15'0'0,"-1"0"0,0 0 0,1 0 0,-1-2 379,1-3 1,-1-3-1,0-6 1,-1 0 0,-2-1-1,-1 1 1,1-1 0,2 1-1,1 1 1,1 2 0,-3 2-1,0-3-296,-3 0 0,-4 4 0,3 1 0,0 2 0,0 1 0,2 2 0,-1 5 0,-1 7-132,-1 3 0,2-4 0,-2 1 0,-1 1 0,2 0 0,-2 0 1,2-1-1,0-1 0,4 1 0,0 0 0,3-1 157,-1-1 0,-4 3 0,-1-6 1,2-2-1,2-1 0,2 0 0,-1 1 1,0 2-263,1-2 0,-1-2 1,1-1-1,-1-1 0,0-2 1,1-2-1,-1 0 0,0 0 1,-1-1-1503,-3-2 1,1 3 0,-5-5 1655,2-1 0,-4-2 0,2-1 0</inkml:trace>
  <inkml:trace contextRef="#ctx0" brushRef="#br1">26443 10518 7805,'-10'-2'937,"2"-3"0,3-3 1,7 0-713,6 4 0,5 2 1,1 2-1,1 0 1,-1 0-1,0 2 0,1 1 1,1 3-1,1 1 1,3-1-1,-3-1 1,-1 0-960,-2-1 0,1 6 0,-1-4 0,1 1 1,-1 1-1,0 0 734,1 3 0,-1 2 0,1 1 0</inkml:trace>
  <inkml:trace contextRef="#ctx0" brushRef="#br1">26918 10777 7880,'0'-15'1972,"0"1"0,0 3-1867,0 6 1,0 11-1,0 14 1,1-3-1,2-1 1,4-1 0,-1-1-1,2 0 1,0 1-1,2-1 1,-1 0-1018,1 1 1,-2-6-1,3-1 1,-1-1 0,1-4 911,2-1 0,1-2 0,0 0 0</inkml:trace>
  <inkml:trace contextRef="#ctx0" brushRef="#br1">27061 10547 7923,'-6'-8'797,"-2"1"-565,0 1 1,3 4-233,10-3 0,3 10 0,6 3 0</inkml:trace>
  <inkml:trace contextRef="#ctx0" brushRef="#br1">27364 10690 8209,'-13'2'354,"2"1"0,3 4 0,0 1 0,1 3 0,1 2 0,3 1 1,1 0-1,2 2-174,0 4 1,0 2 0,2 7 0,1 1 0,3 2 0,2 3 0,2 2 0,-1 1 0,-1 1 0,0-1 0,-1 2 0,-1 0-203,-3-2 0,-1-2 0,-2-9 0,-2-2 0,-2-2 0,-6-4 1,-3-6-1,-1-7 0,-1-4 0,1-4-88,0-3 0,4-4 1,0-10-1,1-5 1,-1-4-1,2 0 1,0-1-1,2-2 0,0-1 1,1-3-1,0 2 1,0 1-1278,2 5 1,1 3-1,2-2 1387,0 2 0,0 0 0,0-5 0</inkml:trace>
  <inkml:trace contextRef="#ctx0" brushRef="#br1">27479 10619 7760,'0'-10'386,"0"0"1,0-1-1,0-2 1,0-1-189,0 0 0,1 6 1,2 4-1,4 8-198,1 5 0,1 10 0,6 4 0</inkml:trace>
  <inkml:trace contextRef="#ctx0" brushRef="#br1">27824 10762 7760,'5'-14'220,"0"0"1,-1-1-1,1 1 1,0-1 0,-2-1-1,-1-3 1,-1-3 0,3 0 2755,0 2-2968,1-2 1,-5 6 0,-1-3-1,-3 3 1,-2 3 0,-2 3-1,-3 6 1,-2 2 0,-1 2 0,1 2-1,2 4 1,1 7 0,-1 6-1,-2 3 1,0 4 0,4 1 0,2 2-1,2 0 1,1-1 0,0 1-1,3 0 1,1-2 0,0-3-178,0-5 0,5-3 0,1-1 0,2-2 0,3-4 0,2-4 0,3-4 0,2-2 0,2-6 0,1-7 0,2-8 0,-3-5 292,1-2 1,5-6 0,-4-4-1,2-2 1,-2-2 0,-1-1 0,-3 0-1,-2-3 1,-2-1 0,1 2-1,-3 3 1,-2 4 53,-5 6 0,-4 9 0,-1 8 0,-1 9 0,-4 14 0,-3 7 0,-2 7 0,1 3-194,-2 6 0,-1-1 0,1 6 0,3 0 1,2 2-1,1 0 0,0-3 0,0-4 0,2 0 1,2 2-1,1 2 0,1-4-24,4-4 1,-2-1 0,7-5 0,1-3 0,2-2 0,1-6 0,1-4 0,1-5 0,1-5 0,2-4 0,0-4 0,1-3 35,-1-3 1,0-2-1,-5-5 1,1 2-1,-1 0 1,1 0 0,-3 2-1,-2 1 1,-4 4-1,-1 1 1,0 1 176,-2 1 1,-3 6 0,-3 5 0,-2 6 0,0 8 0,1 5-1,-1 3 1,2 0 0,1 1 0,2-1-347,0-2 1,0 4-1,0 0 1,2 0 0,1 1-1,3-1 1,2 0 0,2-4-1,-1-2 1,-1-4-1,0-3 1,0-2 72,3-3 0,-3-1 1,2-2-1,0-2 1,-1-2-1,-1-6 1,0-4-1,-1-4 1,-1-3-1,-1 0 0,0-1 1,-1 0 43,0-4 1,-3-1 0,-1 0 0,0 1 0,0 2 0,0 0 0,0 2 0,-1 3 0,-3 3-1,-2 3 1,-2 2 271,-3 1 0,3 7 0,-2-2 0,1 5 0,1 5 0,3 4-130,3 4 0,4 0 1,1-2-1,3-3 1,2-1-1,2-3 1,0 1-1,-1 0 1,2 0-1,2 0 0,2-1-26,-1 0 0,0-3 0,1-1 0,-1 0 0,1 0 0,-1-1 1,0-3-1,1 0 0,-1 0 0,0 3 0,1-1 88,-1-3 1,1 4 0,-3-2 0,-2 6 0,-5 6 0,-4 4 0,-1 2 0,0-1-230,0 0 0,0 1 1,0-1-1,0 2 0,0 2 1,0 1-1,0-2 0,0-1 1,2-1-1,3-2 88,4-4 1,4-2 0,2-9 0,-1-3 0,0-4 0,1-6 0,-1-2 0,-1-4 0,-2-2 0,-1-2 0,1-2 300,2-2 1,-1 2 0,0 1 0,-4 4-1,-2 1 1,-1 3-443,1 2 0,-4 15 0,1 6 1,-5 6-1,-2 5 0,0 1 0,3 3 1,1-1-1,0 0 0,0 0 1,0 0-1,0 1 51,0-1 1,5 0 0,1-5 0,0 1 0,2-3 0,0 0 0,4-4 0,0-2 0,3-3 0,-1-1 0,1-2 0,-1 0-736,0 0 0,1-2 0,-1-1 819,0-2 0,7-6 0,2 3 0</inkml:trace>
  <inkml:trace contextRef="#ctx0" brushRef="#br1">29637 10705 7681,'8'-7'3513,"-2"4"-3059,-6-6 1,-5 7-1,1 2 1,-1 8 0,0 6-1,0 4 1,0 3 0,1 1-1,-1 4 1,0 3 0,0 3-1,0 1-454,2-1 0,-5 11 0,0 2 0</inkml:trace>
  <inkml:trace contextRef="#ctx0" brushRef="#br1">18803 12518 7737,'0'-15'0,"0"6"286,0-1 1,0 5 0,0-4 0,0 1 0,0 5 0,0 7-1,0 9 1,-1 8 0,-2 6-63,-2 5 0,-2 8 1,4-2-1,-2 4 1,1 1-1,-1 2 0,0 1 1,2 1-1,0-4 1,-1-3-1,0-3 1,0-4-667,3-4 0,2-11 0,3-3 1,2-5-1,2-4 0,2-6 0,-1-6 442,1-8 0,-1-10 0,6 1 0</inkml:trace>
  <inkml:trace contextRef="#ctx0" brushRef="#br1">18559 12561 7737,'-10'-10'284,"1"1"0,-1-2 0,2-2 0,3-2 0,5 1 0,5 1 1050,5 4-1265,2-11 0,9 11 0,3-12 0,3 2 0,4 0 0,2 1 0,4 2 0,1 2 0,-1-1 1,-2 3-1,-1 2 0,0 5 0,-3 4 0,-2 2 0,-5 4 0,-5 5 0,-4 2 0,-6 4 0,-2 3 1,-4 5-1,-1 2 0,-4 0 0,-3-2-318,-4 1 0,-3 1 0,1-2 0,2-3 0,-3-2 0,0 0 0,-4-2 0,0-1 0,0-1 0,3-2 1,0-2 248,0-2 0,-1 1 0,0 4 0</inkml:trace>
  <inkml:trace contextRef="#ctx0" brushRef="#br1">18904 12978 9360,'0'-14'222,"2"-1"1,3-1 0,4-1 0,4-4 0,3-1 0,1-4 0,4 1 0,0-1-1,1 4 1,-1 1 0,0 3-15,-3 2 1,-4 7 0,-3 1-1,-1 1 1,1 6 0,0 4 0,-1 6-1,-4 4 1,-1 2-379,0-1 0,1-4 1,-1-1-1,3 2 1,1 1-1,1-1 1,1-2-1,2 1 0,1-2 1,2-3 42,4-4 0,-4-1 0,3 0 0,-3-1 0,-2-4 0,0-3 0,1-3 0,-1-2 0,-1-3 0,-2 0 0,-3-2 0,-1 1 148,-4-2 1,-2-1 0,-1 6 0,0 0 0,0-1 0,0 1 0,-1 1 0,-4 3-27,-5 6 1,-1 8 0,2 6 0,2 4 0,2 4 0,1 1 0,0-1-1,3-2 1,1 0 0,0 1 0,1 3 0,3-3-365,0-1 0,8-1 0,-3-3 1,4-1-1,3-3 0,2-1 0,1-4 1,-2-1 368,-1-2 0,5 0 0,2 0 0</inkml:trace>
  <inkml:trace contextRef="#ctx0" brushRef="#br1">19321 12417 7737,'-9'-5'359,"-1"-1"0,-1-1 0,0-1 0,1 4 1892,5 2-2416,4 5 1,1 7-1,1-1 1,4 3-1,5 0 1,3 3 0,1-1-1,2 1 1,2-1-1,1 2 165,-2 3 0,6-3 0,-1 5 0</inkml:trace>
  <inkml:trace contextRef="#ctx0" brushRef="#br1">19609 12806 10819,'0'-15'161,"0"-1"1,2-1 0,2-3 0,6 3 0,3 1 0,1 1 0,2 1 0,2 0 0,1-1 0,-1 2-85,-2 4 0,-2 2 1,0 7-1,1 0 1,-3 2-1,0 3 0,-4 4 1,-2 4-1,-1 2 1,0 1-1,-1 1 1,0 2-251,-3-1 1,-1-7 0,0-1 0,0 1 0,2-1 0,1-6 72,2-8 0,1-8 0,-1-4 0,3-1 0,2-2 1,-2-1-1,0 1 0,0 0 0,1 1 0,-1 2 0,-1 4 1,-3 0 338,1 3 0,2 6 0,-3-2 1,4 5-1,0 5 0,-1 4 0,-2 4 1,1 1-281,2 1 1,0-1-1,3-1 1,-1-2 0,-1-1-1,1-1 1,-1 1 0,3-2-1,0-2 1,3-2-1,-1-3 1,1-1-10,-1 0 1,-4 0 0,-1 0 0,2-1 0,2-3 0,2-2 0,-1-2 0,-1-3-1,-2-2 1,-2-1 0,1-1 0,-2 1 280,-3-1 0,1 1 0,-1 3-314,-2 6 1,-1 7 0,-2 12 0,0 0 0,0 1 0,0-1 0,1 1 0,3-1 0,2 0 0,0 1 0,2-2-202,0-4 0,-3 2 0,5-4 1,1 1-1,2 1 0,1-1 1,-1-4-1,-2-6 0,-3-4 470,-1-2 1,-3-2-1,-4-4 1,0-1-1,2 1 1,1-1 0,2 1-1,-2-2 1,-1-3-1,-1-2 1,3 2 15,0 4 1,3 4 0,-2-1 0,3 0-1,1 4 1,1 2 0,1 3 0,2 0 0,1-1-1,2 0 1,2 0 0,2 3-334,3 1 0,-4 5 0,3 1 0,1 2 0,-3 2 1,1-1-1,-3 1 0,-2 1 0,-2 2 0,-1 1 1,-2 0-1,-3 1 251,-1-1 1,-4 1 0,-6-1 0,-4-1 0,-1-2 0,-3-3 0,-2-2 0,-1-2 0,-1-3 0,1-1 0,0 0-1917,-1 0 1796,1 0 0,0 0 0,-1 0 0</inkml:trace>
  <inkml:trace contextRef="#ctx0" brushRef="#br1">21465 12719 7836,'-10'0'2373,"2"-1"-2143,2-4 0,1 2 1,5-7-1,0-3 1,2-3-1,3-3 0,4 0 1,4-2-1,3-1 1,2-2-1,2 1 0,1 3 1,0 4-1,-2 3 1,0 5-1,0 1-219,-1 4 1,3 3 0,-2 5 0,-1 5 0,-4 4 0,-3 5-1,-3 5 1,-1 2 0,-3-1 0,1-1 0,0 0 0,-2-1-135,-1-4 1,3-3-1,-1-2 1,-1-3-1,-1-6 1,-2-11-1,0-9 47,0-4 1,0-5 0,0 3 0,2-1-1,1-2 1,3 2 0,1 3 0,-1 3-1,-1 1 1,0 1 0,-1-1 4,0 1 1,4 6-1,0 5 1,1 4 0,-1 6-1,0 1 1,0 3 0,3 2-1,2 1 1,2 1-896,-1-1 1,0-1 0,1-2 0,1-2 965,3 3 0,3 7 0,7 3 0</inkml:trace>
  <inkml:trace contextRef="#ctx0" brushRef="#br1">22314 12575 7832,'0'-9'237,"0"-1"1,0-1 0,0-2 0,0-1 0,0-1 0,0 1-1,-2 0 1,-1-1 0,-3 1 0,-2-1 46,-4 1 0,4 0 0,-1 1 0,-2 2 0,-2 3 0,-2 1 0,1 4 0,1 3 0,2 5 0,2 4 0,-1 4 0,2 3-360,3 3 1,4-1-1,1 4 1,0-1 0,0-2-1,0 1 1,1-3 0,4-1-1,5-3 1,1 0 0,0-4-1,-2-1 42,3-5 0,0-1 0,3-2 0,-1 0 1,1-2-1,-3-2 0,0-6 0,-3-3 1,1-1 201,-2 0 1,0 1-1,-5 2 1,3 1 0,2 0-1,4 4-521,0 6 0,-2 2 1,0 6-1,1-2 0,2-1 1,2 1-1,3 2 1,3 2 352,1-1 0,2-5 0,5 2 0</inkml:trace>
  <inkml:trace contextRef="#ctx0" brushRef="#br1">23105 12431 7797,'0'-14'178,"0"0"1,-2-1 0,-1 1 0,-2-1-1,2 1 1,0 0 0,-2-1 0,-3 1-1,-1 0 1,-1-1 13,-1 1 1,-2 4-1,-1 2 1,-1 2-1,1 4 1,0 5 0,-1 7-1,1 3 1,-1 3-1,1 3 1,1 3-1,4 2-246,4 0 1,-2 0 0,3 3-1,0-1 1,4-4 0,5-1-1,5-3 1,3-2 0,3-3-1,1-4 1,4-4 0,1-3-65,4-2 0,1-12 1,2-4-1,0-4 0,-1-6 1,1-3-1,0-4 1,0-6-1,0-2 0,-2-4 1,-2-1-1,-4-2 238,-5 1 0,2-2 0,-10 2 0,0 4 0,-4 6 0,-2 7 0,-4 8 0,-2 6 0,-6 6 1,-3 5-1,-3 5 0,-1 5 11,-2 5 0,-1 9 0,6 5 0,0 3 0,-1 2 0,1 0 0,1 1 0,2 2 0,3 3 0,1 2 0,4 1 0,2 1-263,1-1 1,1-3-1,4 5 1,5 0 0,4-5-1,4-3 1,2-3-1,3-2 1,2-3 0,2-5-1,2-4 1,0-6-1,0-4 1,0-3-1,-2-2 1,-2-2-1,-2-4 1,-1-7 0,-1-5-1,0-1 1,-4-2-1,-1-3 1,-3-1 0,-2-1 149,-1 2 0,-5 2 1,3-4-1,-2 4 1,-3 1-1,-1 4 1,-2 1-1,0 1 1,0 1-1,-2 1 1,-1 2 70,-2 1 1,-4 9 0,4 1 0,2 8 0,1 4-1,2 3 1,0-1 0,0 2 0,0 2 0,0 1-172,0-2 0,2 4 0,1 0 0,3 0 0,1 0 1,1-2-1,0 0 0,3 0 0,0-1 0,0-2 0,-1-3 1,-1-2-1281,-1-2 0,5-5 1362,-3 0 0,2-8 0,3-4 0</inkml:trace>
  <inkml:trace contextRef="#ctx0" brushRef="#br1">23637 12000 7768,'-9'-7'402,"-1"-2"0,-1-2 0,0-1 1,0 4-1,3 4-301,1 5 0,2 1 1,7 7-1,4 3 0,7 0 1,5 3-1,1-1 1,0 1-1,2-3 0,1 0 1,4-3-102,1 2 0,2-4 0,0-1 0</inkml:trace>
  <inkml:trace contextRef="#ctx0" brushRef="#br1">24155 11870 7768,'2'-13'1009,"1"2"0,2 2 0,-2-2-784,-1-2 0,-4 11 0,-1 9 0,-2 9 1,2 7-1,1 5 0,2 2 0,0 2 1,0 3-1,0 2 0,0 3 0,0 0-514,0-2 0,0 4 0,0-4 0,0 4 0,0 1 0,0-2 0,0-1 0,0-4 0,0-4 0,0-7 0,0-2 254,0-6 1,0-9 0,0-9-1,0-11 1,0-7 0,-1-2 0,-2-1-1,-4 0 1,-1-4 197,-3-1 1,3 0-1,0 1 1,0 2 0,2 0-1,-1 2 1,2 3 0,1 3-1,-1 1-10,2 1 1,1 7 0,4 7 0,2 8 0,6 5 0,3 0 0,1-2 0,1-3 0,1 0-271,3 0 1,-3-5 0,3 4 0,-3-2 0,0-1 0,1 0 0,3-3 0,-1-1 0,0 0 0,2 0 0,0-1 0,1-3 55,0 0 0,-3-8 0,4 3 0,-2-4 0,-2-1 0,0 1 0,0 2 1,-1 1-1,-2 0 29,-2 2 1,-6 4 0,-3 8 0,-3 8 0,-4 2 0,-1 4-1,-2-2 1,2 1 0,1-1 0,2 0 0,0-1-309,0-1 0,0-4 0,0-1 0,0 2 0,0 2 340,0 1 0,0 1 0,0-1 0</inkml:trace>
  <inkml:trace contextRef="#ctx0" brushRef="#br1">24083 11985 7742,'-14'-14'654,"0"0"1,-1-1-1,1 2 1,1 2 0,3 2 3712,6-3-4461,2 6 1,4 0-1,2 6 1,6 0 0,3 0-1,1 0 1,1 0 0,-1 0-1,0 0 1,1 1-1,-1 2 1,1 4 0,-1 1-1,0 1 94,1-1 0,-1 12 0,0-4 0</inkml:trace>
  <inkml:trace contextRef="#ctx0" brushRef="#br1">24760 11899 7727,'0'-14'1479,"0"4"1,0 0-1,-2-1 1,-1-1 763,-2-3-3275,0 7 1032,5 2 0,-6 6 0,-2 0 0</inkml:trace>
  <inkml:trace contextRef="#ctx0" brushRef="#br1">18544 14403 6786,'0'-10'178,"0"0"1,2 1 0,1-1 0,2 1 27,-2-3 0,-1 0 1,-1-4-1,3-2 0,0-3 1,0-1-1,-3-2 0,-1 0 1,0 0-1,0-2 0,-1 1 1,-3-1-1,-2 4 0,-2-1 1,-3 3-248,-2-1 1,3 3-1,2 7 1,2 5 0,4 3-1,6 6 1,5 2-143,4 1 0,6 4 1,2-6-1,1 1 1,4 0-1,1 0 1,2 0-1,0-1 1,-1 1-1,1 0 1,-2 0-1,-1 1 156,-2 2 0,-6 2 0,1 4 1,-5 0-1,-4 2 0,-5 4 0,-4 4 1,-1 3-1,-1 3 0,-4 4 0,-5 4 1,-4 4 179,-5 1 1,1-2-1,-4-1 1,1-1 0,3-1-1,2-1 1,2-4-1,1-4 1,2-5 0,3-5-1,0-4-228,0-6 1,5-4 0,-2-10 0,3-4 0,2-4 0,0-3 0,0-2 0,0-2 0,0-1 0,0 0 0,0 2-137,0-2 0,2 5 1,1-3-1,3 5 0,1 2 1,1 4-1,0 2 238,3 3 1,2 3-1,1 5 1,1 3-1,-1 1 1,0 1-1,1 1 1,-1 2-1,1 1 1,-1 0-1,0 1-567,1-1 0,-2-4 540,-4-1 0,4-5 0,-5 2 0</inkml:trace>
  <inkml:trace contextRef="#ctx0" brushRef="#br1">18660 14316 7883,'0'-9'48,"0"-1"1,0 2 120,0 5 1,1 9 0,4 13-1,5-1 1,2-2 0,3-2-1,-1 1 1,2-1 0,2 1 0,2-1-1,3 0-1309,2 1 1085,-4-7 0,6 3 1,-3-5-1,3 1 0,1-1 1,-3-3-1,-2-1 1,-1-2-1,-1-2 0,0-1 1,-4-3-1,-2-2 0,-4-2 1,-3 1-1,-2-1 304,-3-1 1,-3 4 0,-3 4-1,-2 6 1,2 7 0,2 3 0,1 1-1,0 1 1,0-1 0,1 0-1206,4 1 0,-3-1 1,4 0 955,0 1 0,2-1 0,7 1 0</inkml:trace>
  <inkml:trace contextRef="#ctx0" brushRef="#br1">19336 14115 7870,'-8'-10'203,"1"2"1,3 0-1,-3 2 1,-1-1 1394,-3 4-1675,-2 8 1,5 3 0,3 6 0,4 1 0,1 1 0,0 1 0,0 3 0,1-1 0,3 2 0,2 3 0,2 1 0,3 1 0,2-2 0,1 1-1,1 4 1,-1 3 0,0 0 0,1-3 0,-1-5 0,1-2 0,1-1 0,1 0 0,2-4-39,-1-1 0,-7-8 0,-1-3 0,1-5 0,0-5 0,-1-4 1,-5-6-1,-2-2 0,0-4 0,2-1 504,-2-4 0,-1 4 0,-1-2 0,2 0 0,4 0 0,-1 1 0,0 2 0,-1 2 0,0 0 0,1 0 0,2 3 0,2 3-264,-2 4 0,5 5 0,-4 0 1,4 2-1,2 2 0,-1 2 0,0 2 1,1 8-1,-2 5 0,-2 5 0,-3 2 1,0 0-314,0 2 0,-5 1 1,2 2-1,-4 0 1,-1-2-1,0-3 1,0-5-1,-1-3 1,-2-2-1,-4-1 0,-1-3-236,-3-5 1,-2-5 0,0-5-1,2-5 1,3-4 0,2-4 423,3-1 0,1-13 0,2 2 0</inkml:trace>
  <inkml:trace contextRef="#ctx0" brushRef="#br1">20055 13928 7862,'0'-10'1048,"0"1"1,0 1 991,0 4-2103,-6 12 1,2 8 0,-4 5 0,0 0 0,0 3 0,-1 3 0,-1 3 0,2 2 0,0 2 0,2-2-1,0 0 1,2 0 0,3 2 0,1-4 0,0-5 0,0-5 0,0-4 0,1-4 0,4-2 0,5-5 62,3-4 0,7-7 0,3-2 0</inkml:trace>
  <inkml:trace contextRef="#ctx0" brushRef="#br1">20185 14216 7835,'8'1'671,"-4"4"0,-4 3 1,-4 2 1334,-6-1-1998,-3-6 1,-1 5 0,-1-4 0,1 2-1,0 2 1,-2 1 0,-2 1 0,-1-2 0,1 0-1,4 0 1,3 3 0,3 2 0,1 1-1,4 1 1,2-1 0,2-1 0,4-2 0,4-1-1,6-1 1,4 1 0,3-2-378,1-2 0,4-1 0,-3-5 0,3 0 1,2 0-1,-2 0 0,-1 0 0,-4 0 1,0-1-1,-1-3 0,0-2 0,-3-2 542,-2-3 1,-7-2 0,-1-1-1,-1-1 1,-4 1 0,-2-1 0,-1 1-1,-1 0 1,-4-1 0,-5 2 0,-1 2 216,2 2 0,-4 6 0,3-2 0,-3 3 0,1 4 1,0 3-1,4 4 0,2 4-644,3 1 1,1 1 0,4-1 0,3 0-1,4-1 1,4-3 0,1-5 142,1-4 1,-1-1 0,1 0-1,-1-1 1,0-3 0,1-2 240,-1-2 1,-4 5 0,-1 0 0,1 6-1,-1 6 1,-1 4 0,0 2-407,0-1 0,0 0 0,4-1 0,-3-2 0,2-3 0,2-1 0,2-4 0,1-1 0,1-2 276,2 0 0,13-13 0,-1-3 0</inkml:trace>
  <inkml:trace contextRef="#ctx0" brushRef="#br1">20875 13928 7825,'10'-29'279,"-2"0"0,-2 2 0,-3 3 0,-1 5 0,-4 6 0,-1 8-32,-2 10 1,-1 6-1,3 5 1,-4 3 0,1 5-1,-2 4 1,2 2-1,-1 2 1,4 2 0,1-1-1,2 2 1,0 2-523,0 0 1,0 3 0,0-5-1,0 2 1,0 1 0,0-1-1,0-4 1,0-2 0,0-4-1,0-1 1,2-4-2674,3-1 2948,-4-8 0,-1-13 0,-8-8 0</inkml:trace>
  <inkml:trace contextRef="#ctx0" brushRef="#br1">20688 14100 11339,'16'2'0,"2"1"0,1 2 0,0 0 0,2 0 170,3-1 0,-2 6 0,2-4-170,2 2 0,1 2 0,2 4 0</inkml:trace>
  <inkml:trace contextRef="#ctx0" brushRef="#br1">22213 14216 7794,'-14'-5'90,"1"-2"0,2 1 1,1-2-1,-1 0 0,-2-2 816,-1 2-809,6-4 0,-5 4 0,3-7 0,-2 1 0,-3 1 0,1 2 0,-1 1 0,1 1 0,0-1 0,-2 2 0,-2 2 0,-1 2 1,1 3-1,2 2 0,0 6 0,-1 6 0,-2 6 0,1 3 0,2 5 0,2 4 0,1 4 0,3 0 0,5 2 0,4-2 1,1-1-1,0-6-156,0-2 0,11-10 1,5-2-1,5-7 1,4-7-1,3-5 1,2-6-1,2-8 1,1-9-1,-1-5 1,-1-2-1,-2-2 43,-1 0 1,0-1-1,-4-5 1,-5-1-1,-3 0 1,-2-1-1,-1-1 1,-4 2-1,-4 4 1,-3 8-1,-4 8 1,-1 7 50,-2 4 1,-6 8 0,1 1-1,-1 4 1,0 4 0,2 7-1,-1 7 1,0 6 0,2 3-1,2 2 1,3 0 0,1 0-50,2-1 0,0 3 1,0 1-1,2 1 0,1-1 1,3-1-1,4-3 0,4 1 1,6-2-1,2-1 1,3-5-1,3-4-81,0-4 0,6-8 1,-2 0-1,-3-5 0,-4-5 1,-1-5-1,-1-4 0,-4-4 1,-3-2-1,-3-3 0,-4-1 1,-4 0 93,-3 0 0,-2 2 1,-2-2-1,-1 3 1,-4 2-1,-1 0 1,-3 3-1,-2 3 0,-1 5 1,0 2-1,1 1 1,2 0 58,1 0 0,7 2 0,-2 8 0,4 4 0,1 4 0,0 2 0,0 0 0,1 3 0,4 3 0,4 0 0,6 1 0,2-1-301,3 0 0,4 3 1,-4-5-1,1 0 1,2-1-1,-3-2 0,1-4 1,-3-1-1,-2-3 1,-2-3 242,0-3 0,-6-9 0,-8-7 0,-8-8 0</inkml:trace>
  <inkml:trace contextRef="#ctx0" brushRef="#br1">22472 13755 7794,'0'-9'137,"-2"1"0,-1 3 0,-2 6 0,2 7 0,3 7 0,3 2 0,4 3-152,1-3 0,1 4 0,6-2 0,-1-1 0,2-4 0,2-3 0,3-3 1,1-1-1,4-4 0,1-2 0,3-2 0,2-6-175,2-7 0,-1-5 1,-4-8-1,0-1 1,-1-2-1,1-2 1,-2-1-1,-3-1 1,-4 2-1,-6 2 1,-3 2-1,-3 3 406,-1 1 1,-3 11 0,-5 0 0,-4 5 0,-3 7 0,0 4 0,2 7 0,1 2 0,0 4-33,2 3 1,1 2 0,2 6 0,0 1 0,0 4 0,0 1 0,2 4 0,1 0 0,3 3 0,2 1 0,4 4 0,-1 3-404,-2 5 0,4-2 1,-3 0-1,3-1 0,1-4 1,-1-3-1,-2-5 0,-3-6 1,0-6-1,-2-7 88,1-3 1,-3-9 0,-5-7 0,-4-8 0,-5-7 0,-2-2 0,-3-4 0,1-2 0,0-2 0,-1-2 0,1 0 143,-1 3 0,1-4 0,0 6 0,-1-2 0,-1 2 0,-1-1 0,-1 2 0,4 2 0,2 5 0,1 3 193,-2 0 0,6 6 1,3 3-1,7 7 0,7 1 1,3 2-1,1-1 0,2-1 1,2-1-1,1 0-86,-1-1 1,-1 3 0,1-4 0,1 2 0,0-2 0,0-1 0,2-2 0,0 0 0,1 0 0,-1 0 0,1 0 0,-1 0-1,0 0 1,-2 0 0,-3-2 0,2-1 0,1-4 0,-1 1 0,-3-2 0,0 2 0,-1-2 0,1 1 0,-1-1 0,0 2-164,1 0 0,-6-1 0,1 4 0,1-2 0,2 2 0,0 3 0,-2 5 0,-3 4 0,0 4 1,-2 2-121,1-1 1,-1 0 0,-3 1 0,4-1 0,-1 0 0,0 1 0,-2-1 0,-3 1 0,1-1 162,3 0 0,-4 1 0,6-1 0</inkml:trace>
  <inkml:trace contextRef="#ctx0" brushRef="#br1">23695 13770 7794,'-21'-5'126,"-1"0"0,-1 2 1,3 0-1,0-1 1,1 0-1,2 0 0,1 3 1,1 1-928,1 0 10,0 0 791,6 0 0,-12 6 0,4 2 0</inkml:trace>
  <inkml:trace contextRef="#ctx0" brushRef="#br1">22875 13841 8822,'-5'-9'670,"0"-1"0,4 1 0,4-1 686,6 1-1529,4 5 1,6-4 0,2 5-1,0-2 1,1 2 0,1 0-1,2 0 1,3-2 172,0 2 0,1 8 0,0 3 0</inkml:trace>
  <inkml:trace contextRef="#ctx0" brushRef="#br1">24673 14100 7860,'-6'-8'275,"-2"-4"0,-5 2 0,2-1 0,1 0 0,-1 0 0,-2-4 0,-1-4-200,0-3 0,-6-1 0,1-2 1,2 1-1,-1-2 0,0-1 1,-1-2-1,3 2 0,3 3 1,4 5-1,1 4 0,5 6-71,7 4 0,9 3 0,5 2 0,3 2 1,1 1-1,4 2 0,1 0 0,2 0 0,-1-1 1,1 1-1,0 0 0,0 1-69,-1 2 1,0 2 0,-4 4 0,-5 1 0,-5-1 0,-4 2 0,-5 2 0,-4 1 0,-2 0 0,-4 0 0,-6 0-1,-5-1 111,-4-2 1,-5-3 0,1-2-1,-2-3 1,1-2 0,2-2-1,2-3 1,4-1 0,1 0-1,2-1 1,1-4-135,3-5 0,4-3 0,6-1 0,1 0 0,4 1 0,5 3 0,3 5 0,1 4 0,0 1 126,1 0 0,-1 0 0,0 0 0,1 0 0,1 1 0,1 3 0,3 0 1,-1 1-1,0 0 0,2 0 0,0-2 0,1-1-423,0-2 1,-3 0 0,4 0 0,-2 0 0,-4 0 384,-1 0 0,5-7 0,1-1 0</inkml:trace>
  <inkml:trace contextRef="#ctx0" brushRef="#br1">25105 13755 7836,'1'-14'391,"3"-1"1,2 1 0,2 0-1,3-1-32,2 1 1,-5 7 0,-3 9-1,-5 9 1,-3 8 0,-4 5 0,-1 5-1,-3 5 1,-2 2 0,-1 4 0,-1 2-1,1 1-420,0 0 0,-1 2 0,3 1 1,0 4-1,3 0 0,-1-2 1,1-5-1,1-7 0,1-4 1,4-6-1,1-4-179,2-4 0,0-10 0,0-8 1,2-10-1,3-7 0,3-7 0,1-3 1,-1-2-1,0-1 0,-1-4 0,1-3 1,0-1 114,3-1 0,-3 6 1,0-4-1,0 2 1,-2 3-1,2 3 0,-1 5 1,1 5-1,-2 3 1,2 3-1,0 4 257,3 4 1,-3 5 0,0 5 0,0 3 0,0 1 0,3 1 0,2 1 0,2 2 0,-1 0 0,2-2 0,2-3 0,1-2-38,-2-3 1,4 4-1,0-2 1,1-2 0,2-2-1,0-1 1,-1-1 0,-3-2-1,0-4 1,-1-1 0,0-3-1,-2-2-30,-1-1 1,-3-5-1,-2-1 1,-1 1-1,0 0 1,-2 0 0,-4 0-1,-2 0 1,-2-1-1,0 1 1,0 0-55,0 0 0,-2 4 0,-2 7 0,-6 2 1,-1 4-1,1 6 0,5 5-108,4 4 0,1 3 0,0 2 1,0 1-1,0 0 0,0 0 1,1 0-1,3-1 0,2-1 1,2 1-1,3 1 0,2-1-143,1-2 0,1-2 0,-1-1 0,1-2 0,-1-3 0,2-1 0,2-4 0,1-3 0,-2-3 240,-1-2 0,-1-13 0,-1 2 0</inkml:trace>
  <inkml:trace contextRef="#ctx0" brushRef="#br1">25536 13410 7819,'-6'-13'453,"-2"2"0,0 1 0,2 1 0,1 2 1807,0 7-2314,0 0 0,5 13 0,2-3 0,3 2 0,4 1 0,4-2 0,1-1 1,2 1-1,2 2 0,3 1 0,0-1 0,1-2 0,0-3 0,2 0 54,-1 0 0,10-4 0,-2 2 0</inkml:trace>
  <inkml:trace contextRef="#ctx0" brushRef="#br1">26227 13237 7819,'0'-14'1365,"0"-1"1,0 1 1680,0 0-3104,0 6 1,0 3 0,0 10 0,0 4 0,0 6 0,0 4-1,-2 5 1,-1 3 0,-2 3 0,2 4 0,2 4 0,1 2 0,0 0-1,0-1 1,0 2 0,1 4 0,2 3 0,2-2 0,0-3 0,0-3-1,0-1 1,-2-1 0,0-3 57,2-6 0,-4 0 0,6-7 0</inkml:trace>
  <inkml:trace contextRef="#ctx0" brushRef="#br1">25925 13640 7799,'0'-14'422,"0"4"0,0 0 1,0-1-1,1 0 0,4 1 1,6 6-1,7 2-302,6 2 1,3 0 0,4 0 0,2 0 0,6 0-1,4 0 1,3 0 0,2 2 0,-2 2-121,-1 6 0,-8 3 0,-2 1 0</inkml:trace>
  <inkml:trace contextRef="#ctx0" brushRef="#br1">26774 13971 7709,'-15'0'401,"1"0"0,0 0 1,-1 0-1,1 0 0,-1 0 1,1 0-1,0-2-1885,-1-2 1484,7 2 0,-5-4 0,5 6 0</inkml:trace>
  <inkml:trace contextRef="#ctx0" brushRef="#br2">2115 17928 8323,'8'-7'73,"-4"-2"1,-2-4 0,-2-1 0,2-1 0,1 1 0,2-1 0,-2 1 0,0 1-1,0 2 72,2 1 1,0 9-1,-5 1 1,-2 9-1,-1 7 1,-2 5 0,0 3-1,1 5 1,-1 3-1,0 1 1,0 1 0,0 0-1,1-2-414,-3-2 0,6-1 0,-4 0 0,3-1 0,2-1 0,0-1 0,0-4 0,2-1 0,1-3 0,2-2 269,-2-2 0,5 1 0,0-1 0</inkml:trace>
  <inkml:trace contextRef="#ctx0" brushRef="#br2">1913 17942 8323,'2'-16'36,"1"-1"0,2-4 1,0 0-1,1 0 0,4 2 1,2 0-1,3 0 1,-1 1-1,1 2 0,-1 3 1,0 2-1,2 3 67,3 2 0,-3 1 1,5 5-1,-2 0 0,1 1 1,-3 4-1,-1 5 0,-1 3 1,-3 1-1,0 2 0,-4 3 1,-2 4-115,-3-1 0,4 5 0,-3-3 0,0 3 0,-4 2 0,-5 0 0,-3 0 0,-2-2 0,1-2 0,-3-1 0,0 0 0,-3-1-47,1-4 0,-1 0 1,1-3-1,0-3 0,-1-2 1,1-1-1,-1-2 0,1-2-79,0-3 1,7-3 0,7-3 0,10-2 0,6 0 0,3 1-1,-1-1 1,-1 2 0,1 1 237,1 2 1,7 0 0,-2 0 0,3 0 0,2 2 0,-1 1 0,1 2 0,0-2 0,0-2 0,-1 1 0,1 1 0,0 2 84,0-2 0,-1-1 1,0-2-1,-4-2 1,-5-1-1,-3-2 1,-2 0-1,-1-1 1,-3-4 2,-6-2 0,-2-3 0,-4 1 0,-2 1-400,-6 4 0,4 4 0,1 10 0,5 4 0,5 4 0,3 1 0,1 1 0,1-1 0,3 0 154,4 1 0,1-1 0,4 1 1,0-3-1,1 0 0,2-3 1,3 1-1,0-2 0,1-3 0,0-4 1,-2-1-1,-3 0 83,-5 0 0,2-1 1,-2-4-1,-3-5 0,-5-3 1,-4-1-1,-2 0 1,-1-1-1,0 1 0,-4-2 1,-4-2-1,-4-1-8,-4 2 1,0 1 0,-8 1-1,0 1 1,0-1 0,-1 3 0,-1 0-1,-1 4 1,-1 2 0,0 3-1,2 1 1,1 4-245,3 3 0,-2 3 1,2 6-1,5 0 1,7 1-1,4 1 1,2 1-1,0 4 226,0 2 0,13 0 0,3 6 0</inkml:trace>
  <inkml:trace contextRef="#ctx0" brushRef="#br2">3266 18331 8323,'0'-15'118,"0"1"0,0-1 0,0 1 1,0 0-1,1-2 0,2-2 1,2-1-1,-2 0 0,1-2 0,-1-1 129,2-1 0,1-2 1,-3 4-1,2 0 0,-2 0 1,-1 4-1,-2 1 0,0 1-321,0 1 0,-7 12 1,-2 7-1,-4 8 1,-1 6-1,-1 3 1,1 2-1,-1 0 1,3 2-1,0 1 1,4 2-1,0 0 18,0-1 1,5 0-1,-2-3 1,4-2 0,1-3-1,0-2 1,0-2 0,1-3-1,4-4 1,5-4 0,3-3-1,1-4 82,0-3 0,6-3 0,-1-8 0,0-3 0,0-5 0,2-3 0,0-3 0,0-2 0,-2-3 0,0-2 0,0-3 0,-1 0-33,-2 1 0,-4-2 1,0 4-1,-4 0 0,0 4 1,-2 4-1,0 5 1,-4 6 25,-5 7 1,0 11 0,-5 11 0,0 5 0,1 5-1,1 2 1,1 2 0,0 2 0,0 2 0,2 0-1,2 0 1,1-1-18,0 1 1,0-5-1,0 0 1,1 2-1,4-1 1,5 1-1,2-4 1,3-1-1,-1-3 1,2-4-1,2-3 1,3-3-29,1-1 1,-3-3 0,3-4 0,-1-1-1,-2-4 1,1-5 0,-1-2 0,-3-3 0,-3 1-1,-5-1 1,0 1 0,-2 0 43,0-1 0,4 1 0,-5 0 0,0-1 0,-1 1 0,3 1 1,-1 2-44,0 1 0,-1 9 0,-3 1 0,1 8 0,2 4 0,0 1 0,-1-2 1,3-1-1,-1 1 0,2 2 0,-1 1 0,1 1-207,0-1 0,0 0 0,3 1 0,-2-1 0,1 1 0,0-3 0,-2 0 1,0-4 231,0-2 0,-5 5 0,3-3 0</inkml:trace>
  <inkml:trace contextRef="#ctx0" brushRef="#br2">3884 17985 8323,'0'-16'65,"0"-1"1,-1-1 0,-3 4 0,0 3-1,0-1 1252,3 0-1470,1 4 0,1 1 1,3 9-1,2 3 0,0 4 1,2 4-1,-1 3 153,-1 3 0,5 3 0,-3 7 0</inkml:trace>
  <inkml:trace contextRef="#ctx0" brushRef="#br2">4330 18144 8268,'0'-15'275,"0"1"0,-1-1 0,-3 1 1425,0 0-1739,-1-1 1,3 7 0,-3 3 0,-4 5-1,-2 5 1,-1 5 0,4 3 0,2 1-1,1 0 1,0 2 0,1 2 0,0 1-1,3 0 1,1 1 0,0-1 0,0-2-1,1-1-193,4-1 1,-2-1-1,7 0 1,1 1 0,2-2-1,1-2 1,1-3 0,-1-2-1,1-3 1,-1-1 0,0-2-1327,1 0 1558,-1 0 0,1-6 0,-1-2 0</inkml:trace>
  <inkml:trace contextRef="#ctx0" brushRef="#br2">4330 17913 7300,'-6'-8'335,"4"0"1,-1 5-1,5 0 1,4 3-350,2 3-69,2 8 1,4-3-1,0 8 1,1 2-1,-1 1 1,1-1-1,1-2 1,1-2-1,4 0 1,1 1-1,2-1 1,0 1-1,-1-3 1,-1 0-1,0-4 1,2-2-1,-1-3 1,-4-1-1,-3-2 1,-2 0 0,-1-2 578,-3-3 1,-4-3-1,-8-4 1,-1 0 0,-3 4-1,-2 2 1,-3 3 0,-2 1-479,-1 2 1,6 7 0,1 2 0,2 4 0,1 1 0,0 1 0,3-1 0,1 1 0,0-1 0,0 0 0,1 1-206,4-1 1,-2-4-1,7-2 1,1-2-1,2-3 1,1-1-1,1-2 1,-1 0-1,0-2 1,1-3-1,-1-3 124,1 0 0,-3-4 1,0 2-1,-3-1 1,1 0-1,-2 1 1,-2 1-1,-1-1 1,1 2-1,1 0 110,-1 0 1,1 5 0,-3-2-1,4 5 1,2 3 0,-1 4-69,3 1 1,-1 1 0,0 4 0,-3-2 0,0-1 0,0 1 0,2 2 0,-1 1 0,1 0 0,1-1 27,2-3 0,-4 1 1,1-5-1,1 1 1,2-1-1,0-4 0,-2-4 1,-3-4-1,0-2 38,0-3 0,-3 3 0,3-2 1,0-1-1,0 0 0,3 0 1,0 1-1,0 0 0,0 1 1,4-1-1,2 1 0,3-1-56,0 0 0,-2 7 0,4-2 1,1 4-1,-3 1 0,1 0 1,-3 1-1,-4 4 0,-3 5 0,-3 3 1,-1 1-1,-4 0 65,-1 1 1,-4 1-1,-3 1 1,-4 2 0,-6-1-1,-2-2 1,-4-2-1,0-1 1,0-2 0,2-1-1,0 0 1,0-2-507,1-4 0,2-2 452,2-2 0,-1 6 0,1 2 0</inkml:trace>
  <inkml:trace contextRef="#ctx0" brushRef="#br2">5596 17769 8255,'-9'0'35,"-1"2"1,0 3 0,2 6 0,4 5 384,2 3-451,2 7 1,-5-4 0,1 7-1,0 1 1,3 2 0,1 2-1,0-4 1,0-3 0,0-3-1,0 0 1,1-1 0,3-4-1,2-5 1,0-2 0,2-4-1,0-2 1,3-3 0,2-1-1,2-2 1,-1 0 71,0 0 0,-4 0 0,-4 0 0,-4 0 462,-8 0 1,-1 0 0,-1 1-632,2 4 1,3 1 0,7 6 0,6-4 0,1 0 0,0-2 0,-1 0 0,1-2 0,2-3 0,1-1 162,1 0 1,-1 0 0,1 0 0,1-1 0,1-4 0,2-3-1,-1-2 1,-2 1 0,-2-3 0,1 0 0,-3-3-96,-2 1 1,-2 1-1,-5 2 1,2 1-1,-2-1 1,-3 0-1,-5 3 134,-4 8 1,1 6-1,0 9 1,1-1-1,4 1 1,2-1 0,1 0-1,0 1 1,0-1-1,0 0 1,1 1-177,4-1 0,-2-4 0,7-1 0,1 1 0,2 0 1,1-1-1,1 1 0,-1-2 102,0-3 0,7-4 0,1-1 0</inkml:trace>
  <inkml:trace contextRef="#ctx0" brushRef="#br2">6201 17626 8178,'-10'4'-46,"2"3"0,0 1 0,0 5 0,-2 4 0,1 7 46,-1 3 0,1 15 0,-6 3 0</inkml:trace>
  <inkml:trace contextRef="#ctx0" brushRef="#br2">7337 18273 8481,'6'-29'104,"4"0"0,4 2 1,4 2-1,1 2 0,-1 3 1,-2 0 1239,-2 0-1352,1 4 0,-6 0 1,1 8-1,1 1 1,2 4-1,0 3 0,-2 5 1,-3 6-1,0 7 1,-2 4-1,2 2 1,-2 0-1,2 2 0,0 1 1,4 1-1,-1 0 1,0-4-1,-1-5 1,2-3-1,4-2 0,4 1 1,-1-3-1,0-2 1,2-5-1,1-4-57,4-1 1,-4-1 0,2-6 0,0-5 0,-2-8 0,-2-2-1,-4-2 1,-2 0 0,-1 2 0,-4-1 0,-4 3 0,-3-1-159,-2 3 1,0 2 0,-2 3 0,-1 5 0,-2 8 256,2 8 0,3 5 0,3 2 0,4-1 1,1 0-1,3 1 0,1-1 0,3 0 1,1 1-1,1-1 0,3 1 0,-1-3 53,2-2 1,-4-2 0,6-5 0,-3 2 0,0-2 0,-1-1 0,0-4 0,-2-3 0,-1-4 0,-3-4 0,-2-1-1,-3-1-132,-1 1 1,-2-5 0,-7 0-1,-3 1 1,-4 0 0,-6 1 0,-2-2-1,-4 1 1,0 2 0,-1 2-1,1-1 1,-1 2-146,-1 4 0,6-2 1,-3 6-1,4 2 1,2 1-1,1 4 1,4 2-1,4 6 1,3 3-1,2 1 250,0 1 1,7-1 0,2 0 0,4-1 0,0-2 0,0-3-1,1 0 1,5-1 0,2-1 0,-2-3 0,-3-1 61,-1-2 1,-1 0-1,2-2 1,1-1 0,3-3-1,-3-2 1,-1-3 0,-1-2-1,1-2 1,1 1 0,2-2-1,1-2-66,0-1 1,-2-2 0,4 2-1,1-3 1,-3-2 0,3 0 0,-2-2-1,-1 1 1,0-2 0,-1 1 0,0-1-1,-3 3 4,-5 1 0,0-1 1,-6 5-1,-2 2 0,-1 1 1,-4 1-1,-3 3 0,-4 2 1,-4 5-1,-1 5-130,-1 5 1,-4 3 0,-2 6 0,1 1 0,-3 1 0,2 3 0,-1 3 0,1 2 0,0 0 0,4 0 0,1 0 0,3 0 32,4 2 0,2 1 1,7 3-1,0 2 0,2 2 1,3-4-1,6-3 0,6-3 1,9 0-1,4-1 0,5-4 1,1-3 101,-1-2 1,5-1-1,-3-2 1,1-3-1,-1-1 1,-2-4 0,-5-2-1,-3-1 1,-4-1-1,-2-4 1,-4-5 0,-1-2-78,-2-3 1,-1 1-1,-3 0 1,-5-2 0,-4-2-1,-1-1 1,0 0 0,0-1-1,0 1 1,-1 2-1,-3 1 1,-2 1-125,-2 1 0,-2 6 0,-4 3 1,0 3-1,-1 4 0,3 3 1,0 6-1,4 5 0,2 5 1,3 0 247,1-1 0,2 6 0,2-2 0,3 2 1,4-1-1,4-1 0,3 2 0,3-1 1,7 1-1,6-4 0,6-1 0,4-3-292,1-2 0,5-7 0,1-1 0,2-1 180,4-4 0,1 5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2778 24575,'22'-23'0,"11"-6"0,26-17 0,-18 16 0,3-1 0,6-3 0,2-2 0,8-5 0,3-1 0,0 2 0,2 0 0,-1 2 0,1 0 0,-1 3 0,-1 2 0,0 0 0,-1 1 0,-1 1 0,0 1 0,0 0 0,0 1 0,1-2 0,1 1 0,-1 0 0,0-1 0,0-1 0,0 0 0,-1 0 0,0 0 0,-1 1 0,0-1 0,0 0 0,1 1 0,-1 1 0,0 0 0,1 0 0,-1 0 0,2 0 0,0-1 0,-2 1 0,-1-1 0,0-1 0,-1-1 0,-2 1 0,-1 0 0,-2 1 0,0 1 0,0-1 0,1 0 0,0 1 0,-1 0 0,-1-1 0,1 1 0,-2 0 0,1 0 0,-2 1 0,-1 0 0,-1 1 0,-2 1 0,-2 0 0,-2 0 0,36-24 0,-9 6 0,-6 2 0,-5 7 0,-4 3 0,-4 1 0,-6 4 0,-1 1 0,-3 2 0,0 2 0,-1 1 0,-3 3 0,-3-1 0,-3 1 0,-2 0 0,1 0 0,0 0 0,0-1 0,-1 2 0,-1 1 0,-2 3 0,-7 3 0,3 1 0,-6 4 0,4-3 0,-1 0 0,0 0 0,1-2 0,-1 1 0,7-2 0,-6 2 0,11-3 0,-5 2 0,7-4 0,-3-1 0,-1 1 0,-3 1 0,-2 2 0,3 0 0,-2 2 0,-1 0 0,-2-1 0,-5 1 0,-3 2 0,-2 1 0,-2 1 0,0 1 0,-1-1 0,-3 0 0,-4 2 0,-1 2 0,0 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7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44 637 24575,'0'-44'0,"-5"-32"0,4 23 0,-7-32 0,2 32 0,-4-21 0,3 6 0,0 13 0,7 12 0,0 15 0,0 1 0,0 11 0,0 7 0,0 5 0,0 3 0,0 14 0,0-8 0,0 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1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24575,'59'20'0,"-14"0"0,4 5 0,7 3 0,3 4 0,10 8 0,3 4 0,-15-8 0,1 1 0,-3-1 0,3 3 0,0 1 0,0-1 0,4 3 0,-5-2 0,-1 0 0,-2-1 0,12 8 0,1 1 0,-6-4 0,-2-2 0,-7-3 0,-1-1 0,-4-3 0,-1 0 0,-4-4 0,0-1 0,37 28 0,1-2 0,1 1 0,1-1 0,-5-4 0,-8-9 0,-16-9 0,-14-8 0,-12-8 0,-8-4 0,-1-1 0,-7-7 0,-2 0 0,-8-6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21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24575,'11'25'0,"36"47"0,-7-4 0,0-8 0,6 6 0,-1 5 0,1 0 0,-5-12 0,3 3 0,4 5 0,4 6 0,-4-7 0,-3-8 0,0 0 0,5 6 0,6 6 0,-4-4 0,5 4 0,-2 0 0,-11-15 0,1 3 0,-1-2 0,16 18 0,0-3 0,-6-5 0,0-2 0,0-3 0,-1-2 0,-3-7 0,-1-2 0,-2-4 0,0-2 0,0-1 0,-1 0 0,0-1 0,0 1 0,2 0 0,0 1 0,-1 0 0,0 1 0,0 0 0,-1 0 0,-1-3 0,-2 1 0,-4-5 0,-3-1 0,27 25 0,-14-14 0,-10-9 0,-4-6 0,-1-1 0,-2-2 0,0 2 0,-3 3 0,-2 0 0,0-1 0,-3-3 0,-2-3 0,-3 1 0,-2 3 0,-2-1 0,-2 1 0,-1-5 0,-2-6 0,-5-9 0,-1-6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23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 1 24575,'-25'86'0,"-1"-18"0,-2 2 0,10-16 0,-1 1 0,-14 27 0,-3 4 0,0 0 0,1-4 0,11-20 0,-1 2 0,-6 11 0,-4 7 0,6-13 0,-2 14 0,4-11 0,-1-2 0,-2-4 0,-4 2 0,6-22 0,2-11 0,0 1 0,0 0 0,-1 4 0,2 0 0,-2 3 0,-1 4 0,-1 4 0,-4 7 0,1-1 0,3-4 0,6-9 0,7-13 0,8-13 0,2-8 0,6-9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1:5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24575,'44'1'0,"38"10"0,-18 1 0,7 4 0,19 4 0,4 4-446,-26-6 1,2 2 0,0-1 445,5 2 0,0 1 0,0 0 0,-2 0 0,0 0 0,-1 2 0,-2-2 0,0 2 0,0 1 0,10 5 0,0 3 0,-4-3 0,3 1 0,-2 1 36,-5-2 1,3 2 0,-6-1-37,0-1 0,-1 1 0,19 8 0,3 2 0,-4-2 0,0 1 0,-2-2 0,0 0 0,0 1 0,0 0 0,-1-2 0,-1 1 0,-1-1 0,0 1 0,-4-1 0,0 0 0,9 2 0,-2-2 149,-25-10 1,-2-2-150,20 6 0,-2-3 0,-25-9 0,-1-2 0,12 5 0,0 2 335,-4-2 1,-2 1-336,-3-2 0,-2 1 256,40 21-256,-12-6 0,-11-4 0,-5-3 0,-4-1 0,-1-2 0,0 1 0,-1 4 0,2 0 0,0 3 0,-1 0 0,1-1 0,-5 0 0,-3-6 0,-7-3 0,-10-5 0,-6-5 0,-5-3 0,-2-2 0,-2-3 0,-7-2 0,1-3 0,-7-2 0,-2 0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2:2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24575,'62'13'0,"17"18"0,-23-6 0,4 3 0,7 6 0,6 4 0,-4-4 0,6 2 0,-5-4 0,5 3 0,1-2 0,-1-2 0,7 2 0,-5-4 0,2-1 0,-1-1 0,-12-3 0,2 1 0,2 2 0,6 2 0,2 2 0,-4-1 0,8 3 0,-1 1 0,-12-4 0,3 0 0,-6-2 0,-1-2 0,-2-1 0,10 5 0,-1-1 0,-13-4 0,-3-2 0,30 14 0,-19-3 0,-16-6 0,-11-4 0,-10-3 0,-4-6 0,-8-4 0,2-2 0,0 1 0,8 3 0,7 2 0,9 3 0,5 3 0,6 0 0,1 0 0,-4 0 0,-8 0 0,-11-6 0,-10-5 0,-10-5 0,-3-3 0,-8-1 0,0-1 0,-2-2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6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4:55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0 236 24575,'15'0'0,"11"-7"0,15-9 0,11-10 0,8-4 0,2 2 0,-1 4 0,-4 5 0,-8 3 0,-9 4 0,-8 3 0,-4 2 0,-3 1 0,0 0 0,0 1 0,-1-1 0,-2 1 0,-3 2 0,-2 1 0,1-2 0,-7 3 0,1-2 0,-6 3 0,0 0 0,-2 0 0,-3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4:57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24575,'35'25'0,"26"28"0,-11-13 0,-9-6 0,3 2 0,-4-4 0,2-1 0,7 0 0,1 1 0,-2 4 0,1-2 0,1-4 0,-2-2 0,18 12 0,12 6 0,-14-10 0,-10-4 0,-5-3 0,-6-4 0,-5-3 0,-2-2 0,-5-2 0,-6-3 0,-3-5 0,-8-3 0,-5-3 0,-4-3 0,-4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4:59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2770 0 24575,'-26'7'0,"-32"25"0,-9-1 0,6 1 0,-6 4 0,-5 1 0,-2 0 0,1 2 0,-4 2 0,8-2 0,-3 4 0,3-1-270,12-5 1,3 0 0,-1 2 269,-12 7 0,-2 3 0,2 0 0,8-4 0,2-1 0,1 0 0,2-2 0,1 1 0,1 0 0,-21 17 0,1-1 0,-7 4 0,3-3 99,19-14 1,0-1-100,-15 9 0,1-2 0,22-17 0,1-1 0,-11 7 0,0-1 0,7-7 0,1-2 0,7-4 0,2-1 609,-19 11-609,19-11 0,13-4 0,3-4 0,-3 1 0,-2 1 0,0-1 0,6-1 0,4-1 0,7-5 0,5-5 0,5-5 0,2-1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5:01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1739 394 24575,'-21'0'0,"-22"-5"0,2-2 0,-46-15 0,1-5 0,29 9 0,-4-1 0,-4 1 0,-2-1 0,6 2 0,0-1 0,2 1 0,0-1 0,4 2 0,1 1 0,3 0 0,2 0 0,0 3 0,0 0 0,-41-5 0,11 4 0,6 6 0,9 0 0,6 2 0,10 0 0,8 1 0,9 1 0,4 1 0,11 2 0,-1-2 0,7 0 0,-5 0 0,-5-4 0,3 4 0,-6-3 0,11 3 0,-1 0 0,8-2 0,2 0 0,1-1 0,2 2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5:02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1438 24575,'0'-31'0,"0"-31"0,9-36 0,-2 36 0,3-4 0,8-17 0,3 1 0,-7 26 0,1 1 0,7-16 0,-1 4 0,4-10 0,5-16 0,-2 17 0,-4 8 0,-5 13 0,-2 17 0,-6 11 0,-2 11 0,-3 4 0,0 2 0,-2 2 0,-2 1 0,1 1 0,1-1 0,2-6 0,10-17 0,-4 3 0,9-19 0,-2 9 0,-7 10 0,-1 3 0,-11 23 0,0 10 0,0-4 0,0 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2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841 1 24575,'0'16'0,"-4"20"0,0-6 0,-13 34 0,-11 2 0,1-1 0,-3 4 0,7-13 0,-1 2 0,-12 33 0,1 4 0,9-22 0,1 1 0,-6 19 0,-1 2 0,2-6 0,1-2 0,2-2 0,2-2 0,2-9 0,2-3 0,3-7 0,1-3 0,2-4 0,1-2 0,1-4 0,-1 0 0,-9 42 0,2-8 0,6-30 0,2-4 0,6-30 0,-2 5 0,0-1 0,-3 4 0,0 4 0,-3 4 0,0 4 0,-1 1 0,-2-2 0,3-7 0,5-6 0,0-6 0,5-2 0,1-3 0,-1-4 0,1-3 0,-1-5 0,1-2 0,0-2 0,3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5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401 531 24575,'-4'-10'0,"-11"-13"0,9 11 0,-16-18 0,7 10 0,-6-8 0,-2-4 0,4 8 0,2 5 0,4 5 0,2 4 0,4-1 0,0 0 0,-2 1 0,0-4 0,-3 1 0,1-1 0,2 0 0,-3 1 0,0 0 0,0 1 0,1 4 0,0-1 0,1 1 0,1-3 0,1 3 0,1-5 0,0 5 0,-1-4 0,0 0 0,-3-2 0,4 2 0,-5-7 0,7 11 0,-3-8 0,4 10 0,0-2 0,1 2 0,2 2 0,1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6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7:10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D464-29AD-474F-8738-E85D986AD6E9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E943C-254E-4DDF-A3EC-E15D095193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9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E5837-7B7C-9349-9889-F98A9E27D60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01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E5837-7B7C-9349-9889-F98A9E27D60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A8073-446D-CE28-1081-D6FC611A5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CC526C-148B-A8EF-A2FA-0926151D6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1454FC-B660-974B-2E84-2CC0DD76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B2DE28-AEB2-6824-75A9-760B4F58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683B30-2F91-8B85-4AD7-4606882E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39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02BFA-30D9-63FF-54C2-63F73B2A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0B5FAC-A84D-8CE9-34A2-A51757C87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AE1D77-C9CE-BB18-75A9-391C0B46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168116-A644-39C9-D19C-CD0622E6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4E44F6-C335-F2A3-C5D2-71F57FED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49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5040FE-46D1-94CA-B4B8-0CD2BCEC4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E9FDC9-BC12-DB19-C56F-E5484BD22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252DC7-6ECB-8211-017C-5E7FE25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9F5ED7-7541-F53E-075C-64365257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B1795D-8F8F-A001-FB5E-F69A0DD2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8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073E8-1C0F-92F2-9BFB-2FCBCD55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285F55-707D-20F7-549D-A9539E0AD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6BD38C-5E7D-AC1C-4039-C16DCD19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4BA272-10A9-C7FD-BA23-C7DBCB0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224A74-04B5-F1D1-5252-F46541DD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52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5CC13-428C-AF43-8481-F3E63EEC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8B74DA-332F-079D-7EAB-7DB4123E9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455691-1BEF-AFB3-B05B-1A175BB3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3E17A-31CE-DDCE-7326-9990238C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A43D0B-9CA3-C36E-B094-27B18392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8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B1B97-DE23-8F2C-4394-ECB03E29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D0C0C-83FF-12DE-2462-740461A6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1B9E92-6DFD-BD22-89B7-BA05433D6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1ECC3E-9F61-C8CF-F25D-7843A2C2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DBAA54-0C51-54A2-A20D-469168F5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543E22-2294-1800-1505-AE1B7722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0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C88B0-37CD-E61D-68B0-FC7B63A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F9D7D9-C462-0F52-FE5F-74B047BFA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FF8E2E-C50C-75D5-C35B-56DABC207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5A792F-0923-1200-D914-6AB1BB431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ADEA5E8-915B-7F4C-0201-70248AED8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B64DFC-EBB0-42C2-F5E2-C19DD6DB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8598D79-2B0A-DF06-AD26-4B111E87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B93C53C-76D2-1670-665D-8961D7E1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32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0C1C1-59B4-26A2-AA15-AA93BD6F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7CD7414-41FC-B6F6-DF31-AFB44E3A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61E310-0349-13AA-7661-A92146B4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170D18-7BEA-4E47-C2E5-3DF7D4E4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4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5A8B4B-9B8F-09E4-3B41-C69ECCFF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CBCDED-6482-7ACB-E17B-EE25B3E8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A4B84C-1062-7F7D-99BD-3BED338E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47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237A-952B-A7DA-7060-356A564C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A905B1-AEAB-8BE4-33BB-E878BE676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0D8EBD-E0E6-0670-BF7A-0F908EE3E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C53B67-F93E-4B87-145A-39794F23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A4FBEC-6E90-3B36-F706-34D7DD2D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468C07-08FA-2301-4FC3-74C3A2F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00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5AF9A-B2E8-F2F7-9C6E-7885FB54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E9DBAE-50FF-8802-535D-9733D8359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D40588-CAF7-3503-328B-D95E32B3E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2EE518-E999-19CF-83E1-79843F28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1AA078-4014-3E18-916D-78F49A63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16C232-B5E4-E900-E09C-B4A387D6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91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C05D87-CE26-7437-8F9C-77BB4842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1E2F7E-C81E-22FC-C5B2-858B6B7F9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47CED-36F1-4948-4C9B-C93ED20A5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08F6-2251-D944-9ED1-9C91C8564735}" type="datetimeFigureOut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C22AF8-A4C0-7542-7EA9-C16A2CF72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DAF1E7-A37D-9214-D968-9E25E6116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5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customXml" Target="../ink/ink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7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ustomXml" Target="../ink/ink9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0.xml"/><Relationship Id="rId27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17.png"/><Relationship Id="rId4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customXml" Target="../ink/ink2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image" Target="../media/image24.png"/><Relationship Id="rId21" Type="http://schemas.openxmlformats.org/officeDocument/2006/relationships/image" Target="NULL"/><Relationship Id="rId34" Type="http://schemas.openxmlformats.org/officeDocument/2006/relationships/customXml" Target="../ink/ink41.xml"/><Relationship Id="rId7" Type="http://schemas.openxmlformats.org/officeDocument/2006/relationships/image" Target="NULL"/><Relationship Id="rId12" Type="http://schemas.openxmlformats.org/officeDocument/2006/relationships/customXml" Target="../ink/ink30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44.xml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NULL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38.xml"/><Relationship Id="rId36" Type="http://schemas.openxmlformats.org/officeDocument/2006/relationships/customXml" Target="../ink/ink43.xml"/><Relationship Id="rId10" Type="http://schemas.openxmlformats.org/officeDocument/2006/relationships/customXml" Target="../ink/ink29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26.xml"/><Relationship Id="rId9" Type="http://schemas.openxmlformats.org/officeDocument/2006/relationships/image" Target="NULL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NULL"/><Relationship Id="rId30" Type="http://schemas.openxmlformats.org/officeDocument/2006/relationships/customXml" Target="../ink/ink39.xml"/><Relationship Id="rId35" Type="http://schemas.openxmlformats.org/officeDocument/2006/relationships/customXml" Target="../ink/ink42.xml"/><Relationship Id="rId8" Type="http://schemas.openxmlformats.org/officeDocument/2006/relationships/customXml" Target="../ink/ink28.xml"/><Relationship Id="rId3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5.xml"/><Relationship Id="rId7" Type="http://schemas.openxmlformats.org/officeDocument/2006/relationships/customXml" Target="../ink/ink4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ustomXml" Target="../ink/ink53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4.xml"/><Relationship Id="rId27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24.png"/><Relationship Id="rId21" Type="http://schemas.openxmlformats.org/officeDocument/2006/relationships/image" Target="NULL"/><Relationship Id="rId34" Type="http://schemas.openxmlformats.org/officeDocument/2006/relationships/customXml" Target="../ink/ink71.xml"/><Relationship Id="rId7" Type="http://schemas.openxmlformats.org/officeDocument/2006/relationships/image" Target="NULL"/><Relationship Id="rId12" Type="http://schemas.openxmlformats.org/officeDocument/2006/relationships/customXml" Target="../ink/ink60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74.xml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NULL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68.xml"/><Relationship Id="rId36" Type="http://schemas.openxmlformats.org/officeDocument/2006/relationships/customXml" Target="../ink/ink73.xml"/><Relationship Id="rId10" Type="http://schemas.openxmlformats.org/officeDocument/2006/relationships/customXml" Target="../ink/ink59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56.xml"/><Relationship Id="rId9" Type="http://schemas.openxmlformats.org/officeDocument/2006/relationships/image" Target="NULL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NULL"/><Relationship Id="rId30" Type="http://schemas.openxmlformats.org/officeDocument/2006/relationships/customXml" Target="../ink/ink69.xml"/><Relationship Id="rId35" Type="http://schemas.openxmlformats.org/officeDocument/2006/relationships/customXml" Target="../ink/ink72.xml"/><Relationship Id="rId8" Type="http://schemas.openxmlformats.org/officeDocument/2006/relationships/customXml" Target="../ink/ink58.xml"/><Relationship Id="rId3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7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10.xml"/><Relationship Id="rId7" Type="http://schemas.openxmlformats.org/officeDocument/2006/relationships/customXml" Target="../ink/ink77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8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90.xml"/><Relationship Id="rId26" Type="http://schemas.openxmlformats.org/officeDocument/2006/relationships/customXml" Target="../ink/ink94.xml"/><Relationship Id="rId21" Type="http://schemas.openxmlformats.org/officeDocument/2006/relationships/image" Target="NULL"/><Relationship Id="rId34" Type="http://schemas.openxmlformats.org/officeDocument/2006/relationships/customXml" Target="../ink/ink98.xml"/><Relationship Id="rId7" Type="http://schemas.openxmlformats.org/officeDocument/2006/relationships/image" Target="NULL"/><Relationship Id="rId12" Type="http://schemas.openxmlformats.org/officeDocument/2006/relationships/customXml" Target="../ink/ink87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customXml" Target="../ink/ink82.xml"/><Relationship Id="rId16" Type="http://schemas.openxmlformats.org/officeDocument/2006/relationships/customXml" Target="../ink/ink89.xml"/><Relationship Id="rId20" Type="http://schemas.openxmlformats.org/officeDocument/2006/relationships/customXml" Target="../ink/ink91.xm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.xml"/><Relationship Id="rId11" Type="http://schemas.openxmlformats.org/officeDocument/2006/relationships/image" Target="NULL"/><Relationship Id="rId24" Type="http://schemas.openxmlformats.org/officeDocument/2006/relationships/customXml" Target="../ink/ink93.xml"/><Relationship Id="rId32" Type="http://schemas.openxmlformats.org/officeDocument/2006/relationships/customXml" Target="../ink/ink97.xm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95.xml"/><Relationship Id="rId36" Type="http://schemas.openxmlformats.org/officeDocument/2006/relationships/customXml" Target="../ink/ink100.xml"/><Relationship Id="rId10" Type="http://schemas.openxmlformats.org/officeDocument/2006/relationships/customXml" Target="../ink/ink86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83.xml"/><Relationship Id="rId9" Type="http://schemas.openxmlformats.org/officeDocument/2006/relationships/image" Target="NULL"/><Relationship Id="rId14" Type="http://schemas.openxmlformats.org/officeDocument/2006/relationships/customXml" Target="../ink/ink88.xml"/><Relationship Id="rId22" Type="http://schemas.openxmlformats.org/officeDocument/2006/relationships/customXml" Target="../ink/ink92.xml"/><Relationship Id="rId27" Type="http://schemas.openxmlformats.org/officeDocument/2006/relationships/image" Target="NULL"/><Relationship Id="rId30" Type="http://schemas.openxmlformats.org/officeDocument/2006/relationships/customXml" Target="../ink/ink96.xml"/><Relationship Id="rId35" Type="http://schemas.openxmlformats.org/officeDocument/2006/relationships/customXml" Target="../ink/ink99.xml"/><Relationship Id="rId8" Type="http://schemas.openxmlformats.org/officeDocument/2006/relationships/customXml" Target="../ink/ink85.xml"/><Relationship Id="rId3" Type="http://schemas.openxmlformats.org/officeDocument/2006/relationships/image" Target="NUL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BE9DD-42A7-483B-2CA4-54DC695D32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Strategie práce s rodinou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8CC7D0-9750-A627-D29A-74FA5B822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89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DDBEF-15C7-3247-97E1-E299857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200" dirty="0"/>
              <a:t>Typy rodin, změny potřeb - popište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6ECC321-4641-5E4B-8030-99F937187E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97BD2ECF-7189-262E-507A-FC27BED965B7}"/>
                  </a:ext>
                </a:extLst>
              </p14:cNvPr>
              <p14:cNvContentPartPr/>
              <p14:nvPr/>
            </p14:nvContentPartPr>
            <p14:xfrm>
              <a:off x="6433200" y="453600"/>
              <a:ext cx="5355000" cy="63010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97BD2ECF-7189-262E-507A-FC27BED965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3840" y="444240"/>
                <a:ext cx="5373720" cy="63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86777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0FFBC-7E85-FBDA-CAFF-5EDC411B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 – sociální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2B3FE2-A643-78FB-9EA3-1134BEC8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Podpora (omezení) místa bydliště</a:t>
            </a:r>
          </a:p>
          <a:p>
            <a:pPr>
              <a:buFontTx/>
              <a:buChar char="-"/>
            </a:pPr>
            <a:r>
              <a:rPr lang="cs-CZ" dirty="0"/>
              <a:t>Účast na sousedském životě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4534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860EC-9FF6-0BDF-6455-BB61C3B4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 -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DF522-7E7E-4ABB-A02E-CF5D521F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Dostupnost služeb</a:t>
            </a:r>
          </a:p>
          <a:p>
            <a:pPr>
              <a:buFontTx/>
              <a:buChar char="-"/>
            </a:pPr>
            <a:r>
              <a:rPr lang="cs-CZ" dirty="0"/>
              <a:t>Čerpání služeb – dovednost čerpání</a:t>
            </a:r>
          </a:p>
          <a:p>
            <a:pPr>
              <a:buFontTx/>
              <a:buChar char="-"/>
            </a:pPr>
            <a:r>
              <a:rPr lang="cs-CZ" dirty="0"/>
              <a:t>Jednání s úřady, schopnost definovat své reálné potřeby.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6773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93741-15F8-89D5-5A87-A49C3DCA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7FED50-C570-1825-69FB-1AB560092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rodina prokázala že už umí:</a:t>
            </a:r>
          </a:p>
        </p:txBody>
      </p:sp>
    </p:spTree>
    <p:extLst>
      <p:ext uri="{BB962C8B-B14F-4D97-AF65-F5344CB8AC3E}">
        <p14:creationId xmlns:p14="http://schemas.microsoft.com/office/powerpoint/2010/main" val="2166107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40E0E-011B-2666-00B7-D59DE432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sociálního pole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F0281-7CF0-7BC5-7122-F9CDB5BE3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je sociální pole včetně </a:t>
            </a:r>
            <a:r>
              <a:rPr lang="cs-CZ"/>
              <a:t>dostupnosti služeb:</a:t>
            </a:r>
          </a:p>
        </p:txBody>
      </p:sp>
    </p:spTree>
    <p:extLst>
      <p:ext uri="{BB962C8B-B14F-4D97-AF65-F5344CB8AC3E}">
        <p14:creationId xmlns:p14="http://schemas.microsoft.com/office/powerpoint/2010/main" val="12571337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90830-5F02-6770-6658-D677EE81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kritická 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F3D618-9EE2-E705-72C4-615190548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Mikro a makro rámec</a:t>
            </a:r>
          </a:p>
          <a:p>
            <a:r>
              <a:rPr lang="cs-CZ" dirty="0"/>
              <a:t>Dekonstrukce</a:t>
            </a:r>
          </a:p>
          <a:p>
            <a:r>
              <a:rPr lang="cs-CZ" dirty="0" err="1"/>
              <a:t>Rekontrukce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4568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Proces dekonstrukce</a:t>
            </a:r>
          </a:p>
        </p:txBody>
      </p:sp>
      <p:sp>
        <p:nvSpPr>
          <p:cNvPr id="145" name="Shape 145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hlavní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téma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témata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Kdo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jsou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hlavní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účastníci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jednotlivec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skupina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komunita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pohledu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prezentují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co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chybí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Rozdílnost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pohledu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jednotlivých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účastníků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mají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znalosti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zkušenosti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teorie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systémy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paradigmata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kulturu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pohlaví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mocenské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hry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používají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jazyk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rozumění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pojmům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Mezery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předsudky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popisu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co se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očekává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že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získanou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Časová osa – aspoň jednu generaci zpátky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07264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C56A5-AA7D-764F-AC4F-08F230E6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E80F05-2E5B-4FFD-8A4C-9E8AEDC23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7041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rekonstrukce</a:t>
            </a:r>
          </a:p>
        </p:txBody>
      </p:sp>
      <p:sp>
        <p:nvSpPr>
          <p:cNvPr id="148" name="Shape 148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 err="1">
                <a:latin typeface="Times New Roman" pitchFamily="18" charset="0"/>
                <a:cs typeface="Times New Roman" pitchFamily="18" charset="0"/>
              </a:rPr>
              <a:t>Pojmenováni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skrytých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nových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částí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nám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umožňuje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novou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konstrukci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sz="2400" dirty="0" err="1">
                <a:latin typeface="Times New Roman" pitchFamily="18" charset="0"/>
                <a:cs typeface="Times New Roman" pitchFamily="18" charset="0"/>
              </a:rPr>
              <a:t>Využít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nových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pojmenování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frází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sz="2400" dirty="0" err="1">
                <a:latin typeface="Times New Roman" pitchFamily="18" charset="0"/>
                <a:cs typeface="Times New Roman" pitchFamily="18" charset="0"/>
              </a:rPr>
              <a:t>Tvorba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nových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kategorií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sz="2400" dirty="0" err="1">
                <a:latin typeface="Times New Roman" pitchFamily="18" charset="0"/>
                <a:cs typeface="Times New Roman" pitchFamily="18" charset="0"/>
              </a:rPr>
              <a:t>Nové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praktické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modely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sz="2400" dirty="0" err="1">
                <a:latin typeface="Times New Roman" pitchFamily="18" charset="0"/>
                <a:cs typeface="Times New Roman" pitchFamily="18" charset="0"/>
              </a:rPr>
              <a:t>Vytváření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nové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struktury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nebo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procesů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kultury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nebo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klimatu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diskurzu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rozvoje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akceptace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95302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E8D0C-8C41-464F-88ED-BE71AF20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C8D2CA-BB12-4171-9D2C-1E9D25BA8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7108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832104">
              <a:defRPr sz="3549"/>
            </a:lvl1pPr>
          </a:lstStyle>
          <a:p>
            <a:r>
              <a:t>Analýza našeho myšlení a práce – analýza příběhu</a:t>
            </a:r>
          </a:p>
        </p:txBody>
      </p:sp>
      <p:sp>
        <p:nvSpPr>
          <p:cNvPr id="154" name="Shape 154"/>
          <p:cNvSpPr>
            <a:spLocks noGrp="1"/>
          </p:cNvSpPr>
          <p:nvPr>
            <p:ph sz="quarter" idx="1"/>
          </p:nvPr>
        </p:nvSpPr>
        <p:spPr>
          <a:xfrm>
            <a:off x="932874" y="2133600"/>
            <a:ext cx="10446328" cy="406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Co je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důležité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popisu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příběhu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mě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pojmy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fráze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často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používám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 Je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zde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ně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jasně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binárního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Kdo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jsou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účastni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příběhu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jednotlivci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skupiny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minority)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sebe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vnímám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vztahu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nim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pohledy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jsou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zastoupeny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které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chybí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můj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pohled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příběh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interpretuji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působí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interpretace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příběh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jiný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pohled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můžu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situaci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jiný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pohled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jsem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udělal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znalosti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používám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užívám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praxi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Jakým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rolím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napomáhám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jsou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postoje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moci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80675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D5BE4-4958-9ECC-1868-2448B39F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rodiny neodpovídá diagnostice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42D9A-5A0F-A176-9401-22C17811C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Všeobecně – diagnostika rodiny je zaměřena na stávajíc stav</a:t>
            </a:r>
          </a:p>
          <a:p>
            <a:r>
              <a:rPr lang="cs-CZ" dirty="0"/>
              <a:t>Příčiny ohrožení</a:t>
            </a:r>
          </a:p>
          <a:p>
            <a:r>
              <a:rPr lang="cs-CZ" dirty="0"/>
              <a:t>Nástroje ke změně</a:t>
            </a:r>
          </a:p>
          <a:p>
            <a:r>
              <a:rPr lang="cs-CZ" dirty="0"/>
              <a:t>Potenciál rodiny – možnosti, silné stránky, hranice změny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1E84A49-14A7-E635-90D2-666D399C6D1D}"/>
                  </a:ext>
                </a:extLst>
              </p14:cNvPr>
              <p14:cNvContentPartPr/>
              <p14:nvPr/>
            </p14:nvContentPartPr>
            <p14:xfrm>
              <a:off x="1099800" y="2543400"/>
              <a:ext cx="2425680" cy="417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1E84A49-14A7-E635-90D2-666D399C6D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960" y="2480040"/>
                <a:ext cx="2457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FC228B08-C289-9980-4294-A4CB8E8D3286}"/>
                  </a:ext>
                </a:extLst>
              </p14:cNvPr>
              <p14:cNvContentPartPr/>
              <p14:nvPr/>
            </p14:nvContentPartPr>
            <p14:xfrm>
              <a:off x="1112760" y="3045600"/>
              <a:ext cx="2782440" cy="936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FC228B08-C289-9980-4294-A4CB8E8D32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6920" y="2982240"/>
                <a:ext cx="28137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596790C0-E16D-0CDB-C5B2-FB942E52DB0B}"/>
                  </a:ext>
                </a:extLst>
              </p14:cNvPr>
              <p14:cNvContentPartPr/>
              <p14:nvPr/>
            </p14:nvContentPartPr>
            <p14:xfrm>
              <a:off x="1051200" y="1714680"/>
              <a:ext cx="9250560" cy="34164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596790C0-E16D-0CDB-C5B2-FB942E52DB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1840" y="1705320"/>
                <a:ext cx="9269280" cy="34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92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3FBD1-C068-9B37-7E5D-D632120D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změny?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26CF52-95C2-9313-02FC-93A7DF4F16E1}"/>
              </a:ext>
            </a:extLst>
          </p:cNvPr>
          <p:cNvSpPr txBox="1"/>
          <p:nvPr/>
        </p:nvSpPr>
        <p:spPr>
          <a:xfrm>
            <a:off x="4619501" y="3816628"/>
            <a:ext cx="174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potenciál změny v rodině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60558E-32FC-A683-386E-B6AC91140BC2}"/>
              </a:ext>
            </a:extLst>
          </p:cNvPr>
          <p:cNvSpPr txBox="1"/>
          <p:nvPr/>
        </p:nvSpPr>
        <p:spPr>
          <a:xfrm>
            <a:off x="7712242" y="2088502"/>
            <a:ext cx="15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Stávající rodina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D21DD3-ABEC-099A-E35E-0EDE73FCD7DD}"/>
              </a:ext>
            </a:extLst>
          </p:cNvPr>
          <p:cNvSpPr txBox="1"/>
          <p:nvPr/>
        </p:nvSpPr>
        <p:spPr>
          <a:xfrm>
            <a:off x="7343611" y="1014013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Primární partneři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8E61D2-B233-9DFE-6994-8B12514D285D}"/>
              </a:ext>
            </a:extLst>
          </p:cNvPr>
          <p:cNvSpPr txBox="1"/>
          <p:nvPr/>
        </p:nvSpPr>
        <p:spPr>
          <a:xfrm>
            <a:off x="9824561" y="4030788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Jen vlastní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035D50-8D9C-BB36-D347-F7190904D1C4}"/>
              </a:ext>
            </a:extLst>
          </p:cNvPr>
          <p:cNvSpPr txBox="1"/>
          <p:nvPr/>
        </p:nvSpPr>
        <p:spPr>
          <a:xfrm>
            <a:off x="793616" y="2071257"/>
            <a:ext cx="250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 sociálního pole</a:t>
            </a:r>
          </a:p>
          <a:p>
            <a:r>
              <a:rPr lang="cs-CZ" dirty="0" err="1"/>
              <a:t>wellbeing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79818F-F61E-5C68-AA57-87D5A3DD3E32}"/>
              </a:ext>
            </a:extLst>
          </p:cNvPr>
          <p:cNvSpPr txBox="1"/>
          <p:nvPr/>
        </p:nvSpPr>
        <p:spPr>
          <a:xfrm>
            <a:off x="8779131" y="469091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Děti a dětství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E91CB04-C608-F0C8-32DD-F1351528590A}"/>
              </a:ext>
            </a:extLst>
          </p:cNvPr>
          <p:cNvSpPr txBox="1"/>
          <p:nvPr/>
        </p:nvSpPr>
        <p:spPr>
          <a:xfrm>
            <a:off x="4005822" y="1991835"/>
            <a:ext cx="15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Původní rodiny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2A4C01D-D1D5-E3B4-1E9B-3CC85F3D98F9}"/>
              </a:ext>
            </a:extLst>
          </p:cNvPr>
          <p:cNvSpPr txBox="1"/>
          <p:nvPr/>
        </p:nvSpPr>
        <p:spPr>
          <a:xfrm>
            <a:off x="6436778" y="5636634"/>
            <a:ext cx="65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škola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847FD05-6D48-83F0-BAFF-EC9A130943C7}"/>
              </a:ext>
            </a:extLst>
          </p:cNvPr>
          <p:cNvSpPr txBox="1"/>
          <p:nvPr/>
        </p:nvSpPr>
        <p:spPr>
          <a:xfrm>
            <a:off x="519052" y="3731040"/>
            <a:ext cx="2017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Náhled na situaci</a:t>
            </a:r>
          </a:p>
          <a:p>
            <a:r>
              <a:rPr lang="cs-CZ" dirty="0"/>
              <a:t>Subjektivní vnímání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14:cNvPr>
              <p14:cNvContentPartPr/>
              <p14:nvPr/>
            </p14:nvContentPartPr>
            <p14:xfrm>
              <a:off x="1247514" y="5636634"/>
              <a:ext cx="360" cy="36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38874" y="56276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ovéPole 40">
            <a:extLst>
              <a:ext uri="{FF2B5EF4-FFF2-40B4-BE49-F238E27FC236}">
                <a16:creationId xmlns:a16="http://schemas.microsoft.com/office/drawing/2014/main" id="{5DEA0722-E25B-FBC8-B7B0-3F8CE277AD7E}"/>
              </a:ext>
            </a:extLst>
          </p:cNvPr>
          <p:cNvSpPr txBox="1"/>
          <p:nvPr/>
        </p:nvSpPr>
        <p:spPr>
          <a:xfrm>
            <a:off x="1335519" y="4687225"/>
            <a:ext cx="211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Organizace zapojené</a:t>
            </a:r>
          </a:p>
          <a:p>
            <a:r>
              <a:rPr lang="cs-CZ" dirty="0"/>
              <a:t>Do podpory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678A934-9836-422F-8159-D1CCA8A73915}"/>
              </a:ext>
            </a:extLst>
          </p:cNvPr>
          <p:cNvCxnSpPr>
            <a:cxnSpLocks/>
          </p:cNvCxnSpPr>
          <p:nvPr/>
        </p:nvCxnSpPr>
        <p:spPr>
          <a:xfrm>
            <a:off x="4810153" y="2444154"/>
            <a:ext cx="508129" cy="1238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EB9629D-20E1-43E4-A37B-BAD8E5E44DC7}"/>
              </a:ext>
            </a:extLst>
          </p:cNvPr>
          <p:cNvSpPr txBox="1"/>
          <p:nvPr/>
        </p:nvSpPr>
        <p:spPr>
          <a:xfrm>
            <a:off x="5444749" y="1389943"/>
            <a:ext cx="5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otec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C2CDA7EC-7267-4378-A674-128B45BBAF77}"/>
              </a:ext>
            </a:extLst>
          </p:cNvPr>
          <p:cNvSpPr txBox="1"/>
          <p:nvPr/>
        </p:nvSpPr>
        <p:spPr>
          <a:xfrm>
            <a:off x="5399077" y="2470507"/>
            <a:ext cx="76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matka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CFEE88B8-729D-43CE-8454-BD197DCB61D1}"/>
              </a:ext>
            </a:extLst>
          </p:cNvPr>
          <p:cNvSpPr txBox="1"/>
          <p:nvPr/>
        </p:nvSpPr>
        <p:spPr>
          <a:xfrm>
            <a:off x="3520014" y="1525212"/>
            <a:ext cx="118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sourozenci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8F69512B-FB32-407A-A062-84B5EB0BDAB5}"/>
              </a:ext>
            </a:extLst>
          </p:cNvPr>
          <p:cNvCxnSpPr>
            <a:endCxn id="34" idx="0"/>
          </p:cNvCxnSpPr>
          <p:nvPr/>
        </p:nvCxnSpPr>
        <p:spPr>
          <a:xfrm>
            <a:off x="4658109" y="1837281"/>
            <a:ext cx="144310" cy="1545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7D64E333-CD63-4D74-8937-6B7552F5EDDB}"/>
              </a:ext>
            </a:extLst>
          </p:cNvPr>
          <p:cNvCxnSpPr>
            <a:stCxn id="45" idx="2"/>
          </p:cNvCxnSpPr>
          <p:nvPr/>
        </p:nvCxnSpPr>
        <p:spPr>
          <a:xfrm flipH="1">
            <a:off x="5444749" y="1759275"/>
            <a:ext cx="297069" cy="2282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68C84C17-D115-448E-B3B9-DEBA8CC891DC}"/>
              </a:ext>
            </a:extLst>
          </p:cNvPr>
          <p:cNvCxnSpPr/>
          <p:nvPr/>
        </p:nvCxnSpPr>
        <p:spPr>
          <a:xfrm>
            <a:off x="5318282" y="2334862"/>
            <a:ext cx="280733" cy="1751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E0944B17-5A85-4C63-88B2-EDA0D9541B14}"/>
              </a:ext>
            </a:extLst>
          </p:cNvPr>
          <p:cNvSpPr txBox="1"/>
          <p:nvPr/>
        </p:nvSpPr>
        <p:spPr>
          <a:xfrm>
            <a:off x="9446131" y="1538811"/>
            <a:ext cx="195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Rozvedení partneři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412564E4-6AE9-4524-B94A-266C90467625}"/>
              </a:ext>
            </a:extLst>
          </p:cNvPr>
          <p:cNvSpPr txBox="1"/>
          <p:nvPr/>
        </p:nvSpPr>
        <p:spPr>
          <a:xfrm>
            <a:off x="9446131" y="2444154"/>
            <a:ext cx="21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Restaurovaná rodina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5D8E914A-5296-4B1A-82E2-D538052C56EB}"/>
              </a:ext>
            </a:extLst>
          </p:cNvPr>
          <p:cNvSpPr txBox="1"/>
          <p:nvPr/>
        </p:nvSpPr>
        <p:spPr>
          <a:xfrm>
            <a:off x="7208267" y="2955580"/>
            <a:ext cx="38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Vztahové vazby současného partnerství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8863F8B2-2CC3-4A61-9B15-55DB2E726168}"/>
              </a:ext>
            </a:extLst>
          </p:cNvPr>
          <p:cNvSpPr/>
          <p:nvPr/>
        </p:nvSpPr>
        <p:spPr>
          <a:xfrm>
            <a:off x="4482136" y="3678271"/>
            <a:ext cx="1943607" cy="957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8D3C22E7-AA7D-4868-9D66-847F5D47B0DE}"/>
              </a:ext>
            </a:extLst>
          </p:cNvPr>
          <p:cNvCxnSpPr/>
          <p:nvPr/>
        </p:nvCxnSpPr>
        <p:spPr>
          <a:xfrm flipH="1">
            <a:off x="6365174" y="2510045"/>
            <a:ext cx="1228856" cy="122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978FFD2A-FEFC-4A0D-8121-5DB04F35A8A0}"/>
              </a:ext>
            </a:extLst>
          </p:cNvPr>
          <p:cNvCxnSpPr/>
          <p:nvPr/>
        </p:nvCxnSpPr>
        <p:spPr>
          <a:xfrm flipH="1" flipV="1">
            <a:off x="8145801" y="1404593"/>
            <a:ext cx="194511" cy="5381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53EEB1AA-BF43-4D58-B804-5877BC4D8276}"/>
              </a:ext>
            </a:extLst>
          </p:cNvPr>
          <p:cNvCxnSpPr>
            <a:stCxn id="5" idx="3"/>
          </p:cNvCxnSpPr>
          <p:nvPr/>
        </p:nvCxnSpPr>
        <p:spPr>
          <a:xfrm flipV="1">
            <a:off x="9311398" y="1951691"/>
            <a:ext cx="357459" cy="3214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25568BEB-1723-4E86-812B-C11595E73E39}"/>
              </a:ext>
            </a:extLst>
          </p:cNvPr>
          <p:cNvCxnSpPr/>
          <p:nvPr/>
        </p:nvCxnSpPr>
        <p:spPr>
          <a:xfrm>
            <a:off x="8902074" y="2466045"/>
            <a:ext cx="476459" cy="1627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AF3D12DE-DD4D-4B47-81D0-953A793A54F3}"/>
              </a:ext>
            </a:extLst>
          </p:cNvPr>
          <p:cNvCxnSpPr/>
          <p:nvPr/>
        </p:nvCxnSpPr>
        <p:spPr>
          <a:xfrm flipH="1">
            <a:off x="8243056" y="2611537"/>
            <a:ext cx="97256" cy="2651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94B6EF7A-0281-4ACB-B9AD-BC9DF18DA022}"/>
              </a:ext>
            </a:extLst>
          </p:cNvPr>
          <p:cNvSpPr txBox="1"/>
          <p:nvPr/>
        </p:nvSpPr>
        <p:spPr>
          <a:xfrm>
            <a:off x="10494776" y="513452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 péči</a:t>
            </a:r>
          </a:p>
        </p:txBody>
      </p: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1F521E03-408F-4E46-993F-982E3E36D537}"/>
              </a:ext>
            </a:extLst>
          </p:cNvPr>
          <p:cNvCxnSpPr/>
          <p:nvPr/>
        </p:nvCxnSpPr>
        <p:spPr>
          <a:xfrm>
            <a:off x="6757539" y="4212189"/>
            <a:ext cx="1857503" cy="478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DCD60088-E78A-4999-BECE-152616FB90E7}"/>
              </a:ext>
            </a:extLst>
          </p:cNvPr>
          <p:cNvCxnSpPr/>
          <p:nvPr/>
        </p:nvCxnSpPr>
        <p:spPr>
          <a:xfrm flipV="1">
            <a:off x="9735635" y="4325973"/>
            <a:ext cx="142345" cy="226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Přímá spojnice 75">
            <a:extLst>
              <a:ext uri="{FF2B5EF4-FFF2-40B4-BE49-F238E27FC236}">
                <a16:creationId xmlns:a16="http://schemas.microsoft.com/office/drawing/2014/main" id="{49705A14-B84F-4B26-BB3C-AC9EFDCE2F0C}"/>
              </a:ext>
            </a:extLst>
          </p:cNvPr>
          <p:cNvCxnSpPr/>
          <p:nvPr/>
        </p:nvCxnSpPr>
        <p:spPr>
          <a:xfrm>
            <a:off x="10009195" y="5134523"/>
            <a:ext cx="414511" cy="1846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CD97101F-9C2F-4E95-8820-AD272A3E1C49}"/>
              </a:ext>
            </a:extLst>
          </p:cNvPr>
          <p:cNvSpPr txBox="1"/>
          <p:nvPr/>
        </p:nvSpPr>
        <p:spPr>
          <a:xfrm>
            <a:off x="5055604" y="5814423"/>
            <a:ext cx="7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příjmy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AD49B551-A9F2-4B1A-B73E-FE8244800399}"/>
              </a:ext>
            </a:extLst>
          </p:cNvPr>
          <p:cNvSpPr txBox="1"/>
          <p:nvPr/>
        </p:nvSpPr>
        <p:spPr>
          <a:xfrm>
            <a:off x="3134109" y="5808840"/>
            <a:ext cx="87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bydlení</a:t>
            </a:r>
          </a:p>
        </p:txBody>
      </p: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7E12E48F-E4EA-453C-B712-AFEA57F66557}"/>
              </a:ext>
            </a:extLst>
          </p:cNvPr>
          <p:cNvCxnSpPr/>
          <p:nvPr/>
        </p:nvCxnSpPr>
        <p:spPr>
          <a:xfrm>
            <a:off x="5399077" y="4963457"/>
            <a:ext cx="45672" cy="71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0F03F978-204A-401A-96F3-FF50139CAC80}"/>
              </a:ext>
            </a:extLst>
          </p:cNvPr>
          <p:cNvCxnSpPr>
            <a:endCxn id="35" idx="0"/>
          </p:cNvCxnSpPr>
          <p:nvPr/>
        </p:nvCxnSpPr>
        <p:spPr>
          <a:xfrm>
            <a:off x="6164351" y="4875579"/>
            <a:ext cx="600530" cy="76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8CA7E5B2-C241-431A-94E7-1DA8DD6BF88D}"/>
              </a:ext>
            </a:extLst>
          </p:cNvPr>
          <p:cNvCxnSpPr/>
          <p:nvPr/>
        </p:nvCxnSpPr>
        <p:spPr>
          <a:xfrm flipH="1">
            <a:off x="3792915" y="4742175"/>
            <a:ext cx="826586" cy="994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8795D974-04B5-4573-B1D0-5BA98C05D0E8}"/>
              </a:ext>
            </a:extLst>
          </p:cNvPr>
          <p:cNvSpPr txBox="1"/>
          <p:nvPr/>
        </p:nvSpPr>
        <p:spPr>
          <a:xfrm>
            <a:off x="3866867" y="6275463"/>
            <a:ext cx="79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vlastní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79E84F2F-7F1F-49A8-A76A-76CFE25C2D93}"/>
              </a:ext>
            </a:extLst>
          </p:cNvPr>
          <p:cNvSpPr txBox="1"/>
          <p:nvPr/>
        </p:nvSpPr>
        <p:spPr>
          <a:xfrm>
            <a:off x="1764859" y="6250485"/>
            <a:ext cx="194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Nájemní/ubytovna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29063FF8-85F3-478B-8098-75550714C898}"/>
              </a:ext>
            </a:extLst>
          </p:cNvPr>
          <p:cNvSpPr txBox="1"/>
          <p:nvPr/>
        </p:nvSpPr>
        <p:spPr>
          <a:xfrm>
            <a:off x="5681574" y="6272910"/>
            <a:ext cx="7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práce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25B792E2-3761-4F71-8BD6-0299E1C2FBE3}"/>
              </a:ext>
            </a:extLst>
          </p:cNvPr>
          <p:cNvSpPr txBox="1"/>
          <p:nvPr/>
        </p:nvSpPr>
        <p:spPr>
          <a:xfrm>
            <a:off x="4730264" y="6239731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dávky</a:t>
            </a:r>
          </a:p>
        </p:txBody>
      </p: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A986559A-C2B0-48D3-8425-EA1023F3F83D}"/>
              </a:ext>
            </a:extLst>
          </p:cNvPr>
          <p:cNvCxnSpPr>
            <a:stCxn id="78" idx="1"/>
            <a:endCxn id="86" idx="0"/>
          </p:cNvCxnSpPr>
          <p:nvPr/>
        </p:nvCxnSpPr>
        <p:spPr>
          <a:xfrm flipH="1">
            <a:off x="2736407" y="5993506"/>
            <a:ext cx="397702" cy="2569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28D7D69B-7C10-42FA-B313-7D4584209868}"/>
              </a:ext>
            </a:extLst>
          </p:cNvPr>
          <p:cNvCxnSpPr/>
          <p:nvPr/>
        </p:nvCxnSpPr>
        <p:spPr>
          <a:xfrm>
            <a:off x="3948115" y="6146572"/>
            <a:ext cx="179265" cy="1845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6F0AFE1E-24E9-4621-B3F9-C5F2BC226617}"/>
              </a:ext>
            </a:extLst>
          </p:cNvPr>
          <p:cNvCxnSpPr/>
          <p:nvPr/>
        </p:nvCxnSpPr>
        <p:spPr>
          <a:xfrm flipH="1">
            <a:off x="5232172" y="6134558"/>
            <a:ext cx="71938" cy="2170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6EE6A39F-2C91-47DE-96C4-97F2664F7385}"/>
              </a:ext>
            </a:extLst>
          </p:cNvPr>
          <p:cNvCxnSpPr/>
          <p:nvPr/>
        </p:nvCxnSpPr>
        <p:spPr>
          <a:xfrm>
            <a:off x="5741817" y="6178172"/>
            <a:ext cx="164232" cy="1408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03CF9C94-A4A4-4A5F-B6DC-241C5376DEC8}"/>
              </a:ext>
            </a:extLst>
          </p:cNvPr>
          <p:cNvCxnSpPr/>
          <p:nvPr/>
        </p:nvCxnSpPr>
        <p:spPr>
          <a:xfrm flipH="1">
            <a:off x="3483603" y="4337010"/>
            <a:ext cx="923445" cy="46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21BDD57A-54CF-4B11-85B4-06D3422D979E}"/>
              </a:ext>
            </a:extLst>
          </p:cNvPr>
          <p:cNvCxnSpPr/>
          <p:nvPr/>
        </p:nvCxnSpPr>
        <p:spPr>
          <a:xfrm>
            <a:off x="2684298" y="3952832"/>
            <a:ext cx="1694359" cy="13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67D853D0-5597-4EB6-B85D-FFD5E8135FB0}"/>
              </a:ext>
            </a:extLst>
          </p:cNvPr>
          <p:cNvCxnSpPr/>
          <p:nvPr/>
        </p:nvCxnSpPr>
        <p:spPr>
          <a:xfrm>
            <a:off x="3058554" y="2717588"/>
            <a:ext cx="1648901" cy="1007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D81FEB3F-B75C-428D-A727-CD0521CE38D8}"/>
              </a:ext>
            </a:extLst>
          </p:cNvPr>
          <p:cNvSpPr txBox="1"/>
          <p:nvPr/>
        </p:nvSpPr>
        <p:spPr>
          <a:xfrm>
            <a:off x="2653625" y="5325606"/>
            <a:ext cx="21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– vesnice, město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67B1686-6A3C-45FB-AA65-AFF8C68A75DD}"/>
              </a:ext>
            </a:extLst>
          </p:cNvPr>
          <p:cNvCxnSpPr/>
          <p:nvPr/>
        </p:nvCxnSpPr>
        <p:spPr>
          <a:xfrm>
            <a:off x="3109203" y="5743601"/>
            <a:ext cx="115804" cy="1218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7712423-D45C-F778-B396-F6C8BC9DE6E9}"/>
                  </a:ext>
                </a:extLst>
              </p14:cNvPr>
              <p14:cNvContentPartPr/>
              <p14:nvPr/>
            </p14:nvContentPartPr>
            <p14:xfrm>
              <a:off x="176040" y="1818000"/>
              <a:ext cx="7116480" cy="33724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7712423-D45C-F778-B396-F6C8BC9DE6E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6680" y="1808640"/>
                <a:ext cx="7135200" cy="33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527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35443-EE6C-3DA6-BCCB-A09E43CA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Systémový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91AAE-012E-DDD5-3A80-3AFB0A47A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Jednotlivé systémy se ovlivňují</a:t>
            </a:r>
          </a:p>
          <a:p>
            <a:r>
              <a:rPr lang="cs-CZ" dirty="0"/>
              <a:t>Celek je spojen z jednotlivých podsystémů, ale jejich součet netvoří celek jako takový.</a:t>
            </a:r>
          </a:p>
          <a:p>
            <a:r>
              <a:rPr lang="cs-CZ" dirty="0"/>
              <a:t>Poradenský model nepracuje se systémem</a:t>
            </a:r>
          </a:p>
          <a:p>
            <a:r>
              <a:rPr lang="cs-CZ" dirty="0"/>
              <a:t>Holistický přístup (terapeutické paradigma) ano</a:t>
            </a:r>
          </a:p>
          <a:p>
            <a:r>
              <a:rPr lang="cs-CZ" dirty="0"/>
              <a:t>Z celého systému vybíráme ten podsystém, který je nejsnadněji ovlivnitelný</a:t>
            </a:r>
          </a:p>
          <a:p>
            <a:r>
              <a:rPr lang="cs-CZ" dirty="0"/>
              <a:t>Změna podsystému přináší motivaci k </a:t>
            </a:r>
            <a:r>
              <a:rPr lang="cs-CZ"/>
              <a:t>další změně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26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FEB209E-B27F-6E43-8497-7DB19D323238}"/>
              </a:ext>
            </a:extLst>
          </p:cNvPr>
          <p:cNvSpPr txBox="1"/>
          <p:nvPr/>
        </p:nvSpPr>
        <p:spPr>
          <a:xfrm>
            <a:off x="1243012" y="569358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problém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F9F2088-784C-8549-AB89-F68DDA55DC39}"/>
              </a:ext>
            </a:extLst>
          </p:cNvPr>
          <p:cNvSpPr/>
          <p:nvPr/>
        </p:nvSpPr>
        <p:spPr>
          <a:xfrm>
            <a:off x="5086349" y="3066456"/>
            <a:ext cx="485775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rojúhelník 7">
            <a:extLst>
              <a:ext uri="{FF2B5EF4-FFF2-40B4-BE49-F238E27FC236}">
                <a16:creationId xmlns:a16="http://schemas.microsoft.com/office/drawing/2014/main" id="{8716BE38-6529-C84A-9775-D5643C202DF3}"/>
              </a:ext>
            </a:extLst>
          </p:cNvPr>
          <p:cNvSpPr/>
          <p:nvPr/>
        </p:nvSpPr>
        <p:spPr>
          <a:xfrm>
            <a:off x="1114425" y="1143000"/>
            <a:ext cx="742950" cy="65722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vpravo 8">
            <a:extLst>
              <a:ext uri="{FF2B5EF4-FFF2-40B4-BE49-F238E27FC236}">
                <a16:creationId xmlns:a16="http://schemas.microsoft.com/office/drawing/2014/main" id="{DC6CD60D-2F54-C548-B8E0-E9CE220454E8}"/>
              </a:ext>
            </a:extLst>
          </p:cNvPr>
          <p:cNvSpPr/>
          <p:nvPr/>
        </p:nvSpPr>
        <p:spPr>
          <a:xfrm rot="1348176">
            <a:off x="1916530" y="2038662"/>
            <a:ext cx="2998321" cy="12257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51C1616-AAD8-BE4C-B606-E661F21DB085}"/>
              </a:ext>
            </a:extLst>
          </p:cNvPr>
          <p:cNvSpPr txBox="1"/>
          <p:nvPr/>
        </p:nvSpPr>
        <p:spPr>
          <a:xfrm>
            <a:off x="4752635" y="3566518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Tady a teď</a:t>
            </a:r>
          </a:p>
        </p:txBody>
      </p:sp>
      <p:sp>
        <p:nvSpPr>
          <p:cNvPr id="11" name="Slunce 10">
            <a:extLst>
              <a:ext uri="{FF2B5EF4-FFF2-40B4-BE49-F238E27FC236}">
                <a16:creationId xmlns:a16="http://schemas.microsoft.com/office/drawing/2014/main" id="{4F1DFBD6-3D1B-1A4F-8A67-764707C108E7}"/>
              </a:ext>
            </a:extLst>
          </p:cNvPr>
          <p:cNvSpPr/>
          <p:nvPr/>
        </p:nvSpPr>
        <p:spPr>
          <a:xfrm>
            <a:off x="10425113" y="5106354"/>
            <a:ext cx="990600" cy="11472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eselý obličej 11">
            <a:extLst>
              <a:ext uri="{FF2B5EF4-FFF2-40B4-BE49-F238E27FC236}">
                <a16:creationId xmlns:a16="http://schemas.microsoft.com/office/drawing/2014/main" id="{6DD39C18-A901-694C-BDD9-90918E5EAC40}"/>
              </a:ext>
            </a:extLst>
          </p:cNvPr>
          <p:cNvSpPr/>
          <p:nvPr/>
        </p:nvSpPr>
        <p:spPr>
          <a:xfrm>
            <a:off x="10172700" y="557212"/>
            <a:ext cx="1243013" cy="124301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30EF662-8859-2B4C-B5D2-07B82D755BFC}"/>
              </a:ext>
            </a:extLst>
          </p:cNvPr>
          <p:cNvSpPr txBox="1"/>
          <p:nvPr/>
        </p:nvSpPr>
        <p:spPr>
          <a:xfrm>
            <a:off x="9825038" y="6249353"/>
            <a:ext cx="15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Obávaná budoucnost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EC907F-175B-3742-8E03-44E105B14A09}"/>
              </a:ext>
            </a:extLst>
          </p:cNvPr>
          <p:cNvSpPr txBox="1"/>
          <p:nvPr/>
        </p:nvSpPr>
        <p:spPr>
          <a:xfrm>
            <a:off x="10144124" y="2228850"/>
            <a:ext cx="170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Preferovaná budoucnost</a:t>
            </a:r>
          </a:p>
        </p:txBody>
      </p: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41FF261C-AA07-3E4C-943F-5D99FEB4F334}"/>
              </a:ext>
            </a:extLst>
          </p:cNvPr>
          <p:cNvCxnSpPr/>
          <p:nvPr/>
        </p:nvCxnSpPr>
        <p:spPr>
          <a:xfrm>
            <a:off x="6415088" y="3566518"/>
            <a:ext cx="3614737" cy="1791295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2914B98-DCD8-E443-9A56-3402C369E894}"/>
              </a:ext>
            </a:extLst>
          </p:cNvPr>
          <p:cNvSpPr txBox="1"/>
          <p:nvPr/>
        </p:nvSpPr>
        <p:spPr>
          <a:xfrm rot="1663987">
            <a:off x="7686676" y="41554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rizika</a:t>
            </a:r>
          </a:p>
        </p:txBody>
      </p:sp>
      <p:sp>
        <p:nvSpPr>
          <p:cNvPr id="18" name="Šrafovaná šipka vpravo 17">
            <a:extLst>
              <a:ext uri="{FF2B5EF4-FFF2-40B4-BE49-F238E27FC236}">
                <a16:creationId xmlns:a16="http://schemas.microsoft.com/office/drawing/2014/main" id="{F120A27D-0390-DB48-BDFD-45A99DA905AE}"/>
              </a:ext>
            </a:extLst>
          </p:cNvPr>
          <p:cNvSpPr/>
          <p:nvPr/>
        </p:nvSpPr>
        <p:spPr>
          <a:xfrm rot="19750906">
            <a:off x="720282" y="5038175"/>
            <a:ext cx="4457699" cy="67151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90F4CB6-B106-FF40-9E34-45506595BFDB}"/>
              </a:ext>
            </a:extLst>
          </p:cNvPr>
          <p:cNvSpPr txBox="1"/>
          <p:nvPr/>
        </p:nvSpPr>
        <p:spPr>
          <a:xfrm>
            <a:off x="92868" y="4791670"/>
            <a:ext cx="2300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Všechno co mi funguje, co znám, umím, čím se bavím</a:t>
            </a:r>
          </a:p>
        </p:txBody>
      </p: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0A2E10A0-DBDB-4E40-BDAD-F62F9592F832}"/>
              </a:ext>
            </a:extLst>
          </p:cNvPr>
          <p:cNvCxnSpPr/>
          <p:nvPr/>
        </p:nvCxnSpPr>
        <p:spPr>
          <a:xfrm>
            <a:off x="1857375" y="6572518"/>
            <a:ext cx="6543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39CD124-7727-CB4D-92E4-1E7A6F91E91E}"/>
              </a:ext>
            </a:extLst>
          </p:cNvPr>
          <p:cNvSpPr txBox="1"/>
          <p:nvPr/>
        </p:nvSpPr>
        <p:spPr>
          <a:xfrm>
            <a:off x="2023591" y="6294357"/>
            <a:ext cx="100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minulost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015C92C-653D-6A4B-A2E7-60D08334CED8}"/>
              </a:ext>
            </a:extLst>
          </p:cNvPr>
          <p:cNvSpPr txBox="1"/>
          <p:nvPr/>
        </p:nvSpPr>
        <p:spPr>
          <a:xfrm>
            <a:off x="4886325" y="6249353"/>
            <a:ext cx="12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současnost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D91B876-982A-4547-BE4B-FBFF32F9CB50}"/>
              </a:ext>
            </a:extLst>
          </p:cNvPr>
          <p:cNvSpPr txBox="1"/>
          <p:nvPr/>
        </p:nvSpPr>
        <p:spPr>
          <a:xfrm>
            <a:off x="8058150" y="6249353"/>
            <a:ext cx="129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budoucnost</a:t>
            </a:r>
          </a:p>
        </p:txBody>
      </p:sp>
      <p:sp>
        <p:nvSpPr>
          <p:cNvPr id="25" name="Pětiúhelník 24">
            <a:extLst>
              <a:ext uri="{FF2B5EF4-FFF2-40B4-BE49-F238E27FC236}">
                <a16:creationId xmlns:a16="http://schemas.microsoft.com/office/drawing/2014/main" id="{41AF272B-FAC5-C144-A046-3B7D90B63B6C}"/>
              </a:ext>
            </a:extLst>
          </p:cNvPr>
          <p:cNvSpPr/>
          <p:nvPr/>
        </p:nvSpPr>
        <p:spPr>
          <a:xfrm rot="20459790">
            <a:off x="6949431" y="2158875"/>
            <a:ext cx="2842307" cy="19708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A6958D1-CBAC-624C-B71E-7FE5EA1A1885}"/>
              </a:ext>
            </a:extLst>
          </p:cNvPr>
          <p:cNvSpPr txBox="1"/>
          <p:nvPr/>
        </p:nvSpPr>
        <p:spPr>
          <a:xfrm rot="20449699">
            <a:off x="7265336" y="1470649"/>
            <a:ext cx="17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Dlouhodobý plán</a:t>
            </a:r>
          </a:p>
        </p:txBody>
      </p:sp>
      <p:sp>
        <p:nvSpPr>
          <p:cNvPr id="27" name="Trojúhelník 26">
            <a:extLst>
              <a:ext uri="{FF2B5EF4-FFF2-40B4-BE49-F238E27FC236}">
                <a16:creationId xmlns:a16="http://schemas.microsoft.com/office/drawing/2014/main" id="{B8D3039D-F976-1149-B6D5-3B7FA0CFE495}"/>
              </a:ext>
            </a:extLst>
          </p:cNvPr>
          <p:cNvSpPr/>
          <p:nvPr/>
        </p:nvSpPr>
        <p:spPr>
          <a:xfrm rot="3816503">
            <a:off x="6335088" y="2340523"/>
            <a:ext cx="589665" cy="1002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rojúhelník 27">
            <a:extLst>
              <a:ext uri="{FF2B5EF4-FFF2-40B4-BE49-F238E27FC236}">
                <a16:creationId xmlns:a16="http://schemas.microsoft.com/office/drawing/2014/main" id="{7E4A46A0-0D59-784C-AD50-9B63D67D3333}"/>
              </a:ext>
            </a:extLst>
          </p:cNvPr>
          <p:cNvSpPr/>
          <p:nvPr/>
        </p:nvSpPr>
        <p:spPr>
          <a:xfrm rot="3816503">
            <a:off x="7674470" y="1952127"/>
            <a:ext cx="589665" cy="1002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31DD2C7-FE2B-E140-103A-F01C1B2AADF6}"/>
              </a:ext>
            </a:extLst>
          </p:cNvPr>
          <p:cNvSpPr txBox="1"/>
          <p:nvPr/>
        </p:nvSpPr>
        <p:spPr>
          <a:xfrm>
            <a:off x="3857297" y="451945"/>
            <a:ext cx="519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Transakční analýza, systemický přístup, </a:t>
            </a:r>
            <a:r>
              <a:rPr lang="cs-CZ" dirty="0" err="1"/>
              <a:t>narrativ</a:t>
            </a:r>
            <a:r>
              <a:rPr lang="cs-CZ" dirty="0"/>
              <a:t> života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E8B3D2A1-40F4-103A-0330-F595AF9FBB6A}"/>
                  </a:ext>
                </a:extLst>
              </p14:cNvPr>
              <p14:cNvContentPartPr/>
              <p14:nvPr/>
            </p14:nvContentPartPr>
            <p14:xfrm>
              <a:off x="-360" y="2009880"/>
              <a:ext cx="10994040" cy="40870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E8B3D2A1-40F4-103A-0330-F595AF9FBB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720" y="2000520"/>
                <a:ext cx="11012760" cy="41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40662F72-C5D0-F121-05E7-E9429AF3C8C4}"/>
                  </a:ext>
                </a:extLst>
              </p14:cNvPr>
              <p14:cNvContentPartPr/>
              <p14:nvPr/>
            </p14:nvContentPartPr>
            <p14:xfrm>
              <a:off x="9348480" y="372960"/>
              <a:ext cx="2652120" cy="319608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40662F72-C5D0-F121-05E7-E9429AF3C8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39120" y="363600"/>
                <a:ext cx="2670840" cy="32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3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7" grpId="0"/>
      <p:bldP spid="18" grpId="0" animBg="1"/>
      <p:bldP spid="19" grpId="0"/>
      <p:bldP spid="22" grpId="0"/>
      <p:bldP spid="23" grpId="0"/>
      <p:bldP spid="24" grpId="0"/>
      <p:bldP spid="24" grpId="1"/>
      <p:bldP spid="25" grpId="0" animBg="1"/>
      <p:bldP spid="26" grpId="0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29A7C-6FAF-EFF7-3607-41713E45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Wellbeing</a:t>
            </a:r>
            <a:r>
              <a:rPr lang="cs-CZ" dirty="0"/>
              <a:t> dětského světa a rodiny – hledání nových pohledů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C2AB2-1105-B464-03D0-3FA1A72E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Mikro</a:t>
            </a:r>
          </a:p>
          <a:p>
            <a:r>
              <a:rPr lang="cs-CZ" dirty="0" err="1"/>
              <a:t>Mezo</a:t>
            </a:r>
            <a:endParaRPr lang="cs-CZ" dirty="0"/>
          </a:p>
          <a:p>
            <a:r>
              <a:rPr lang="cs-CZ" dirty="0"/>
              <a:t>Makro</a:t>
            </a:r>
          </a:p>
          <a:p>
            <a:r>
              <a:rPr lang="cs-CZ" dirty="0"/>
              <a:t>Vnitřní život rodiny</a:t>
            </a:r>
          </a:p>
          <a:p>
            <a:r>
              <a:rPr lang="cs-CZ" dirty="0"/>
              <a:t>Fyzický svět</a:t>
            </a:r>
          </a:p>
          <a:p>
            <a:r>
              <a:rPr lang="cs-CZ" dirty="0"/>
              <a:t>Sociální</a:t>
            </a:r>
          </a:p>
          <a:p>
            <a:r>
              <a:rPr lang="cs-CZ" dirty="0"/>
              <a:t>Duchovní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Churche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4C73AF8-C09C-C055-3641-067A342FB167}"/>
                  </a:ext>
                </a:extLst>
              </p14:cNvPr>
              <p14:cNvContentPartPr/>
              <p14:nvPr/>
            </p14:nvContentPartPr>
            <p14:xfrm>
              <a:off x="2382480" y="1636920"/>
              <a:ext cx="8888040" cy="41958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4C73AF8-C09C-C055-3641-067A342FB1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3120" y="1627560"/>
                <a:ext cx="8906760" cy="421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995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8AA9D-97E3-FA07-C44F-98F17D9A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Náhled na situaci, subjektivní pohled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FCB09B-CE3C-D73B-55B0-80CA8D83A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Moje zkušenost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Má očekávání od rodiny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Vztahové vazby – kdo se mnou jedná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603B82A-C453-59C2-CE6E-9B95A93B0982}"/>
                  </a:ext>
                </a:extLst>
              </p14:cNvPr>
              <p14:cNvContentPartPr/>
              <p14:nvPr/>
            </p14:nvContentPartPr>
            <p14:xfrm>
              <a:off x="3294000" y="1686240"/>
              <a:ext cx="8406360" cy="42087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603B82A-C453-59C2-CE6E-9B95A93B09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4640" y="1676880"/>
                <a:ext cx="8425080" cy="42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644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8ED78-F716-CF95-7AF5-8F912830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Rodina a 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274AB6-77F1-22EE-4675-EB1B4A1FF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Úklid</a:t>
            </a:r>
          </a:p>
          <a:p>
            <a:endParaRPr lang="cs-CZ" dirty="0"/>
          </a:p>
          <a:p>
            <a:r>
              <a:rPr lang="cs-CZ" dirty="0"/>
              <a:t>Lednička</a:t>
            </a:r>
          </a:p>
          <a:p>
            <a:endParaRPr lang="cs-CZ" dirty="0"/>
          </a:p>
          <a:p>
            <a:r>
              <a:rPr lang="cs-CZ" dirty="0"/>
              <a:t>Byt – velikost</a:t>
            </a:r>
          </a:p>
          <a:p>
            <a:endParaRPr lang="cs-CZ" dirty="0"/>
          </a:p>
          <a:p>
            <a:r>
              <a:rPr lang="cs-CZ" dirty="0"/>
              <a:t>Co mi vadí, co nejsem ochoten tolerovat</a:t>
            </a:r>
          </a:p>
          <a:p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6CAB6A3-AF42-CCB0-76D4-69BB24EA0FB7}"/>
                  </a:ext>
                </a:extLst>
              </p14:cNvPr>
              <p14:cNvContentPartPr/>
              <p14:nvPr/>
            </p14:nvContentPartPr>
            <p14:xfrm>
              <a:off x="2268360" y="1049040"/>
              <a:ext cx="9235080" cy="54104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6CAB6A3-AF42-CCB0-76D4-69BB24EA0F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9000" y="1039680"/>
                <a:ext cx="9253800" cy="54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982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3783C-3B79-4474-2C11-2FDEE194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Můj pohled, mé emoce – práce ve skupině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97745F-5369-217C-A175-923EE56D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Zásadně ovlivňují mé vnímání situace</a:t>
            </a:r>
          </a:p>
          <a:p>
            <a:r>
              <a:rPr lang="cs-CZ" dirty="0"/>
              <a:t>Omezují celkové vnímání</a:t>
            </a:r>
          </a:p>
          <a:p>
            <a:r>
              <a:rPr lang="cs-CZ" dirty="0"/>
              <a:t>Upřednostňují částečné pohledy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77582FC2-38E2-1BBF-2B95-8478388A8F98}"/>
                  </a:ext>
                </a:extLst>
              </p14:cNvPr>
              <p14:cNvContentPartPr/>
              <p14:nvPr/>
            </p14:nvContentPartPr>
            <p14:xfrm>
              <a:off x="901080" y="1441080"/>
              <a:ext cx="11193480" cy="4556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77582FC2-38E2-1BBF-2B95-8478388A8F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720" y="1431720"/>
                <a:ext cx="11212200" cy="45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85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86D4E-51EB-8175-F023-E7443229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rodiny partnerů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3E378C-267D-B650-1136-51763755E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Matka </a:t>
            </a:r>
          </a:p>
          <a:p>
            <a:endParaRPr lang="cs-CZ" dirty="0"/>
          </a:p>
          <a:p>
            <a:r>
              <a:rPr lang="cs-CZ" dirty="0"/>
              <a:t>Otec</a:t>
            </a:r>
          </a:p>
          <a:p>
            <a:endParaRPr lang="cs-CZ" dirty="0"/>
          </a:p>
          <a:p>
            <a:r>
              <a:rPr lang="cs-CZ" dirty="0"/>
              <a:t>Sourozenci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6E0D1314-BD7E-78AF-4029-3A78EE837CA4}"/>
                  </a:ext>
                </a:extLst>
              </p14:cNvPr>
              <p14:cNvContentPartPr/>
              <p14:nvPr/>
            </p14:nvContentPartPr>
            <p14:xfrm>
              <a:off x="4946040" y="1339200"/>
              <a:ext cx="7101360" cy="36234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6E0D1314-BD7E-78AF-4029-3A78EE837C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6680" y="1329840"/>
                <a:ext cx="7120080" cy="36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90570BD-39E2-E97C-C434-4825E23BCF75}"/>
                  </a:ext>
                </a:extLst>
              </p14:cNvPr>
              <p14:cNvContentPartPr/>
              <p14:nvPr/>
            </p14:nvContentPartPr>
            <p14:xfrm>
              <a:off x="4931280" y="4341960"/>
              <a:ext cx="6551280" cy="1107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90570BD-39E2-E97C-C434-4825E23BCF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1920" y="4332600"/>
                <a:ext cx="6570000" cy="11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F704252D-00DA-5024-0C10-499699C5ADA9}"/>
                  </a:ext>
                </a:extLst>
              </p14:cNvPr>
              <p14:cNvContentPartPr/>
              <p14:nvPr/>
            </p14:nvContentPartPr>
            <p14:xfrm>
              <a:off x="1191240" y="4796280"/>
              <a:ext cx="10006560" cy="19659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F704252D-00DA-5024-0C10-499699C5AD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1880" y="4786920"/>
                <a:ext cx="10025280" cy="19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86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B7715-1B92-4B04-8AA3-2BFF346F6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Rodina+dítě+dětství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87E24D-F050-47C0-8B27-F66952908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95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5C9F9-7067-B8E0-369E-F5071488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D86E6C-FDCF-8EA0-60F9-9888FDF68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je popsat?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162D4D59-747C-B650-4ADC-9E82F89912C7}"/>
                  </a:ext>
                </a:extLst>
              </p14:cNvPr>
              <p14:cNvContentPartPr/>
              <p14:nvPr/>
            </p14:nvContentPartPr>
            <p14:xfrm>
              <a:off x="4998960" y="1103400"/>
              <a:ext cx="5623920" cy="20152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162D4D59-747C-B650-4ADC-9E82F89912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9600" y="1094040"/>
                <a:ext cx="5642640" cy="20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266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2650D-AEA8-F1CC-D1EE-64F53496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rodina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847BF3-5E7B-78B7-171F-49A99B620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Počet partnerství, manželství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54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ADA5E-8C6E-3EB3-87F8-F52D1670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dětství, jak mu rozumí rodiče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F59A1A-79A7-C983-6276-6B70A32D5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24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5838E-B17F-2FD6-DA5E-971A5D79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F991A-62E7-FAE4-59C5-B93D3B7E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rozumím vzdělávání</a:t>
            </a:r>
          </a:p>
          <a:p>
            <a:endParaRPr lang="cs-CZ" dirty="0"/>
          </a:p>
          <a:p>
            <a:r>
              <a:rPr lang="cs-CZ" dirty="0"/>
              <a:t>Svobodné vzdělávání</a:t>
            </a:r>
          </a:p>
          <a:p>
            <a:endParaRPr lang="cs-CZ" dirty="0"/>
          </a:p>
          <a:p>
            <a:r>
              <a:rPr lang="cs-CZ" dirty="0"/>
              <a:t>Školy a návazné instituce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18DC210-1EEF-B170-C5BF-8E7D4F233F86}"/>
                  </a:ext>
                </a:extLst>
              </p14:cNvPr>
              <p14:cNvContentPartPr/>
              <p14:nvPr/>
            </p14:nvContentPartPr>
            <p14:xfrm>
              <a:off x="1346400" y="4791960"/>
              <a:ext cx="6901560" cy="17402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C18DC210-1EEF-B170-C5BF-8E7D4F233F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7040" y="4782600"/>
                <a:ext cx="6920280" cy="17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880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2CFD-3140-C27A-315A-1C2080D2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Bydlení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4BB2B-C660-F3F0-D6D9-78AE3C0C4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Místo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Stav </a:t>
            </a:r>
          </a:p>
        </p:txBody>
      </p:sp>
    </p:spTree>
    <p:extLst>
      <p:ext uri="{BB962C8B-B14F-4D97-AF65-F5344CB8AC3E}">
        <p14:creationId xmlns:p14="http://schemas.microsoft.com/office/powerpoint/2010/main" val="3924896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79252-ABE7-E8E6-0A3A-9C830817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Zapojené organizace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5E30E-F17E-FCE1-BC6A-69739879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mám </a:t>
            </a:r>
            <a:r>
              <a:rPr lang="cs-CZ"/>
              <a:t>v nabídce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B02E3055-5F60-DCAB-8E76-AA96084EF10E}"/>
                  </a:ext>
                </a:extLst>
              </p14:cNvPr>
              <p14:cNvContentPartPr/>
              <p14:nvPr/>
            </p14:nvContentPartPr>
            <p14:xfrm>
              <a:off x="1472040" y="2631240"/>
              <a:ext cx="9182160" cy="13885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B02E3055-5F60-DCAB-8E76-AA96084EF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2680" y="2621880"/>
                <a:ext cx="9200880" cy="14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305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92AD4-A35D-4599-966C-85A1815A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2516A-5E69-4599-9542-662DC88BB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92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062F2-A74F-9496-9909-B16EBBA9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473/2012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2D95E7-C40C-5984-A671-5A6BA4FC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524"/>
            <a:ext cx="10515600" cy="466943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b="1" i="0" dirty="0">
                <a:solidFill>
                  <a:srgbClr val="FF8400"/>
                </a:solidFill>
                <a:effectLst/>
                <a:latin typeface="Arial" panose="020B0604020202020204" pitchFamily="34" charset="0"/>
              </a:rPr>
              <a:t>§ 1</a:t>
            </a:r>
          </a:p>
          <a:p>
            <a:pPr algn="l"/>
            <a:r>
              <a:rPr lang="cs-CZ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Zaměření a rozsah vyhodnocování situace dítěte a jeho rodiny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Vyhodnocování situace dítěte a jeho rodiny vychází z individuálního přístupu k dítěti, zahrnuje rozpoznání rizik, potřeb a ochranných činitelů a provádí se na základě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popisu příčin ohrožení dítěte a důvodů zahájení sociálně-právní ochrany,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vyhodnocení situace dítěte, které v návaznosti na příčiny ohrožení dítěte a důvody zahájení sociálně-právní ochrany podle písmene a) zahrnuje posouzení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zdraví a prospívání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schopnosti dítěte poznávat a učit se,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emočního vývoje a chování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rodinných a sociálních vztahů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sebepojetí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sociální prezentace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samostatnosti a sebeobsluhy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názoru dítěte a přání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dalších skutečností nezbytných pro hodnocení situace dítěte v konkrétním případě,</a:t>
            </a:r>
          </a:p>
          <a:p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40FF976C-2C57-95B0-7FD4-32BE036D37EF}"/>
                  </a:ext>
                </a:extLst>
              </p14:cNvPr>
              <p14:cNvContentPartPr/>
              <p14:nvPr/>
            </p14:nvContentPartPr>
            <p14:xfrm>
              <a:off x="616320" y="429840"/>
              <a:ext cx="5810400" cy="12538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0FF976C-2C57-95B0-7FD4-32BE036D37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60" y="420480"/>
                <a:ext cx="5829120" cy="12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7459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BE1C15-CA6A-BF97-C2F2-79867F361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5"/>
            <a:ext cx="10515600" cy="596689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vyhodnocení situace rodiny, které v návaznosti na příčiny ohrožení dítěte a důvody zahájení sociálně-právní ochrany podle písmene a) zahrnuje posouzení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zajištění péče o dítě,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zajištění bezpečí a ochrany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citové vřelosti vůči dítěti,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podnětů a stimulace rozvoje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hranic chování dítěte a jeho výchovného vedení,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stability situace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dalších skutečností nezbytných pro hodnocení situace rodiny v konkrétním případě,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vyhodnocení širšího prostředí dítěte, které v návaznosti na příčiny ohrožení dítěte a důvody zahájení sociálně-právní ochrany podle písmene a) zahrnuje posouzení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rodinné historie a fungování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širší rodiny a komunity,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bydlení dítěte a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zaměstnání rodičů, dítěte a dalších členů rodinné domácnosti,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finanční situace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sociálního začlenění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občanské vybavenosti v místě bydliště dítěte a rodiny, spočívající v zajištění a dostupnosti zdravotních a sociálních služeb, škol a školských zařízení, dalších zařízení a služeb určených pro děti, veřejné dopravy a veřejné správy,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dalších skutečností nezbytných pro hodnocení širšího prostředí dítěte v konkrétním případě,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souhrnné analýzy posuzovaných oblastí uvedených pod písmeny a) až d).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07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3BF17-0447-4C4B-A590-19E0B57D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Sendvičová rodina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F347C05-7A7B-4432-90EB-00F59D17B3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BC9B5F2D-666A-0FBF-A4D3-69C25D724BD8}"/>
                  </a:ext>
                </a:extLst>
              </p14:cNvPr>
              <p14:cNvContentPartPr/>
              <p14:nvPr/>
            </p14:nvContentPartPr>
            <p14:xfrm>
              <a:off x="793080" y="423000"/>
              <a:ext cx="2151360" cy="5356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BC9B5F2D-666A-0FBF-A4D3-69C25D724B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720" y="413640"/>
                <a:ext cx="2170080" cy="5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36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2600" dirty="0"/>
              <a:t>Typy rodinných politik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6690" y="1088137"/>
            <a:ext cx="6180082" cy="38010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V zásadě rozděluje rodinné politiky na dvě kategorie:</a:t>
            </a:r>
          </a:p>
          <a:p>
            <a:pPr lvl="0"/>
            <a:r>
              <a:rPr lang="cs-CZ" sz="2000" dirty="0">
                <a:solidFill>
                  <a:srgbClr val="FF0000"/>
                </a:solidFill>
              </a:rPr>
              <a:t>Model zaměřený na rodinu jako celek, který má za cíl stabilitu rodiny a podporu jejich základních funkcí.</a:t>
            </a:r>
          </a:p>
          <a:p>
            <a:pPr lvl="0"/>
            <a:r>
              <a:rPr lang="cs-CZ" sz="2000" dirty="0">
                <a:solidFill>
                  <a:srgbClr val="FF0000"/>
                </a:solidFill>
              </a:rPr>
              <a:t>Model zaměřený na zabezpečení potřeb a práv jednotlivých členů rodiny, podpora jejich individuálních potřeb a nároků. Saturace těchto potřeb má zajistit stabilitu rodiny.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GABURA, Ján. </a:t>
            </a:r>
            <a:r>
              <a:rPr lang="cs-CZ" sz="2000" i="1" dirty="0" err="1">
                <a:solidFill>
                  <a:srgbClr val="FF0000"/>
                </a:solidFill>
              </a:rPr>
              <a:t>Teória</a:t>
            </a:r>
            <a:r>
              <a:rPr lang="cs-CZ" sz="2000" i="1" dirty="0">
                <a:solidFill>
                  <a:srgbClr val="FF0000"/>
                </a:solidFill>
              </a:rPr>
              <a:t> rodiny a proces práce s rodinou</a:t>
            </a:r>
            <a:r>
              <a:rPr lang="cs-CZ" sz="2000" dirty="0">
                <a:solidFill>
                  <a:srgbClr val="FF0000"/>
                </a:solidFill>
              </a:rPr>
              <a:t>. 1. Bratislava: IRIS, 2012. ISBN 9788089256952.</a:t>
            </a: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- Česká cesta - porodnost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67EBDBC2-C2D3-0F8D-535B-911338E1DB89}"/>
                  </a:ext>
                </a:extLst>
              </p14:cNvPr>
              <p14:cNvContentPartPr/>
              <p14:nvPr/>
            </p14:nvContentPartPr>
            <p14:xfrm>
              <a:off x="1667520" y="1129320"/>
              <a:ext cx="7043760" cy="5132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67EBDBC2-C2D3-0F8D-535B-911338E1DB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8160" y="1119960"/>
                <a:ext cx="7062480" cy="51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665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2C7D2-ED08-4EC8-815B-8D61170CE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Sendvičová rodina – pečující o postižené dítě nebo seniora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614BE5-822B-4F76-B35F-AE449B387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Dětství dětí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Rodičovství rodičů</a:t>
            </a:r>
          </a:p>
        </p:txBody>
      </p:sp>
    </p:spTree>
    <p:extLst>
      <p:ext uri="{BB962C8B-B14F-4D97-AF65-F5344CB8AC3E}">
        <p14:creationId xmlns:p14="http://schemas.microsoft.com/office/powerpoint/2010/main" val="3433958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3FBD1-C068-9B37-7E5D-D632120D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Pečující potenciál?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26CF52-95C2-9313-02FC-93A7DF4F16E1}"/>
              </a:ext>
            </a:extLst>
          </p:cNvPr>
          <p:cNvSpPr txBox="1"/>
          <p:nvPr/>
        </p:nvSpPr>
        <p:spPr>
          <a:xfrm>
            <a:off x="4619501" y="3816628"/>
            <a:ext cx="174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Pečujíc potenciál rodiny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60558E-32FC-A683-386E-B6AC91140BC2}"/>
              </a:ext>
            </a:extLst>
          </p:cNvPr>
          <p:cNvSpPr txBox="1"/>
          <p:nvPr/>
        </p:nvSpPr>
        <p:spPr>
          <a:xfrm>
            <a:off x="7712242" y="2538663"/>
            <a:ext cx="169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 rodiny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D21DD3-ABEC-099A-E35E-0EDE73FCD7DD}"/>
              </a:ext>
            </a:extLst>
          </p:cNvPr>
          <p:cNvSpPr txBox="1"/>
          <p:nvPr/>
        </p:nvSpPr>
        <p:spPr>
          <a:xfrm>
            <a:off x="8386011" y="2033337"/>
            <a:ext cx="118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sourozenci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8E61D2-B233-9DFE-6994-8B12514D285D}"/>
              </a:ext>
            </a:extLst>
          </p:cNvPr>
          <p:cNvSpPr txBox="1"/>
          <p:nvPr/>
        </p:nvSpPr>
        <p:spPr>
          <a:xfrm>
            <a:off x="9950116" y="3188368"/>
            <a:ext cx="215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Vztahové pole rodičů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45BA9A-3946-7475-C06E-F613C1A986B0}"/>
              </a:ext>
            </a:extLst>
          </p:cNvPr>
          <p:cNvSpPr txBox="1"/>
          <p:nvPr/>
        </p:nvSpPr>
        <p:spPr>
          <a:xfrm>
            <a:off x="8686800" y="4042611"/>
            <a:ext cx="20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mohou pečovat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F67533-492D-227E-F873-6F3E0F8C4009}"/>
              </a:ext>
            </a:extLst>
          </p:cNvPr>
          <p:cNvSpPr txBox="1"/>
          <p:nvPr/>
        </p:nvSpPr>
        <p:spPr>
          <a:xfrm>
            <a:off x="7098632" y="3557700"/>
            <a:ext cx="24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Kdo a kdy může pečovat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B20BB4D-C8D2-8A14-5E63-BF1EDC34C3B6}"/>
              </a:ext>
            </a:extLst>
          </p:cNvPr>
          <p:cNvGrpSpPr/>
          <p:nvPr/>
        </p:nvGrpSpPr>
        <p:grpSpPr>
          <a:xfrm>
            <a:off x="5968554" y="2773914"/>
            <a:ext cx="1747440" cy="1000080"/>
            <a:chOff x="5968554" y="2773914"/>
            <a:chExt cx="1747440" cy="10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B6A42BE1-B739-B6D1-0E4E-D24DB804530A}"/>
                    </a:ext>
                  </a:extLst>
                </p14:cNvPr>
                <p14:cNvContentPartPr/>
                <p14:nvPr/>
              </p14:nvContentPartPr>
              <p14:xfrm>
                <a:off x="5968554" y="3773634"/>
                <a:ext cx="360" cy="36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B6A42BE1-B739-B6D1-0E4E-D24DB80453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59914" y="37649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04038DF5-9174-1E67-3714-0B1A0C3969F3}"/>
                    </a:ext>
                  </a:extLst>
                </p14:cNvPr>
                <p14:cNvContentPartPr/>
                <p14:nvPr/>
              </p14:nvContentPartPr>
              <p14:xfrm>
                <a:off x="5968554" y="2773914"/>
                <a:ext cx="1747440" cy="100008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04038DF5-9174-1E67-3714-0B1A0C3969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59914" y="2764914"/>
                  <a:ext cx="1765080" cy="10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44EA937B-40B9-0E28-460B-EC491F599417}"/>
                  </a:ext>
                </a:extLst>
              </p14:cNvPr>
              <p14:cNvContentPartPr/>
              <p14:nvPr/>
            </p14:nvContentPartPr>
            <p14:xfrm>
              <a:off x="8790954" y="2355234"/>
              <a:ext cx="16200" cy="2296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44EA937B-40B9-0E28-460B-EC491F5994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81954" y="2346594"/>
                <a:ext cx="3384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Skupina 17">
            <a:extLst>
              <a:ext uri="{FF2B5EF4-FFF2-40B4-BE49-F238E27FC236}">
                <a16:creationId xmlns:a16="http://schemas.microsoft.com/office/drawing/2014/main" id="{416A4249-54DF-CF00-3DAD-12082F3CD79E}"/>
              </a:ext>
            </a:extLst>
          </p:cNvPr>
          <p:cNvGrpSpPr/>
          <p:nvPr/>
        </p:nvGrpSpPr>
        <p:grpSpPr>
          <a:xfrm>
            <a:off x="8069154" y="2913234"/>
            <a:ext cx="2015640" cy="1195920"/>
            <a:chOff x="8069154" y="2913234"/>
            <a:chExt cx="2015640" cy="11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8086CDA2-5FBC-ACBC-6720-5A2BA6C98D7D}"/>
                    </a:ext>
                  </a:extLst>
                </p14:cNvPr>
                <p14:cNvContentPartPr/>
                <p14:nvPr/>
              </p14:nvContentPartPr>
              <p14:xfrm>
                <a:off x="9306474" y="2916114"/>
                <a:ext cx="778320" cy="51336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8086CDA2-5FBC-ACBC-6720-5A2BA6C98D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97834" y="2907474"/>
                  <a:ext cx="7959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4C28C433-5952-3195-9678-456A754D3C3A}"/>
                    </a:ext>
                  </a:extLst>
                </p14:cNvPr>
                <p14:cNvContentPartPr/>
                <p14:nvPr/>
              </p14:nvContentPartPr>
              <p14:xfrm>
                <a:off x="9054114" y="2957514"/>
                <a:ext cx="960840" cy="115164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4C28C433-5952-3195-9678-456A754D3C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45474" y="2948874"/>
                  <a:ext cx="978480" cy="11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1F38F6DF-B1F4-8D88-5982-4F934FA0C38D}"/>
                    </a:ext>
                  </a:extLst>
                </p14:cNvPr>
                <p14:cNvContentPartPr/>
                <p14:nvPr/>
              </p14:nvContentPartPr>
              <p14:xfrm>
                <a:off x="8069154" y="2913234"/>
                <a:ext cx="338400" cy="73008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1F38F6DF-B1F4-8D88-5982-4F934FA0C3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60154" y="2904594"/>
                  <a:ext cx="356040" cy="747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0EE230A-DC3A-8629-7DAF-34A6605DCB1C}"/>
              </a:ext>
            </a:extLst>
          </p:cNvPr>
          <p:cNvSpPr txBox="1"/>
          <p:nvPr/>
        </p:nvSpPr>
        <p:spPr>
          <a:xfrm>
            <a:off x="7543800" y="5245768"/>
            <a:ext cx="183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Rodiny pečujícího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95493F94-82A9-5B20-3A81-EA02298FF4FC}"/>
                  </a:ext>
                </a:extLst>
              </p14:cNvPr>
              <p14:cNvContentPartPr/>
              <p14:nvPr/>
            </p14:nvContentPartPr>
            <p14:xfrm>
              <a:off x="5781714" y="4369794"/>
              <a:ext cx="1852560" cy="75708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95493F94-82A9-5B20-3A81-EA02298FF4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3074" y="4361154"/>
                <a:ext cx="1870200" cy="7747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035D50-8D9C-BB36-D347-F7190904D1C4}"/>
              </a:ext>
            </a:extLst>
          </p:cNvPr>
          <p:cNvSpPr txBox="1"/>
          <p:nvPr/>
        </p:nvSpPr>
        <p:spPr>
          <a:xfrm>
            <a:off x="1179095" y="2957514"/>
            <a:ext cx="250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 sociálního pole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42DA2782-7403-D1C7-F1BD-5D392F343720}"/>
                  </a:ext>
                </a:extLst>
              </p14:cNvPr>
              <p14:cNvContentPartPr/>
              <p14:nvPr/>
            </p14:nvContentPartPr>
            <p14:xfrm>
              <a:off x="3486714" y="3470874"/>
              <a:ext cx="1133280" cy="48240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42DA2782-7403-D1C7-F1BD-5D392F3437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7714" y="3462234"/>
                <a:ext cx="1150920" cy="50004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82751FFC-146C-060B-C545-C2C2C8932685}"/>
              </a:ext>
            </a:extLst>
          </p:cNvPr>
          <p:cNvSpPr txBox="1"/>
          <p:nvPr/>
        </p:nvSpPr>
        <p:spPr>
          <a:xfrm>
            <a:off x="9537505" y="5005137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to udělá s domácností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5BF14BC-E03F-310F-972C-E991FA21C1C9}"/>
              </a:ext>
            </a:extLst>
          </p:cNvPr>
          <p:cNvSpPr txBox="1"/>
          <p:nvPr/>
        </p:nvSpPr>
        <p:spPr>
          <a:xfrm>
            <a:off x="7712242" y="5769875"/>
            <a:ext cx="4692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Zkusili to?, dopady:</a:t>
            </a:r>
          </a:p>
          <a:p>
            <a:r>
              <a:rPr lang="cs-CZ" dirty="0"/>
              <a:t>Finance, partnerství, rodičovství,</a:t>
            </a:r>
          </a:p>
          <a:p>
            <a:r>
              <a:rPr lang="cs-CZ" dirty="0"/>
              <a:t>Dětství, sociální </a:t>
            </a:r>
            <a:r>
              <a:rPr lang="cs-CZ" dirty="0" err="1"/>
              <a:t>život,bezpečí</a:t>
            </a:r>
            <a:r>
              <a:rPr lang="cs-CZ" dirty="0"/>
              <a:t>, psychická pohoda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79818F-F61E-5C68-AA57-87D5A3DD3E32}"/>
              </a:ext>
            </a:extLst>
          </p:cNvPr>
          <p:cNvSpPr txBox="1"/>
          <p:nvPr/>
        </p:nvSpPr>
        <p:spPr>
          <a:xfrm>
            <a:off x="5185611" y="5859380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Děti a dětství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03C9E24-C294-A87B-7F6D-C35A61FF7F87}"/>
              </a:ext>
            </a:extLst>
          </p:cNvPr>
          <p:cNvSpPr txBox="1"/>
          <p:nvPr/>
        </p:nvSpPr>
        <p:spPr>
          <a:xfrm>
            <a:off x="4979141" y="5150544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Partnerství tady teď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8C2FE4A0-78C9-ED83-BAC6-E5F2F2A74BDB}"/>
                  </a:ext>
                </a:extLst>
              </p14:cNvPr>
              <p14:cNvContentPartPr/>
              <p14:nvPr/>
            </p14:nvContentPartPr>
            <p14:xfrm>
              <a:off x="9271914" y="5233434"/>
              <a:ext cx="266040" cy="8532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8C2FE4A0-78C9-ED83-BAC6-E5F2F2A74BD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62914" y="5224794"/>
                <a:ext cx="2836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E721E827-3A30-E076-7595-3E03025DB1A9}"/>
                  </a:ext>
                </a:extLst>
              </p14:cNvPr>
              <p14:cNvContentPartPr/>
              <p14:nvPr/>
            </p14:nvContentPartPr>
            <p14:xfrm>
              <a:off x="9298554" y="5653914"/>
              <a:ext cx="411480" cy="27000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E721E827-3A30-E076-7595-3E03025DB1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89914" y="5645274"/>
                <a:ext cx="42912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Skupina 30">
            <a:extLst>
              <a:ext uri="{FF2B5EF4-FFF2-40B4-BE49-F238E27FC236}">
                <a16:creationId xmlns:a16="http://schemas.microsoft.com/office/drawing/2014/main" id="{E9EE98F8-18DB-E7EF-BEB9-646A7DD26770}"/>
              </a:ext>
            </a:extLst>
          </p:cNvPr>
          <p:cNvGrpSpPr/>
          <p:nvPr/>
        </p:nvGrpSpPr>
        <p:grpSpPr>
          <a:xfrm>
            <a:off x="6630594" y="5359434"/>
            <a:ext cx="997560" cy="822960"/>
            <a:chOff x="6630594" y="5359434"/>
            <a:chExt cx="99756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B9CC0C6E-C080-4EE6-B902-87249A79E821}"/>
                    </a:ext>
                  </a:extLst>
                </p14:cNvPr>
                <p14:cNvContentPartPr/>
                <p14:nvPr/>
              </p14:nvContentPartPr>
              <p14:xfrm>
                <a:off x="6630594" y="5513514"/>
                <a:ext cx="997560" cy="66888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B9CC0C6E-C080-4EE6-B902-87249A79E8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21594" y="5504514"/>
                  <a:ext cx="101520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053A9F92-ACE1-662F-7B28-D37BE54E3C0A}"/>
                    </a:ext>
                  </a:extLst>
                </p14:cNvPr>
                <p14:cNvContentPartPr/>
                <p14:nvPr/>
              </p14:nvContentPartPr>
              <p14:xfrm>
                <a:off x="6932994" y="5359434"/>
                <a:ext cx="626040" cy="1422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053A9F92-ACE1-662F-7B28-D37BE54E3C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24354" y="5350434"/>
                  <a:ext cx="64368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87F5294-A941-6A83-565A-83581BEC3F62}"/>
                  </a:ext>
                </a:extLst>
              </p14:cNvPr>
              <p14:cNvContentPartPr/>
              <p14:nvPr/>
            </p14:nvContentPartPr>
            <p14:xfrm>
              <a:off x="6259794" y="6443754"/>
              <a:ext cx="360" cy="36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87F5294-A941-6A83-565A-83581BEC3F6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794" y="643511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ovéPole 33">
            <a:extLst>
              <a:ext uri="{FF2B5EF4-FFF2-40B4-BE49-F238E27FC236}">
                <a16:creationId xmlns:a16="http://schemas.microsoft.com/office/drawing/2014/main" id="{4E91CB04-C608-F0C8-32DD-F1351528590A}"/>
              </a:ext>
            </a:extLst>
          </p:cNvPr>
          <p:cNvSpPr txBox="1"/>
          <p:nvPr/>
        </p:nvSpPr>
        <p:spPr>
          <a:xfrm>
            <a:off x="2929964" y="1981663"/>
            <a:ext cx="2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bydlí – je možná změna?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2A4C01D-D1D5-E3B4-1E9B-3CC85F3D98F9}"/>
              </a:ext>
            </a:extLst>
          </p:cNvPr>
          <p:cNvSpPr txBox="1"/>
          <p:nvPr/>
        </p:nvSpPr>
        <p:spPr>
          <a:xfrm>
            <a:off x="2033337" y="436979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obec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847FD05-6D48-83F0-BAFF-EC9A130943C7}"/>
              </a:ext>
            </a:extLst>
          </p:cNvPr>
          <p:cNvSpPr txBox="1"/>
          <p:nvPr/>
        </p:nvSpPr>
        <p:spPr>
          <a:xfrm>
            <a:off x="275032" y="2444154"/>
            <a:ext cx="21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Svépomocná skupina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7BCD06DB-B522-C04F-F5DC-77A75C2E736A}"/>
                  </a:ext>
                </a:extLst>
              </p14:cNvPr>
              <p14:cNvContentPartPr/>
              <p14:nvPr/>
            </p14:nvContentPartPr>
            <p14:xfrm>
              <a:off x="3443874" y="2457834"/>
              <a:ext cx="152280" cy="51804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7BCD06DB-B522-C04F-F5DC-77A75C2E736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34874" y="2448834"/>
                <a:ext cx="16992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738A77C2-26E7-E5D2-2B35-50BCC1179A8E}"/>
                  </a:ext>
                </a:extLst>
              </p14:cNvPr>
              <p14:cNvContentPartPr/>
              <p14:nvPr/>
            </p14:nvContentPartPr>
            <p14:xfrm>
              <a:off x="2646474" y="3556194"/>
              <a:ext cx="302760" cy="911160"/>
            </p14:xfrm>
          </p:contentPart>
        </mc:Choice>
        <mc:Fallback xmlns=""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738A77C2-26E7-E5D2-2B35-50BCC1179A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37834" y="3547554"/>
                <a:ext cx="32040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FC6D332E-B00C-C3B5-1C44-2F727DE40766}"/>
                  </a:ext>
                </a:extLst>
              </p14:cNvPr>
              <p14:cNvContentPartPr/>
              <p14:nvPr/>
            </p14:nvContentPartPr>
            <p14:xfrm>
              <a:off x="1630554" y="2824674"/>
              <a:ext cx="144360" cy="19152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FC6D332E-B00C-C3B5-1C44-2F727DE407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21914" y="2815674"/>
                <a:ext cx="1620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14:cNvPr>
              <p14:cNvContentPartPr/>
              <p14:nvPr/>
            </p14:nvContentPartPr>
            <p14:xfrm>
              <a:off x="1247514" y="5636634"/>
              <a:ext cx="360" cy="36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38874" y="56276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ovéPole 40">
            <a:extLst>
              <a:ext uri="{FF2B5EF4-FFF2-40B4-BE49-F238E27FC236}">
                <a16:creationId xmlns:a16="http://schemas.microsoft.com/office/drawing/2014/main" id="{5DEA0722-E25B-FBC8-B7B0-3F8CE277AD7E}"/>
              </a:ext>
            </a:extLst>
          </p:cNvPr>
          <p:cNvSpPr txBox="1"/>
          <p:nvPr/>
        </p:nvSpPr>
        <p:spPr>
          <a:xfrm>
            <a:off x="554167" y="4000462"/>
            <a:ext cx="118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organizace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9D3AD30A-A0C9-E259-083F-16804FA9CE48}"/>
              </a:ext>
            </a:extLst>
          </p:cNvPr>
          <p:cNvGrpSpPr/>
          <p:nvPr/>
        </p:nvGrpSpPr>
        <p:grpSpPr>
          <a:xfrm>
            <a:off x="1494114" y="3464185"/>
            <a:ext cx="488520" cy="538560"/>
            <a:chOff x="1494114" y="3464185"/>
            <a:chExt cx="48852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539E4E70-49A4-D57F-2A5C-4C6D38AB0041}"/>
                    </a:ext>
                  </a:extLst>
                </p14:cNvPr>
                <p14:cNvContentPartPr/>
                <p14:nvPr/>
              </p14:nvContentPartPr>
              <p14:xfrm>
                <a:off x="1982274" y="3464185"/>
                <a:ext cx="360" cy="36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539E4E70-49A4-D57F-2A5C-4C6D38AB00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73634" y="34555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5CE151F1-B8CD-5FF8-5B1E-D7FBC7DE36DF}"/>
                    </a:ext>
                  </a:extLst>
                </p14:cNvPr>
                <p14:cNvContentPartPr/>
                <p14:nvPr/>
              </p14:nvContentPartPr>
              <p14:xfrm>
                <a:off x="1494114" y="3464185"/>
                <a:ext cx="488520" cy="53856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5CE151F1-B8CD-5FF8-5B1E-D7FBC7DE36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5474" y="3455545"/>
                  <a:ext cx="506160" cy="55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22CE7127-6A82-D6DC-C355-2058ECC2141D}"/>
                  </a:ext>
                </a:extLst>
              </p14:cNvPr>
              <p14:cNvContentPartPr/>
              <p14:nvPr/>
            </p14:nvContentPartPr>
            <p14:xfrm>
              <a:off x="1009800" y="595800"/>
              <a:ext cx="9602280" cy="5879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22CE7127-6A82-D6DC-C355-2058ECC2141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00440" y="586440"/>
                <a:ext cx="9621000" cy="58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279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C3403-A441-4AB4-8297-F5855D19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Sešívaná rodina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8B052-4C41-4154-8504-3AF360421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Partneři rozvedení v novém vztahu</a:t>
            </a:r>
          </a:p>
        </p:txBody>
      </p:sp>
    </p:spTree>
    <p:extLst>
      <p:ext uri="{BB962C8B-B14F-4D97-AF65-F5344CB8AC3E}">
        <p14:creationId xmlns:p14="http://schemas.microsoft.com/office/powerpoint/2010/main" val="1652085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F41C5-AF8B-2C77-AA8F-45211226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dělení rodin</a:t>
            </a:r>
          </a:p>
        </p:txBody>
      </p:sp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3B93C5B7-23B3-C5ED-DBF8-B418FB780D8E}"/>
              </a:ext>
            </a:extLst>
          </p:cNvPr>
          <p:cNvSpPr/>
          <p:nvPr/>
        </p:nvSpPr>
        <p:spPr>
          <a:xfrm>
            <a:off x="5041232" y="1828800"/>
            <a:ext cx="2370221" cy="9745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Multiproblémová</a:t>
            </a:r>
            <a:r>
              <a:rPr lang="cs-CZ" dirty="0"/>
              <a:t> rodina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1065B287-4235-0927-CF48-F3FCAC48CC75}"/>
              </a:ext>
            </a:extLst>
          </p:cNvPr>
          <p:cNvSpPr/>
          <p:nvPr/>
        </p:nvSpPr>
        <p:spPr>
          <a:xfrm>
            <a:off x="2430379" y="3429000"/>
            <a:ext cx="1937084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Rodina neúplná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477ABA2B-BB2B-05C3-8FCC-EA71A40E6A19}"/>
              </a:ext>
            </a:extLst>
          </p:cNvPr>
          <p:cNvSpPr/>
          <p:nvPr/>
        </p:nvSpPr>
        <p:spPr>
          <a:xfrm>
            <a:off x="8141369" y="3429000"/>
            <a:ext cx="1937084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Rodina úplná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44E231D-232C-E2ED-C715-D2103D8B5318}"/>
              </a:ext>
            </a:extLst>
          </p:cNvPr>
          <p:cNvSpPr/>
          <p:nvPr/>
        </p:nvSpPr>
        <p:spPr>
          <a:xfrm>
            <a:off x="838200" y="5113421"/>
            <a:ext cx="1965158" cy="8783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 a více dětí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C1CCDD-7480-65AD-87DA-411C4B075A03}"/>
              </a:ext>
            </a:extLst>
          </p:cNvPr>
          <p:cNvSpPr/>
          <p:nvPr/>
        </p:nvSpPr>
        <p:spPr>
          <a:xfrm>
            <a:off x="6912141" y="5113420"/>
            <a:ext cx="1965158" cy="8783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 a více dětí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7BAF0-5A49-0070-1E93-44C5D94D8ACA}"/>
              </a:ext>
            </a:extLst>
          </p:cNvPr>
          <p:cNvSpPr/>
          <p:nvPr/>
        </p:nvSpPr>
        <p:spPr>
          <a:xfrm>
            <a:off x="4058653" y="5113420"/>
            <a:ext cx="1965158" cy="8783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1-2 děti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84BA842-BFD1-C60B-350E-D13BD2EBFAC9}"/>
              </a:ext>
            </a:extLst>
          </p:cNvPr>
          <p:cNvSpPr/>
          <p:nvPr/>
        </p:nvSpPr>
        <p:spPr>
          <a:xfrm>
            <a:off x="9773652" y="5113420"/>
            <a:ext cx="1965158" cy="8783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1-2 děti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1F53A99-5BD1-B6C3-AFB3-914DE4975366}"/>
              </a:ext>
            </a:extLst>
          </p:cNvPr>
          <p:cNvCxnSpPr/>
          <p:nvPr/>
        </p:nvCxnSpPr>
        <p:spPr>
          <a:xfrm>
            <a:off x="3729789" y="3068053"/>
            <a:ext cx="5147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313EC70-D5B6-46CB-28C3-956E8A3B4B09}"/>
              </a:ext>
            </a:extLst>
          </p:cNvPr>
          <p:cNvCxnSpPr>
            <a:cxnSpLocks/>
          </p:cNvCxnSpPr>
          <p:nvPr/>
        </p:nvCxnSpPr>
        <p:spPr>
          <a:xfrm>
            <a:off x="1487905" y="4676274"/>
            <a:ext cx="3553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C041C8C-F3DE-011C-C1F8-11CE6571365B}"/>
              </a:ext>
            </a:extLst>
          </p:cNvPr>
          <p:cNvCxnSpPr>
            <a:cxnSpLocks/>
          </p:cNvCxnSpPr>
          <p:nvPr/>
        </p:nvCxnSpPr>
        <p:spPr>
          <a:xfrm>
            <a:off x="7736305" y="4648201"/>
            <a:ext cx="3158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B3742E95-C332-EEAD-AED1-4A034AB10D59}"/>
              </a:ext>
            </a:extLst>
          </p:cNvPr>
          <p:cNvCxnSpPr>
            <a:stCxn id="4" idx="2"/>
          </p:cNvCxnSpPr>
          <p:nvPr/>
        </p:nvCxnSpPr>
        <p:spPr>
          <a:xfrm flipH="1">
            <a:off x="6226342" y="2803358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36F9A916-122F-F20B-744D-E2804B493A83}"/>
              </a:ext>
            </a:extLst>
          </p:cNvPr>
          <p:cNvCxnSpPr/>
          <p:nvPr/>
        </p:nvCxnSpPr>
        <p:spPr>
          <a:xfrm flipH="1">
            <a:off x="3729788" y="3051133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6408CE6-E5B2-BC0A-98CF-80885190DC4E}"/>
              </a:ext>
            </a:extLst>
          </p:cNvPr>
          <p:cNvCxnSpPr/>
          <p:nvPr/>
        </p:nvCxnSpPr>
        <p:spPr>
          <a:xfrm flipH="1">
            <a:off x="8877298" y="3015039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8D6788F-8109-97E5-1C92-7AA5CAEB340F}"/>
              </a:ext>
            </a:extLst>
          </p:cNvPr>
          <p:cNvCxnSpPr>
            <a:cxnSpLocks/>
          </p:cNvCxnSpPr>
          <p:nvPr/>
        </p:nvCxnSpPr>
        <p:spPr>
          <a:xfrm flipV="1">
            <a:off x="3398921" y="4160673"/>
            <a:ext cx="0" cy="51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D1110B48-9FCF-DCD5-D4DB-C113CC2C6BEF}"/>
              </a:ext>
            </a:extLst>
          </p:cNvPr>
          <p:cNvCxnSpPr>
            <a:cxnSpLocks/>
          </p:cNvCxnSpPr>
          <p:nvPr/>
        </p:nvCxnSpPr>
        <p:spPr>
          <a:xfrm>
            <a:off x="9109911" y="4188744"/>
            <a:ext cx="0" cy="459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FE218BC-3D9A-8F69-295B-DE7616356004}"/>
              </a:ext>
            </a:extLst>
          </p:cNvPr>
          <p:cNvCxnSpPr/>
          <p:nvPr/>
        </p:nvCxnSpPr>
        <p:spPr>
          <a:xfrm flipH="1">
            <a:off x="1487905" y="4676274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7B3E70C-E40C-D8CA-9DB0-9630763C741C}"/>
              </a:ext>
            </a:extLst>
          </p:cNvPr>
          <p:cNvCxnSpPr>
            <a:cxnSpLocks/>
          </p:cNvCxnSpPr>
          <p:nvPr/>
        </p:nvCxnSpPr>
        <p:spPr>
          <a:xfrm flipV="1">
            <a:off x="5041232" y="4648201"/>
            <a:ext cx="0" cy="31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15A423C-7CA3-9C22-79EB-5974D0D69095}"/>
              </a:ext>
            </a:extLst>
          </p:cNvPr>
          <p:cNvCxnSpPr/>
          <p:nvPr/>
        </p:nvCxnSpPr>
        <p:spPr>
          <a:xfrm flipH="1">
            <a:off x="7728279" y="4616116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B3D1EEAC-8C27-413D-160C-EED9DBD796B9}"/>
              </a:ext>
            </a:extLst>
          </p:cNvPr>
          <p:cNvCxnSpPr/>
          <p:nvPr/>
        </p:nvCxnSpPr>
        <p:spPr>
          <a:xfrm flipH="1">
            <a:off x="10886569" y="4635291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54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890ABC4B-F0F3-3A1F-7026-51104E863016}"/>
              </a:ext>
            </a:extLst>
          </p:cNvPr>
          <p:cNvSpPr/>
          <p:nvPr/>
        </p:nvSpPr>
        <p:spPr>
          <a:xfrm>
            <a:off x="4283242" y="4186989"/>
            <a:ext cx="4066674" cy="19370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Multiproblémová</a:t>
            </a:r>
            <a:r>
              <a:rPr lang="cs-CZ" dirty="0"/>
              <a:t> rodina s dětmi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9C891E5-4376-CEB9-EE4F-A57963A6EC5A}"/>
              </a:ext>
            </a:extLst>
          </p:cNvPr>
          <p:cNvSpPr/>
          <p:nvPr/>
        </p:nvSpPr>
        <p:spPr>
          <a:xfrm>
            <a:off x="782053" y="4644189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Výchova a péče o děti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8B6232B-41EA-654F-E94F-4F3039DFBFA2}"/>
              </a:ext>
            </a:extLst>
          </p:cNvPr>
          <p:cNvSpPr/>
          <p:nvPr/>
        </p:nvSpPr>
        <p:spPr>
          <a:xfrm>
            <a:off x="1151021" y="3172325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nezaměstnanost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0F9C3A-0EA2-4456-39FE-927C8C33C7D7}"/>
              </a:ext>
            </a:extLst>
          </p:cNvPr>
          <p:cNvSpPr/>
          <p:nvPr/>
        </p:nvSpPr>
        <p:spPr>
          <a:xfrm>
            <a:off x="2498558" y="188494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chudoba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9B6CBC-5235-B71A-00EC-BAE60C37CFAF}"/>
              </a:ext>
            </a:extLst>
          </p:cNvPr>
          <p:cNvSpPr/>
          <p:nvPr/>
        </p:nvSpPr>
        <p:spPr>
          <a:xfrm>
            <a:off x="4636169" y="172853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Domácí hospodaření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7577287-819B-4111-DA91-54D03AFD2235}"/>
              </a:ext>
            </a:extLst>
          </p:cNvPr>
          <p:cNvSpPr/>
          <p:nvPr/>
        </p:nvSpPr>
        <p:spPr>
          <a:xfrm>
            <a:off x="6858001" y="172853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Domácí násilí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B982676-C878-9D3A-B18A-201ED567033D}"/>
              </a:ext>
            </a:extLst>
          </p:cNvPr>
          <p:cNvSpPr/>
          <p:nvPr/>
        </p:nvSpPr>
        <p:spPr>
          <a:xfrm>
            <a:off x="9344526" y="2049378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závislosti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2D603D7-9494-8AC9-DE3D-A1C2597E59C5}"/>
              </a:ext>
            </a:extLst>
          </p:cNvPr>
          <p:cNvSpPr/>
          <p:nvPr/>
        </p:nvSpPr>
        <p:spPr>
          <a:xfrm>
            <a:off x="10090484" y="3422984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Osoba s postižením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E8529D-DE18-1807-9F98-BF5F1DC89DD7}"/>
              </a:ext>
            </a:extLst>
          </p:cNvPr>
          <p:cNvSpPr/>
          <p:nvPr/>
        </p:nvSpPr>
        <p:spPr>
          <a:xfrm>
            <a:off x="10559716" y="5155531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Generační přenosy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2570D131-0A24-26B0-53F9-19E7EB64AA6D}"/>
              </a:ext>
            </a:extLst>
          </p:cNvPr>
          <p:cNvCxnSpPr>
            <a:cxnSpLocks/>
          </p:cNvCxnSpPr>
          <p:nvPr/>
        </p:nvCxnSpPr>
        <p:spPr>
          <a:xfrm>
            <a:off x="2498558" y="5155531"/>
            <a:ext cx="1491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F74B2B2E-A1AC-F156-8A82-B41D6649D975}"/>
              </a:ext>
            </a:extLst>
          </p:cNvPr>
          <p:cNvCxnSpPr>
            <a:cxnSpLocks/>
          </p:cNvCxnSpPr>
          <p:nvPr/>
        </p:nvCxnSpPr>
        <p:spPr>
          <a:xfrm>
            <a:off x="2939715" y="3551320"/>
            <a:ext cx="1475874" cy="816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>
            <a:extLst>
              <a:ext uri="{FF2B5EF4-FFF2-40B4-BE49-F238E27FC236}">
                <a16:creationId xmlns:a16="http://schemas.microsoft.com/office/drawing/2014/main" id="{BAC9EED3-8963-BD62-DEC3-303364C435A4}"/>
              </a:ext>
            </a:extLst>
          </p:cNvPr>
          <p:cNvCxnSpPr>
            <a:cxnSpLocks/>
          </p:cNvCxnSpPr>
          <p:nvPr/>
        </p:nvCxnSpPr>
        <p:spPr>
          <a:xfrm>
            <a:off x="3677652" y="2973804"/>
            <a:ext cx="1231232" cy="120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02F33549-627E-EA49-DEA4-1F00869D26A4}"/>
              </a:ext>
            </a:extLst>
          </p:cNvPr>
          <p:cNvCxnSpPr>
            <a:cxnSpLocks/>
          </p:cNvCxnSpPr>
          <p:nvPr/>
        </p:nvCxnSpPr>
        <p:spPr>
          <a:xfrm>
            <a:off x="5225716" y="2807368"/>
            <a:ext cx="513347" cy="1152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AA816C3F-A1BC-0444-5403-224079B3FB1A}"/>
              </a:ext>
            </a:extLst>
          </p:cNvPr>
          <p:cNvCxnSpPr>
            <a:cxnSpLocks/>
          </p:cNvCxnSpPr>
          <p:nvPr/>
        </p:nvCxnSpPr>
        <p:spPr>
          <a:xfrm flipH="1">
            <a:off x="7082590" y="2714125"/>
            <a:ext cx="605588" cy="136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B2284B41-222C-8616-B0D0-1B9FD439F29A}"/>
              </a:ext>
            </a:extLst>
          </p:cNvPr>
          <p:cNvCxnSpPr>
            <a:cxnSpLocks/>
          </p:cNvCxnSpPr>
          <p:nvPr/>
        </p:nvCxnSpPr>
        <p:spPr>
          <a:xfrm flipH="1">
            <a:off x="8025063" y="2999872"/>
            <a:ext cx="1564105" cy="1367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D2B21184-5088-6C85-19E3-438228DE366B}"/>
              </a:ext>
            </a:extLst>
          </p:cNvPr>
          <p:cNvCxnSpPr>
            <a:cxnSpLocks/>
          </p:cNvCxnSpPr>
          <p:nvPr/>
        </p:nvCxnSpPr>
        <p:spPr>
          <a:xfrm flipH="1">
            <a:off x="8602579" y="3908257"/>
            <a:ext cx="1211179" cy="832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28572BC3-B20E-E986-17BC-7184AD27ADDF}"/>
              </a:ext>
            </a:extLst>
          </p:cNvPr>
          <p:cNvCxnSpPr>
            <a:cxnSpLocks/>
          </p:cNvCxnSpPr>
          <p:nvPr/>
        </p:nvCxnSpPr>
        <p:spPr>
          <a:xfrm flipH="1">
            <a:off x="8963526" y="5500436"/>
            <a:ext cx="13595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28637484-F6E8-D609-5431-313D90E37D17}"/>
                  </a:ext>
                </a:extLst>
              </p14:cNvPr>
              <p14:cNvContentPartPr/>
              <p14:nvPr/>
            </p14:nvContentPartPr>
            <p14:xfrm>
              <a:off x="5510520" y="1945440"/>
              <a:ext cx="5541840" cy="36385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28637484-F6E8-D609-5431-313D90E37D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1160" y="1936080"/>
                <a:ext cx="5560560" cy="36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27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02C07-E0AB-F340-B4AE-0B6D8C3F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0000"/>
                </a:solidFill>
              </a:rPr>
              <a:t>Diagnostika rodiny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A31456-6AA1-CC4F-B9A5-4E9D305F8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24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A4F80-E9F9-C141-B10F-347A80C3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/>
              <a:t>Shrnutí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F5EF138-846F-4029-8AF1-3CF07A33DE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59D558A-E251-1B0E-2B05-E65833346673}"/>
                  </a:ext>
                </a:extLst>
              </p14:cNvPr>
              <p14:cNvContentPartPr/>
              <p14:nvPr/>
            </p14:nvContentPartPr>
            <p14:xfrm>
              <a:off x="362520" y="1228320"/>
              <a:ext cx="11203200" cy="54000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59D558A-E251-1B0E-2B05-E658333466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160" y="1218960"/>
                <a:ext cx="11221920" cy="54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647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085FE-B0AC-F746-9FAA-81162BA6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Cíl primární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AD99B97-4706-4F32-951D-DF0C149237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44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1FD42-0FCD-FA4C-9F4B-B4AA0D79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Směr intervence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8989933-C9AE-43B9-B2D0-18F2BAAB80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319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5A935-3339-494B-8F3F-4D329E40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Metody práce s rodinou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127A4-0D9C-40B5-9F86-986984302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8" r="1141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6DA950-9AEE-419F-BC0D-DCF5BFB3AD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EF2CFFF3-EE89-D1B9-C7A0-CC42C27DC97F}"/>
                  </a:ext>
                </a:extLst>
              </p14:cNvPr>
              <p14:cNvContentPartPr/>
              <p14:nvPr/>
            </p14:nvContentPartPr>
            <p14:xfrm>
              <a:off x="3018600" y="1600560"/>
              <a:ext cx="1974600" cy="31132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EF2CFFF3-EE89-D1B9-C7A0-CC42C27DC9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9240" y="1591200"/>
                <a:ext cx="1993320" cy="31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08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CFC93-087C-CC4D-9774-CEEC6E0B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Domácnost, rodina a </a:t>
            </a:r>
            <a:r>
              <a:rPr lang="cs-CZ" dirty="0">
                <a:solidFill>
                  <a:srgbClr val="FF0000"/>
                </a:solidFill>
              </a:rPr>
              <a:t>domov - definujte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9DD8A76-2ACC-48D8-8E27-6D67B77034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E08143AF-77EF-3DDB-4587-96E23F39E70B}"/>
                  </a:ext>
                </a:extLst>
              </p14:cNvPr>
              <p14:cNvContentPartPr/>
              <p14:nvPr/>
            </p14:nvContentPartPr>
            <p14:xfrm>
              <a:off x="1403640" y="5798520"/>
              <a:ext cx="10296720" cy="9043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E08143AF-77EF-3DDB-4587-96E23F39E7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4280" y="5789160"/>
                <a:ext cx="10315440" cy="9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8639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AFB98-FE1F-7949-BCEB-A3F34429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/>
              <a:t>Nástroje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0A7F4-9D09-EAE1-45ED-12D99EC82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7" r="15222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752CF540-F7B2-47A9-85FA-DCD636E5E8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BBED3013-B928-2183-C309-B9433C3F2AB2}"/>
                  </a:ext>
                </a:extLst>
              </p14:cNvPr>
              <p14:cNvContentPartPr/>
              <p14:nvPr/>
            </p14:nvContentPartPr>
            <p14:xfrm>
              <a:off x="5028840" y="4962960"/>
              <a:ext cx="4920840" cy="15868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BBED3013-B928-2183-C309-B9433C3F2A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9480" y="4953600"/>
                <a:ext cx="4939560" cy="16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165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1A0D00E-9CE2-F5AA-A42E-EFD270F38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568" y="643467"/>
            <a:ext cx="80448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09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D9384-9BE9-9CB8-06BA-1FF0BC27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dítěte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F9C5DA-6E3C-5FCD-AA8A-20E64527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18F1ACA-97CD-4008-278B-024AD0766400}"/>
                  </a:ext>
                </a:extLst>
              </p14:cNvPr>
              <p14:cNvContentPartPr/>
              <p14:nvPr/>
            </p14:nvContentPartPr>
            <p14:xfrm>
              <a:off x="248400" y="1098720"/>
              <a:ext cx="10441800" cy="52750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18F1ACA-97CD-4008-278B-024AD07664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040" y="1089360"/>
                <a:ext cx="10460520" cy="52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305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00EB2-4776-421F-84EE-CA2DB5E9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rodičů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371D7F-6DEB-47C3-B5CE-D738F402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9125896B-72B8-7806-52BD-78CE23BACDD8}"/>
                  </a:ext>
                </a:extLst>
              </p14:cNvPr>
              <p14:cNvContentPartPr/>
              <p14:nvPr/>
            </p14:nvContentPartPr>
            <p14:xfrm>
              <a:off x="347040" y="374400"/>
              <a:ext cx="11430360" cy="58514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9125896B-72B8-7806-52BD-78CE23BACD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680" y="365040"/>
                <a:ext cx="11449080" cy="58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670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009F7-3B70-4DC1-B56D-21B11892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Širší rodinné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B80A1-AF74-443E-B70C-D7643C904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3E66444-364A-34C6-6340-987C85C5307E}"/>
                  </a:ext>
                </a:extLst>
              </p14:cNvPr>
              <p14:cNvContentPartPr/>
              <p14:nvPr/>
            </p14:nvContentPartPr>
            <p14:xfrm>
              <a:off x="1017720" y="438120"/>
              <a:ext cx="8496720" cy="51962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3E66444-364A-34C6-6340-987C85C530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360" y="428760"/>
                <a:ext cx="8515440" cy="521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777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B91C5-9444-D30E-F43A-8C24ED9E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Systematický, systémový, systemický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0A47D-9BFA-52D6-193F-499ACB734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Systematický – pracujeme podle daného scénáře, step by step</a:t>
            </a:r>
          </a:p>
        </p:txBody>
      </p:sp>
    </p:spTree>
    <p:extLst>
      <p:ext uri="{BB962C8B-B14F-4D97-AF65-F5344CB8AC3E}">
        <p14:creationId xmlns:p14="http://schemas.microsoft.com/office/powerpoint/2010/main" val="3870917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140DA-7116-656F-D8A1-367968B5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Systémový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B2258-B04C-DA72-E5C0-3958A2B8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se skládá z různých podsystémů, ale jejich součet netvoří systém jako celek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6660287E-8F8B-ABB3-D938-03D0D77EB8A2}"/>
                  </a:ext>
                </a:extLst>
              </p14:cNvPr>
              <p14:cNvContentPartPr/>
              <p14:nvPr/>
            </p14:nvContentPartPr>
            <p14:xfrm>
              <a:off x="875160" y="3206880"/>
              <a:ext cx="4972680" cy="63684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6660287E-8F8B-ABB3-D938-03D0D77EB8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5800" y="3197520"/>
                <a:ext cx="4991400" cy="6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846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3FBD1-C068-9B37-7E5D-D632120D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změny?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26CF52-95C2-9313-02FC-93A7DF4F16E1}"/>
              </a:ext>
            </a:extLst>
          </p:cNvPr>
          <p:cNvSpPr txBox="1"/>
          <p:nvPr/>
        </p:nvSpPr>
        <p:spPr>
          <a:xfrm>
            <a:off x="4619501" y="3816628"/>
            <a:ext cx="174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potenciál změny v rodině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60558E-32FC-A683-386E-B6AC91140BC2}"/>
              </a:ext>
            </a:extLst>
          </p:cNvPr>
          <p:cNvSpPr txBox="1"/>
          <p:nvPr/>
        </p:nvSpPr>
        <p:spPr>
          <a:xfrm>
            <a:off x="7712242" y="2088502"/>
            <a:ext cx="15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Stávající rodina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D21DD3-ABEC-099A-E35E-0EDE73FCD7DD}"/>
              </a:ext>
            </a:extLst>
          </p:cNvPr>
          <p:cNvSpPr txBox="1"/>
          <p:nvPr/>
        </p:nvSpPr>
        <p:spPr>
          <a:xfrm>
            <a:off x="7343611" y="1014013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Primární partneři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8E61D2-B233-9DFE-6994-8B12514D285D}"/>
              </a:ext>
            </a:extLst>
          </p:cNvPr>
          <p:cNvSpPr txBox="1"/>
          <p:nvPr/>
        </p:nvSpPr>
        <p:spPr>
          <a:xfrm>
            <a:off x="9824561" y="4030788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Jen vlastní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035D50-8D9C-BB36-D347-F7190904D1C4}"/>
              </a:ext>
            </a:extLst>
          </p:cNvPr>
          <p:cNvSpPr txBox="1"/>
          <p:nvPr/>
        </p:nvSpPr>
        <p:spPr>
          <a:xfrm>
            <a:off x="793616" y="2071257"/>
            <a:ext cx="250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 sociálního pole</a:t>
            </a:r>
          </a:p>
          <a:p>
            <a:r>
              <a:rPr lang="cs-CZ" dirty="0" err="1"/>
              <a:t>wellbeing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79818F-F61E-5C68-AA57-87D5A3DD3E32}"/>
              </a:ext>
            </a:extLst>
          </p:cNvPr>
          <p:cNvSpPr txBox="1"/>
          <p:nvPr/>
        </p:nvSpPr>
        <p:spPr>
          <a:xfrm>
            <a:off x="8779131" y="469091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Děti a dětství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E91CB04-C608-F0C8-32DD-F1351528590A}"/>
              </a:ext>
            </a:extLst>
          </p:cNvPr>
          <p:cNvSpPr txBox="1"/>
          <p:nvPr/>
        </p:nvSpPr>
        <p:spPr>
          <a:xfrm>
            <a:off x="4005822" y="1991835"/>
            <a:ext cx="15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Původní rodiny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2A4C01D-D1D5-E3B4-1E9B-3CC85F3D98F9}"/>
              </a:ext>
            </a:extLst>
          </p:cNvPr>
          <p:cNvSpPr txBox="1"/>
          <p:nvPr/>
        </p:nvSpPr>
        <p:spPr>
          <a:xfrm>
            <a:off x="6436778" y="5636634"/>
            <a:ext cx="65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škola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847FD05-6D48-83F0-BAFF-EC9A130943C7}"/>
              </a:ext>
            </a:extLst>
          </p:cNvPr>
          <p:cNvSpPr txBox="1"/>
          <p:nvPr/>
        </p:nvSpPr>
        <p:spPr>
          <a:xfrm>
            <a:off x="519052" y="3731040"/>
            <a:ext cx="2017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Náhled na situaci</a:t>
            </a:r>
          </a:p>
          <a:p>
            <a:r>
              <a:rPr lang="cs-CZ" dirty="0"/>
              <a:t>Subjektivní vnímání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14:cNvPr>
              <p14:cNvContentPartPr/>
              <p14:nvPr/>
            </p14:nvContentPartPr>
            <p14:xfrm>
              <a:off x="1247514" y="5636634"/>
              <a:ext cx="360" cy="36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38874" y="56276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ovéPole 40">
            <a:extLst>
              <a:ext uri="{FF2B5EF4-FFF2-40B4-BE49-F238E27FC236}">
                <a16:creationId xmlns:a16="http://schemas.microsoft.com/office/drawing/2014/main" id="{5DEA0722-E25B-FBC8-B7B0-3F8CE277AD7E}"/>
              </a:ext>
            </a:extLst>
          </p:cNvPr>
          <p:cNvSpPr txBox="1"/>
          <p:nvPr/>
        </p:nvSpPr>
        <p:spPr>
          <a:xfrm>
            <a:off x="1335519" y="4687225"/>
            <a:ext cx="211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Organizace zapojené</a:t>
            </a:r>
          </a:p>
          <a:p>
            <a:r>
              <a:rPr lang="cs-CZ" dirty="0"/>
              <a:t>Do podpory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678A934-9836-422F-8159-D1CCA8A73915}"/>
              </a:ext>
            </a:extLst>
          </p:cNvPr>
          <p:cNvCxnSpPr>
            <a:cxnSpLocks/>
          </p:cNvCxnSpPr>
          <p:nvPr/>
        </p:nvCxnSpPr>
        <p:spPr>
          <a:xfrm>
            <a:off x="4810153" y="2444154"/>
            <a:ext cx="508129" cy="1238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EB9629D-20E1-43E4-A37B-BAD8E5E44DC7}"/>
              </a:ext>
            </a:extLst>
          </p:cNvPr>
          <p:cNvSpPr txBox="1"/>
          <p:nvPr/>
        </p:nvSpPr>
        <p:spPr>
          <a:xfrm>
            <a:off x="5444749" y="1389943"/>
            <a:ext cx="5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otec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C2CDA7EC-7267-4378-A674-128B45BBAF77}"/>
              </a:ext>
            </a:extLst>
          </p:cNvPr>
          <p:cNvSpPr txBox="1"/>
          <p:nvPr/>
        </p:nvSpPr>
        <p:spPr>
          <a:xfrm>
            <a:off x="5399077" y="2470507"/>
            <a:ext cx="76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matka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CFEE88B8-729D-43CE-8454-BD197DCB61D1}"/>
              </a:ext>
            </a:extLst>
          </p:cNvPr>
          <p:cNvSpPr txBox="1"/>
          <p:nvPr/>
        </p:nvSpPr>
        <p:spPr>
          <a:xfrm>
            <a:off x="3520014" y="1525212"/>
            <a:ext cx="118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sourozenci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8F69512B-FB32-407A-A062-84B5EB0BDAB5}"/>
              </a:ext>
            </a:extLst>
          </p:cNvPr>
          <p:cNvCxnSpPr>
            <a:endCxn id="34" idx="0"/>
          </p:cNvCxnSpPr>
          <p:nvPr/>
        </p:nvCxnSpPr>
        <p:spPr>
          <a:xfrm>
            <a:off x="4658109" y="1837281"/>
            <a:ext cx="144310" cy="1545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7D64E333-CD63-4D74-8937-6B7552F5EDDB}"/>
              </a:ext>
            </a:extLst>
          </p:cNvPr>
          <p:cNvCxnSpPr>
            <a:stCxn id="45" idx="2"/>
          </p:cNvCxnSpPr>
          <p:nvPr/>
        </p:nvCxnSpPr>
        <p:spPr>
          <a:xfrm flipH="1">
            <a:off x="5444749" y="1759275"/>
            <a:ext cx="297069" cy="2282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68C84C17-D115-448E-B3B9-DEBA8CC891DC}"/>
              </a:ext>
            </a:extLst>
          </p:cNvPr>
          <p:cNvCxnSpPr/>
          <p:nvPr/>
        </p:nvCxnSpPr>
        <p:spPr>
          <a:xfrm>
            <a:off x="5318282" y="2334862"/>
            <a:ext cx="280733" cy="1751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E0944B17-5A85-4C63-88B2-EDA0D9541B14}"/>
              </a:ext>
            </a:extLst>
          </p:cNvPr>
          <p:cNvSpPr txBox="1"/>
          <p:nvPr/>
        </p:nvSpPr>
        <p:spPr>
          <a:xfrm>
            <a:off x="9446131" y="1538811"/>
            <a:ext cx="195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Rozvedení partneři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412564E4-6AE9-4524-B94A-266C90467625}"/>
              </a:ext>
            </a:extLst>
          </p:cNvPr>
          <p:cNvSpPr txBox="1"/>
          <p:nvPr/>
        </p:nvSpPr>
        <p:spPr>
          <a:xfrm>
            <a:off x="9446131" y="2444154"/>
            <a:ext cx="21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Restaurovaná rodina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5D8E914A-5296-4B1A-82E2-D538052C56EB}"/>
              </a:ext>
            </a:extLst>
          </p:cNvPr>
          <p:cNvSpPr txBox="1"/>
          <p:nvPr/>
        </p:nvSpPr>
        <p:spPr>
          <a:xfrm>
            <a:off x="7208267" y="2955580"/>
            <a:ext cx="38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Vztahové vazby současného partnerství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8863F8B2-2CC3-4A61-9B15-55DB2E726168}"/>
              </a:ext>
            </a:extLst>
          </p:cNvPr>
          <p:cNvSpPr/>
          <p:nvPr/>
        </p:nvSpPr>
        <p:spPr>
          <a:xfrm>
            <a:off x="4482136" y="3678271"/>
            <a:ext cx="1943607" cy="957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8D3C22E7-AA7D-4868-9D66-847F5D47B0DE}"/>
              </a:ext>
            </a:extLst>
          </p:cNvPr>
          <p:cNvCxnSpPr/>
          <p:nvPr/>
        </p:nvCxnSpPr>
        <p:spPr>
          <a:xfrm flipH="1">
            <a:off x="6365174" y="2510045"/>
            <a:ext cx="1228856" cy="122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978FFD2A-FEFC-4A0D-8121-5DB04F35A8A0}"/>
              </a:ext>
            </a:extLst>
          </p:cNvPr>
          <p:cNvCxnSpPr/>
          <p:nvPr/>
        </p:nvCxnSpPr>
        <p:spPr>
          <a:xfrm flipH="1" flipV="1">
            <a:off x="8145801" y="1404593"/>
            <a:ext cx="194511" cy="5381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53EEB1AA-BF43-4D58-B804-5877BC4D8276}"/>
              </a:ext>
            </a:extLst>
          </p:cNvPr>
          <p:cNvCxnSpPr>
            <a:stCxn id="5" idx="3"/>
          </p:cNvCxnSpPr>
          <p:nvPr/>
        </p:nvCxnSpPr>
        <p:spPr>
          <a:xfrm flipV="1">
            <a:off x="9311398" y="1951691"/>
            <a:ext cx="357459" cy="3214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25568BEB-1723-4E86-812B-C11595E73E39}"/>
              </a:ext>
            </a:extLst>
          </p:cNvPr>
          <p:cNvCxnSpPr/>
          <p:nvPr/>
        </p:nvCxnSpPr>
        <p:spPr>
          <a:xfrm>
            <a:off x="8902074" y="2466045"/>
            <a:ext cx="476459" cy="1627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AF3D12DE-DD4D-4B47-81D0-953A793A54F3}"/>
              </a:ext>
            </a:extLst>
          </p:cNvPr>
          <p:cNvCxnSpPr/>
          <p:nvPr/>
        </p:nvCxnSpPr>
        <p:spPr>
          <a:xfrm flipH="1">
            <a:off x="8243056" y="2611537"/>
            <a:ext cx="97256" cy="2651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94B6EF7A-0281-4ACB-B9AD-BC9DF18DA022}"/>
              </a:ext>
            </a:extLst>
          </p:cNvPr>
          <p:cNvSpPr txBox="1"/>
          <p:nvPr/>
        </p:nvSpPr>
        <p:spPr>
          <a:xfrm>
            <a:off x="10494776" y="513452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 péči</a:t>
            </a:r>
          </a:p>
        </p:txBody>
      </p: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1F521E03-408F-4E46-993F-982E3E36D537}"/>
              </a:ext>
            </a:extLst>
          </p:cNvPr>
          <p:cNvCxnSpPr/>
          <p:nvPr/>
        </p:nvCxnSpPr>
        <p:spPr>
          <a:xfrm>
            <a:off x="6757539" y="4212189"/>
            <a:ext cx="1857503" cy="478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DCD60088-E78A-4999-BECE-152616FB90E7}"/>
              </a:ext>
            </a:extLst>
          </p:cNvPr>
          <p:cNvCxnSpPr/>
          <p:nvPr/>
        </p:nvCxnSpPr>
        <p:spPr>
          <a:xfrm flipV="1">
            <a:off x="9735635" y="4325973"/>
            <a:ext cx="142345" cy="226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Přímá spojnice 75">
            <a:extLst>
              <a:ext uri="{FF2B5EF4-FFF2-40B4-BE49-F238E27FC236}">
                <a16:creationId xmlns:a16="http://schemas.microsoft.com/office/drawing/2014/main" id="{49705A14-B84F-4B26-BB3C-AC9EFDCE2F0C}"/>
              </a:ext>
            </a:extLst>
          </p:cNvPr>
          <p:cNvCxnSpPr/>
          <p:nvPr/>
        </p:nvCxnSpPr>
        <p:spPr>
          <a:xfrm>
            <a:off x="10009195" y="5134523"/>
            <a:ext cx="414511" cy="1846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CD97101F-9C2F-4E95-8820-AD272A3E1C49}"/>
              </a:ext>
            </a:extLst>
          </p:cNvPr>
          <p:cNvSpPr txBox="1"/>
          <p:nvPr/>
        </p:nvSpPr>
        <p:spPr>
          <a:xfrm>
            <a:off x="5055604" y="5814423"/>
            <a:ext cx="7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příjmy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AD49B551-A9F2-4B1A-B73E-FE8244800399}"/>
              </a:ext>
            </a:extLst>
          </p:cNvPr>
          <p:cNvSpPr txBox="1"/>
          <p:nvPr/>
        </p:nvSpPr>
        <p:spPr>
          <a:xfrm>
            <a:off x="3134109" y="5808840"/>
            <a:ext cx="87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bydlení</a:t>
            </a:r>
          </a:p>
        </p:txBody>
      </p: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7E12E48F-E4EA-453C-B712-AFEA57F66557}"/>
              </a:ext>
            </a:extLst>
          </p:cNvPr>
          <p:cNvCxnSpPr/>
          <p:nvPr/>
        </p:nvCxnSpPr>
        <p:spPr>
          <a:xfrm>
            <a:off x="5399077" y="4963457"/>
            <a:ext cx="45672" cy="71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0F03F978-204A-401A-96F3-FF50139CAC80}"/>
              </a:ext>
            </a:extLst>
          </p:cNvPr>
          <p:cNvCxnSpPr>
            <a:endCxn id="35" idx="0"/>
          </p:cNvCxnSpPr>
          <p:nvPr/>
        </p:nvCxnSpPr>
        <p:spPr>
          <a:xfrm>
            <a:off x="6164351" y="4875579"/>
            <a:ext cx="600530" cy="76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8CA7E5B2-C241-431A-94E7-1DA8DD6BF88D}"/>
              </a:ext>
            </a:extLst>
          </p:cNvPr>
          <p:cNvCxnSpPr/>
          <p:nvPr/>
        </p:nvCxnSpPr>
        <p:spPr>
          <a:xfrm flipH="1">
            <a:off x="3792915" y="4742175"/>
            <a:ext cx="826586" cy="994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8795D974-04B5-4573-B1D0-5BA98C05D0E8}"/>
              </a:ext>
            </a:extLst>
          </p:cNvPr>
          <p:cNvSpPr txBox="1"/>
          <p:nvPr/>
        </p:nvSpPr>
        <p:spPr>
          <a:xfrm>
            <a:off x="3866867" y="6275463"/>
            <a:ext cx="79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vlastní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79E84F2F-7F1F-49A8-A76A-76CFE25C2D93}"/>
              </a:ext>
            </a:extLst>
          </p:cNvPr>
          <p:cNvSpPr txBox="1"/>
          <p:nvPr/>
        </p:nvSpPr>
        <p:spPr>
          <a:xfrm>
            <a:off x="1764859" y="6250485"/>
            <a:ext cx="194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Nájemní/ubytovna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29063FF8-85F3-478B-8098-75550714C898}"/>
              </a:ext>
            </a:extLst>
          </p:cNvPr>
          <p:cNvSpPr txBox="1"/>
          <p:nvPr/>
        </p:nvSpPr>
        <p:spPr>
          <a:xfrm>
            <a:off x="5681574" y="6272910"/>
            <a:ext cx="7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práce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25B792E2-3761-4F71-8BD6-0299E1C2FBE3}"/>
              </a:ext>
            </a:extLst>
          </p:cNvPr>
          <p:cNvSpPr txBox="1"/>
          <p:nvPr/>
        </p:nvSpPr>
        <p:spPr>
          <a:xfrm>
            <a:off x="4730264" y="6239731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dávky</a:t>
            </a:r>
          </a:p>
        </p:txBody>
      </p: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A986559A-C2B0-48D3-8425-EA1023F3F83D}"/>
              </a:ext>
            </a:extLst>
          </p:cNvPr>
          <p:cNvCxnSpPr>
            <a:stCxn id="78" idx="1"/>
            <a:endCxn id="86" idx="0"/>
          </p:cNvCxnSpPr>
          <p:nvPr/>
        </p:nvCxnSpPr>
        <p:spPr>
          <a:xfrm flipH="1">
            <a:off x="2736407" y="5993506"/>
            <a:ext cx="397702" cy="2569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28D7D69B-7C10-42FA-B313-7D4584209868}"/>
              </a:ext>
            </a:extLst>
          </p:cNvPr>
          <p:cNvCxnSpPr/>
          <p:nvPr/>
        </p:nvCxnSpPr>
        <p:spPr>
          <a:xfrm>
            <a:off x="3948115" y="6146572"/>
            <a:ext cx="179265" cy="1845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6F0AFE1E-24E9-4621-B3F9-C5F2BC226617}"/>
              </a:ext>
            </a:extLst>
          </p:cNvPr>
          <p:cNvCxnSpPr/>
          <p:nvPr/>
        </p:nvCxnSpPr>
        <p:spPr>
          <a:xfrm flipH="1">
            <a:off x="5232172" y="6134558"/>
            <a:ext cx="71938" cy="2170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6EE6A39F-2C91-47DE-96C4-97F2664F7385}"/>
              </a:ext>
            </a:extLst>
          </p:cNvPr>
          <p:cNvCxnSpPr/>
          <p:nvPr/>
        </p:nvCxnSpPr>
        <p:spPr>
          <a:xfrm>
            <a:off x="5741817" y="6178172"/>
            <a:ext cx="164232" cy="1408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03CF9C94-A4A4-4A5F-B6DC-241C5376DEC8}"/>
              </a:ext>
            </a:extLst>
          </p:cNvPr>
          <p:cNvCxnSpPr/>
          <p:nvPr/>
        </p:nvCxnSpPr>
        <p:spPr>
          <a:xfrm flipH="1">
            <a:off x="3483603" y="4337010"/>
            <a:ext cx="923445" cy="46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21BDD57A-54CF-4B11-85B4-06D3422D979E}"/>
              </a:ext>
            </a:extLst>
          </p:cNvPr>
          <p:cNvCxnSpPr/>
          <p:nvPr/>
        </p:nvCxnSpPr>
        <p:spPr>
          <a:xfrm>
            <a:off x="2684298" y="3952832"/>
            <a:ext cx="1694359" cy="13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67D853D0-5597-4EB6-B85D-FFD5E8135FB0}"/>
              </a:ext>
            </a:extLst>
          </p:cNvPr>
          <p:cNvCxnSpPr/>
          <p:nvPr/>
        </p:nvCxnSpPr>
        <p:spPr>
          <a:xfrm>
            <a:off x="3058554" y="2717588"/>
            <a:ext cx="1648901" cy="1007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D81FEB3F-B75C-428D-A727-CD0521CE38D8}"/>
              </a:ext>
            </a:extLst>
          </p:cNvPr>
          <p:cNvSpPr txBox="1"/>
          <p:nvPr/>
        </p:nvSpPr>
        <p:spPr>
          <a:xfrm>
            <a:off x="2653625" y="5325606"/>
            <a:ext cx="21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– vesnice, město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67B1686-6A3C-45FB-AA65-AFF8C68A75DD}"/>
              </a:ext>
            </a:extLst>
          </p:cNvPr>
          <p:cNvCxnSpPr/>
          <p:nvPr/>
        </p:nvCxnSpPr>
        <p:spPr>
          <a:xfrm>
            <a:off x="3109203" y="5743601"/>
            <a:ext cx="115804" cy="1218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7C9081-F29E-0B6E-7552-254652363A31}"/>
              </a:ext>
            </a:extLst>
          </p:cNvPr>
          <p:cNvSpPr txBox="1"/>
          <p:nvPr/>
        </p:nvSpPr>
        <p:spPr>
          <a:xfrm>
            <a:off x="7885896" y="5501067"/>
            <a:ext cx="1180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Hodnotový systém rodiny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F63931B-EA46-B1A2-1D4B-F3EED3715E0D}"/>
              </a:ext>
            </a:extLst>
          </p:cNvPr>
          <p:cNvCxnSpPr>
            <a:cxnSpLocks/>
          </p:cNvCxnSpPr>
          <p:nvPr/>
        </p:nvCxnSpPr>
        <p:spPr>
          <a:xfrm>
            <a:off x="6589832" y="4589804"/>
            <a:ext cx="1273983" cy="91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C557F3A-9FED-D880-FC4D-3994817B3A7B}"/>
                  </a:ext>
                </a:extLst>
              </p14:cNvPr>
              <p14:cNvContentPartPr/>
              <p14:nvPr/>
            </p14:nvContentPartPr>
            <p14:xfrm>
              <a:off x="7344000" y="5211000"/>
              <a:ext cx="1822320" cy="13366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C557F3A-9FED-D880-FC4D-3994817B3A7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34640" y="5201640"/>
                <a:ext cx="1841040" cy="13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395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3FBD1-C068-9B37-7E5D-D632120D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Pečující potenciál?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26CF52-95C2-9313-02FC-93A7DF4F16E1}"/>
              </a:ext>
            </a:extLst>
          </p:cNvPr>
          <p:cNvSpPr txBox="1"/>
          <p:nvPr/>
        </p:nvSpPr>
        <p:spPr>
          <a:xfrm>
            <a:off x="4619501" y="3816628"/>
            <a:ext cx="174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Pečujíc potenciál rodiny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60558E-32FC-A683-386E-B6AC91140BC2}"/>
              </a:ext>
            </a:extLst>
          </p:cNvPr>
          <p:cNvSpPr txBox="1"/>
          <p:nvPr/>
        </p:nvSpPr>
        <p:spPr>
          <a:xfrm>
            <a:off x="7712242" y="2538663"/>
            <a:ext cx="169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 rodiny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D21DD3-ABEC-099A-E35E-0EDE73FCD7DD}"/>
              </a:ext>
            </a:extLst>
          </p:cNvPr>
          <p:cNvSpPr txBox="1"/>
          <p:nvPr/>
        </p:nvSpPr>
        <p:spPr>
          <a:xfrm>
            <a:off x="8386011" y="2033337"/>
            <a:ext cx="118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sourozenci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8E61D2-B233-9DFE-6994-8B12514D285D}"/>
              </a:ext>
            </a:extLst>
          </p:cNvPr>
          <p:cNvSpPr txBox="1"/>
          <p:nvPr/>
        </p:nvSpPr>
        <p:spPr>
          <a:xfrm>
            <a:off x="9950116" y="3188368"/>
            <a:ext cx="215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Vztahové pole rodičů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45BA9A-3946-7475-C06E-F613C1A986B0}"/>
              </a:ext>
            </a:extLst>
          </p:cNvPr>
          <p:cNvSpPr txBox="1"/>
          <p:nvPr/>
        </p:nvSpPr>
        <p:spPr>
          <a:xfrm>
            <a:off x="8686800" y="4042611"/>
            <a:ext cx="20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mohou pečovat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F67533-492D-227E-F873-6F3E0F8C4009}"/>
              </a:ext>
            </a:extLst>
          </p:cNvPr>
          <p:cNvSpPr txBox="1"/>
          <p:nvPr/>
        </p:nvSpPr>
        <p:spPr>
          <a:xfrm>
            <a:off x="7098632" y="3557700"/>
            <a:ext cx="24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Kdo a kdy může pečovat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B20BB4D-C8D2-8A14-5E63-BF1EDC34C3B6}"/>
              </a:ext>
            </a:extLst>
          </p:cNvPr>
          <p:cNvGrpSpPr/>
          <p:nvPr/>
        </p:nvGrpSpPr>
        <p:grpSpPr>
          <a:xfrm>
            <a:off x="5968554" y="2773914"/>
            <a:ext cx="1747440" cy="1000080"/>
            <a:chOff x="5968554" y="2773914"/>
            <a:chExt cx="1747440" cy="10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B6A42BE1-B739-B6D1-0E4E-D24DB804530A}"/>
                    </a:ext>
                  </a:extLst>
                </p14:cNvPr>
                <p14:cNvContentPartPr/>
                <p14:nvPr/>
              </p14:nvContentPartPr>
              <p14:xfrm>
                <a:off x="5968554" y="3773634"/>
                <a:ext cx="360" cy="36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B6A42BE1-B739-B6D1-0E4E-D24DB80453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59914" y="37649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04038DF5-9174-1E67-3714-0B1A0C3969F3}"/>
                    </a:ext>
                  </a:extLst>
                </p14:cNvPr>
                <p14:cNvContentPartPr/>
                <p14:nvPr/>
              </p14:nvContentPartPr>
              <p14:xfrm>
                <a:off x="5968554" y="2773914"/>
                <a:ext cx="1747440" cy="100008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04038DF5-9174-1E67-3714-0B1A0C3969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59914" y="2764914"/>
                  <a:ext cx="1765080" cy="10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44EA937B-40B9-0E28-460B-EC491F599417}"/>
                  </a:ext>
                </a:extLst>
              </p14:cNvPr>
              <p14:cNvContentPartPr/>
              <p14:nvPr/>
            </p14:nvContentPartPr>
            <p14:xfrm>
              <a:off x="8790954" y="2355234"/>
              <a:ext cx="16200" cy="2296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44EA937B-40B9-0E28-460B-EC491F5994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81954" y="2346594"/>
                <a:ext cx="3384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Skupina 17">
            <a:extLst>
              <a:ext uri="{FF2B5EF4-FFF2-40B4-BE49-F238E27FC236}">
                <a16:creationId xmlns:a16="http://schemas.microsoft.com/office/drawing/2014/main" id="{416A4249-54DF-CF00-3DAD-12082F3CD79E}"/>
              </a:ext>
            </a:extLst>
          </p:cNvPr>
          <p:cNvGrpSpPr/>
          <p:nvPr/>
        </p:nvGrpSpPr>
        <p:grpSpPr>
          <a:xfrm>
            <a:off x="8069154" y="2913234"/>
            <a:ext cx="2015640" cy="1195920"/>
            <a:chOff x="8069154" y="2913234"/>
            <a:chExt cx="2015640" cy="11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8086CDA2-5FBC-ACBC-6720-5A2BA6C98D7D}"/>
                    </a:ext>
                  </a:extLst>
                </p14:cNvPr>
                <p14:cNvContentPartPr/>
                <p14:nvPr/>
              </p14:nvContentPartPr>
              <p14:xfrm>
                <a:off x="9306474" y="2916114"/>
                <a:ext cx="778320" cy="51336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8086CDA2-5FBC-ACBC-6720-5A2BA6C98D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97834" y="2907474"/>
                  <a:ext cx="7959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4C28C433-5952-3195-9678-456A754D3C3A}"/>
                    </a:ext>
                  </a:extLst>
                </p14:cNvPr>
                <p14:cNvContentPartPr/>
                <p14:nvPr/>
              </p14:nvContentPartPr>
              <p14:xfrm>
                <a:off x="9054114" y="2957514"/>
                <a:ext cx="960840" cy="115164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4C28C433-5952-3195-9678-456A754D3C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45474" y="2948874"/>
                  <a:ext cx="978480" cy="11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1F38F6DF-B1F4-8D88-5982-4F934FA0C38D}"/>
                    </a:ext>
                  </a:extLst>
                </p14:cNvPr>
                <p14:cNvContentPartPr/>
                <p14:nvPr/>
              </p14:nvContentPartPr>
              <p14:xfrm>
                <a:off x="8069154" y="2913234"/>
                <a:ext cx="338400" cy="73008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1F38F6DF-B1F4-8D88-5982-4F934FA0C3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60154" y="2904594"/>
                  <a:ext cx="356040" cy="747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0EE230A-DC3A-8629-7DAF-34A6605DCB1C}"/>
              </a:ext>
            </a:extLst>
          </p:cNvPr>
          <p:cNvSpPr txBox="1"/>
          <p:nvPr/>
        </p:nvSpPr>
        <p:spPr>
          <a:xfrm>
            <a:off x="7543800" y="5245768"/>
            <a:ext cx="183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Rodiny pečujícího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95493F94-82A9-5B20-3A81-EA02298FF4FC}"/>
                  </a:ext>
                </a:extLst>
              </p14:cNvPr>
              <p14:cNvContentPartPr/>
              <p14:nvPr/>
            </p14:nvContentPartPr>
            <p14:xfrm>
              <a:off x="5781714" y="4369794"/>
              <a:ext cx="1852560" cy="75708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95493F94-82A9-5B20-3A81-EA02298FF4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3074" y="4361154"/>
                <a:ext cx="1870200" cy="7747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035D50-8D9C-BB36-D347-F7190904D1C4}"/>
              </a:ext>
            </a:extLst>
          </p:cNvPr>
          <p:cNvSpPr txBox="1"/>
          <p:nvPr/>
        </p:nvSpPr>
        <p:spPr>
          <a:xfrm>
            <a:off x="1179095" y="2957514"/>
            <a:ext cx="250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 sociálního pole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42DA2782-7403-D1C7-F1BD-5D392F343720}"/>
                  </a:ext>
                </a:extLst>
              </p14:cNvPr>
              <p14:cNvContentPartPr/>
              <p14:nvPr/>
            </p14:nvContentPartPr>
            <p14:xfrm>
              <a:off x="3486714" y="3470874"/>
              <a:ext cx="1133280" cy="48240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42DA2782-7403-D1C7-F1BD-5D392F3437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7714" y="3462234"/>
                <a:ext cx="1150920" cy="50004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82751FFC-146C-060B-C545-C2C2C8932685}"/>
              </a:ext>
            </a:extLst>
          </p:cNvPr>
          <p:cNvSpPr txBox="1"/>
          <p:nvPr/>
        </p:nvSpPr>
        <p:spPr>
          <a:xfrm>
            <a:off x="9537505" y="5005137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to udělá s domácností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5BF14BC-E03F-310F-972C-E991FA21C1C9}"/>
              </a:ext>
            </a:extLst>
          </p:cNvPr>
          <p:cNvSpPr txBox="1"/>
          <p:nvPr/>
        </p:nvSpPr>
        <p:spPr>
          <a:xfrm>
            <a:off x="7712242" y="5769875"/>
            <a:ext cx="4692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Zkusili to?, dopady:</a:t>
            </a:r>
          </a:p>
          <a:p>
            <a:r>
              <a:rPr lang="cs-CZ" dirty="0"/>
              <a:t>Finance, partnerství, rodičovství,</a:t>
            </a:r>
          </a:p>
          <a:p>
            <a:r>
              <a:rPr lang="cs-CZ" dirty="0"/>
              <a:t>Dětství, sociální </a:t>
            </a:r>
            <a:r>
              <a:rPr lang="cs-CZ" dirty="0" err="1"/>
              <a:t>život,bezpečí</a:t>
            </a:r>
            <a:r>
              <a:rPr lang="cs-CZ" dirty="0"/>
              <a:t>, psychická pohoda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79818F-F61E-5C68-AA57-87D5A3DD3E32}"/>
              </a:ext>
            </a:extLst>
          </p:cNvPr>
          <p:cNvSpPr txBox="1"/>
          <p:nvPr/>
        </p:nvSpPr>
        <p:spPr>
          <a:xfrm>
            <a:off x="5185611" y="5859380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Děti a dětství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03C9E24-C294-A87B-7F6D-C35A61FF7F87}"/>
              </a:ext>
            </a:extLst>
          </p:cNvPr>
          <p:cNvSpPr txBox="1"/>
          <p:nvPr/>
        </p:nvSpPr>
        <p:spPr>
          <a:xfrm>
            <a:off x="4979141" y="5150544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Partnerství tady teď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8C2FE4A0-78C9-ED83-BAC6-E5F2F2A74BDB}"/>
                  </a:ext>
                </a:extLst>
              </p14:cNvPr>
              <p14:cNvContentPartPr/>
              <p14:nvPr/>
            </p14:nvContentPartPr>
            <p14:xfrm>
              <a:off x="9271914" y="5233434"/>
              <a:ext cx="266040" cy="8532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8C2FE4A0-78C9-ED83-BAC6-E5F2F2A74BD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62914" y="5224794"/>
                <a:ext cx="2836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E721E827-3A30-E076-7595-3E03025DB1A9}"/>
                  </a:ext>
                </a:extLst>
              </p14:cNvPr>
              <p14:cNvContentPartPr/>
              <p14:nvPr/>
            </p14:nvContentPartPr>
            <p14:xfrm>
              <a:off x="9298554" y="5653914"/>
              <a:ext cx="411480" cy="27000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E721E827-3A30-E076-7595-3E03025DB1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89914" y="5645274"/>
                <a:ext cx="42912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Skupina 30">
            <a:extLst>
              <a:ext uri="{FF2B5EF4-FFF2-40B4-BE49-F238E27FC236}">
                <a16:creationId xmlns:a16="http://schemas.microsoft.com/office/drawing/2014/main" id="{E9EE98F8-18DB-E7EF-BEB9-646A7DD26770}"/>
              </a:ext>
            </a:extLst>
          </p:cNvPr>
          <p:cNvGrpSpPr/>
          <p:nvPr/>
        </p:nvGrpSpPr>
        <p:grpSpPr>
          <a:xfrm>
            <a:off x="6630594" y="5359434"/>
            <a:ext cx="997560" cy="822960"/>
            <a:chOff x="6630594" y="5359434"/>
            <a:chExt cx="99756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B9CC0C6E-C080-4EE6-B902-87249A79E821}"/>
                    </a:ext>
                  </a:extLst>
                </p14:cNvPr>
                <p14:cNvContentPartPr/>
                <p14:nvPr/>
              </p14:nvContentPartPr>
              <p14:xfrm>
                <a:off x="6630594" y="5513514"/>
                <a:ext cx="997560" cy="66888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B9CC0C6E-C080-4EE6-B902-87249A79E8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21594" y="5504514"/>
                  <a:ext cx="101520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053A9F92-ACE1-662F-7B28-D37BE54E3C0A}"/>
                    </a:ext>
                  </a:extLst>
                </p14:cNvPr>
                <p14:cNvContentPartPr/>
                <p14:nvPr/>
              </p14:nvContentPartPr>
              <p14:xfrm>
                <a:off x="6932994" y="5359434"/>
                <a:ext cx="626040" cy="1422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053A9F92-ACE1-662F-7B28-D37BE54E3C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24354" y="5350434"/>
                  <a:ext cx="64368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87F5294-A941-6A83-565A-83581BEC3F62}"/>
                  </a:ext>
                </a:extLst>
              </p14:cNvPr>
              <p14:cNvContentPartPr/>
              <p14:nvPr/>
            </p14:nvContentPartPr>
            <p14:xfrm>
              <a:off x="6259794" y="6443754"/>
              <a:ext cx="360" cy="36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87F5294-A941-6A83-565A-83581BEC3F6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794" y="643511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ovéPole 33">
            <a:extLst>
              <a:ext uri="{FF2B5EF4-FFF2-40B4-BE49-F238E27FC236}">
                <a16:creationId xmlns:a16="http://schemas.microsoft.com/office/drawing/2014/main" id="{4E91CB04-C608-F0C8-32DD-F1351528590A}"/>
              </a:ext>
            </a:extLst>
          </p:cNvPr>
          <p:cNvSpPr txBox="1"/>
          <p:nvPr/>
        </p:nvSpPr>
        <p:spPr>
          <a:xfrm>
            <a:off x="2929964" y="1981663"/>
            <a:ext cx="2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bydlí – je možná změna?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2A4C01D-D1D5-E3B4-1E9B-3CC85F3D98F9}"/>
              </a:ext>
            </a:extLst>
          </p:cNvPr>
          <p:cNvSpPr txBox="1"/>
          <p:nvPr/>
        </p:nvSpPr>
        <p:spPr>
          <a:xfrm>
            <a:off x="2033337" y="436979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obec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847FD05-6D48-83F0-BAFF-EC9A130943C7}"/>
              </a:ext>
            </a:extLst>
          </p:cNvPr>
          <p:cNvSpPr txBox="1"/>
          <p:nvPr/>
        </p:nvSpPr>
        <p:spPr>
          <a:xfrm>
            <a:off x="275032" y="2444154"/>
            <a:ext cx="21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Svépomocná skupina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7BCD06DB-B522-C04F-F5DC-77A75C2E736A}"/>
                  </a:ext>
                </a:extLst>
              </p14:cNvPr>
              <p14:cNvContentPartPr/>
              <p14:nvPr/>
            </p14:nvContentPartPr>
            <p14:xfrm>
              <a:off x="3443874" y="2457834"/>
              <a:ext cx="152280" cy="51804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7BCD06DB-B522-C04F-F5DC-77A75C2E736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34874" y="2448834"/>
                <a:ext cx="16992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738A77C2-26E7-E5D2-2B35-50BCC1179A8E}"/>
                  </a:ext>
                </a:extLst>
              </p14:cNvPr>
              <p14:cNvContentPartPr/>
              <p14:nvPr/>
            </p14:nvContentPartPr>
            <p14:xfrm>
              <a:off x="2646474" y="3556194"/>
              <a:ext cx="302760" cy="911160"/>
            </p14:xfrm>
          </p:contentPart>
        </mc:Choice>
        <mc:Fallback xmlns=""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738A77C2-26E7-E5D2-2B35-50BCC1179A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37834" y="3547554"/>
                <a:ext cx="32040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FC6D332E-B00C-C3B5-1C44-2F727DE40766}"/>
                  </a:ext>
                </a:extLst>
              </p14:cNvPr>
              <p14:cNvContentPartPr/>
              <p14:nvPr/>
            </p14:nvContentPartPr>
            <p14:xfrm>
              <a:off x="1630554" y="2824674"/>
              <a:ext cx="144360" cy="19152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FC6D332E-B00C-C3B5-1C44-2F727DE407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21914" y="2815674"/>
                <a:ext cx="1620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14:cNvPr>
              <p14:cNvContentPartPr/>
              <p14:nvPr/>
            </p14:nvContentPartPr>
            <p14:xfrm>
              <a:off x="1247514" y="5636634"/>
              <a:ext cx="360" cy="36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38874" y="56276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ovéPole 40">
            <a:extLst>
              <a:ext uri="{FF2B5EF4-FFF2-40B4-BE49-F238E27FC236}">
                <a16:creationId xmlns:a16="http://schemas.microsoft.com/office/drawing/2014/main" id="{5DEA0722-E25B-FBC8-B7B0-3F8CE277AD7E}"/>
              </a:ext>
            </a:extLst>
          </p:cNvPr>
          <p:cNvSpPr txBox="1"/>
          <p:nvPr/>
        </p:nvSpPr>
        <p:spPr>
          <a:xfrm>
            <a:off x="554167" y="4000462"/>
            <a:ext cx="118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organizace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9D3AD30A-A0C9-E259-083F-16804FA9CE48}"/>
              </a:ext>
            </a:extLst>
          </p:cNvPr>
          <p:cNvGrpSpPr/>
          <p:nvPr/>
        </p:nvGrpSpPr>
        <p:grpSpPr>
          <a:xfrm>
            <a:off x="1494114" y="3464185"/>
            <a:ext cx="488520" cy="538560"/>
            <a:chOff x="1494114" y="3464185"/>
            <a:chExt cx="48852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539E4E70-49A4-D57F-2A5C-4C6D38AB0041}"/>
                    </a:ext>
                  </a:extLst>
                </p14:cNvPr>
                <p14:cNvContentPartPr/>
                <p14:nvPr/>
              </p14:nvContentPartPr>
              <p14:xfrm>
                <a:off x="1982274" y="3464185"/>
                <a:ext cx="360" cy="36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539E4E70-49A4-D57F-2A5C-4C6D38AB00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73634" y="34555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5CE151F1-B8CD-5FF8-5B1E-D7FBC7DE36DF}"/>
                    </a:ext>
                  </a:extLst>
                </p14:cNvPr>
                <p14:cNvContentPartPr/>
                <p14:nvPr/>
              </p14:nvContentPartPr>
              <p14:xfrm>
                <a:off x="1494114" y="3464185"/>
                <a:ext cx="488520" cy="53856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5CE151F1-B8CD-5FF8-5B1E-D7FBC7DE36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5474" y="3455545"/>
                  <a:ext cx="506160" cy="55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22CE7127-6A82-D6DC-C355-2058ECC2141D}"/>
                  </a:ext>
                </a:extLst>
              </p14:cNvPr>
              <p14:cNvContentPartPr/>
              <p14:nvPr/>
            </p14:nvContentPartPr>
            <p14:xfrm>
              <a:off x="1009800" y="595800"/>
              <a:ext cx="9602280" cy="5879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22CE7127-6A82-D6DC-C355-2058ECC2141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00440" y="586440"/>
                <a:ext cx="9621000" cy="58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485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FEB209E-B27F-6E43-8497-7DB19D323238}"/>
              </a:ext>
            </a:extLst>
          </p:cNvPr>
          <p:cNvSpPr txBox="1"/>
          <p:nvPr/>
        </p:nvSpPr>
        <p:spPr>
          <a:xfrm>
            <a:off x="1243012" y="569358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problém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F9F2088-784C-8549-AB89-F68DDA55DC39}"/>
              </a:ext>
            </a:extLst>
          </p:cNvPr>
          <p:cNvSpPr/>
          <p:nvPr/>
        </p:nvSpPr>
        <p:spPr>
          <a:xfrm>
            <a:off x="5086349" y="3066456"/>
            <a:ext cx="485775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rojúhelník 7">
            <a:extLst>
              <a:ext uri="{FF2B5EF4-FFF2-40B4-BE49-F238E27FC236}">
                <a16:creationId xmlns:a16="http://schemas.microsoft.com/office/drawing/2014/main" id="{8716BE38-6529-C84A-9775-D5643C202DF3}"/>
              </a:ext>
            </a:extLst>
          </p:cNvPr>
          <p:cNvSpPr/>
          <p:nvPr/>
        </p:nvSpPr>
        <p:spPr>
          <a:xfrm>
            <a:off x="1114425" y="1143000"/>
            <a:ext cx="742950" cy="65722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vpravo 8">
            <a:extLst>
              <a:ext uri="{FF2B5EF4-FFF2-40B4-BE49-F238E27FC236}">
                <a16:creationId xmlns:a16="http://schemas.microsoft.com/office/drawing/2014/main" id="{DC6CD60D-2F54-C548-B8E0-E9CE220454E8}"/>
              </a:ext>
            </a:extLst>
          </p:cNvPr>
          <p:cNvSpPr/>
          <p:nvPr/>
        </p:nvSpPr>
        <p:spPr>
          <a:xfrm rot="1348176">
            <a:off x="1916530" y="2038662"/>
            <a:ext cx="2998321" cy="12257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51C1616-AAD8-BE4C-B606-E661F21DB085}"/>
              </a:ext>
            </a:extLst>
          </p:cNvPr>
          <p:cNvSpPr txBox="1"/>
          <p:nvPr/>
        </p:nvSpPr>
        <p:spPr>
          <a:xfrm>
            <a:off x="4752635" y="3566518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Tady a teď</a:t>
            </a:r>
          </a:p>
        </p:txBody>
      </p:sp>
      <p:sp>
        <p:nvSpPr>
          <p:cNvPr id="11" name="Slunce 10">
            <a:extLst>
              <a:ext uri="{FF2B5EF4-FFF2-40B4-BE49-F238E27FC236}">
                <a16:creationId xmlns:a16="http://schemas.microsoft.com/office/drawing/2014/main" id="{4F1DFBD6-3D1B-1A4F-8A67-764707C108E7}"/>
              </a:ext>
            </a:extLst>
          </p:cNvPr>
          <p:cNvSpPr/>
          <p:nvPr/>
        </p:nvSpPr>
        <p:spPr>
          <a:xfrm>
            <a:off x="10425113" y="5106354"/>
            <a:ext cx="990600" cy="11472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eselý obličej 11">
            <a:extLst>
              <a:ext uri="{FF2B5EF4-FFF2-40B4-BE49-F238E27FC236}">
                <a16:creationId xmlns:a16="http://schemas.microsoft.com/office/drawing/2014/main" id="{6DD39C18-A901-694C-BDD9-90918E5EAC40}"/>
              </a:ext>
            </a:extLst>
          </p:cNvPr>
          <p:cNvSpPr/>
          <p:nvPr/>
        </p:nvSpPr>
        <p:spPr>
          <a:xfrm>
            <a:off x="10172700" y="557212"/>
            <a:ext cx="1243013" cy="124301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30EF662-8859-2B4C-B5D2-07B82D755BFC}"/>
              </a:ext>
            </a:extLst>
          </p:cNvPr>
          <p:cNvSpPr txBox="1"/>
          <p:nvPr/>
        </p:nvSpPr>
        <p:spPr>
          <a:xfrm>
            <a:off x="9825038" y="6249353"/>
            <a:ext cx="15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Obávaná budoucnost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EC907F-175B-3742-8E03-44E105B14A09}"/>
              </a:ext>
            </a:extLst>
          </p:cNvPr>
          <p:cNvSpPr txBox="1"/>
          <p:nvPr/>
        </p:nvSpPr>
        <p:spPr>
          <a:xfrm>
            <a:off x="10144124" y="2228850"/>
            <a:ext cx="170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Preferovaná budoucnost</a:t>
            </a:r>
          </a:p>
        </p:txBody>
      </p: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41FF261C-AA07-3E4C-943F-5D99FEB4F334}"/>
              </a:ext>
            </a:extLst>
          </p:cNvPr>
          <p:cNvCxnSpPr/>
          <p:nvPr/>
        </p:nvCxnSpPr>
        <p:spPr>
          <a:xfrm>
            <a:off x="6415088" y="3566518"/>
            <a:ext cx="3614737" cy="1791295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2914B98-DCD8-E443-9A56-3402C369E894}"/>
              </a:ext>
            </a:extLst>
          </p:cNvPr>
          <p:cNvSpPr txBox="1"/>
          <p:nvPr/>
        </p:nvSpPr>
        <p:spPr>
          <a:xfrm rot="1663987">
            <a:off x="7686676" y="41554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rizika</a:t>
            </a:r>
          </a:p>
        </p:txBody>
      </p:sp>
      <p:sp>
        <p:nvSpPr>
          <p:cNvPr id="18" name="Šrafovaná šipka vpravo 17">
            <a:extLst>
              <a:ext uri="{FF2B5EF4-FFF2-40B4-BE49-F238E27FC236}">
                <a16:creationId xmlns:a16="http://schemas.microsoft.com/office/drawing/2014/main" id="{F120A27D-0390-DB48-BDFD-45A99DA905AE}"/>
              </a:ext>
            </a:extLst>
          </p:cNvPr>
          <p:cNvSpPr/>
          <p:nvPr/>
        </p:nvSpPr>
        <p:spPr>
          <a:xfrm rot="19750906">
            <a:off x="720282" y="5038175"/>
            <a:ext cx="4457699" cy="67151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90F4CB6-B106-FF40-9E34-45506595BFDB}"/>
              </a:ext>
            </a:extLst>
          </p:cNvPr>
          <p:cNvSpPr txBox="1"/>
          <p:nvPr/>
        </p:nvSpPr>
        <p:spPr>
          <a:xfrm>
            <a:off x="92868" y="4791670"/>
            <a:ext cx="2300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Všechno co mi funguje, co znám, umím, čím se bavím</a:t>
            </a:r>
          </a:p>
        </p:txBody>
      </p: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0A2E10A0-DBDB-4E40-BDAD-F62F9592F832}"/>
              </a:ext>
            </a:extLst>
          </p:cNvPr>
          <p:cNvCxnSpPr/>
          <p:nvPr/>
        </p:nvCxnSpPr>
        <p:spPr>
          <a:xfrm>
            <a:off x="1857375" y="6572518"/>
            <a:ext cx="6543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39CD124-7727-CB4D-92E4-1E7A6F91E91E}"/>
              </a:ext>
            </a:extLst>
          </p:cNvPr>
          <p:cNvSpPr txBox="1"/>
          <p:nvPr/>
        </p:nvSpPr>
        <p:spPr>
          <a:xfrm>
            <a:off x="2023591" y="6294357"/>
            <a:ext cx="100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minulost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015C92C-653D-6A4B-A2E7-60D08334CED8}"/>
              </a:ext>
            </a:extLst>
          </p:cNvPr>
          <p:cNvSpPr txBox="1"/>
          <p:nvPr/>
        </p:nvSpPr>
        <p:spPr>
          <a:xfrm>
            <a:off x="4886325" y="6249353"/>
            <a:ext cx="12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současnost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D91B876-982A-4547-BE4B-FBFF32F9CB50}"/>
              </a:ext>
            </a:extLst>
          </p:cNvPr>
          <p:cNvSpPr txBox="1"/>
          <p:nvPr/>
        </p:nvSpPr>
        <p:spPr>
          <a:xfrm>
            <a:off x="8058150" y="6249353"/>
            <a:ext cx="129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budoucnost</a:t>
            </a:r>
          </a:p>
        </p:txBody>
      </p:sp>
      <p:sp>
        <p:nvSpPr>
          <p:cNvPr id="25" name="Pětiúhelník 24">
            <a:extLst>
              <a:ext uri="{FF2B5EF4-FFF2-40B4-BE49-F238E27FC236}">
                <a16:creationId xmlns:a16="http://schemas.microsoft.com/office/drawing/2014/main" id="{41AF272B-FAC5-C144-A046-3B7D90B63B6C}"/>
              </a:ext>
            </a:extLst>
          </p:cNvPr>
          <p:cNvSpPr/>
          <p:nvPr/>
        </p:nvSpPr>
        <p:spPr>
          <a:xfrm rot="20459790">
            <a:off x="6949431" y="2158875"/>
            <a:ext cx="2842307" cy="19708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A6958D1-CBAC-624C-B71E-7FE5EA1A1885}"/>
              </a:ext>
            </a:extLst>
          </p:cNvPr>
          <p:cNvSpPr txBox="1"/>
          <p:nvPr/>
        </p:nvSpPr>
        <p:spPr>
          <a:xfrm rot="20449699">
            <a:off x="7265336" y="1470649"/>
            <a:ext cx="17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Dlouhodobý plán</a:t>
            </a:r>
          </a:p>
        </p:txBody>
      </p:sp>
      <p:sp>
        <p:nvSpPr>
          <p:cNvPr id="27" name="Trojúhelník 26">
            <a:extLst>
              <a:ext uri="{FF2B5EF4-FFF2-40B4-BE49-F238E27FC236}">
                <a16:creationId xmlns:a16="http://schemas.microsoft.com/office/drawing/2014/main" id="{B8D3039D-F976-1149-B6D5-3B7FA0CFE495}"/>
              </a:ext>
            </a:extLst>
          </p:cNvPr>
          <p:cNvSpPr/>
          <p:nvPr/>
        </p:nvSpPr>
        <p:spPr>
          <a:xfrm rot="3816503">
            <a:off x="6335088" y="2340523"/>
            <a:ext cx="589665" cy="1002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rojúhelník 27">
            <a:extLst>
              <a:ext uri="{FF2B5EF4-FFF2-40B4-BE49-F238E27FC236}">
                <a16:creationId xmlns:a16="http://schemas.microsoft.com/office/drawing/2014/main" id="{7E4A46A0-0D59-784C-AD50-9B63D67D3333}"/>
              </a:ext>
            </a:extLst>
          </p:cNvPr>
          <p:cNvSpPr/>
          <p:nvPr/>
        </p:nvSpPr>
        <p:spPr>
          <a:xfrm rot="3816503">
            <a:off x="7674470" y="1952127"/>
            <a:ext cx="589665" cy="1002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31DD2C7-FE2B-E140-103A-F01C1B2AADF6}"/>
              </a:ext>
            </a:extLst>
          </p:cNvPr>
          <p:cNvSpPr txBox="1"/>
          <p:nvPr/>
        </p:nvSpPr>
        <p:spPr>
          <a:xfrm>
            <a:off x="3857297" y="451945"/>
            <a:ext cx="519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Transakční analýza, systemický přístup, </a:t>
            </a:r>
            <a:r>
              <a:rPr lang="cs-CZ" dirty="0" err="1"/>
              <a:t>narrativ</a:t>
            </a:r>
            <a:r>
              <a:rPr lang="cs-CZ" dirty="0"/>
              <a:t> života</a:t>
            </a:r>
          </a:p>
        </p:txBody>
      </p:sp>
    </p:spTree>
    <p:extLst>
      <p:ext uri="{BB962C8B-B14F-4D97-AF65-F5344CB8AC3E}">
        <p14:creationId xmlns:p14="http://schemas.microsoft.com/office/powerpoint/2010/main" val="39222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7" grpId="0"/>
      <p:bldP spid="18" grpId="0" animBg="1"/>
      <p:bldP spid="19" grpId="0"/>
      <p:bldP spid="22" grpId="0"/>
      <p:bldP spid="23" grpId="0"/>
      <p:bldP spid="24" grpId="0"/>
      <p:bldP spid="24" grpId="1"/>
      <p:bldP spid="25" grpId="0" animBg="1"/>
      <p:bldP spid="26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7A390-8F3D-C64F-827D-EC6435C2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Reflektující týmy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1DE0C8-C792-524A-916E-C1F2CE73D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Právo na rodičovství</a:t>
            </a:r>
          </a:p>
          <a:p>
            <a:r>
              <a:rPr lang="cs-CZ" dirty="0"/>
              <a:t>Právo na dětství</a:t>
            </a:r>
          </a:p>
          <a:p>
            <a:r>
              <a:rPr lang="cs-CZ" dirty="0"/>
              <a:t>Co je rodina, domov, domácnost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285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079E1-C47B-6F66-1CD8-4F6E6321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Systémy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1B968F-2BF3-4666-F797-F165DF46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283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56E48-82DF-464C-9B76-164AFB09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Partnerské vztahy</a:t>
            </a:r>
          </a:p>
        </p:txBody>
      </p:sp>
      <p:pic>
        <p:nvPicPr>
          <p:cNvPr id="5" name="Picture 4" descr="Digitální zůstatek na stupnici pomocí kruhů">
            <a:extLst>
              <a:ext uri="{FF2B5EF4-FFF2-40B4-BE49-F238E27FC236}">
                <a16:creationId xmlns:a16="http://schemas.microsoft.com/office/drawing/2014/main" id="{4CEF88E4-88F6-D8E2-BE63-CF54DD196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6" r="28148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C0390-0494-F145-BE07-11616E15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Délka</a:t>
            </a:r>
          </a:p>
          <a:p>
            <a:r>
              <a:rPr lang="cs-CZ" sz="2200"/>
              <a:t>Změny</a:t>
            </a:r>
          </a:p>
          <a:p>
            <a:r>
              <a:rPr lang="cs-CZ" sz="2200"/>
              <a:t>Funkčnost</a:t>
            </a:r>
          </a:p>
          <a:p>
            <a:r>
              <a:rPr lang="cs-CZ" sz="2200"/>
              <a:t>Historie</a:t>
            </a:r>
          </a:p>
          <a:p>
            <a:r>
              <a:rPr lang="cs-CZ" sz="2200"/>
              <a:t>Stabilita </a:t>
            </a:r>
          </a:p>
          <a:p>
            <a:endParaRPr lang="cs-CZ" sz="2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B6FBA55-9293-A748-2A10-91F304129A7A}"/>
                  </a:ext>
                </a:extLst>
              </p14:cNvPr>
              <p14:cNvContentPartPr/>
              <p14:nvPr/>
            </p14:nvContentPartPr>
            <p14:xfrm>
              <a:off x="4681800" y="2164680"/>
              <a:ext cx="7303320" cy="44524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B6FBA55-9293-A748-2A10-91F304129A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2440" y="2155320"/>
                <a:ext cx="7322040" cy="44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66966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DAA93-1428-1A4A-8556-1A4A8CC0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Rodina a dítě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A733AC4-45F0-7F74-8414-30E2EBFCF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5" r="2826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DC95F0-CDBA-E44B-BA10-46A144CB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Zdraví dítěte – fyzické</a:t>
            </a:r>
          </a:p>
          <a:p>
            <a:r>
              <a:rPr lang="cs-CZ" sz="2200"/>
              <a:t>Zdraví – psychické</a:t>
            </a:r>
          </a:p>
          <a:p>
            <a:r>
              <a:rPr lang="cs-CZ" sz="2200"/>
              <a:t>Zdraví – sociální, socializační</a:t>
            </a:r>
          </a:p>
        </p:txBody>
      </p:sp>
    </p:spTree>
    <p:extLst>
      <p:ext uri="{BB962C8B-B14F-4D97-AF65-F5344CB8AC3E}">
        <p14:creationId xmlns:p14="http://schemas.microsoft.com/office/powerpoint/2010/main" val="2127699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4C427-1002-E640-9885-F25D8A59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 err="1">
                <a:solidFill>
                  <a:srgbClr val="FF0000"/>
                </a:solidFill>
              </a:rPr>
              <a:t>Dítě</a:t>
            </a:r>
            <a:r>
              <a:rPr lang="en-US" sz="5600" dirty="0">
                <a:solidFill>
                  <a:srgbClr val="FF0000"/>
                </a:solidFill>
              </a:rPr>
              <a:t> a </a:t>
            </a:r>
            <a:r>
              <a:rPr lang="en-US" sz="5600" dirty="0" err="1">
                <a:solidFill>
                  <a:srgbClr val="FF0000"/>
                </a:solidFill>
              </a:rPr>
              <a:t>rodič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6538D2-3375-4646-944D-B38703B4D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17380" y="1280294"/>
            <a:ext cx="3356598" cy="4706668"/>
          </a:xfrm>
          <a:prstGeom prst="rect">
            <a:avLst/>
          </a:prstGeom>
          <a:noFill/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2A755D2-FA17-B84F-BEBA-52CC3C20C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483" y="1191132"/>
            <a:ext cx="3528137" cy="4656392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92D688E-585F-49D1-254C-9AE21C8486EE}"/>
                  </a:ext>
                </a:extLst>
              </p14:cNvPr>
              <p14:cNvContentPartPr/>
              <p14:nvPr/>
            </p14:nvContentPartPr>
            <p14:xfrm>
              <a:off x="1922400" y="3928680"/>
              <a:ext cx="209160" cy="6091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92D688E-585F-49D1-254C-9AE21C8486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3040" y="3919320"/>
                <a:ext cx="227880" cy="62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220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7E8D9-8745-FC42-9A0E-2F0DF85C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Trestná činnost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1418FBB8-9999-A73E-80C0-56EDB76A31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0278601-387A-965D-C63D-30ED64CE127F}"/>
                  </a:ext>
                </a:extLst>
              </p14:cNvPr>
              <p14:cNvContentPartPr/>
              <p14:nvPr/>
            </p14:nvContentPartPr>
            <p14:xfrm>
              <a:off x="6026400" y="5902560"/>
              <a:ext cx="3058200" cy="6656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0278601-387A-965D-C63D-30ED64CE12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17040" y="5893200"/>
                <a:ext cx="3076920" cy="6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171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B7630-84F1-1B4D-8835-49E61091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Rodinné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069B1-3821-8B42-A0D0-1B77F6138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Funkční</a:t>
            </a:r>
          </a:p>
          <a:p>
            <a:r>
              <a:rPr lang="cs-CZ" sz="2200"/>
              <a:t>Problémová</a:t>
            </a:r>
          </a:p>
          <a:p>
            <a:r>
              <a:rPr lang="cs-CZ" sz="2200"/>
              <a:t>Dysfunkční</a:t>
            </a:r>
          </a:p>
          <a:p>
            <a:r>
              <a:rPr lang="cs-CZ" sz="2200"/>
              <a:t>Afunkční </a:t>
            </a:r>
          </a:p>
        </p:txBody>
      </p:sp>
      <p:pic>
        <p:nvPicPr>
          <p:cNvPr id="5" name="Picture 4" descr="Cathedral strop v návrhu žlutého slunečního záření">
            <a:extLst>
              <a:ext uri="{FF2B5EF4-FFF2-40B4-BE49-F238E27FC236}">
                <a16:creationId xmlns:a16="http://schemas.microsoft.com/office/drawing/2014/main" id="{FEB452C0-D2E7-8B02-1840-CC429B7AA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1" r="1279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3763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46A0B-6EAE-BF49-A5E8-86ED3C1C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200"/>
              <a:t>Podle environmentální 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A9A02-C7C0-4348-A190-6341F676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400" dirty="0"/>
              <a:t>Mikro</a:t>
            </a:r>
          </a:p>
          <a:p>
            <a:r>
              <a:rPr lang="cs-CZ" sz="2400" dirty="0" err="1"/>
              <a:t>Mezo</a:t>
            </a:r>
            <a:endParaRPr lang="cs-CZ" sz="2400" dirty="0"/>
          </a:p>
          <a:p>
            <a:r>
              <a:rPr lang="cs-CZ" sz="2400" dirty="0"/>
              <a:t>Makro </a:t>
            </a:r>
          </a:p>
        </p:txBody>
      </p:sp>
      <p:pic>
        <p:nvPicPr>
          <p:cNvPr id="5" name="Picture 4" descr="Mikroskopický pohled na řasy">
            <a:extLst>
              <a:ext uri="{FF2B5EF4-FFF2-40B4-BE49-F238E27FC236}">
                <a16:creationId xmlns:a16="http://schemas.microsoft.com/office/drawing/2014/main" id="{EB94ED56-FA47-C946-0418-0EE64AF8E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09861BA3-DB6E-1601-ED7A-AFA019DEFB92}"/>
                  </a:ext>
                </a:extLst>
              </p14:cNvPr>
              <p14:cNvContentPartPr/>
              <p14:nvPr/>
            </p14:nvContentPartPr>
            <p14:xfrm>
              <a:off x="616320" y="4547880"/>
              <a:ext cx="1957320" cy="118584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09861BA3-DB6E-1601-ED7A-AFA019DEFB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960" y="4538520"/>
                <a:ext cx="1976040" cy="12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934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46058-109C-ED43-B0E0-BCE287CE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Mikro </a:t>
            </a:r>
          </a:p>
        </p:txBody>
      </p:sp>
      <p:pic>
        <p:nvPicPr>
          <p:cNvPr id="5" name="Picture 4" descr="Křídový výkres lidí zastupujících různé pohlaví">
            <a:extLst>
              <a:ext uri="{FF2B5EF4-FFF2-40B4-BE49-F238E27FC236}">
                <a16:creationId xmlns:a16="http://schemas.microsoft.com/office/drawing/2014/main" id="{C914F660-3F0A-DA9A-A9CE-99C5E0251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9" r="2940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6254C1-6ECD-3444-B566-185A50AC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Rodina a její členové – základní údaje</a:t>
            </a:r>
          </a:p>
          <a:p>
            <a:r>
              <a:rPr lang="cs-CZ" sz="2200"/>
              <a:t>Rodiče – vývoj v čase, aspoň jedna generace zpět</a:t>
            </a:r>
          </a:p>
          <a:p>
            <a:r>
              <a:rPr lang="cs-CZ" sz="2200"/>
              <a:t>Děti </a:t>
            </a:r>
          </a:p>
          <a:p>
            <a:r>
              <a:rPr lang="cs-CZ" sz="2200"/>
              <a:t>Vztahy v rodině</a:t>
            </a:r>
          </a:p>
          <a:p>
            <a:r>
              <a:rPr lang="cs-CZ" sz="2200"/>
              <a:t>Zdraví jednotlivých členů</a:t>
            </a:r>
          </a:p>
          <a:p>
            <a:r>
              <a:rPr lang="cs-CZ" sz="2200"/>
              <a:t>Bydlení </a:t>
            </a:r>
          </a:p>
          <a:p>
            <a:r>
              <a:rPr lang="cs-CZ" sz="2200"/>
              <a:t>Finanční fungování</a:t>
            </a:r>
          </a:p>
        </p:txBody>
      </p:sp>
    </p:spTree>
    <p:extLst>
      <p:ext uri="{BB962C8B-B14F-4D97-AF65-F5344CB8AC3E}">
        <p14:creationId xmlns:p14="http://schemas.microsoft.com/office/powerpoint/2010/main" val="4136783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sah obrázku příslušenství&#10;&#10;Popis byl vytvořen automaticky">
            <a:extLst>
              <a:ext uri="{FF2B5EF4-FFF2-40B4-BE49-F238E27FC236}">
                <a16:creationId xmlns:a16="http://schemas.microsoft.com/office/drawing/2014/main" id="{37A203C2-99A6-F483-065D-3D54E77E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6A58ED-924F-464E-ADCB-74D4D17A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cs-CZ" sz="3600"/>
              <a:t>Mezo </a:t>
            </a: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CDB70715-387C-6143-AA08-F7B08AA397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1074420"/>
          <a:ext cx="6891187" cy="546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9068A4AD-F9C0-124B-8BC8-BE255CECB85A}"/>
                  </a:ext>
                </a:extLst>
              </p14:cNvPr>
              <p14:cNvContentPartPr/>
              <p14:nvPr/>
            </p14:nvContentPartPr>
            <p14:xfrm>
              <a:off x="6644520" y="2087280"/>
              <a:ext cx="1482120" cy="1249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9068A4AD-F9C0-124B-8BC8-BE255CECB8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5160" y="2077920"/>
                <a:ext cx="150084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535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E9980-196D-4B4C-A466-573350D8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Makro </a:t>
            </a:r>
          </a:p>
        </p:txBody>
      </p:sp>
      <p:pic>
        <p:nvPicPr>
          <p:cNvPr id="5" name="Picture 4" descr="Barevné carvedé obrázky lidí">
            <a:extLst>
              <a:ext uri="{FF2B5EF4-FFF2-40B4-BE49-F238E27FC236}">
                <a16:creationId xmlns:a16="http://schemas.microsoft.com/office/drawing/2014/main" id="{6362C388-E176-9A86-F464-53B5D51C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3" r="256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32A40-7796-4E4F-9592-7F107A0F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Širší komunita</a:t>
            </a:r>
          </a:p>
          <a:p>
            <a:r>
              <a:rPr lang="cs-CZ" sz="2200" dirty="0"/>
              <a:t>Pracovní příležitosti v městě</a:t>
            </a:r>
          </a:p>
          <a:p>
            <a:r>
              <a:rPr lang="cs-CZ" sz="2200" dirty="0"/>
              <a:t>Spolupracující organizace</a:t>
            </a:r>
          </a:p>
          <a:p>
            <a:endParaRPr lang="cs-CZ" sz="2200" dirty="0"/>
          </a:p>
          <a:p>
            <a:r>
              <a:rPr lang="cs-CZ" sz="2200" dirty="0"/>
              <a:t>Makro-rámců může být více a vzájemně se ovlivňovat</a:t>
            </a:r>
          </a:p>
        </p:txBody>
      </p:sp>
    </p:spTree>
    <p:extLst>
      <p:ext uri="{BB962C8B-B14F-4D97-AF65-F5344CB8AC3E}">
        <p14:creationId xmlns:p14="http://schemas.microsoft.com/office/powerpoint/2010/main" val="220248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05CF1-8A26-3043-9B7B-1944A657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Dítě a rodina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674D740-822B-418C-B40C-E9DB0996F5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0D2B4CA-3E39-A0E2-82CB-34D76B09560F}"/>
                  </a:ext>
                </a:extLst>
              </p14:cNvPr>
              <p14:cNvContentPartPr/>
              <p14:nvPr/>
            </p14:nvContentPartPr>
            <p14:xfrm>
              <a:off x="2751120" y="2615760"/>
              <a:ext cx="3096720" cy="5598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0D2B4CA-3E39-A0E2-82CB-34D76B0956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1760" y="2606400"/>
                <a:ext cx="3115440" cy="5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623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7D0A5-4CB0-574B-A26C-3516F11F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Rodina a její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8D4830-5141-514B-9F6F-023D87932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0066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Proces</a:t>
            </a:r>
            <a:r>
              <a:rPr lang="cs-CZ" sz="4000" dirty="0">
                <a:solidFill>
                  <a:srgbClr val="FF0000"/>
                </a:solidFill>
              </a:rPr>
              <a:t> dekonstrukce</a:t>
            </a:r>
          </a:p>
        </p:txBody>
      </p:sp>
      <p:sp>
        <p:nvSpPr>
          <p:cNvPr id="145" name="Shape 145"/>
          <p:cNvSpPr>
            <a:spLocks noGrp="1"/>
          </p:cNvSpPr>
          <p:nvPr>
            <p:ph sz="quarter" idx="1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Jaké je hlavní téma- témata?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Kdo jsou hlavní účastníci – jednotlivec, skupina, komunita?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Z jaké pohledu prezentují, co chybí?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Rozdílnost pohledu jednotlivých účastníků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Jaké mají znalosti a zkušenosti? (teorie, systémy, paradigmata, kulturu, pohlaví, mocenské hry)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Jaký používají jazyk, rozumění pojmům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Mezery, předsudky v popisu, co se očekává že získanou. </a:t>
            </a:r>
          </a:p>
        </p:txBody>
      </p:sp>
    </p:spTree>
    <p:extLst>
      <p:ext uri="{BB962C8B-B14F-4D97-AF65-F5344CB8AC3E}">
        <p14:creationId xmlns:p14="http://schemas.microsoft.com/office/powerpoint/2010/main" val="348313224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2AD4F-1821-4465-B48B-D55BDBE5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7FFA5-349A-41AE-866E-ADC66C51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38CBC51-DB3E-54E1-6382-A6ED3D2DA414}"/>
                  </a:ext>
                </a:extLst>
              </p14:cNvPr>
              <p14:cNvContentPartPr/>
              <p14:nvPr/>
            </p14:nvContentPartPr>
            <p14:xfrm>
              <a:off x="408960" y="155520"/>
              <a:ext cx="6023880" cy="61329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38CBC51-DB3E-54E1-6382-A6ED3D2DA4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600" y="146160"/>
                <a:ext cx="6042600" cy="61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E7D5AF9D-7280-DB23-0B6B-975EE60B609C}"/>
                  </a:ext>
                </a:extLst>
              </p14:cNvPr>
              <p14:cNvContentPartPr/>
              <p14:nvPr/>
            </p14:nvContentPartPr>
            <p14:xfrm>
              <a:off x="378000" y="184320"/>
              <a:ext cx="11311920" cy="643068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E7D5AF9D-7280-DB23-0B6B-975EE60B60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640" y="174960"/>
                <a:ext cx="11330640" cy="64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33084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Rekonstrukce</a:t>
            </a:r>
          </a:p>
        </p:txBody>
      </p:sp>
      <p:sp>
        <p:nvSpPr>
          <p:cNvPr id="148" name="Shape 148"/>
          <p:cNvSpPr>
            <a:spLocks noGrp="1"/>
          </p:cNvSpPr>
          <p:nvPr>
            <p:ph sz="quarter" idx="1"/>
          </p:nvPr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Pojmenováni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skrytých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nových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částí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nám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umožňuje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novou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konstrukci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Využít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nových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pojmenování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frází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Tvorba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nových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kategorií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Nové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praktické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modely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Vytváření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nové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struktury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nebo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procesů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kultury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nebo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klimatu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diskurzu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rozvoje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akceptace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4517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9696-5324-4E78-8386-8E6FE605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5AAF2C-AAD7-4A3B-B304-081B0E23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001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  <a:prstGeom prst="rect">
            <a:avLst/>
          </a:prstGeom>
        </p:spPr>
        <p:txBody>
          <a:bodyPr>
            <a:normAutofit/>
          </a:bodyPr>
          <a:lstStyle>
            <a:lvl1pPr defTabSz="832104">
              <a:defRPr sz="3549"/>
            </a:lvl1pPr>
          </a:lstStyle>
          <a:p>
            <a:r>
              <a:rPr lang="cs-CZ" dirty="0">
                <a:solidFill>
                  <a:srgbClr val="FF0000"/>
                </a:solidFill>
              </a:rPr>
              <a:t>Analýza našeho myšlení a práce – analýza příběhu</a:t>
            </a:r>
          </a:p>
        </p:txBody>
      </p:sp>
      <p:sp>
        <p:nvSpPr>
          <p:cNvPr id="154" name="Shape 154"/>
          <p:cNvSpPr>
            <a:spLocks noGrp="1"/>
          </p:cNvSpPr>
          <p:nvPr>
            <p:ph sz="quarter" idx="1"/>
          </p:nvPr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Co je důležité v popisu příběhu pro mě? Jaké pojmy, fráze často používám? Je zde ně co je jasně binárního?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Kdo jsou účastni v příběhu (jednotlivci, skupiny, minority) jak sebe vnímám ve vztahu k nim?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Jaké pohledy jsou zastoupeny, které chybí, jaký je můj pohled?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Jak příběh interpretuji, jak působí má interpretace na příběh?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Jaký jiný pohled můžu mít na situaci, jaký jiný pohled jsem udělal?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Jaké znalosti používám, jak je užívám v praxi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Jakým rolím napomáhám, jaké jsou mé postoje k moci?</a:t>
            </a:r>
          </a:p>
        </p:txBody>
      </p:sp>
    </p:spTree>
    <p:extLst>
      <p:ext uri="{BB962C8B-B14F-4D97-AF65-F5344CB8AC3E}">
        <p14:creationId xmlns:p14="http://schemas.microsoft.com/office/powerpoint/2010/main" val="360294509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C8C99-05A6-48D3-9600-27ECFFD0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D1DB3-2E7C-4860-9E5A-9FE13EE42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05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EE2F1-093C-4B9F-889F-1DD0B0C3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57176C-0072-458B-A22E-AEA3AED6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čem závisí</a:t>
            </a:r>
          </a:p>
        </p:txBody>
      </p:sp>
    </p:spTree>
    <p:extLst>
      <p:ext uri="{BB962C8B-B14F-4D97-AF65-F5344CB8AC3E}">
        <p14:creationId xmlns:p14="http://schemas.microsoft.com/office/powerpoint/2010/main" val="32329579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BBAF4-0AA9-5149-BB1A-A3F6666C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pomoci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D11DA-DA35-D442-83CF-82431A7C5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893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7F90C-9BBC-4AF8-BCE6-4F9BD2B8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BCCA1-7D21-49D7-8097-2220DB0A1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34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9CDC2-D2FB-284E-A070-A489C826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Reflektující týmy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4B94A9-94DD-8943-BCCD-467ED0EF9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zajistíme právo na dětství?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 zajistíme právo na rodičovství?</a:t>
            </a:r>
          </a:p>
        </p:txBody>
      </p:sp>
    </p:spTree>
    <p:extLst>
      <p:ext uri="{BB962C8B-B14F-4D97-AF65-F5344CB8AC3E}">
        <p14:creationId xmlns:p14="http://schemas.microsoft.com/office/powerpoint/2010/main" val="14077473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EE7D3-15EB-A1F8-08EF-6BC65604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632"/>
            <a:ext cx="10515600" cy="584333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b="1" i="0" dirty="0">
                <a:solidFill>
                  <a:srgbClr val="FF8400"/>
                </a:solidFill>
                <a:effectLst/>
                <a:latin typeface="Arial" panose="020B0604020202020204" pitchFamily="34" charset="0"/>
              </a:rPr>
              <a:t>§ 2</a:t>
            </a:r>
          </a:p>
          <a:p>
            <a:pPr algn="l"/>
            <a:r>
              <a:rPr lang="cs-CZ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Obsah individuálního plánu ochrany dítěte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Individuální plán ochrany dítěte obsahuje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cíle navržených opatření, prostředky k jejich dosažení a ukazatele účinnosti jednotlivých opatření,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rozsah navržených opatření nezbytných k ochraně dítěte a poskytnuté pomoci rodičům nebo jiným osobám odpovědným za výchovu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způsob naplňování navržených opatření, práv a zájmů dítěte v rozsahu sociálně-právní ochrany,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metody práce s rodinou a rozsah intervencí a pomoci rodičům nebo jiným osobám odpovědným za výchovu dítěte při péči o dítě a při jeho výchově, které zahrnují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posílení úlohy a funkce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rozvíjení pečovatelských a výchovných schopností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při sociálním začleňování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poskytování pomoci dětem umístěným v náhradní péči a jejich rodinám, poskytování pomoci osobám pečujícím a osobám v evidenci,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posílení kompetencí rodiny v oblasti vzdělávání, přípravy na vyučování a motivace ke vzdělávání,</a:t>
            </a:r>
          </a:p>
          <a:p>
            <a:pPr algn="just"/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5519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A10A1-975A-C318-97AF-5972F7BD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B67AC7-81AE-1282-F796-E28CA699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rozsah spolupráce rodičů nebo jiných osob odpovědných za výchovu dítěte s orgány sociálně-právní ochrany a dalšími fyzickými osobami, právnickými osobami a orgány veřejné moci zapojenými do řešení situace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časový plán pro provádění konkrétních opatření sociálně-právní ochrany,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způsob hodnocení a ověřování plnění navržených opatření nezbytných k ochraně dítěte ze strany rodičů, jiných osob odpovědných za výchovu dítěte, orgánů sociálně-právní ochrany a dalších fyzických osob, právnických osob a orgánů veřejné moci zapojených do řešení situace dítěte, a návrh dalších potřebných opatření nezbytných k ochraně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plán vzdělávání dítěte a plán přípravy na budoucí povolání a osamostatňování se,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plán přípravy blížícího se výstupu dítěte z náhradní péče.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Formou intervence a pomoci při péči o dítě a při jeho výchově podle odstavce 1 písm. d) se rozumí zejména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5549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8B45F-D23F-8012-41C7-1E53BA04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09A3E-213F-68E7-0984-5A23FCC6F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konzultace a poradenství,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případové a rodinné konference,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terapie a mediace,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odborné služby pro rodiny a děti,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právní pomoc,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podpora dětem,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rodinám při zlepšování jejich životní situace, včetně získání dovedností pro řádné vedení domácnosti,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rodinám při řešení sociálních nebo psychických problémů,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rodinám při řešení výchovných problémů s dětmi,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podpora společenských aktivit rodiny.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4465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CF3C8-4A0D-DAAA-7A5E-A3080796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poslání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B20A2-B0D4-7BFA-BAC6-45AF1EB1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Posílení nebo získání konkrétních dovedností</a:t>
            </a:r>
          </a:p>
          <a:p>
            <a:pPr>
              <a:buFontTx/>
              <a:buChar char="-"/>
            </a:pPr>
            <a:r>
              <a:rPr lang="cs-CZ" dirty="0"/>
              <a:t>Plnění rodičovských rolí</a:t>
            </a:r>
          </a:p>
          <a:p>
            <a:pPr>
              <a:buFontTx/>
              <a:buChar char="-"/>
            </a:pPr>
            <a:r>
              <a:rPr lang="cs-CZ" dirty="0"/>
              <a:t>Způsoby výchovy</a:t>
            </a:r>
          </a:p>
          <a:p>
            <a:pPr>
              <a:buFontTx/>
              <a:buChar char="-"/>
            </a:pPr>
            <a:r>
              <a:rPr lang="cs-CZ" dirty="0"/>
              <a:t>Způsoby a modely řešení konfliktů</a:t>
            </a:r>
          </a:p>
          <a:p>
            <a:pPr>
              <a:buFontTx/>
              <a:buChar char="-"/>
            </a:pPr>
            <a:r>
              <a:rPr lang="cs-CZ" dirty="0"/>
              <a:t>Komunikace v rodině</a:t>
            </a:r>
          </a:p>
          <a:p>
            <a:pPr>
              <a:buFontTx/>
              <a:buChar char="-"/>
            </a:pPr>
            <a:r>
              <a:rPr lang="cs-CZ" dirty="0"/>
              <a:t>Tvorba a rozvoj norem a hodnot rodiny</a:t>
            </a:r>
          </a:p>
          <a:p>
            <a:pPr>
              <a:buFontTx/>
              <a:buChar char="-"/>
            </a:pPr>
            <a:r>
              <a:rPr lang="cs-CZ" dirty="0"/>
              <a:t>Schopnost rozlišování potřeb a problému ve vývoji dítěte</a:t>
            </a:r>
          </a:p>
          <a:p>
            <a:pPr>
              <a:buFontTx/>
              <a:buChar char="-"/>
            </a:pPr>
            <a:r>
              <a:rPr lang="cs-CZ" dirty="0"/>
              <a:t>Organizace volného času</a:t>
            </a:r>
          </a:p>
          <a:p>
            <a:pPr>
              <a:buFontTx/>
              <a:buChar char="-"/>
            </a:pPr>
            <a:r>
              <a:rPr lang="cs-CZ" dirty="0"/>
              <a:t>Zajištění vhodné péče osobám závislých na rodině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4338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3120F-FAF7-90A1-3679-CEC1F5F7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poslání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1DE98-D0B2-A77C-DB35-5978FCD6A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Posílení nebo získání dovednosti vedení domácího hospodaření</a:t>
            </a:r>
          </a:p>
          <a:p>
            <a:pPr>
              <a:buFontTx/>
              <a:buChar char="-"/>
            </a:pPr>
            <a:r>
              <a:rPr lang="cs-CZ" dirty="0"/>
              <a:t>Finanční schopnosti</a:t>
            </a:r>
          </a:p>
          <a:p>
            <a:pPr>
              <a:buFontTx/>
              <a:buChar char="-"/>
            </a:pPr>
            <a:r>
              <a:rPr lang="cs-CZ" dirty="0"/>
              <a:t>Popis důležité hierarchie potřeb</a:t>
            </a:r>
          </a:p>
          <a:p>
            <a:pPr>
              <a:buFontTx/>
              <a:buChar char="-"/>
            </a:pPr>
            <a:r>
              <a:rPr lang="cs-CZ" dirty="0"/>
              <a:t>Rozdělení domácí povinností</a:t>
            </a:r>
          </a:p>
          <a:p>
            <a:pPr>
              <a:buFontTx/>
              <a:buChar char="-"/>
            </a:pPr>
            <a:r>
              <a:rPr lang="cs-CZ" dirty="0"/>
              <a:t>Hygiena a zdravý životní styl</a:t>
            </a:r>
          </a:p>
          <a:p>
            <a:pPr>
              <a:buFontTx/>
              <a:buChar char="-"/>
            </a:pPr>
            <a:r>
              <a:rPr lang="cs-CZ" dirty="0"/>
              <a:t>Čistota v domácnosti</a:t>
            </a:r>
          </a:p>
          <a:p>
            <a:pPr>
              <a:buFontTx/>
              <a:buChar char="-"/>
            </a:pPr>
            <a:r>
              <a:rPr lang="cs-CZ" dirty="0"/>
              <a:t>Organizace domácího prostoru</a:t>
            </a:r>
          </a:p>
          <a:p>
            <a:pPr>
              <a:buFontTx/>
              <a:buChar char="-"/>
            </a:pPr>
            <a:r>
              <a:rPr lang="cs-CZ" dirty="0"/>
              <a:t>Stravování podle potřeb jednotlivých členů rodiny</a:t>
            </a:r>
          </a:p>
        </p:txBody>
      </p:sp>
    </p:spTree>
    <p:extLst>
      <p:ext uri="{BB962C8B-B14F-4D97-AF65-F5344CB8AC3E}">
        <p14:creationId xmlns:p14="http://schemas.microsoft.com/office/powerpoint/2010/main" val="33097994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34536-F9B3-35C1-5BD6-D452792F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poslání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4FB26-0160-369F-E1BB-78CE2EAAA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Posílení nebo získání konkrétních dovedností sociálního fungování:</a:t>
            </a:r>
          </a:p>
          <a:p>
            <a:pPr>
              <a:buFontTx/>
              <a:buChar char="-"/>
            </a:pPr>
            <a:r>
              <a:rPr lang="cs-CZ" dirty="0"/>
              <a:t>Užívání místní komunity</a:t>
            </a:r>
          </a:p>
          <a:p>
            <a:pPr>
              <a:buFontTx/>
              <a:buChar char="-"/>
            </a:pPr>
            <a:r>
              <a:rPr lang="cs-CZ" dirty="0"/>
              <a:t>Schopnost popsat vlastní možnosti a dovednosti vzhledem k sociálnímu prostředí</a:t>
            </a:r>
          </a:p>
          <a:p>
            <a:pPr>
              <a:buFontTx/>
              <a:buChar char="-"/>
            </a:pPr>
            <a:r>
              <a:rPr lang="cs-CZ" dirty="0"/>
              <a:t>Zajištění a funkčnost jednání s úřady</a:t>
            </a:r>
          </a:p>
          <a:p>
            <a:pPr>
              <a:buFontTx/>
              <a:buChar char="-"/>
            </a:pPr>
            <a:r>
              <a:rPr lang="cs-CZ" dirty="0"/>
              <a:t>Sociální komunikace</a:t>
            </a:r>
          </a:p>
        </p:txBody>
      </p:sp>
    </p:spTree>
    <p:extLst>
      <p:ext uri="{BB962C8B-B14F-4D97-AF65-F5344CB8AC3E}">
        <p14:creationId xmlns:p14="http://schemas.microsoft.com/office/powerpoint/2010/main" val="4399881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CE93E-AA7D-33D8-EC1E-D73C266C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1CD55-3459-5273-D132-1581E3938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se jedná i individuální sociální práci</a:t>
            </a:r>
          </a:p>
          <a:p>
            <a:r>
              <a:rPr lang="cs-CZ" dirty="0"/>
              <a:t>Základem je případová konference – svolává ji pracovník OSPOD</a:t>
            </a:r>
          </a:p>
          <a:p>
            <a:r>
              <a:rPr lang="cs-CZ" dirty="0"/>
              <a:t>Účastníci – dle rodiny a jejího sociálního okolí</a:t>
            </a:r>
          </a:p>
          <a:p>
            <a:r>
              <a:rPr lang="cs-CZ" dirty="0"/>
              <a:t>Rodina</a:t>
            </a:r>
          </a:p>
          <a:p>
            <a:r>
              <a:rPr lang="cs-CZ" dirty="0"/>
              <a:t>Široká rodina</a:t>
            </a:r>
          </a:p>
          <a:p>
            <a:r>
              <a:rPr lang="cs-CZ" dirty="0"/>
              <a:t>Dostupnost služeb</a:t>
            </a:r>
          </a:p>
          <a:p>
            <a:r>
              <a:rPr lang="cs-CZ" dirty="0"/>
              <a:t>Kvalita a výběr služeb – organizací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7779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1DD0A-ADAC-5DCF-2EF5-C61247AD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Systémový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C65BB1-7A2B-05CC-C940-5CC7F919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Rodina je jako systém, který má svůj vlastní svět</a:t>
            </a:r>
          </a:p>
          <a:p>
            <a:r>
              <a:rPr lang="cs-CZ" dirty="0"/>
              <a:t>Mikro/</a:t>
            </a:r>
            <a:r>
              <a:rPr lang="cs-CZ" dirty="0" err="1"/>
              <a:t>mezo</a:t>
            </a:r>
            <a:r>
              <a:rPr lang="cs-CZ" dirty="0"/>
              <a:t>/makro rámec</a:t>
            </a:r>
          </a:p>
          <a:p>
            <a:r>
              <a:rPr lang="cs-CZ" dirty="0"/>
              <a:t>Rodina je podsystém společnosti</a:t>
            </a:r>
          </a:p>
          <a:p>
            <a:r>
              <a:rPr lang="cs-CZ" dirty="0"/>
              <a:t>Jaké jsou role jednotlivých členů rodiny:</a:t>
            </a:r>
          </a:p>
          <a:p>
            <a:pPr>
              <a:buFontTx/>
              <a:buChar char="-"/>
            </a:pPr>
            <a:r>
              <a:rPr lang="cs-CZ" dirty="0"/>
              <a:t>Systém klienta – jednotlivé osoby rodiny či skupiny, která má problém</a:t>
            </a:r>
          </a:p>
          <a:p>
            <a:pPr>
              <a:buFontTx/>
              <a:buChar char="-"/>
            </a:pPr>
            <a:r>
              <a:rPr lang="cs-CZ" dirty="0"/>
              <a:t>Podmětový systém – osoby, instituce, které požadují změnu jednání rodiny</a:t>
            </a:r>
          </a:p>
          <a:p>
            <a:pPr>
              <a:buFontTx/>
              <a:buChar char="-"/>
            </a:pPr>
            <a:r>
              <a:rPr lang="cs-CZ" dirty="0"/>
              <a:t>Systém činností – existující instituce, osoby, které při realizací cílů spolupracují</a:t>
            </a:r>
          </a:p>
          <a:p>
            <a:pPr>
              <a:buFontTx/>
              <a:buChar char="-"/>
            </a:pPr>
            <a:r>
              <a:rPr lang="cs-CZ" dirty="0"/>
              <a:t>Systém realizace změn – sociální pracovník a jeho úřad vzhledem k problémům rodiny</a:t>
            </a:r>
          </a:p>
        </p:txBody>
      </p:sp>
    </p:spTree>
    <p:extLst>
      <p:ext uri="{BB962C8B-B14F-4D97-AF65-F5344CB8AC3E}">
        <p14:creationId xmlns:p14="http://schemas.microsoft.com/office/powerpoint/2010/main" val="13902047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87682-05E6-0588-E879-F061D3B1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práce orientovaný na úkoly, úkolová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BE381-EBF9-837C-8782-77DA50321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Všeobecné – např. najděte si práci</a:t>
            </a:r>
          </a:p>
          <a:p>
            <a:r>
              <a:rPr lang="cs-CZ" dirty="0"/>
              <a:t>Konkrétní – najdete si práci v oboru stavebnictví</a:t>
            </a:r>
          </a:p>
        </p:txBody>
      </p:sp>
    </p:spTree>
    <p:extLst>
      <p:ext uri="{BB962C8B-B14F-4D97-AF65-F5344CB8AC3E}">
        <p14:creationId xmlns:p14="http://schemas.microsoft.com/office/powerpoint/2010/main" val="22511743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798E6-586E-8BAC-F8E1-E0DC14D2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Etapy úkolové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D10A9-0C54-9EA4-E561-74D81A86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Specifikace problémů a cílů při jejich řešení</a:t>
            </a:r>
          </a:p>
          <a:p>
            <a:r>
              <a:rPr lang="cs-CZ" dirty="0"/>
              <a:t>Hledání alternativních úkolů, které pomohou dosáhnout cíle – co může udělat klient a o sociální pracovník</a:t>
            </a:r>
          </a:p>
          <a:p>
            <a:r>
              <a:rPr lang="cs-CZ" dirty="0"/>
              <a:t>Společné hodnocení úkolů</a:t>
            </a:r>
          </a:p>
          <a:p>
            <a:r>
              <a:rPr lang="cs-CZ" dirty="0"/>
              <a:t>Výběr primárního úkolu</a:t>
            </a:r>
          </a:p>
          <a:p>
            <a:r>
              <a:rPr lang="cs-CZ" dirty="0"/>
              <a:t>Plán realizace – SMART a definování úlohy sociálního pracovníka</a:t>
            </a:r>
          </a:p>
          <a:p>
            <a:r>
              <a:rPr lang="cs-CZ" dirty="0"/>
              <a:t>Realizace</a:t>
            </a:r>
          </a:p>
          <a:p>
            <a:r>
              <a:rPr lang="cs-CZ" dirty="0"/>
              <a:t>Evaluace a generování nových úkolů</a:t>
            </a:r>
          </a:p>
          <a:p>
            <a:r>
              <a:rPr lang="cs-CZ" dirty="0"/>
              <a:t>Realizace</a:t>
            </a:r>
          </a:p>
          <a:p>
            <a:r>
              <a:rPr lang="cs-CZ" dirty="0"/>
              <a:t>Ukončení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355374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7CC22-DD42-47F1-B44A-905F9358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Společenské normy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A1684-A15F-4744-A1A1-86C234E4E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 konstruovány pomluvami a náboženskou normou</a:t>
            </a:r>
          </a:p>
          <a:p>
            <a:r>
              <a:rPr lang="cs-CZ" dirty="0"/>
              <a:t>Náboženská norma – jsi povinen pomoci ohroženým</a:t>
            </a:r>
          </a:p>
          <a:p>
            <a:r>
              <a:rPr lang="cs-CZ"/>
              <a:t>Současná konstrukce </a:t>
            </a:r>
            <a:r>
              <a:rPr lang="cs-CZ" dirty="0"/>
              <a:t>-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32131A0C-45AF-C2C9-859A-23AAE72A9182}"/>
                  </a:ext>
                </a:extLst>
              </p14:cNvPr>
              <p14:cNvContentPartPr/>
              <p14:nvPr/>
            </p14:nvContentPartPr>
            <p14:xfrm>
              <a:off x="8737200" y="2130120"/>
              <a:ext cx="2175840" cy="801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32131A0C-45AF-C2C9-859A-23AAE72A9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7840" y="2120760"/>
                <a:ext cx="2194560" cy="8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4201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47EF0-5508-3CB1-6CE9-C1067F35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práce s rodinami s dětmi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04DE7-C3C7-32A8-4F00-4DE7FE3DB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Rodina </a:t>
            </a:r>
            <a:r>
              <a:rPr lang="cs-CZ" dirty="0" err="1"/>
              <a:t>multiproblémová</a:t>
            </a:r>
            <a:r>
              <a:rPr lang="cs-CZ" dirty="0"/>
              <a:t>, úplná</a:t>
            </a:r>
          </a:p>
          <a:p>
            <a:r>
              <a:rPr lang="cs-CZ" dirty="0"/>
              <a:t>Rodina </a:t>
            </a:r>
            <a:r>
              <a:rPr lang="cs-CZ" dirty="0" err="1"/>
              <a:t>multiproblémová</a:t>
            </a:r>
            <a:r>
              <a:rPr lang="cs-CZ" dirty="0"/>
              <a:t>, neúplná – zde nám chybí jedna dospělá osoby, nám nižší zdroje</a:t>
            </a:r>
          </a:p>
          <a:p>
            <a:r>
              <a:rPr lang="cs-CZ" dirty="0"/>
              <a:t>Počet dětí. Je rozdíl mezi rodinou s jedním nebo dvěma dětmi a rodinou s větším počtem dětí. Nejvyšší riziko – jeden rodič a 3 a více dětí</a:t>
            </a:r>
          </a:p>
          <a:p>
            <a:r>
              <a:rPr lang="cs-CZ" dirty="0"/>
              <a:t>Nejčastější problémy – výchova a podpora dětí s pojená s ekonomickou sférou rodiny</a:t>
            </a:r>
          </a:p>
        </p:txBody>
      </p:sp>
    </p:spTree>
    <p:extLst>
      <p:ext uri="{BB962C8B-B14F-4D97-AF65-F5344CB8AC3E}">
        <p14:creationId xmlns:p14="http://schemas.microsoft.com/office/powerpoint/2010/main" val="37893493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F41C5-AF8B-2C77-AA8F-45211226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dělení rodin</a:t>
            </a:r>
          </a:p>
        </p:txBody>
      </p:sp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3B93C5B7-23B3-C5ED-DBF8-B418FB780D8E}"/>
              </a:ext>
            </a:extLst>
          </p:cNvPr>
          <p:cNvSpPr/>
          <p:nvPr/>
        </p:nvSpPr>
        <p:spPr>
          <a:xfrm>
            <a:off x="5041232" y="1828800"/>
            <a:ext cx="2370221" cy="9745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Multiproblémová</a:t>
            </a:r>
            <a:r>
              <a:rPr lang="cs-CZ" dirty="0"/>
              <a:t> rodina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1065B287-4235-0927-CF48-F3FCAC48CC75}"/>
              </a:ext>
            </a:extLst>
          </p:cNvPr>
          <p:cNvSpPr/>
          <p:nvPr/>
        </p:nvSpPr>
        <p:spPr>
          <a:xfrm>
            <a:off x="2430379" y="3429000"/>
            <a:ext cx="1937084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Rodina neúplná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477ABA2B-BB2B-05C3-8FCC-EA71A40E6A19}"/>
              </a:ext>
            </a:extLst>
          </p:cNvPr>
          <p:cNvSpPr/>
          <p:nvPr/>
        </p:nvSpPr>
        <p:spPr>
          <a:xfrm>
            <a:off x="8141369" y="3429000"/>
            <a:ext cx="1937084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Rodina úplná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44E231D-232C-E2ED-C715-D2103D8B5318}"/>
              </a:ext>
            </a:extLst>
          </p:cNvPr>
          <p:cNvSpPr/>
          <p:nvPr/>
        </p:nvSpPr>
        <p:spPr>
          <a:xfrm>
            <a:off x="838200" y="5113421"/>
            <a:ext cx="1965158" cy="8783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 a více dětí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C1CCDD-7480-65AD-87DA-411C4B075A03}"/>
              </a:ext>
            </a:extLst>
          </p:cNvPr>
          <p:cNvSpPr/>
          <p:nvPr/>
        </p:nvSpPr>
        <p:spPr>
          <a:xfrm>
            <a:off x="6912141" y="5113420"/>
            <a:ext cx="1965158" cy="8783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 a více dětí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7BAF0-5A49-0070-1E93-44C5D94D8ACA}"/>
              </a:ext>
            </a:extLst>
          </p:cNvPr>
          <p:cNvSpPr/>
          <p:nvPr/>
        </p:nvSpPr>
        <p:spPr>
          <a:xfrm>
            <a:off x="4058653" y="5113420"/>
            <a:ext cx="1965158" cy="8783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1-2 děti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84BA842-BFD1-C60B-350E-D13BD2EBFAC9}"/>
              </a:ext>
            </a:extLst>
          </p:cNvPr>
          <p:cNvSpPr/>
          <p:nvPr/>
        </p:nvSpPr>
        <p:spPr>
          <a:xfrm>
            <a:off x="9773652" y="5113420"/>
            <a:ext cx="1965158" cy="8783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1-2 děti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1F53A99-5BD1-B6C3-AFB3-914DE4975366}"/>
              </a:ext>
            </a:extLst>
          </p:cNvPr>
          <p:cNvCxnSpPr/>
          <p:nvPr/>
        </p:nvCxnSpPr>
        <p:spPr>
          <a:xfrm>
            <a:off x="3729789" y="3068053"/>
            <a:ext cx="5147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313EC70-D5B6-46CB-28C3-956E8A3B4B09}"/>
              </a:ext>
            </a:extLst>
          </p:cNvPr>
          <p:cNvCxnSpPr>
            <a:cxnSpLocks/>
          </p:cNvCxnSpPr>
          <p:nvPr/>
        </p:nvCxnSpPr>
        <p:spPr>
          <a:xfrm>
            <a:off x="1487905" y="4676274"/>
            <a:ext cx="3553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C041C8C-F3DE-011C-C1F8-11CE6571365B}"/>
              </a:ext>
            </a:extLst>
          </p:cNvPr>
          <p:cNvCxnSpPr>
            <a:cxnSpLocks/>
          </p:cNvCxnSpPr>
          <p:nvPr/>
        </p:nvCxnSpPr>
        <p:spPr>
          <a:xfrm>
            <a:off x="7736305" y="4648201"/>
            <a:ext cx="3158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B3742E95-C332-EEAD-AED1-4A034AB10D59}"/>
              </a:ext>
            </a:extLst>
          </p:cNvPr>
          <p:cNvCxnSpPr>
            <a:stCxn id="4" idx="2"/>
          </p:cNvCxnSpPr>
          <p:nvPr/>
        </p:nvCxnSpPr>
        <p:spPr>
          <a:xfrm flipH="1">
            <a:off x="6226342" y="2803358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36F9A916-122F-F20B-744D-E2804B493A83}"/>
              </a:ext>
            </a:extLst>
          </p:cNvPr>
          <p:cNvCxnSpPr/>
          <p:nvPr/>
        </p:nvCxnSpPr>
        <p:spPr>
          <a:xfrm flipH="1">
            <a:off x="3729788" y="3051133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6408CE6-E5B2-BC0A-98CF-80885190DC4E}"/>
              </a:ext>
            </a:extLst>
          </p:cNvPr>
          <p:cNvCxnSpPr/>
          <p:nvPr/>
        </p:nvCxnSpPr>
        <p:spPr>
          <a:xfrm flipH="1">
            <a:off x="8877298" y="3015039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8D6788F-8109-97E5-1C92-7AA5CAEB340F}"/>
              </a:ext>
            </a:extLst>
          </p:cNvPr>
          <p:cNvCxnSpPr>
            <a:cxnSpLocks/>
          </p:cNvCxnSpPr>
          <p:nvPr/>
        </p:nvCxnSpPr>
        <p:spPr>
          <a:xfrm flipV="1">
            <a:off x="3398921" y="4160673"/>
            <a:ext cx="0" cy="51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D1110B48-9FCF-DCD5-D4DB-C113CC2C6BEF}"/>
              </a:ext>
            </a:extLst>
          </p:cNvPr>
          <p:cNvCxnSpPr>
            <a:cxnSpLocks/>
          </p:cNvCxnSpPr>
          <p:nvPr/>
        </p:nvCxnSpPr>
        <p:spPr>
          <a:xfrm>
            <a:off x="9109911" y="4188744"/>
            <a:ext cx="0" cy="459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FE218BC-3D9A-8F69-295B-DE7616356004}"/>
              </a:ext>
            </a:extLst>
          </p:cNvPr>
          <p:cNvCxnSpPr/>
          <p:nvPr/>
        </p:nvCxnSpPr>
        <p:spPr>
          <a:xfrm flipH="1">
            <a:off x="1487905" y="4676274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7B3E70C-E40C-D8CA-9DB0-9630763C741C}"/>
              </a:ext>
            </a:extLst>
          </p:cNvPr>
          <p:cNvCxnSpPr>
            <a:cxnSpLocks/>
          </p:cNvCxnSpPr>
          <p:nvPr/>
        </p:nvCxnSpPr>
        <p:spPr>
          <a:xfrm flipV="1">
            <a:off x="5041232" y="4648201"/>
            <a:ext cx="0" cy="31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15A423C-7CA3-9C22-79EB-5974D0D69095}"/>
              </a:ext>
            </a:extLst>
          </p:cNvPr>
          <p:cNvCxnSpPr/>
          <p:nvPr/>
        </p:nvCxnSpPr>
        <p:spPr>
          <a:xfrm flipH="1">
            <a:off x="7728279" y="4616116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B3D1EEAC-8C27-413D-160C-EED9DBD796B9}"/>
              </a:ext>
            </a:extLst>
          </p:cNvPr>
          <p:cNvCxnSpPr/>
          <p:nvPr/>
        </p:nvCxnSpPr>
        <p:spPr>
          <a:xfrm flipH="1">
            <a:off x="10886569" y="4635291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240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2766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9C1CE-E31C-3CBC-AAF9-8C8E1820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Odběratelé služby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2E0E94B8-5B28-7EF2-83D4-933CD1840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305432"/>
              </p:ext>
            </p:extLst>
          </p:nvPr>
        </p:nvGraphicFramePr>
        <p:xfrm>
          <a:off x="838200" y="1825625"/>
          <a:ext cx="1051559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91134768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1322842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75386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Mikro rámec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Mezo</a:t>
                      </a:r>
                      <a:r>
                        <a:rPr lang="cs-CZ" dirty="0"/>
                        <a:t> rámec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Makro rámec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92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rodiče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7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dítě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401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Rodiče a dítě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710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Rodičovský vztah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82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48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95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3734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890ABC4B-F0F3-3A1F-7026-51104E863016}"/>
              </a:ext>
            </a:extLst>
          </p:cNvPr>
          <p:cNvSpPr/>
          <p:nvPr/>
        </p:nvSpPr>
        <p:spPr>
          <a:xfrm>
            <a:off x="4283242" y="4186989"/>
            <a:ext cx="4066674" cy="19370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Multiproblémová</a:t>
            </a:r>
            <a:r>
              <a:rPr lang="cs-CZ" dirty="0"/>
              <a:t> rodina s dětmi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9C891E5-4376-CEB9-EE4F-A57963A6EC5A}"/>
              </a:ext>
            </a:extLst>
          </p:cNvPr>
          <p:cNvSpPr/>
          <p:nvPr/>
        </p:nvSpPr>
        <p:spPr>
          <a:xfrm>
            <a:off x="782053" y="4644189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Výchova a péče o děti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8B6232B-41EA-654F-E94F-4F3039DFBFA2}"/>
              </a:ext>
            </a:extLst>
          </p:cNvPr>
          <p:cNvSpPr/>
          <p:nvPr/>
        </p:nvSpPr>
        <p:spPr>
          <a:xfrm>
            <a:off x="1151021" y="3172325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nezaměstnanost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0F9C3A-0EA2-4456-39FE-927C8C33C7D7}"/>
              </a:ext>
            </a:extLst>
          </p:cNvPr>
          <p:cNvSpPr/>
          <p:nvPr/>
        </p:nvSpPr>
        <p:spPr>
          <a:xfrm>
            <a:off x="2498558" y="188494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chudoba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9B6CBC-5235-B71A-00EC-BAE60C37CFAF}"/>
              </a:ext>
            </a:extLst>
          </p:cNvPr>
          <p:cNvSpPr/>
          <p:nvPr/>
        </p:nvSpPr>
        <p:spPr>
          <a:xfrm>
            <a:off x="4636169" y="172853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Domácí hospodaření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7577287-819B-4111-DA91-54D03AFD2235}"/>
              </a:ext>
            </a:extLst>
          </p:cNvPr>
          <p:cNvSpPr/>
          <p:nvPr/>
        </p:nvSpPr>
        <p:spPr>
          <a:xfrm>
            <a:off x="6858001" y="172853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Domácí násilí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B982676-C878-9D3A-B18A-201ED567033D}"/>
              </a:ext>
            </a:extLst>
          </p:cNvPr>
          <p:cNvSpPr/>
          <p:nvPr/>
        </p:nvSpPr>
        <p:spPr>
          <a:xfrm>
            <a:off x="9344526" y="2049378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závislosti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2D603D7-9494-8AC9-DE3D-A1C2597E59C5}"/>
              </a:ext>
            </a:extLst>
          </p:cNvPr>
          <p:cNvSpPr/>
          <p:nvPr/>
        </p:nvSpPr>
        <p:spPr>
          <a:xfrm>
            <a:off x="10090484" y="3422984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Osoba s postižením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E8529D-DE18-1807-9F98-BF5F1DC89DD7}"/>
              </a:ext>
            </a:extLst>
          </p:cNvPr>
          <p:cNvSpPr/>
          <p:nvPr/>
        </p:nvSpPr>
        <p:spPr>
          <a:xfrm>
            <a:off x="10559716" y="5155531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Generační přenosy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2570D131-0A24-26B0-53F9-19E7EB64AA6D}"/>
              </a:ext>
            </a:extLst>
          </p:cNvPr>
          <p:cNvCxnSpPr>
            <a:cxnSpLocks/>
          </p:cNvCxnSpPr>
          <p:nvPr/>
        </p:nvCxnSpPr>
        <p:spPr>
          <a:xfrm>
            <a:off x="2498558" y="5155531"/>
            <a:ext cx="1491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F74B2B2E-A1AC-F156-8A82-B41D6649D975}"/>
              </a:ext>
            </a:extLst>
          </p:cNvPr>
          <p:cNvCxnSpPr>
            <a:cxnSpLocks/>
          </p:cNvCxnSpPr>
          <p:nvPr/>
        </p:nvCxnSpPr>
        <p:spPr>
          <a:xfrm>
            <a:off x="2939715" y="3551320"/>
            <a:ext cx="1475874" cy="816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>
            <a:extLst>
              <a:ext uri="{FF2B5EF4-FFF2-40B4-BE49-F238E27FC236}">
                <a16:creationId xmlns:a16="http://schemas.microsoft.com/office/drawing/2014/main" id="{BAC9EED3-8963-BD62-DEC3-303364C435A4}"/>
              </a:ext>
            </a:extLst>
          </p:cNvPr>
          <p:cNvCxnSpPr>
            <a:cxnSpLocks/>
          </p:cNvCxnSpPr>
          <p:nvPr/>
        </p:nvCxnSpPr>
        <p:spPr>
          <a:xfrm>
            <a:off x="3677652" y="2973804"/>
            <a:ext cx="1231232" cy="120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02F33549-627E-EA49-DEA4-1F00869D26A4}"/>
              </a:ext>
            </a:extLst>
          </p:cNvPr>
          <p:cNvCxnSpPr>
            <a:cxnSpLocks/>
          </p:cNvCxnSpPr>
          <p:nvPr/>
        </p:nvCxnSpPr>
        <p:spPr>
          <a:xfrm>
            <a:off x="5225716" y="2807368"/>
            <a:ext cx="513347" cy="1152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AA816C3F-A1BC-0444-5403-224079B3FB1A}"/>
              </a:ext>
            </a:extLst>
          </p:cNvPr>
          <p:cNvCxnSpPr>
            <a:cxnSpLocks/>
          </p:cNvCxnSpPr>
          <p:nvPr/>
        </p:nvCxnSpPr>
        <p:spPr>
          <a:xfrm flipH="1">
            <a:off x="7082590" y="2714125"/>
            <a:ext cx="605588" cy="136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B2284B41-222C-8616-B0D0-1B9FD439F29A}"/>
              </a:ext>
            </a:extLst>
          </p:cNvPr>
          <p:cNvCxnSpPr>
            <a:cxnSpLocks/>
          </p:cNvCxnSpPr>
          <p:nvPr/>
        </p:nvCxnSpPr>
        <p:spPr>
          <a:xfrm flipH="1">
            <a:off x="8025063" y="2999872"/>
            <a:ext cx="1564105" cy="1367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D2B21184-5088-6C85-19E3-438228DE366B}"/>
              </a:ext>
            </a:extLst>
          </p:cNvPr>
          <p:cNvCxnSpPr>
            <a:cxnSpLocks/>
          </p:cNvCxnSpPr>
          <p:nvPr/>
        </p:nvCxnSpPr>
        <p:spPr>
          <a:xfrm flipH="1">
            <a:off x="8602579" y="3908257"/>
            <a:ext cx="1211179" cy="832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28572BC3-B20E-E986-17BC-7184AD27ADDF}"/>
              </a:ext>
            </a:extLst>
          </p:cNvPr>
          <p:cNvCxnSpPr>
            <a:cxnSpLocks/>
          </p:cNvCxnSpPr>
          <p:nvPr/>
        </p:nvCxnSpPr>
        <p:spPr>
          <a:xfrm flipH="1">
            <a:off x="8963526" y="5500436"/>
            <a:ext cx="13595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682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798E6-586E-8BAC-F8E1-E0DC14D2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Etapy úkolové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D10A9-0C54-9EA4-E561-74D81A86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Specifikace problémů a cílů při jejich řešení</a:t>
            </a:r>
          </a:p>
          <a:p>
            <a:r>
              <a:rPr lang="cs-CZ" dirty="0"/>
              <a:t>Hledání alternativních úkolů, které pomohou dosáhnout cíle – co může udělat klient a o sociální pracovník</a:t>
            </a:r>
          </a:p>
          <a:p>
            <a:r>
              <a:rPr lang="cs-CZ" dirty="0"/>
              <a:t>Společné hodnocení úkolů</a:t>
            </a:r>
          </a:p>
          <a:p>
            <a:r>
              <a:rPr lang="cs-CZ" dirty="0"/>
              <a:t>Výběr primárního úkolu</a:t>
            </a:r>
          </a:p>
          <a:p>
            <a:r>
              <a:rPr lang="cs-CZ" dirty="0"/>
              <a:t>Plán realizace – SMART a definování úlohy sociálního pracovníka</a:t>
            </a:r>
          </a:p>
          <a:p>
            <a:r>
              <a:rPr lang="cs-CZ" dirty="0"/>
              <a:t>Realizace</a:t>
            </a:r>
          </a:p>
          <a:p>
            <a:r>
              <a:rPr lang="cs-CZ" dirty="0"/>
              <a:t>Generování nových úkolů</a:t>
            </a:r>
          </a:p>
          <a:p>
            <a:r>
              <a:rPr lang="cs-CZ" dirty="0"/>
              <a:t>Realizace</a:t>
            </a:r>
          </a:p>
          <a:p>
            <a:r>
              <a:rPr lang="cs-CZ" dirty="0"/>
              <a:t>Ukončení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18259391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CC645-11FB-FD51-CEB3-AE0CC452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k diagnostice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9FFE4-B12B-954A-153D-DB24EF932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Rozhovor – seznámení se s situací + pozorování domácnosti a jejího chodu</a:t>
            </a:r>
          </a:p>
          <a:p>
            <a:r>
              <a:rPr lang="cs-CZ" dirty="0"/>
              <a:t>Rozhovor s dětmi</a:t>
            </a:r>
          </a:p>
          <a:p>
            <a:r>
              <a:rPr lang="cs-CZ" dirty="0"/>
              <a:t>Vyhodnocení ohrožení vývoje dítěte</a:t>
            </a:r>
          </a:p>
          <a:p>
            <a:r>
              <a:rPr lang="cs-CZ" dirty="0" err="1"/>
              <a:t>Genogram</a:t>
            </a:r>
            <a:r>
              <a:rPr lang="cs-CZ" dirty="0"/>
              <a:t> rodiny – mapování historie a přenosu</a:t>
            </a:r>
          </a:p>
          <a:p>
            <a:r>
              <a:rPr lang="cs-CZ" dirty="0"/>
              <a:t>Mapování vztahu – násilí, závislosti, sebehodnocení, </a:t>
            </a:r>
          </a:p>
          <a:p>
            <a:r>
              <a:rPr lang="cs-CZ" dirty="0"/>
              <a:t>Rodina v širší souvislosti</a:t>
            </a:r>
          </a:p>
          <a:p>
            <a:r>
              <a:rPr lang="cs-CZ" dirty="0"/>
              <a:t>Výchovné  a pečovatelské dovednosti</a:t>
            </a:r>
          </a:p>
        </p:txBody>
      </p:sp>
    </p:spTree>
    <p:extLst>
      <p:ext uri="{BB962C8B-B14F-4D97-AF65-F5344CB8AC3E}">
        <p14:creationId xmlns:p14="http://schemas.microsoft.com/office/powerpoint/2010/main" val="36652988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8C256-7ED9-4EC9-CBFC-544350CC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Odběratelé služby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135CC-91CB-CD17-987B-FD40F51E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Otázky směřované na výchovu a péči:</a:t>
            </a:r>
          </a:p>
          <a:p>
            <a:pPr>
              <a:buFontTx/>
              <a:buChar char="-"/>
            </a:pPr>
            <a:r>
              <a:rPr lang="cs-CZ" dirty="0"/>
              <a:t>Problémy v komunikaci</a:t>
            </a:r>
          </a:p>
          <a:p>
            <a:pPr>
              <a:buFontTx/>
              <a:buChar char="-"/>
            </a:pPr>
            <a:r>
              <a:rPr lang="cs-CZ" dirty="0"/>
              <a:t>Nedostatek pozitivních vzorů a vzorců chování</a:t>
            </a:r>
          </a:p>
          <a:p>
            <a:pPr>
              <a:buFontTx/>
              <a:buChar char="-"/>
            </a:pPr>
            <a:r>
              <a:rPr lang="cs-CZ" dirty="0"/>
              <a:t>Autorita </a:t>
            </a:r>
          </a:p>
          <a:p>
            <a:pPr>
              <a:buFontTx/>
              <a:buChar char="-"/>
            </a:pPr>
            <a:r>
              <a:rPr lang="cs-CZ" dirty="0"/>
              <a:t>Nedostatky ve výchovných modelech</a:t>
            </a:r>
          </a:p>
          <a:p>
            <a:pPr>
              <a:buFontTx/>
              <a:buChar char="-"/>
            </a:pPr>
            <a:r>
              <a:rPr lang="cs-CZ" dirty="0"/>
              <a:t>Nedostatky zájmu o potřeby a problémy dětí</a:t>
            </a:r>
          </a:p>
        </p:txBody>
      </p:sp>
    </p:spTree>
    <p:extLst>
      <p:ext uri="{BB962C8B-B14F-4D97-AF65-F5344CB8AC3E}">
        <p14:creationId xmlns:p14="http://schemas.microsoft.com/office/powerpoint/2010/main" val="18879187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9DBE8-1D88-E2B8-029C-8FEB4A8B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973"/>
            <a:ext cx="10515600" cy="5311990"/>
          </a:xfrm>
        </p:spPr>
        <p:txBody>
          <a:bodyPr/>
          <a:lstStyle/>
          <a:p>
            <a:r>
              <a:rPr lang="cs-CZ" dirty="0"/>
              <a:t>Hospodaření a vedení domácnosti:</a:t>
            </a:r>
          </a:p>
          <a:p>
            <a:pPr>
              <a:buFontTx/>
              <a:buChar char="-"/>
            </a:pPr>
            <a:r>
              <a:rPr lang="cs-CZ" dirty="0"/>
              <a:t>Finanční hospodaření</a:t>
            </a:r>
          </a:p>
          <a:p>
            <a:pPr>
              <a:buFontTx/>
              <a:buChar char="-"/>
            </a:pPr>
            <a:r>
              <a:rPr lang="cs-CZ" dirty="0"/>
              <a:t>Nejasná či chybějící struktura potřeb</a:t>
            </a:r>
          </a:p>
          <a:p>
            <a:pPr>
              <a:buFontTx/>
              <a:buChar char="-"/>
            </a:pPr>
            <a:r>
              <a:rPr lang="cs-CZ" dirty="0"/>
              <a:t>Vedení domácnosti – úklid, rozdělení prostoru, učební koutek, …</a:t>
            </a:r>
          </a:p>
          <a:p>
            <a:pPr>
              <a:buFontTx/>
              <a:buChar char="-"/>
            </a:pPr>
            <a:r>
              <a:rPr lang="cs-CZ" dirty="0"/>
              <a:t>Nejasné či nevyvážené rozdělení povinností a práv</a:t>
            </a:r>
          </a:p>
          <a:p>
            <a:pPr>
              <a:buFontTx/>
              <a:buChar char="-"/>
            </a:pPr>
            <a:r>
              <a:rPr lang="cs-CZ" dirty="0"/>
              <a:t>Vaření – a stravování – vyvážená a dostatečná strava</a:t>
            </a:r>
          </a:p>
          <a:p>
            <a:r>
              <a:rPr lang="cs-CZ" dirty="0"/>
              <a:t>Místní komunita:</a:t>
            </a:r>
          </a:p>
          <a:p>
            <a:pPr>
              <a:buFontTx/>
              <a:buChar char="-"/>
            </a:pPr>
            <a:r>
              <a:rPr lang="cs-CZ" dirty="0"/>
              <a:t>Komunikace s úřady</a:t>
            </a:r>
          </a:p>
          <a:p>
            <a:pPr>
              <a:buFontTx/>
              <a:buChar char="-"/>
            </a:pPr>
            <a:r>
              <a:rPr lang="cs-CZ" dirty="0"/>
              <a:t>Neschopnost čerpat z potenciálu místní komunity</a:t>
            </a:r>
          </a:p>
        </p:txBody>
      </p:sp>
    </p:spTree>
    <p:extLst>
      <p:ext uri="{BB962C8B-B14F-4D97-AF65-F5344CB8AC3E}">
        <p14:creationId xmlns:p14="http://schemas.microsoft.com/office/powerpoint/2010/main" val="19987166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37648-9943-B8FA-28BF-154B7E76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768"/>
            <a:ext cx="10515600" cy="5596195"/>
          </a:xfrm>
        </p:spPr>
        <p:txBody>
          <a:bodyPr/>
          <a:lstStyle/>
          <a:p>
            <a:r>
              <a:rPr lang="cs-CZ" dirty="0"/>
              <a:t>Problémy vyplývající z postavení dítěte:</a:t>
            </a:r>
          </a:p>
          <a:p>
            <a:pPr>
              <a:buFontTx/>
              <a:buChar char="-"/>
            </a:pPr>
            <a:r>
              <a:rPr lang="cs-CZ" dirty="0"/>
              <a:t>Násilnické a agresivní jednání dítěte</a:t>
            </a:r>
          </a:p>
          <a:p>
            <a:pPr>
              <a:buFontTx/>
              <a:buChar char="-"/>
            </a:pPr>
            <a:r>
              <a:rPr lang="cs-CZ" dirty="0"/>
              <a:t>Odpor ke škole</a:t>
            </a:r>
          </a:p>
          <a:p>
            <a:pPr>
              <a:buFontTx/>
              <a:buChar char="-"/>
            </a:pPr>
            <a:r>
              <a:rPr lang="cs-CZ" dirty="0"/>
              <a:t>Aktivity v patologických skupinách</a:t>
            </a:r>
          </a:p>
          <a:p>
            <a:pPr>
              <a:buFontTx/>
              <a:buChar char="-"/>
            </a:pPr>
            <a:r>
              <a:rPr lang="cs-CZ" dirty="0"/>
              <a:t>Závislosti</a:t>
            </a:r>
          </a:p>
          <a:p>
            <a:pPr>
              <a:buFontTx/>
              <a:buChar char="-"/>
            </a:pPr>
            <a:r>
              <a:rPr lang="cs-CZ" dirty="0"/>
              <a:t>Vzpoura neodpovídající věku</a:t>
            </a:r>
          </a:p>
          <a:p>
            <a:pPr>
              <a:buFontTx/>
              <a:buChar char="-"/>
            </a:pPr>
            <a:r>
              <a:rPr lang="cs-CZ" dirty="0"/>
              <a:t>Konflikty se zákonem</a:t>
            </a:r>
          </a:p>
        </p:txBody>
      </p:sp>
    </p:spTree>
    <p:extLst>
      <p:ext uri="{BB962C8B-B14F-4D97-AF65-F5344CB8AC3E}">
        <p14:creationId xmlns:p14="http://schemas.microsoft.com/office/powerpoint/2010/main" val="123317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Rodina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Rodina je solidární skupina osob, navzájem spojená manželstvím, příbuzenství, adopcí, kteří společně žijí a jejichž dospělí členové jsou odpovědní za zajištění a výchovu nezletilých členů. Rodinu může definovat vzhledem k jejích funkcím: ekonomická, reprodukční, výchovná, emocionální. Dále ji můžeme definovat na základě způsobu soužití: manželská, nesezdaný pár, s jedním rodičem (rozvedená, ovdovělá), bezdětná, s jedním dítětem, s více dětmi.</a:t>
            </a:r>
          </a:p>
          <a:p>
            <a:r>
              <a:rPr lang="cs-CZ" sz="2000"/>
              <a:t>Klíčovým principem rodinné politiky jsou možnost volby, blaho dítěte a posilování mezigenerační solidarity (koncepce MPSV 2017).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4161856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A485C-3F65-772D-99FF-925EFB71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zdrojem napětí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2EE72-B5EB-174B-ACCC-E20C0AFD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Jednání rodičů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Jednání dětí</a:t>
            </a:r>
          </a:p>
          <a:p>
            <a:endParaRPr lang="cs-CZ" dirty="0"/>
          </a:p>
          <a:p>
            <a:endParaRPr lang="cs-CZ"/>
          </a:p>
          <a:p>
            <a:endParaRPr lang="cs-CZ" dirty="0"/>
          </a:p>
          <a:p>
            <a:r>
              <a:rPr lang="cs-CZ" dirty="0"/>
              <a:t>Jednání úřadů či podpůrných organizací</a:t>
            </a:r>
          </a:p>
        </p:txBody>
      </p:sp>
    </p:spTree>
    <p:extLst>
      <p:ext uri="{BB962C8B-B14F-4D97-AF65-F5344CB8AC3E}">
        <p14:creationId xmlns:p14="http://schemas.microsoft.com/office/powerpoint/2010/main" val="32081327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890ABC4B-F0F3-3A1F-7026-51104E863016}"/>
              </a:ext>
            </a:extLst>
          </p:cNvPr>
          <p:cNvSpPr/>
          <p:nvPr/>
        </p:nvSpPr>
        <p:spPr>
          <a:xfrm>
            <a:off x="4283242" y="4186989"/>
            <a:ext cx="4066674" cy="19370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Multiproblémová</a:t>
            </a:r>
            <a:r>
              <a:rPr lang="cs-CZ" dirty="0"/>
              <a:t> rodina s dětmi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9C891E5-4376-CEB9-EE4F-A57963A6EC5A}"/>
              </a:ext>
            </a:extLst>
          </p:cNvPr>
          <p:cNvSpPr/>
          <p:nvPr/>
        </p:nvSpPr>
        <p:spPr>
          <a:xfrm>
            <a:off x="782053" y="4644189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Výchova a péče o děti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8B6232B-41EA-654F-E94F-4F3039DFBFA2}"/>
              </a:ext>
            </a:extLst>
          </p:cNvPr>
          <p:cNvSpPr/>
          <p:nvPr/>
        </p:nvSpPr>
        <p:spPr>
          <a:xfrm>
            <a:off x="1151021" y="3172325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nezaměstnanost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0F9C3A-0EA2-4456-39FE-927C8C33C7D7}"/>
              </a:ext>
            </a:extLst>
          </p:cNvPr>
          <p:cNvSpPr/>
          <p:nvPr/>
        </p:nvSpPr>
        <p:spPr>
          <a:xfrm>
            <a:off x="2498558" y="188494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chudoba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9B6CBC-5235-B71A-00EC-BAE60C37CFAF}"/>
              </a:ext>
            </a:extLst>
          </p:cNvPr>
          <p:cNvSpPr/>
          <p:nvPr/>
        </p:nvSpPr>
        <p:spPr>
          <a:xfrm>
            <a:off x="4636169" y="172853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Domácí hospodaření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7577287-819B-4111-DA91-54D03AFD2235}"/>
              </a:ext>
            </a:extLst>
          </p:cNvPr>
          <p:cNvSpPr/>
          <p:nvPr/>
        </p:nvSpPr>
        <p:spPr>
          <a:xfrm>
            <a:off x="6858001" y="172853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Domácí násilí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B982676-C878-9D3A-B18A-201ED567033D}"/>
              </a:ext>
            </a:extLst>
          </p:cNvPr>
          <p:cNvSpPr/>
          <p:nvPr/>
        </p:nvSpPr>
        <p:spPr>
          <a:xfrm>
            <a:off x="9344526" y="2049378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závislosti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2D603D7-9494-8AC9-DE3D-A1C2597E59C5}"/>
              </a:ext>
            </a:extLst>
          </p:cNvPr>
          <p:cNvSpPr/>
          <p:nvPr/>
        </p:nvSpPr>
        <p:spPr>
          <a:xfrm>
            <a:off x="10090484" y="3422984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Osoba s postižením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E8529D-DE18-1807-9F98-BF5F1DC89DD7}"/>
              </a:ext>
            </a:extLst>
          </p:cNvPr>
          <p:cNvSpPr/>
          <p:nvPr/>
        </p:nvSpPr>
        <p:spPr>
          <a:xfrm>
            <a:off x="10559716" y="5155531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Generační přenosy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2570D131-0A24-26B0-53F9-19E7EB64AA6D}"/>
              </a:ext>
            </a:extLst>
          </p:cNvPr>
          <p:cNvCxnSpPr>
            <a:cxnSpLocks/>
          </p:cNvCxnSpPr>
          <p:nvPr/>
        </p:nvCxnSpPr>
        <p:spPr>
          <a:xfrm>
            <a:off x="2498558" y="5155531"/>
            <a:ext cx="1491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F74B2B2E-A1AC-F156-8A82-B41D6649D975}"/>
              </a:ext>
            </a:extLst>
          </p:cNvPr>
          <p:cNvCxnSpPr>
            <a:cxnSpLocks/>
          </p:cNvCxnSpPr>
          <p:nvPr/>
        </p:nvCxnSpPr>
        <p:spPr>
          <a:xfrm>
            <a:off x="2939715" y="3551320"/>
            <a:ext cx="1475874" cy="816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>
            <a:extLst>
              <a:ext uri="{FF2B5EF4-FFF2-40B4-BE49-F238E27FC236}">
                <a16:creationId xmlns:a16="http://schemas.microsoft.com/office/drawing/2014/main" id="{BAC9EED3-8963-BD62-DEC3-303364C435A4}"/>
              </a:ext>
            </a:extLst>
          </p:cNvPr>
          <p:cNvCxnSpPr>
            <a:cxnSpLocks/>
          </p:cNvCxnSpPr>
          <p:nvPr/>
        </p:nvCxnSpPr>
        <p:spPr>
          <a:xfrm>
            <a:off x="3677652" y="2973804"/>
            <a:ext cx="1231232" cy="120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02F33549-627E-EA49-DEA4-1F00869D26A4}"/>
              </a:ext>
            </a:extLst>
          </p:cNvPr>
          <p:cNvCxnSpPr>
            <a:cxnSpLocks/>
          </p:cNvCxnSpPr>
          <p:nvPr/>
        </p:nvCxnSpPr>
        <p:spPr>
          <a:xfrm>
            <a:off x="5225716" y="2807368"/>
            <a:ext cx="513347" cy="1152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AA816C3F-A1BC-0444-5403-224079B3FB1A}"/>
              </a:ext>
            </a:extLst>
          </p:cNvPr>
          <p:cNvCxnSpPr>
            <a:cxnSpLocks/>
          </p:cNvCxnSpPr>
          <p:nvPr/>
        </p:nvCxnSpPr>
        <p:spPr>
          <a:xfrm flipH="1">
            <a:off x="7082590" y="2714125"/>
            <a:ext cx="605588" cy="136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B2284B41-222C-8616-B0D0-1B9FD439F29A}"/>
              </a:ext>
            </a:extLst>
          </p:cNvPr>
          <p:cNvCxnSpPr>
            <a:cxnSpLocks/>
          </p:cNvCxnSpPr>
          <p:nvPr/>
        </p:nvCxnSpPr>
        <p:spPr>
          <a:xfrm flipH="1">
            <a:off x="8025063" y="2999872"/>
            <a:ext cx="1564105" cy="1367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D2B21184-5088-6C85-19E3-438228DE366B}"/>
              </a:ext>
            </a:extLst>
          </p:cNvPr>
          <p:cNvCxnSpPr>
            <a:cxnSpLocks/>
          </p:cNvCxnSpPr>
          <p:nvPr/>
        </p:nvCxnSpPr>
        <p:spPr>
          <a:xfrm flipH="1">
            <a:off x="8602579" y="3908257"/>
            <a:ext cx="1211179" cy="832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28572BC3-B20E-E986-17BC-7184AD27ADDF}"/>
              </a:ext>
            </a:extLst>
          </p:cNvPr>
          <p:cNvCxnSpPr>
            <a:cxnSpLocks/>
          </p:cNvCxnSpPr>
          <p:nvPr/>
        </p:nvCxnSpPr>
        <p:spPr>
          <a:xfrm flipH="1">
            <a:off x="8963526" y="5500436"/>
            <a:ext cx="13595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0770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3FBD1-C068-9B37-7E5D-D632120D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Pečující potenciál?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26CF52-95C2-9313-02FC-93A7DF4F16E1}"/>
              </a:ext>
            </a:extLst>
          </p:cNvPr>
          <p:cNvSpPr txBox="1"/>
          <p:nvPr/>
        </p:nvSpPr>
        <p:spPr>
          <a:xfrm>
            <a:off x="4619501" y="3816628"/>
            <a:ext cx="174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Pečujíc potenciál rodiny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60558E-32FC-A683-386E-B6AC91140BC2}"/>
              </a:ext>
            </a:extLst>
          </p:cNvPr>
          <p:cNvSpPr txBox="1"/>
          <p:nvPr/>
        </p:nvSpPr>
        <p:spPr>
          <a:xfrm>
            <a:off x="7712242" y="2538663"/>
            <a:ext cx="169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 rodiny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D21DD3-ABEC-099A-E35E-0EDE73FCD7DD}"/>
              </a:ext>
            </a:extLst>
          </p:cNvPr>
          <p:cNvSpPr txBox="1"/>
          <p:nvPr/>
        </p:nvSpPr>
        <p:spPr>
          <a:xfrm>
            <a:off x="8386011" y="2033337"/>
            <a:ext cx="118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sourozenci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8E61D2-B233-9DFE-6994-8B12514D285D}"/>
              </a:ext>
            </a:extLst>
          </p:cNvPr>
          <p:cNvSpPr txBox="1"/>
          <p:nvPr/>
        </p:nvSpPr>
        <p:spPr>
          <a:xfrm>
            <a:off x="9950116" y="3188368"/>
            <a:ext cx="215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Vztahové pole rodičů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45BA9A-3946-7475-C06E-F613C1A986B0}"/>
              </a:ext>
            </a:extLst>
          </p:cNvPr>
          <p:cNvSpPr txBox="1"/>
          <p:nvPr/>
        </p:nvSpPr>
        <p:spPr>
          <a:xfrm>
            <a:off x="8686800" y="4042611"/>
            <a:ext cx="20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mohou pečovat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F67533-492D-227E-F873-6F3E0F8C4009}"/>
              </a:ext>
            </a:extLst>
          </p:cNvPr>
          <p:cNvSpPr txBox="1"/>
          <p:nvPr/>
        </p:nvSpPr>
        <p:spPr>
          <a:xfrm>
            <a:off x="7098632" y="3557700"/>
            <a:ext cx="24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Kdo a kdy může pečovat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B20BB4D-C8D2-8A14-5E63-BF1EDC34C3B6}"/>
              </a:ext>
            </a:extLst>
          </p:cNvPr>
          <p:cNvGrpSpPr/>
          <p:nvPr/>
        </p:nvGrpSpPr>
        <p:grpSpPr>
          <a:xfrm>
            <a:off x="5968554" y="2773914"/>
            <a:ext cx="1747440" cy="1000080"/>
            <a:chOff x="5968554" y="2773914"/>
            <a:chExt cx="1747440" cy="10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B6A42BE1-B739-B6D1-0E4E-D24DB804530A}"/>
                    </a:ext>
                  </a:extLst>
                </p14:cNvPr>
                <p14:cNvContentPartPr/>
                <p14:nvPr/>
              </p14:nvContentPartPr>
              <p14:xfrm>
                <a:off x="5968554" y="3773634"/>
                <a:ext cx="360" cy="36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B6A42BE1-B739-B6D1-0E4E-D24DB80453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59914" y="37649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04038DF5-9174-1E67-3714-0B1A0C3969F3}"/>
                    </a:ext>
                  </a:extLst>
                </p14:cNvPr>
                <p14:cNvContentPartPr/>
                <p14:nvPr/>
              </p14:nvContentPartPr>
              <p14:xfrm>
                <a:off x="5968554" y="2773914"/>
                <a:ext cx="1747440" cy="100008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04038DF5-9174-1E67-3714-0B1A0C3969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59914" y="2764914"/>
                  <a:ext cx="1765080" cy="10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44EA937B-40B9-0E28-460B-EC491F599417}"/>
                  </a:ext>
                </a:extLst>
              </p14:cNvPr>
              <p14:cNvContentPartPr/>
              <p14:nvPr/>
            </p14:nvContentPartPr>
            <p14:xfrm>
              <a:off x="8790954" y="2355234"/>
              <a:ext cx="16200" cy="2296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44EA937B-40B9-0E28-460B-EC491F5994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81954" y="2346594"/>
                <a:ext cx="3384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Skupina 17">
            <a:extLst>
              <a:ext uri="{FF2B5EF4-FFF2-40B4-BE49-F238E27FC236}">
                <a16:creationId xmlns:a16="http://schemas.microsoft.com/office/drawing/2014/main" id="{416A4249-54DF-CF00-3DAD-12082F3CD79E}"/>
              </a:ext>
            </a:extLst>
          </p:cNvPr>
          <p:cNvGrpSpPr/>
          <p:nvPr/>
        </p:nvGrpSpPr>
        <p:grpSpPr>
          <a:xfrm>
            <a:off x="8069154" y="2913234"/>
            <a:ext cx="2015640" cy="1195920"/>
            <a:chOff x="8069154" y="2913234"/>
            <a:chExt cx="2015640" cy="11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8086CDA2-5FBC-ACBC-6720-5A2BA6C98D7D}"/>
                    </a:ext>
                  </a:extLst>
                </p14:cNvPr>
                <p14:cNvContentPartPr/>
                <p14:nvPr/>
              </p14:nvContentPartPr>
              <p14:xfrm>
                <a:off x="9306474" y="2916114"/>
                <a:ext cx="778320" cy="51336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8086CDA2-5FBC-ACBC-6720-5A2BA6C98D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97834" y="2907474"/>
                  <a:ext cx="7959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4C28C433-5952-3195-9678-456A754D3C3A}"/>
                    </a:ext>
                  </a:extLst>
                </p14:cNvPr>
                <p14:cNvContentPartPr/>
                <p14:nvPr/>
              </p14:nvContentPartPr>
              <p14:xfrm>
                <a:off x="9054114" y="2957514"/>
                <a:ext cx="960840" cy="115164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4C28C433-5952-3195-9678-456A754D3C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45474" y="2948874"/>
                  <a:ext cx="978480" cy="11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1F38F6DF-B1F4-8D88-5982-4F934FA0C38D}"/>
                    </a:ext>
                  </a:extLst>
                </p14:cNvPr>
                <p14:cNvContentPartPr/>
                <p14:nvPr/>
              </p14:nvContentPartPr>
              <p14:xfrm>
                <a:off x="8069154" y="2913234"/>
                <a:ext cx="338400" cy="73008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1F38F6DF-B1F4-8D88-5982-4F934FA0C3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60154" y="2904594"/>
                  <a:ext cx="356040" cy="747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0EE230A-DC3A-8629-7DAF-34A6605DCB1C}"/>
              </a:ext>
            </a:extLst>
          </p:cNvPr>
          <p:cNvSpPr txBox="1"/>
          <p:nvPr/>
        </p:nvSpPr>
        <p:spPr>
          <a:xfrm>
            <a:off x="7543800" y="5245768"/>
            <a:ext cx="183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Rodiny pečujícího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95493F94-82A9-5B20-3A81-EA02298FF4FC}"/>
                  </a:ext>
                </a:extLst>
              </p14:cNvPr>
              <p14:cNvContentPartPr/>
              <p14:nvPr/>
            </p14:nvContentPartPr>
            <p14:xfrm>
              <a:off x="5781714" y="4369794"/>
              <a:ext cx="1852560" cy="75708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95493F94-82A9-5B20-3A81-EA02298FF4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3074" y="4361154"/>
                <a:ext cx="1870200" cy="7747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035D50-8D9C-BB36-D347-F7190904D1C4}"/>
              </a:ext>
            </a:extLst>
          </p:cNvPr>
          <p:cNvSpPr txBox="1"/>
          <p:nvPr/>
        </p:nvSpPr>
        <p:spPr>
          <a:xfrm>
            <a:off x="1179095" y="2957514"/>
            <a:ext cx="250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 sociálního pole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42DA2782-7403-D1C7-F1BD-5D392F343720}"/>
                  </a:ext>
                </a:extLst>
              </p14:cNvPr>
              <p14:cNvContentPartPr/>
              <p14:nvPr/>
            </p14:nvContentPartPr>
            <p14:xfrm>
              <a:off x="3486714" y="3470874"/>
              <a:ext cx="1133280" cy="48240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42DA2782-7403-D1C7-F1BD-5D392F3437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7714" y="3462234"/>
                <a:ext cx="1150920" cy="50004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82751FFC-146C-060B-C545-C2C2C8932685}"/>
              </a:ext>
            </a:extLst>
          </p:cNvPr>
          <p:cNvSpPr txBox="1"/>
          <p:nvPr/>
        </p:nvSpPr>
        <p:spPr>
          <a:xfrm>
            <a:off x="9537505" y="5005137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to udělá s domácností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5BF14BC-E03F-310F-972C-E991FA21C1C9}"/>
              </a:ext>
            </a:extLst>
          </p:cNvPr>
          <p:cNvSpPr txBox="1"/>
          <p:nvPr/>
        </p:nvSpPr>
        <p:spPr>
          <a:xfrm>
            <a:off x="7712242" y="5769875"/>
            <a:ext cx="4692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Zkusili to?, dopady:</a:t>
            </a:r>
          </a:p>
          <a:p>
            <a:r>
              <a:rPr lang="cs-CZ" dirty="0"/>
              <a:t>Finance, partnerství, rodičovství,</a:t>
            </a:r>
          </a:p>
          <a:p>
            <a:r>
              <a:rPr lang="cs-CZ" dirty="0"/>
              <a:t>Dětství, sociální </a:t>
            </a:r>
            <a:r>
              <a:rPr lang="cs-CZ" dirty="0" err="1"/>
              <a:t>život,bezpečí</a:t>
            </a:r>
            <a:r>
              <a:rPr lang="cs-CZ" dirty="0"/>
              <a:t>, psychická pohoda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79818F-F61E-5C68-AA57-87D5A3DD3E32}"/>
              </a:ext>
            </a:extLst>
          </p:cNvPr>
          <p:cNvSpPr txBox="1"/>
          <p:nvPr/>
        </p:nvSpPr>
        <p:spPr>
          <a:xfrm>
            <a:off x="5185611" y="5859380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Děti a dětství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03C9E24-C294-A87B-7F6D-C35A61FF7F87}"/>
              </a:ext>
            </a:extLst>
          </p:cNvPr>
          <p:cNvSpPr txBox="1"/>
          <p:nvPr/>
        </p:nvSpPr>
        <p:spPr>
          <a:xfrm>
            <a:off x="4979141" y="5150544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Partnerství tady teď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8C2FE4A0-78C9-ED83-BAC6-E5F2F2A74BDB}"/>
                  </a:ext>
                </a:extLst>
              </p14:cNvPr>
              <p14:cNvContentPartPr/>
              <p14:nvPr/>
            </p14:nvContentPartPr>
            <p14:xfrm>
              <a:off x="9271914" y="5233434"/>
              <a:ext cx="266040" cy="8532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8C2FE4A0-78C9-ED83-BAC6-E5F2F2A74BD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62914" y="5224794"/>
                <a:ext cx="2836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E721E827-3A30-E076-7595-3E03025DB1A9}"/>
                  </a:ext>
                </a:extLst>
              </p14:cNvPr>
              <p14:cNvContentPartPr/>
              <p14:nvPr/>
            </p14:nvContentPartPr>
            <p14:xfrm>
              <a:off x="9298554" y="5653914"/>
              <a:ext cx="411480" cy="27000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E721E827-3A30-E076-7595-3E03025DB1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89914" y="5645274"/>
                <a:ext cx="42912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Skupina 30">
            <a:extLst>
              <a:ext uri="{FF2B5EF4-FFF2-40B4-BE49-F238E27FC236}">
                <a16:creationId xmlns:a16="http://schemas.microsoft.com/office/drawing/2014/main" id="{E9EE98F8-18DB-E7EF-BEB9-646A7DD26770}"/>
              </a:ext>
            </a:extLst>
          </p:cNvPr>
          <p:cNvGrpSpPr/>
          <p:nvPr/>
        </p:nvGrpSpPr>
        <p:grpSpPr>
          <a:xfrm>
            <a:off x="6630594" y="5359434"/>
            <a:ext cx="997560" cy="822960"/>
            <a:chOff x="6630594" y="5359434"/>
            <a:chExt cx="99756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B9CC0C6E-C080-4EE6-B902-87249A79E821}"/>
                    </a:ext>
                  </a:extLst>
                </p14:cNvPr>
                <p14:cNvContentPartPr/>
                <p14:nvPr/>
              </p14:nvContentPartPr>
              <p14:xfrm>
                <a:off x="6630594" y="5513514"/>
                <a:ext cx="997560" cy="66888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B9CC0C6E-C080-4EE6-B902-87249A79E8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21594" y="5504514"/>
                  <a:ext cx="101520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053A9F92-ACE1-662F-7B28-D37BE54E3C0A}"/>
                    </a:ext>
                  </a:extLst>
                </p14:cNvPr>
                <p14:cNvContentPartPr/>
                <p14:nvPr/>
              </p14:nvContentPartPr>
              <p14:xfrm>
                <a:off x="6932994" y="5359434"/>
                <a:ext cx="626040" cy="1422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053A9F92-ACE1-662F-7B28-D37BE54E3C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24354" y="5350434"/>
                  <a:ext cx="64368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87F5294-A941-6A83-565A-83581BEC3F62}"/>
                  </a:ext>
                </a:extLst>
              </p14:cNvPr>
              <p14:cNvContentPartPr/>
              <p14:nvPr/>
            </p14:nvContentPartPr>
            <p14:xfrm>
              <a:off x="6259794" y="6443754"/>
              <a:ext cx="360" cy="36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87F5294-A941-6A83-565A-83581BEC3F6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794" y="643511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ovéPole 33">
            <a:extLst>
              <a:ext uri="{FF2B5EF4-FFF2-40B4-BE49-F238E27FC236}">
                <a16:creationId xmlns:a16="http://schemas.microsoft.com/office/drawing/2014/main" id="{4E91CB04-C608-F0C8-32DD-F1351528590A}"/>
              </a:ext>
            </a:extLst>
          </p:cNvPr>
          <p:cNvSpPr txBox="1"/>
          <p:nvPr/>
        </p:nvSpPr>
        <p:spPr>
          <a:xfrm>
            <a:off x="2929964" y="1981663"/>
            <a:ext cx="2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bydlí – je možná změna?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2A4C01D-D1D5-E3B4-1E9B-3CC85F3D98F9}"/>
              </a:ext>
            </a:extLst>
          </p:cNvPr>
          <p:cNvSpPr txBox="1"/>
          <p:nvPr/>
        </p:nvSpPr>
        <p:spPr>
          <a:xfrm>
            <a:off x="2033337" y="436979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obec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847FD05-6D48-83F0-BAFF-EC9A130943C7}"/>
              </a:ext>
            </a:extLst>
          </p:cNvPr>
          <p:cNvSpPr txBox="1"/>
          <p:nvPr/>
        </p:nvSpPr>
        <p:spPr>
          <a:xfrm>
            <a:off x="275032" y="2444154"/>
            <a:ext cx="21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Svépomocná skupina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7BCD06DB-B522-C04F-F5DC-77A75C2E736A}"/>
                  </a:ext>
                </a:extLst>
              </p14:cNvPr>
              <p14:cNvContentPartPr/>
              <p14:nvPr/>
            </p14:nvContentPartPr>
            <p14:xfrm>
              <a:off x="3443874" y="2457834"/>
              <a:ext cx="152280" cy="51804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7BCD06DB-B522-C04F-F5DC-77A75C2E736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34874" y="2448834"/>
                <a:ext cx="16992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738A77C2-26E7-E5D2-2B35-50BCC1179A8E}"/>
                  </a:ext>
                </a:extLst>
              </p14:cNvPr>
              <p14:cNvContentPartPr/>
              <p14:nvPr/>
            </p14:nvContentPartPr>
            <p14:xfrm>
              <a:off x="2646474" y="3556194"/>
              <a:ext cx="302760" cy="911160"/>
            </p14:xfrm>
          </p:contentPart>
        </mc:Choice>
        <mc:Fallback xmlns=""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738A77C2-26E7-E5D2-2B35-50BCC1179A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37834" y="3547554"/>
                <a:ext cx="32040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FC6D332E-B00C-C3B5-1C44-2F727DE40766}"/>
                  </a:ext>
                </a:extLst>
              </p14:cNvPr>
              <p14:cNvContentPartPr/>
              <p14:nvPr/>
            </p14:nvContentPartPr>
            <p14:xfrm>
              <a:off x="1630554" y="2824674"/>
              <a:ext cx="144360" cy="19152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FC6D332E-B00C-C3B5-1C44-2F727DE407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21914" y="2815674"/>
                <a:ext cx="1620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14:cNvPr>
              <p14:cNvContentPartPr/>
              <p14:nvPr/>
            </p14:nvContentPartPr>
            <p14:xfrm>
              <a:off x="1247514" y="5636634"/>
              <a:ext cx="360" cy="36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38874" y="56276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ovéPole 40">
            <a:extLst>
              <a:ext uri="{FF2B5EF4-FFF2-40B4-BE49-F238E27FC236}">
                <a16:creationId xmlns:a16="http://schemas.microsoft.com/office/drawing/2014/main" id="{5DEA0722-E25B-FBC8-B7B0-3F8CE277AD7E}"/>
              </a:ext>
            </a:extLst>
          </p:cNvPr>
          <p:cNvSpPr txBox="1"/>
          <p:nvPr/>
        </p:nvSpPr>
        <p:spPr>
          <a:xfrm>
            <a:off x="554167" y="4000462"/>
            <a:ext cx="118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organizace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9D3AD30A-A0C9-E259-083F-16804FA9CE48}"/>
              </a:ext>
            </a:extLst>
          </p:cNvPr>
          <p:cNvGrpSpPr/>
          <p:nvPr/>
        </p:nvGrpSpPr>
        <p:grpSpPr>
          <a:xfrm>
            <a:off x="1494114" y="3464185"/>
            <a:ext cx="488520" cy="538560"/>
            <a:chOff x="1494114" y="3464185"/>
            <a:chExt cx="48852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539E4E70-49A4-D57F-2A5C-4C6D38AB0041}"/>
                    </a:ext>
                  </a:extLst>
                </p14:cNvPr>
                <p14:cNvContentPartPr/>
                <p14:nvPr/>
              </p14:nvContentPartPr>
              <p14:xfrm>
                <a:off x="1982274" y="3464185"/>
                <a:ext cx="360" cy="36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539E4E70-49A4-D57F-2A5C-4C6D38AB00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73634" y="34555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5CE151F1-B8CD-5FF8-5B1E-D7FBC7DE36DF}"/>
                    </a:ext>
                  </a:extLst>
                </p14:cNvPr>
                <p14:cNvContentPartPr/>
                <p14:nvPr/>
              </p14:nvContentPartPr>
              <p14:xfrm>
                <a:off x="1494114" y="3464185"/>
                <a:ext cx="488520" cy="53856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5CE151F1-B8CD-5FF8-5B1E-D7FBC7DE36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5474" y="3455545"/>
                  <a:ext cx="506160" cy="55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50524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0291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37C69-B07E-5A72-ADC2-21BF6096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500E5-7CAA-E889-61BC-FC4A6F31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dirty="0"/>
              <a:t>Jaká jsou očekávání rodiny</a:t>
            </a:r>
          </a:p>
          <a:p>
            <a:pPr>
              <a:buFontTx/>
              <a:buChar char="-"/>
            </a:pPr>
            <a:r>
              <a:rPr lang="cs-CZ" dirty="0"/>
              <a:t>Více financí – k čemu budou sloužit</a:t>
            </a:r>
          </a:p>
          <a:p>
            <a:pPr>
              <a:buFontTx/>
              <a:buChar char="-"/>
            </a:pPr>
            <a:r>
              <a:rPr lang="cs-CZ" dirty="0"/>
              <a:t>Jak udělat, abychom nebyli závislí na dávkách a službách (zjistíme, zda změnu vůbec chtějí)</a:t>
            </a:r>
          </a:p>
          <a:p>
            <a:pPr>
              <a:buFontTx/>
              <a:buChar char="-"/>
            </a:pPr>
            <a:r>
              <a:rPr lang="cs-CZ" dirty="0"/>
              <a:t>Spokojené děti – co to pro vás znamená? Co můžete udělat teď hned bez financí, co jste chtěli v dětství jinak, děláte to stejně?</a:t>
            </a:r>
          </a:p>
          <a:p>
            <a:pPr marL="514350" indent="-514350">
              <a:buAutoNum type="arabicPeriod" startAt="2"/>
            </a:pPr>
            <a:r>
              <a:rPr lang="cs-CZ" dirty="0"/>
              <a:t>Jaké jsou jejich nástroje ke změně</a:t>
            </a:r>
          </a:p>
          <a:p>
            <a:pPr>
              <a:buFontTx/>
              <a:buChar char="-"/>
            </a:pPr>
            <a:r>
              <a:rPr lang="cs-CZ" dirty="0"/>
              <a:t>Co umím</a:t>
            </a:r>
          </a:p>
          <a:p>
            <a:pPr>
              <a:buFontTx/>
              <a:buChar char="-"/>
            </a:pPr>
            <a:r>
              <a:rPr lang="cs-CZ" dirty="0"/>
              <a:t>Co rád dělám</a:t>
            </a:r>
          </a:p>
          <a:p>
            <a:pPr>
              <a:buFontTx/>
              <a:buChar char="-"/>
            </a:pPr>
            <a:r>
              <a:rPr lang="cs-CZ" dirty="0"/>
              <a:t>V čem jsme dobrý – umět tyto vlastnosti přeložit na schopnosti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2126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2CD07-C2BB-E27F-6E83-CC9E9BD4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 -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78178-E9E7-A12B-7B0E-F6AE3861A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Komunikace a její modely v každodenním životě:</a:t>
            </a:r>
          </a:p>
          <a:p>
            <a:pPr>
              <a:buFontTx/>
              <a:buChar char="-"/>
            </a:pPr>
            <a:r>
              <a:rPr lang="cs-CZ" dirty="0"/>
              <a:t>Jak spolu osoby hovoří</a:t>
            </a:r>
          </a:p>
          <a:p>
            <a:pPr>
              <a:buFontTx/>
              <a:buChar char="-"/>
            </a:pPr>
            <a:r>
              <a:rPr lang="cs-CZ" dirty="0"/>
              <a:t>Vzájemná interakce</a:t>
            </a:r>
          </a:p>
          <a:p>
            <a:pPr>
              <a:buFontTx/>
              <a:buChar char="-"/>
            </a:pPr>
            <a:r>
              <a:rPr lang="cs-CZ" dirty="0"/>
              <a:t>Komunikace s dětmi</a:t>
            </a:r>
          </a:p>
          <a:p>
            <a:pPr>
              <a:buFontTx/>
              <a:buChar char="-"/>
            </a:pPr>
            <a:r>
              <a:rPr lang="cs-CZ" dirty="0"/>
              <a:t>Výchovné metody</a:t>
            </a:r>
          </a:p>
          <a:p>
            <a:pPr>
              <a:buFontTx/>
              <a:buChar char="-"/>
            </a:pPr>
            <a:r>
              <a:rPr lang="cs-CZ" dirty="0"/>
              <a:t>Řešení konfliktů</a:t>
            </a:r>
          </a:p>
          <a:p>
            <a:pPr>
              <a:buFontTx/>
              <a:buChar char="-"/>
            </a:pPr>
            <a:r>
              <a:rPr lang="cs-CZ" dirty="0"/>
              <a:t>Intimní život</a:t>
            </a:r>
          </a:p>
          <a:p>
            <a:pPr>
              <a:buFontTx/>
              <a:buChar char="-"/>
            </a:pPr>
            <a:r>
              <a:rPr lang="cs-CZ" dirty="0"/>
              <a:t>Čas na partnerství</a:t>
            </a:r>
          </a:p>
          <a:p>
            <a:pPr>
              <a:buFontTx/>
              <a:buChar char="-"/>
            </a:pPr>
            <a:r>
              <a:rPr lang="cs-CZ" dirty="0"/>
              <a:t>Čas na rodičovství</a:t>
            </a:r>
          </a:p>
          <a:p>
            <a:pPr>
              <a:buFontTx/>
              <a:buChar char="-"/>
            </a:pPr>
            <a:r>
              <a:rPr lang="cs-CZ" dirty="0"/>
              <a:t>Co jim již fungovalo?</a:t>
            </a:r>
          </a:p>
        </p:txBody>
      </p:sp>
    </p:spTree>
    <p:extLst>
      <p:ext uri="{BB962C8B-B14F-4D97-AF65-F5344CB8AC3E}">
        <p14:creationId xmlns:p14="http://schemas.microsoft.com/office/powerpoint/2010/main" val="25383032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E00E6-235D-8034-185A-AECFAA94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 – každodenní rodinný 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A7FDF-9A74-A808-3CBB-109F6B0F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vypadá pracovní den, den volna</a:t>
            </a:r>
          </a:p>
          <a:p>
            <a:r>
              <a:rPr lang="cs-CZ" dirty="0"/>
              <a:t>Kdo má jaké povinnosti v domácnosti</a:t>
            </a:r>
          </a:p>
          <a:p>
            <a:r>
              <a:rPr lang="cs-CZ" dirty="0"/>
              <a:t>Finanční hospodaření</a:t>
            </a:r>
          </a:p>
          <a:p>
            <a:r>
              <a:rPr lang="cs-CZ" dirty="0"/>
              <a:t>Hygiena</a:t>
            </a:r>
          </a:p>
          <a:p>
            <a:r>
              <a:rPr lang="cs-CZ" dirty="0"/>
              <a:t>Stravování – každodenní, školní, víkendové, co a kdo vaří, podle čeho</a:t>
            </a:r>
          </a:p>
          <a:p>
            <a:r>
              <a:rPr lang="cs-CZ" dirty="0"/>
              <a:t>Způsoby stolování</a:t>
            </a:r>
          </a:p>
          <a:p>
            <a:r>
              <a:rPr lang="cs-CZ" dirty="0"/>
              <a:t>Výchova dětí</a:t>
            </a:r>
          </a:p>
          <a:p>
            <a:r>
              <a:rPr lang="cs-CZ" dirty="0"/>
              <a:t>Školní povinnosti</a:t>
            </a:r>
          </a:p>
        </p:txBody>
      </p:sp>
    </p:spTree>
    <p:extLst>
      <p:ext uri="{BB962C8B-B14F-4D97-AF65-F5344CB8AC3E}">
        <p14:creationId xmlns:p14="http://schemas.microsoft.com/office/powerpoint/2010/main" val="7059994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58573-5116-8352-CC09-FDC249AC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 – rozvoj dětí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095C63-4445-FAB8-879B-DE6A4837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jejich stavu:</a:t>
            </a:r>
          </a:p>
          <a:p>
            <a:pPr marL="0" indent="0">
              <a:buNone/>
            </a:pPr>
            <a:r>
              <a:rPr lang="cs-CZ" dirty="0"/>
              <a:t>– fyzického, </a:t>
            </a:r>
          </a:p>
          <a:p>
            <a:pPr>
              <a:buFontTx/>
              <a:buChar char="-"/>
            </a:pPr>
            <a:r>
              <a:rPr lang="cs-CZ" dirty="0"/>
              <a:t>psychického, </a:t>
            </a:r>
          </a:p>
          <a:p>
            <a:pPr>
              <a:buFontTx/>
              <a:buChar char="-"/>
            </a:pPr>
            <a:r>
              <a:rPr lang="cs-CZ" dirty="0"/>
              <a:t>emocionálního, </a:t>
            </a:r>
          </a:p>
          <a:p>
            <a:pPr>
              <a:buFontTx/>
              <a:buChar char="-"/>
            </a:pPr>
            <a:r>
              <a:rPr lang="cs-CZ" dirty="0"/>
              <a:t>škola a vzdělávání</a:t>
            </a:r>
          </a:p>
          <a:p>
            <a:pPr>
              <a:buFontTx/>
              <a:buChar char="-"/>
            </a:pPr>
            <a:r>
              <a:rPr lang="cs-CZ" dirty="0"/>
              <a:t>Mimoškolní aktivity</a:t>
            </a:r>
          </a:p>
        </p:txBody>
      </p:sp>
    </p:spTree>
    <p:extLst>
      <p:ext uri="{BB962C8B-B14F-4D97-AF65-F5344CB8AC3E}">
        <p14:creationId xmlns:p14="http://schemas.microsoft.com/office/powerpoint/2010/main" val="25390612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54165-8DFB-6C13-3E83-751A6313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 – rozvoj rodičů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ADC3D8-962B-736A-6E26-EE9625E75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Závislosti</a:t>
            </a:r>
          </a:p>
          <a:p>
            <a:pPr>
              <a:buFontTx/>
              <a:buChar char="-"/>
            </a:pPr>
            <a:r>
              <a:rPr lang="cs-CZ" dirty="0"/>
              <a:t>Domácí násilí</a:t>
            </a:r>
          </a:p>
          <a:p>
            <a:pPr>
              <a:buFontTx/>
              <a:buChar char="-"/>
            </a:pPr>
            <a:r>
              <a:rPr lang="cs-CZ" dirty="0"/>
              <a:t>Emocionální krize</a:t>
            </a:r>
          </a:p>
          <a:p>
            <a:pPr>
              <a:buFontTx/>
              <a:buChar char="-"/>
            </a:pPr>
            <a:r>
              <a:rPr lang="cs-CZ" dirty="0"/>
              <a:t>Sebehodnocení</a:t>
            </a:r>
          </a:p>
          <a:p>
            <a:pPr>
              <a:buFontTx/>
              <a:buChar char="-"/>
            </a:pPr>
            <a:r>
              <a:rPr lang="cs-CZ" dirty="0"/>
              <a:t>Pocit vlastní hodnoty</a:t>
            </a:r>
          </a:p>
          <a:p>
            <a:pPr>
              <a:buFontTx/>
              <a:buChar char="-"/>
            </a:pPr>
            <a:r>
              <a:rPr lang="cs-CZ" dirty="0"/>
              <a:t>Kvalifikace</a:t>
            </a:r>
          </a:p>
          <a:p>
            <a:pPr>
              <a:buFontTx/>
              <a:buChar char="-"/>
            </a:pPr>
            <a:r>
              <a:rPr lang="cs-CZ" dirty="0"/>
              <a:t>Motivace ke změnám</a:t>
            </a:r>
          </a:p>
          <a:p>
            <a:pPr>
              <a:buFontTx/>
              <a:buChar char="-"/>
            </a:pPr>
            <a:r>
              <a:rPr lang="cs-CZ" dirty="0"/>
              <a:t>Motivace k práci (zaměstnání)</a:t>
            </a:r>
          </a:p>
        </p:txBody>
      </p:sp>
    </p:spTree>
    <p:extLst>
      <p:ext uri="{BB962C8B-B14F-4D97-AF65-F5344CB8AC3E}">
        <p14:creationId xmlns:p14="http://schemas.microsoft.com/office/powerpoint/2010/main" val="40867733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A4347-29EA-9C19-97C2-1C8DB4BC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 - vztahy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AFE01B-85C3-C4BE-E763-CC466473C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to bylo u rodičů doma</a:t>
            </a:r>
          </a:p>
          <a:p>
            <a:r>
              <a:rPr lang="cs-CZ" dirty="0"/>
              <a:t>Co by chtěli/nechtěli aby </a:t>
            </a:r>
            <a:r>
              <a:rPr lang="cs-CZ"/>
              <a:t>měly jejich </a:t>
            </a:r>
            <a:r>
              <a:rPr lang="cs-CZ" dirty="0"/>
              <a:t>děti stejně</a:t>
            </a:r>
          </a:p>
        </p:txBody>
      </p:sp>
    </p:spTree>
    <p:extLst>
      <p:ext uri="{BB962C8B-B14F-4D97-AF65-F5344CB8AC3E}">
        <p14:creationId xmlns:p14="http://schemas.microsoft.com/office/powerpoint/2010/main" val="1530794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3416</Words>
  <Application>Microsoft Office PowerPoint</Application>
  <PresentationFormat>Širokoúhlá obrazovka</PresentationFormat>
  <Paragraphs>685</Paragraphs>
  <Slides>109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109</vt:i4>
      </vt:variant>
    </vt:vector>
  </HeadingPairs>
  <TitlesOfParts>
    <vt:vector size="110" baseType="lpstr">
      <vt:lpstr>Motiv Office</vt:lpstr>
      <vt:lpstr>Strategie práce s rodinou</vt:lpstr>
      <vt:lpstr>Rodina+dítě+dětství</vt:lpstr>
      <vt:lpstr>Typy rodinných politik</vt:lpstr>
      <vt:lpstr>Domácnost, rodina a domov - definujte</vt:lpstr>
      <vt:lpstr>Reflektující týmy</vt:lpstr>
      <vt:lpstr>Dítě a rodina</vt:lpstr>
      <vt:lpstr>Reflektující týmy</vt:lpstr>
      <vt:lpstr>Společenské normy</vt:lpstr>
      <vt:lpstr>Rodina </vt:lpstr>
      <vt:lpstr>Typy rodin, změny potřeb - popište</vt:lpstr>
      <vt:lpstr>Potenciál rodiny neodpovídá diagnostice rodiny</vt:lpstr>
      <vt:lpstr>potenciál změny?</vt:lpstr>
      <vt:lpstr>Systémový přístup</vt:lpstr>
      <vt:lpstr>Prezentace aplikace PowerPoint</vt:lpstr>
      <vt:lpstr>Wellbeing dětského světa a rodiny – hledání nových pohledů</vt:lpstr>
      <vt:lpstr>Náhled na situaci, subjektivní pohled</vt:lpstr>
      <vt:lpstr>Rodina a bydlení</vt:lpstr>
      <vt:lpstr>Můj pohled, mé emoce – práce ve skupině</vt:lpstr>
      <vt:lpstr>Původní rodiny partnerů</vt:lpstr>
      <vt:lpstr>Původní rodiny</vt:lpstr>
      <vt:lpstr>Stávající rodina</vt:lpstr>
      <vt:lpstr>Děti a dětství, jak mu rozumí rodiče</vt:lpstr>
      <vt:lpstr>Škola </vt:lpstr>
      <vt:lpstr>Bydlení </vt:lpstr>
      <vt:lpstr>Zapojené organizace</vt:lpstr>
      <vt:lpstr>popis rodiny</vt:lpstr>
      <vt:lpstr>Vyhláška 473/2012</vt:lpstr>
      <vt:lpstr>Prezentace aplikace PowerPoint</vt:lpstr>
      <vt:lpstr>Sendvičová rodina</vt:lpstr>
      <vt:lpstr>Sendvičová rodina – pečující o postižené dítě nebo seniora</vt:lpstr>
      <vt:lpstr>Pečující potenciál?</vt:lpstr>
      <vt:lpstr>Sešívaná rodina</vt:lpstr>
      <vt:lpstr>Primární dělení rodin</vt:lpstr>
      <vt:lpstr>Prezentace aplikace PowerPoint</vt:lpstr>
      <vt:lpstr>Diagnostika rodiny</vt:lpstr>
      <vt:lpstr>Shrnutí </vt:lpstr>
      <vt:lpstr>Cíl primární</vt:lpstr>
      <vt:lpstr>Směr intervence </vt:lpstr>
      <vt:lpstr>Metody práce s rodinou</vt:lpstr>
      <vt:lpstr>Nástroje </vt:lpstr>
      <vt:lpstr>Prezentace aplikace PowerPoint</vt:lpstr>
      <vt:lpstr>Situace dítěte</vt:lpstr>
      <vt:lpstr>Situace rodičů</vt:lpstr>
      <vt:lpstr>Širší rodinné prostředí</vt:lpstr>
      <vt:lpstr>Systematický, systémový, systemický</vt:lpstr>
      <vt:lpstr>Systémový </vt:lpstr>
      <vt:lpstr>potenciál změny?</vt:lpstr>
      <vt:lpstr>Pečující potenciál?</vt:lpstr>
      <vt:lpstr>Prezentace aplikace PowerPoint</vt:lpstr>
      <vt:lpstr>Systémy </vt:lpstr>
      <vt:lpstr>Partnerské vztahy</vt:lpstr>
      <vt:lpstr>Rodina a dítě</vt:lpstr>
      <vt:lpstr>Dítě a rodič</vt:lpstr>
      <vt:lpstr>Trestná činnost</vt:lpstr>
      <vt:lpstr>Rodinné funkce</vt:lpstr>
      <vt:lpstr>Podle environmentální teorie</vt:lpstr>
      <vt:lpstr>Mikro </vt:lpstr>
      <vt:lpstr>Mezo </vt:lpstr>
      <vt:lpstr>Makro </vt:lpstr>
      <vt:lpstr>Rodina a její analýzy</vt:lpstr>
      <vt:lpstr>Proces dekonstrukce</vt:lpstr>
      <vt:lpstr>Prezentace aplikace PowerPoint</vt:lpstr>
      <vt:lpstr>Rekonstrukce</vt:lpstr>
      <vt:lpstr>Prezentace aplikace PowerPoint</vt:lpstr>
      <vt:lpstr>Analýza našeho myšlení a práce – analýza příběhu</vt:lpstr>
      <vt:lpstr>Prezentace aplikace PowerPoint</vt:lpstr>
      <vt:lpstr>Potenciál změny</vt:lpstr>
      <vt:lpstr>Volby pomoci</vt:lpstr>
      <vt:lpstr>IPOD</vt:lpstr>
      <vt:lpstr>Prezentace aplikace PowerPoint</vt:lpstr>
      <vt:lpstr>§2</vt:lpstr>
      <vt:lpstr>Prezentace aplikace PowerPoint</vt:lpstr>
      <vt:lpstr>Cíle a poslání</vt:lpstr>
      <vt:lpstr>Cíle a poslání</vt:lpstr>
      <vt:lpstr>Cíle a poslání</vt:lpstr>
      <vt:lpstr>Zásady </vt:lpstr>
      <vt:lpstr>Systémový přístup</vt:lpstr>
      <vt:lpstr>Způsob práce orientovaný na úkoly, úkolová sociální práce</vt:lpstr>
      <vt:lpstr>Etapy úkolové sociální práce</vt:lpstr>
      <vt:lpstr>Sociální práce s rodinami s dětmi</vt:lpstr>
      <vt:lpstr>Primární dělení rodin</vt:lpstr>
      <vt:lpstr>Prezentace aplikace PowerPoint</vt:lpstr>
      <vt:lpstr>Odběratelé služby</vt:lpstr>
      <vt:lpstr>Prezentace aplikace PowerPoint</vt:lpstr>
      <vt:lpstr>Etapy úkolové sociální práce</vt:lpstr>
      <vt:lpstr>Nástroje k diagnostice</vt:lpstr>
      <vt:lpstr>Odběratelé služby </vt:lpstr>
      <vt:lpstr>Prezentace aplikace PowerPoint</vt:lpstr>
      <vt:lpstr>Prezentace aplikace PowerPoint</vt:lpstr>
      <vt:lpstr>Co je zdrojem napětí</vt:lpstr>
      <vt:lpstr>Prezentace aplikace PowerPoint</vt:lpstr>
      <vt:lpstr>Pečující potenciál?</vt:lpstr>
      <vt:lpstr>Prezentace aplikace PowerPoint</vt:lpstr>
      <vt:lpstr>Diagnostika rodiny</vt:lpstr>
      <vt:lpstr>Diagnostika rodiny - komunikace</vt:lpstr>
      <vt:lpstr>Diagnostika rodiny – každodenní rodinný život</vt:lpstr>
      <vt:lpstr>Diagnostika rodiny – rozvoj dětí</vt:lpstr>
      <vt:lpstr>Diagnostika rodiny – rozvoj rodičů</vt:lpstr>
      <vt:lpstr>Diagnostika rodiny - vztahy</vt:lpstr>
      <vt:lpstr>Diagnostika rodiny – sociální kontext</vt:lpstr>
      <vt:lpstr>Diagnostika rodiny - služby</vt:lpstr>
      <vt:lpstr>Potenciál rodiny</vt:lpstr>
      <vt:lpstr>Potenciál sociálního pole</vt:lpstr>
      <vt:lpstr>Diagnostika kritická teorie</vt:lpstr>
      <vt:lpstr>Proces dekonstrukce</vt:lpstr>
      <vt:lpstr>Prezentace aplikace PowerPoint</vt:lpstr>
      <vt:lpstr>rekonstrukce</vt:lpstr>
      <vt:lpstr>Prezentace aplikace PowerPoint</vt:lpstr>
      <vt:lpstr>Analýza našeho myšlení a práce – analýza příběhu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práce s rodinou</dc:title>
  <dc:creator>Petr Fabián</dc:creator>
  <cp:lastModifiedBy>Petr Fabián</cp:lastModifiedBy>
  <cp:revision>45</cp:revision>
  <dcterms:created xsi:type="dcterms:W3CDTF">2023-03-13T06:17:38Z</dcterms:created>
  <dcterms:modified xsi:type="dcterms:W3CDTF">2024-04-25T07:35:02Z</dcterms:modified>
</cp:coreProperties>
</file>