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ink/ink11.xml" ContentType="application/inkml+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ink/ink12.xml" ContentType="application/inkml+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ink/ink13.xml" ContentType="application/inkml+xml"/>
  <Override PartName="/ppt/notesSlides/notesSlide2.xml" ContentType="application/vnd.openxmlformats-officedocument.presentationml.notesSlide+xml"/>
  <Override PartName="/ppt/ink/ink14.xml" ContentType="application/inkml+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ink/ink15.xml" ContentType="application/inkml+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ink/ink1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6"/>
  </p:notesMasterIdLst>
  <p:sldIdLst>
    <p:sldId id="256" r:id="rId2"/>
    <p:sldId id="451" r:id="rId3"/>
    <p:sldId id="452" r:id="rId4"/>
    <p:sldId id="409" r:id="rId5"/>
    <p:sldId id="272" r:id="rId6"/>
    <p:sldId id="450" r:id="rId7"/>
    <p:sldId id="273" r:id="rId8"/>
    <p:sldId id="259" r:id="rId9"/>
    <p:sldId id="264" r:id="rId10"/>
    <p:sldId id="261" r:id="rId11"/>
    <p:sldId id="265" r:id="rId12"/>
    <p:sldId id="262" r:id="rId13"/>
    <p:sldId id="266" r:id="rId14"/>
    <p:sldId id="267" r:id="rId15"/>
    <p:sldId id="263" r:id="rId16"/>
    <p:sldId id="271" r:id="rId17"/>
    <p:sldId id="270" r:id="rId18"/>
    <p:sldId id="446" r:id="rId19"/>
    <p:sldId id="447" r:id="rId20"/>
    <p:sldId id="448" r:id="rId21"/>
    <p:sldId id="445" r:id="rId22"/>
    <p:sldId id="443" r:id="rId23"/>
    <p:sldId id="442" r:id="rId24"/>
    <p:sldId id="444" r:id="rId25"/>
    <p:sldId id="449" r:id="rId26"/>
    <p:sldId id="269" r:id="rId27"/>
    <p:sldId id="402" r:id="rId28"/>
    <p:sldId id="453" r:id="rId29"/>
    <p:sldId id="404" r:id="rId30"/>
    <p:sldId id="306" r:id="rId31"/>
    <p:sldId id="405" r:id="rId32"/>
    <p:sldId id="299" r:id="rId33"/>
    <p:sldId id="284" r:id="rId34"/>
    <p:sldId id="406" r:id="rId35"/>
    <p:sldId id="260" r:id="rId36"/>
    <p:sldId id="302" r:id="rId37"/>
    <p:sldId id="408" r:id="rId38"/>
    <p:sldId id="410" r:id="rId39"/>
    <p:sldId id="300" r:id="rId40"/>
    <p:sldId id="407" r:id="rId41"/>
    <p:sldId id="301" r:id="rId42"/>
    <p:sldId id="454" r:id="rId43"/>
    <p:sldId id="257" r:id="rId44"/>
    <p:sldId id="268" r:id="rId4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33"/>
  </p:normalViewPr>
  <p:slideViewPr>
    <p:cSldViewPr snapToGrid="0" snapToObjects="1">
      <p:cViewPr varScale="1">
        <p:scale>
          <a:sx n="155" d="100"/>
          <a:sy n="155" d="100"/>
        </p:scale>
        <p:origin x="4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2BCBE8-31B8-47DB-A727-2425E69CC33F}"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A27C9C6E-D667-48F8-9026-ECC69DF55565}">
      <dgm:prSet/>
      <dgm:spPr/>
      <dgm:t>
        <a:bodyPr/>
        <a:lstStyle/>
        <a:p>
          <a:r>
            <a:rPr lang="cs-CZ"/>
            <a:t>Vyrůstá zde další generace</a:t>
          </a:r>
          <a:endParaRPr lang="en-US"/>
        </a:p>
      </dgm:t>
    </dgm:pt>
    <dgm:pt modelId="{7EAD9B71-A82A-4C99-8B53-CFCDA66B97FA}" type="parTrans" cxnId="{234B4A85-A025-4C0E-A7EF-86AFDC218929}">
      <dgm:prSet/>
      <dgm:spPr/>
      <dgm:t>
        <a:bodyPr/>
        <a:lstStyle/>
        <a:p>
          <a:endParaRPr lang="en-US"/>
        </a:p>
      </dgm:t>
    </dgm:pt>
    <dgm:pt modelId="{85138F0F-C462-4BF7-8309-1AEE4BF4AC11}" type="sibTrans" cxnId="{234B4A85-A025-4C0E-A7EF-86AFDC218929}">
      <dgm:prSet/>
      <dgm:spPr/>
      <dgm:t>
        <a:bodyPr/>
        <a:lstStyle/>
        <a:p>
          <a:endParaRPr lang="en-US"/>
        </a:p>
      </dgm:t>
    </dgm:pt>
    <dgm:pt modelId="{40BBDBEA-9EBE-449A-A1EE-B7E35E991B86}">
      <dgm:prSet/>
      <dgm:spPr/>
      <dgm:t>
        <a:bodyPr/>
        <a:lstStyle/>
        <a:p>
          <a:r>
            <a:rPr lang="cs-CZ"/>
            <a:t>Udržitelnost welfarestatu – potřebujeme minimální setrvalou křivku populačního růstu</a:t>
          </a:r>
          <a:endParaRPr lang="en-US"/>
        </a:p>
      </dgm:t>
    </dgm:pt>
    <dgm:pt modelId="{7A913CD5-F1CD-4048-917A-993CED6FBD6F}" type="parTrans" cxnId="{C3EB0B15-B585-4BDC-A807-08AFE9CA0EE3}">
      <dgm:prSet/>
      <dgm:spPr/>
      <dgm:t>
        <a:bodyPr/>
        <a:lstStyle/>
        <a:p>
          <a:endParaRPr lang="en-US"/>
        </a:p>
      </dgm:t>
    </dgm:pt>
    <dgm:pt modelId="{549CBD19-83E5-4905-826D-975347C3B400}" type="sibTrans" cxnId="{C3EB0B15-B585-4BDC-A807-08AFE9CA0EE3}">
      <dgm:prSet/>
      <dgm:spPr/>
      <dgm:t>
        <a:bodyPr/>
        <a:lstStyle/>
        <a:p>
          <a:endParaRPr lang="en-US"/>
        </a:p>
      </dgm:t>
    </dgm:pt>
    <dgm:pt modelId="{561E665E-24A4-C647-B461-98962638C2F2}" type="pres">
      <dgm:prSet presAssocID="{0F2BCBE8-31B8-47DB-A727-2425E69CC33F}" presName="hierChild1" presStyleCnt="0">
        <dgm:presLayoutVars>
          <dgm:chPref val="1"/>
          <dgm:dir/>
          <dgm:animOne val="branch"/>
          <dgm:animLvl val="lvl"/>
          <dgm:resizeHandles/>
        </dgm:presLayoutVars>
      </dgm:prSet>
      <dgm:spPr/>
    </dgm:pt>
    <dgm:pt modelId="{CDCC7CB4-5CCA-614C-A643-809FE5892DB6}" type="pres">
      <dgm:prSet presAssocID="{A27C9C6E-D667-48F8-9026-ECC69DF55565}" presName="hierRoot1" presStyleCnt="0"/>
      <dgm:spPr/>
    </dgm:pt>
    <dgm:pt modelId="{A9ED9532-FC0D-C746-A555-9FE2CF0D6186}" type="pres">
      <dgm:prSet presAssocID="{A27C9C6E-D667-48F8-9026-ECC69DF55565}" presName="composite" presStyleCnt="0"/>
      <dgm:spPr/>
    </dgm:pt>
    <dgm:pt modelId="{6E18615C-84F8-0C48-959A-E7DEB62E369E}" type="pres">
      <dgm:prSet presAssocID="{A27C9C6E-D667-48F8-9026-ECC69DF55565}" presName="background" presStyleLbl="node0" presStyleIdx="0" presStyleCnt="2"/>
      <dgm:spPr/>
    </dgm:pt>
    <dgm:pt modelId="{953EA405-E406-3048-982B-1DB3EBE7D213}" type="pres">
      <dgm:prSet presAssocID="{A27C9C6E-D667-48F8-9026-ECC69DF55565}" presName="text" presStyleLbl="fgAcc0" presStyleIdx="0" presStyleCnt="2">
        <dgm:presLayoutVars>
          <dgm:chPref val="3"/>
        </dgm:presLayoutVars>
      </dgm:prSet>
      <dgm:spPr/>
    </dgm:pt>
    <dgm:pt modelId="{7A05B498-BB85-094D-ADA4-1EBDBB7B7D97}" type="pres">
      <dgm:prSet presAssocID="{A27C9C6E-D667-48F8-9026-ECC69DF55565}" presName="hierChild2" presStyleCnt="0"/>
      <dgm:spPr/>
    </dgm:pt>
    <dgm:pt modelId="{F6B5464B-D446-D94E-B8EC-BD432169B078}" type="pres">
      <dgm:prSet presAssocID="{40BBDBEA-9EBE-449A-A1EE-B7E35E991B86}" presName="hierRoot1" presStyleCnt="0"/>
      <dgm:spPr/>
    </dgm:pt>
    <dgm:pt modelId="{A4E8030F-A198-6B45-B11F-2B2A51DD8407}" type="pres">
      <dgm:prSet presAssocID="{40BBDBEA-9EBE-449A-A1EE-B7E35E991B86}" presName="composite" presStyleCnt="0"/>
      <dgm:spPr/>
    </dgm:pt>
    <dgm:pt modelId="{842C88DF-ED88-E444-8C49-EE4AB032D613}" type="pres">
      <dgm:prSet presAssocID="{40BBDBEA-9EBE-449A-A1EE-B7E35E991B86}" presName="background" presStyleLbl="node0" presStyleIdx="1" presStyleCnt="2"/>
      <dgm:spPr/>
    </dgm:pt>
    <dgm:pt modelId="{3291C7EA-9AB2-A640-A2AB-37F2964C2900}" type="pres">
      <dgm:prSet presAssocID="{40BBDBEA-9EBE-449A-A1EE-B7E35E991B86}" presName="text" presStyleLbl="fgAcc0" presStyleIdx="1" presStyleCnt="2">
        <dgm:presLayoutVars>
          <dgm:chPref val="3"/>
        </dgm:presLayoutVars>
      </dgm:prSet>
      <dgm:spPr/>
    </dgm:pt>
    <dgm:pt modelId="{8626FE9B-DC23-DB4D-A15A-685105BC2BE2}" type="pres">
      <dgm:prSet presAssocID="{40BBDBEA-9EBE-449A-A1EE-B7E35E991B86}" presName="hierChild2" presStyleCnt="0"/>
      <dgm:spPr/>
    </dgm:pt>
  </dgm:ptLst>
  <dgm:cxnLst>
    <dgm:cxn modelId="{E452E101-5B66-2D4A-87C6-6078C03514FD}" type="presOf" srcId="{0F2BCBE8-31B8-47DB-A727-2425E69CC33F}" destId="{561E665E-24A4-C647-B461-98962638C2F2}" srcOrd="0" destOrd="0" presId="urn:microsoft.com/office/officeart/2005/8/layout/hierarchy1"/>
    <dgm:cxn modelId="{C3EB0B15-B585-4BDC-A807-08AFE9CA0EE3}" srcId="{0F2BCBE8-31B8-47DB-A727-2425E69CC33F}" destId="{40BBDBEA-9EBE-449A-A1EE-B7E35E991B86}" srcOrd="1" destOrd="0" parTransId="{7A913CD5-F1CD-4048-917A-993CED6FBD6F}" sibTransId="{549CBD19-83E5-4905-826D-975347C3B400}"/>
    <dgm:cxn modelId="{277E8438-CA61-D448-9C88-5A6DFD324983}" type="presOf" srcId="{40BBDBEA-9EBE-449A-A1EE-B7E35E991B86}" destId="{3291C7EA-9AB2-A640-A2AB-37F2964C2900}" srcOrd="0" destOrd="0" presId="urn:microsoft.com/office/officeart/2005/8/layout/hierarchy1"/>
    <dgm:cxn modelId="{234B4A85-A025-4C0E-A7EF-86AFDC218929}" srcId="{0F2BCBE8-31B8-47DB-A727-2425E69CC33F}" destId="{A27C9C6E-D667-48F8-9026-ECC69DF55565}" srcOrd="0" destOrd="0" parTransId="{7EAD9B71-A82A-4C99-8B53-CFCDA66B97FA}" sibTransId="{85138F0F-C462-4BF7-8309-1AEE4BF4AC11}"/>
    <dgm:cxn modelId="{A317B2C5-DF09-B04D-96F7-B57F338F7C4C}" type="presOf" srcId="{A27C9C6E-D667-48F8-9026-ECC69DF55565}" destId="{953EA405-E406-3048-982B-1DB3EBE7D213}" srcOrd="0" destOrd="0" presId="urn:microsoft.com/office/officeart/2005/8/layout/hierarchy1"/>
    <dgm:cxn modelId="{97CED6D5-14CA-B34C-B323-075AD123B0C5}" type="presParOf" srcId="{561E665E-24A4-C647-B461-98962638C2F2}" destId="{CDCC7CB4-5CCA-614C-A643-809FE5892DB6}" srcOrd="0" destOrd="0" presId="urn:microsoft.com/office/officeart/2005/8/layout/hierarchy1"/>
    <dgm:cxn modelId="{C87629E8-C483-E442-AB09-C13A08481755}" type="presParOf" srcId="{CDCC7CB4-5CCA-614C-A643-809FE5892DB6}" destId="{A9ED9532-FC0D-C746-A555-9FE2CF0D6186}" srcOrd="0" destOrd="0" presId="urn:microsoft.com/office/officeart/2005/8/layout/hierarchy1"/>
    <dgm:cxn modelId="{799A9BFB-8A15-2544-877D-7CFAF1022557}" type="presParOf" srcId="{A9ED9532-FC0D-C746-A555-9FE2CF0D6186}" destId="{6E18615C-84F8-0C48-959A-E7DEB62E369E}" srcOrd="0" destOrd="0" presId="urn:microsoft.com/office/officeart/2005/8/layout/hierarchy1"/>
    <dgm:cxn modelId="{B2F07F4C-A2C7-BB4B-8DC3-FD607FC5B142}" type="presParOf" srcId="{A9ED9532-FC0D-C746-A555-9FE2CF0D6186}" destId="{953EA405-E406-3048-982B-1DB3EBE7D213}" srcOrd="1" destOrd="0" presId="urn:microsoft.com/office/officeart/2005/8/layout/hierarchy1"/>
    <dgm:cxn modelId="{A8709615-C2F3-0845-9EC6-6BB9DA27C153}" type="presParOf" srcId="{CDCC7CB4-5CCA-614C-A643-809FE5892DB6}" destId="{7A05B498-BB85-094D-ADA4-1EBDBB7B7D97}" srcOrd="1" destOrd="0" presId="urn:microsoft.com/office/officeart/2005/8/layout/hierarchy1"/>
    <dgm:cxn modelId="{73ABCA5C-BC0D-1442-B1BA-B0CE3EA577FC}" type="presParOf" srcId="{561E665E-24A4-C647-B461-98962638C2F2}" destId="{F6B5464B-D446-D94E-B8EC-BD432169B078}" srcOrd="1" destOrd="0" presId="urn:microsoft.com/office/officeart/2005/8/layout/hierarchy1"/>
    <dgm:cxn modelId="{74BE937B-28DA-BA40-98AB-363ABD1E02BA}" type="presParOf" srcId="{F6B5464B-D446-D94E-B8EC-BD432169B078}" destId="{A4E8030F-A198-6B45-B11F-2B2A51DD8407}" srcOrd="0" destOrd="0" presId="urn:microsoft.com/office/officeart/2005/8/layout/hierarchy1"/>
    <dgm:cxn modelId="{92C3741E-84E3-0A45-92AC-76D48C0BAD55}" type="presParOf" srcId="{A4E8030F-A198-6B45-B11F-2B2A51DD8407}" destId="{842C88DF-ED88-E444-8C49-EE4AB032D613}" srcOrd="0" destOrd="0" presId="urn:microsoft.com/office/officeart/2005/8/layout/hierarchy1"/>
    <dgm:cxn modelId="{1C07F393-28CB-DE4E-87E2-3388B2DD6D02}" type="presParOf" srcId="{A4E8030F-A198-6B45-B11F-2B2A51DD8407}" destId="{3291C7EA-9AB2-A640-A2AB-37F2964C2900}" srcOrd="1" destOrd="0" presId="urn:microsoft.com/office/officeart/2005/8/layout/hierarchy1"/>
    <dgm:cxn modelId="{854DA418-B932-C641-BFAD-AD58F86AE49C}" type="presParOf" srcId="{F6B5464B-D446-D94E-B8EC-BD432169B078}" destId="{8626FE9B-DC23-DB4D-A15A-685105BC2BE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684B09-C062-4330-A1FE-5F94EB9B34A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21540A3-9C1B-4790-8597-72B41DD47F22}">
      <dgm:prSet/>
      <dgm:spPr/>
      <dgm:t>
        <a:bodyPr/>
        <a:lstStyle/>
        <a:p>
          <a:r>
            <a:rPr lang="cs-CZ" b="1"/>
            <a:t>Občanský, univerzální </a:t>
          </a:r>
          <a:r>
            <a:rPr lang="cs-CZ"/>
            <a:t>– stejná podpora všem občanům a rodinám. Výchova v dětství je považovaná za prevenci sociálního vyloučení (Švédsko, Velká Británie).</a:t>
          </a:r>
          <a:endParaRPr lang="en-US"/>
        </a:p>
      </dgm:t>
    </dgm:pt>
    <dgm:pt modelId="{FCCB8369-6694-4D39-8751-3456F64F9E4B}" type="parTrans" cxnId="{83E59B06-4E02-4D9C-80B1-25C67858DC8C}">
      <dgm:prSet/>
      <dgm:spPr/>
      <dgm:t>
        <a:bodyPr/>
        <a:lstStyle/>
        <a:p>
          <a:endParaRPr lang="en-US"/>
        </a:p>
      </dgm:t>
    </dgm:pt>
    <dgm:pt modelId="{287E72FC-D719-4D8A-AC97-85A9A1A2DF45}" type="sibTrans" cxnId="{83E59B06-4E02-4D9C-80B1-25C67858DC8C}">
      <dgm:prSet/>
      <dgm:spPr/>
      <dgm:t>
        <a:bodyPr/>
        <a:lstStyle/>
        <a:p>
          <a:endParaRPr lang="en-US"/>
        </a:p>
      </dgm:t>
    </dgm:pt>
    <dgm:pt modelId="{3543C746-03B8-4B40-A21B-C2ABE8127E48}">
      <dgm:prSet/>
      <dgm:spPr/>
      <dgm:t>
        <a:bodyPr/>
        <a:lstStyle/>
        <a:p>
          <a:r>
            <a:rPr lang="cs-CZ" b="1"/>
            <a:t>Korporativní</a:t>
          </a:r>
          <a:r>
            <a:rPr lang="cs-CZ"/>
            <a:t> – povinný sociálně pojišťovací systém, který rozlišuje osoby aktivní na systému – jsou aktívní na trhu práce, a těmi bez účasti. Je v Německu, Belgii, částečně zůstal fungovat i u nás.</a:t>
          </a:r>
          <a:endParaRPr lang="en-US"/>
        </a:p>
      </dgm:t>
    </dgm:pt>
    <dgm:pt modelId="{E0A079D4-38DC-4DBE-8E8C-A6254E365C58}" type="parTrans" cxnId="{D5467253-E309-49BC-8C8C-80C7C6935DB8}">
      <dgm:prSet/>
      <dgm:spPr/>
      <dgm:t>
        <a:bodyPr/>
        <a:lstStyle/>
        <a:p>
          <a:endParaRPr lang="en-US"/>
        </a:p>
      </dgm:t>
    </dgm:pt>
    <dgm:pt modelId="{B34EA8E9-47FB-41DF-BA13-1E1A0CD39906}" type="sibTrans" cxnId="{D5467253-E309-49BC-8C8C-80C7C6935DB8}">
      <dgm:prSet/>
      <dgm:spPr/>
      <dgm:t>
        <a:bodyPr/>
        <a:lstStyle/>
        <a:p>
          <a:endParaRPr lang="en-US"/>
        </a:p>
      </dgm:t>
    </dgm:pt>
    <dgm:pt modelId="{D193A451-B379-4682-90D1-7568FBBFE549}">
      <dgm:prSet/>
      <dgm:spPr/>
      <dgm:t>
        <a:bodyPr/>
        <a:lstStyle/>
        <a:p>
          <a:r>
            <a:rPr lang="cs-CZ" b="1"/>
            <a:t>Solidaritní</a:t>
          </a:r>
          <a:r>
            <a:rPr lang="cs-CZ"/>
            <a:t> – orientován na populační politiku, jde o sociálněpoliticky institucionalizovaný systém – Francie</a:t>
          </a:r>
          <a:endParaRPr lang="en-US"/>
        </a:p>
      </dgm:t>
    </dgm:pt>
    <dgm:pt modelId="{65805E4A-A803-46AF-85BA-CFCBF7A03E84}" type="parTrans" cxnId="{F84655B0-351F-4C22-B453-2AA0553EFBD5}">
      <dgm:prSet/>
      <dgm:spPr/>
      <dgm:t>
        <a:bodyPr/>
        <a:lstStyle/>
        <a:p>
          <a:endParaRPr lang="en-US"/>
        </a:p>
      </dgm:t>
    </dgm:pt>
    <dgm:pt modelId="{60576FC9-EDC6-42A4-9DF6-CBE5AAF64BEC}" type="sibTrans" cxnId="{F84655B0-351F-4C22-B453-2AA0553EFBD5}">
      <dgm:prSet/>
      <dgm:spPr/>
      <dgm:t>
        <a:bodyPr/>
        <a:lstStyle/>
        <a:p>
          <a:endParaRPr lang="en-US"/>
        </a:p>
      </dgm:t>
    </dgm:pt>
    <dgm:pt modelId="{5F4838FA-0A6B-4885-9606-D79D3833F30D}">
      <dgm:prSet/>
      <dgm:spPr/>
      <dgm:t>
        <a:bodyPr/>
        <a:lstStyle/>
        <a:p>
          <a:r>
            <a:rPr lang="cs-CZ" b="1"/>
            <a:t>Liberální</a:t>
          </a:r>
          <a:r>
            <a:rPr lang="cs-CZ"/>
            <a:t> – rozsah pomoci je omezený, dávky jsou zaměřeny na nemajetné. Redistribuce mezi bohatými a chudými – USA.</a:t>
          </a:r>
          <a:endParaRPr lang="en-US"/>
        </a:p>
      </dgm:t>
    </dgm:pt>
    <dgm:pt modelId="{007D4664-48DC-4A84-8759-5788B774B746}" type="parTrans" cxnId="{CF4B389D-4B9F-4C73-96C8-69635AE55549}">
      <dgm:prSet/>
      <dgm:spPr/>
      <dgm:t>
        <a:bodyPr/>
        <a:lstStyle/>
        <a:p>
          <a:endParaRPr lang="en-US"/>
        </a:p>
      </dgm:t>
    </dgm:pt>
    <dgm:pt modelId="{746B0377-FB7D-43F6-BDD3-23ED87D074EB}" type="sibTrans" cxnId="{CF4B389D-4B9F-4C73-96C8-69635AE55549}">
      <dgm:prSet/>
      <dgm:spPr/>
      <dgm:t>
        <a:bodyPr/>
        <a:lstStyle/>
        <a:p>
          <a:endParaRPr lang="en-US"/>
        </a:p>
      </dgm:t>
    </dgm:pt>
    <dgm:pt modelId="{6E78315E-82DB-AC4A-AE50-5CFC4385F57C}" type="pres">
      <dgm:prSet presAssocID="{85684B09-C062-4330-A1FE-5F94EB9B34A5}" presName="linear" presStyleCnt="0">
        <dgm:presLayoutVars>
          <dgm:animLvl val="lvl"/>
          <dgm:resizeHandles val="exact"/>
        </dgm:presLayoutVars>
      </dgm:prSet>
      <dgm:spPr/>
    </dgm:pt>
    <dgm:pt modelId="{1227387C-5BAE-2949-9892-EE0BCEA2543C}" type="pres">
      <dgm:prSet presAssocID="{021540A3-9C1B-4790-8597-72B41DD47F22}" presName="parentText" presStyleLbl="node1" presStyleIdx="0" presStyleCnt="4">
        <dgm:presLayoutVars>
          <dgm:chMax val="0"/>
          <dgm:bulletEnabled val="1"/>
        </dgm:presLayoutVars>
      </dgm:prSet>
      <dgm:spPr/>
    </dgm:pt>
    <dgm:pt modelId="{044AE964-2511-8E4E-A0CD-E401FD2AA3C1}" type="pres">
      <dgm:prSet presAssocID="{287E72FC-D719-4D8A-AC97-85A9A1A2DF45}" presName="spacer" presStyleCnt="0"/>
      <dgm:spPr/>
    </dgm:pt>
    <dgm:pt modelId="{8B799288-E885-5E4E-87AC-861CE45DC9AF}" type="pres">
      <dgm:prSet presAssocID="{3543C746-03B8-4B40-A21B-C2ABE8127E48}" presName="parentText" presStyleLbl="node1" presStyleIdx="1" presStyleCnt="4">
        <dgm:presLayoutVars>
          <dgm:chMax val="0"/>
          <dgm:bulletEnabled val="1"/>
        </dgm:presLayoutVars>
      </dgm:prSet>
      <dgm:spPr/>
    </dgm:pt>
    <dgm:pt modelId="{FF330AA3-1A6D-FD4C-A3BB-70DC8C0940AA}" type="pres">
      <dgm:prSet presAssocID="{B34EA8E9-47FB-41DF-BA13-1E1A0CD39906}" presName="spacer" presStyleCnt="0"/>
      <dgm:spPr/>
    </dgm:pt>
    <dgm:pt modelId="{2BD4552B-7C30-F047-9526-319A2BEBDFC9}" type="pres">
      <dgm:prSet presAssocID="{D193A451-B379-4682-90D1-7568FBBFE549}" presName="parentText" presStyleLbl="node1" presStyleIdx="2" presStyleCnt="4">
        <dgm:presLayoutVars>
          <dgm:chMax val="0"/>
          <dgm:bulletEnabled val="1"/>
        </dgm:presLayoutVars>
      </dgm:prSet>
      <dgm:spPr/>
    </dgm:pt>
    <dgm:pt modelId="{E0F8FC75-F5BE-3A4E-9C91-E302BA242D4E}" type="pres">
      <dgm:prSet presAssocID="{60576FC9-EDC6-42A4-9DF6-CBE5AAF64BEC}" presName="spacer" presStyleCnt="0"/>
      <dgm:spPr/>
    </dgm:pt>
    <dgm:pt modelId="{F3E0DA7C-044A-3140-8195-57DBA39D62B1}" type="pres">
      <dgm:prSet presAssocID="{5F4838FA-0A6B-4885-9606-D79D3833F30D}" presName="parentText" presStyleLbl="node1" presStyleIdx="3" presStyleCnt="4">
        <dgm:presLayoutVars>
          <dgm:chMax val="0"/>
          <dgm:bulletEnabled val="1"/>
        </dgm:presLayoutVars>
      </dgm:prSet>
      <dgm:spPr/>
    </dgm:pt>
  </dgm:ptLst>
  <dgm:cxnLst>
    <dgm:cxn modelId="{83E59B06-4E02-4D9C-80B1-25C67858DC8C}" srcId="{85684B09-C062-4330-A1FE-5F94EB9B34A5}" destId="{021540A3-9C1B-4790-8597-72B41DD47F22}" srcOrd="0" destOrd="0" parTransId="{FCCB8369-6694-4D39-8751-3456F64F9E4B}" sibTransId="{287E72FC-D719-4D8A-AC97-85A9A1A2DF45}"/>
    <dgm:cxn modelId="{F4BF230D-FDB3-9540-932B-61E282888139}" type="presOf" srcId="{021540A3-9C1B-4790-8597-72B41DD47F22}" destId="{1227387C-5BAE-2949-9892-EE0BCEA2543C}" srcOrd="0" destOrd="0" presId="urn:microsoft.com/office/officeart/2005/8/layout/vList2"/>
    <dgm:cxn modelId="{CBCDFE14-FCA3-A844-8049-855C60E27308}" type="presOf" srcId="{85684B09-C062-4330-A1FE-5F94EB9B34A5}" destId="{6E78315E-82DB-AC4A-AE50-5CFC4385F57C}" srcOrd="0" destOrd="0" presId="urn:microsoft.com/office/officeart/2005/8/layout/vList2"/>
    <dgm:cxn modelId="{D5467253-E309-49BC-8C8C-80C7C6935DB8}" srcId="{85684B09-C062-4330-A1FE-5F94EB9B34A5}" destId="{3543C746-03B8-4B40-A21B-C2ABE8127E48}" srcOrd="1" destOrd="0" parTransId="{E0A079D4-38DC-4DBE-8E8C-A6254E365C58}" sibTransId="{B34EA8E9-47FB-41DF-BA13-1E1A0CD39906}"/>
    <dgm:cxn modelId="{2DEDC479-14EA-9D42-82C6-35AEE432E13E}" type="presOf" srcId="{5F4838FA-0A6B-4885-9606-D79D3833F30D}" destId="{F3E0DA7C-044A-3140-8195-57DBA39D62B1}" srcOrd="0" destOrd="0" presId="urn:microsoft.com/office/officeart/2005/8/layout/vList2"/>
    <dgm:cxn modelId="{CF4B389D-4B9F-4C73-96C8-69635AE55549}" srcId="{85684B09-C062-4330-A1FE-5F94EB9B34A5}" destId="{5F4838FA-0A6B-4885-9606-D79D3833F30D}" srcOrd="3" destOrd="0" parTransId="{007D4664-48DC-4A84-8759-5788B774B746}" sibTransId="{746B0377-FB7D-43F6-BDD3-23ED87D074EB}"/>
    <dgm:cxn modelId="{F84655B0-351F-4C22-B453-2AA0553EFBD5}" srcId="{85684B09-C062-4330-A1FE-5F94EB9B34A5}" destId="{D193A451-B379-4682-90D1-7568FBBFE549}" srcOrd="2" destOrd="0" parTransId="{65805E4A-A803-46AF-85BA-CFCBF7A03E84}" sibTransId="{60576FC9-EDC6-42A4-9DF6-CBE5AAF64BEC}"/>
    <dgm:cxn modelId="{01ED6BC7-13DE-E847-BBFE-D928031045F3}" type="presOf" srcId="{3543C746-03B8-4B40-A21B-C2ABE8127E48}" destId="{8B799288-E885-5E4E-87AC-861CE45DC9AF}" srcOrd="0" destOrd="0" presId="urn:microsoft.com/office/officeart/2005/8/layout/vList2"/>
    <dgm:cxn modelId="{539562F0-6909-0842-83F6-640D1ED27B47}" type="presOf" srcId="{D193A451-B379-4682-90D1-7568FBBFE549}" destId="{2BD4552B-7C30-F047-9526-319A2BEBDFC9}" srcOrd="0" destOrd="0" presId="urn:microsoft.com/office/officeart/2005/8/layout/vList2"/>
    <dgm:cxn modelId="{FC5528E6-24FD-3A4A-B425-C5EE486FCB9B}" type="presParOf" srcId="{6E78315E-82DB-AC4A-AE50-5CFC4385F57C}" destId="{1227387C-5BAE-2949-9892-EE0BCEA2543C}" srcOrd="0" destOrd="0" presId="urn:microsoft.com/office/officeart/2005/8/layout/vList2"/>
    <dgm:cxn modelId="{AB569BBE-B99D-3841-AA1B-7CC19782BE8E}" type="presParOf" srcId="{6E78315E-82DB-AC4A-AE50-5CFC4385F57C}" destId="{044AE964-2511-8E4E-A0CD-E401FD2AA3C1}" srcOrd="1" destOrd="0" presId="urn:microsoft.com/office/officeart/2005/8/layout/vList2"/>
    <dgm:cxn modelId="{27EB8974-058D-3448-AD96-4CC9A65E0210}" type="presParOf" srcId="{6E78315E-82DB-AC4A-AE50-5CFC4385F57C}" destId="{8B799288-E885-5E4E-87AC-861CE45DC9AF}" srcOrd="2" destOrd="0" presId="urn:microsoft.com/office/officeart/2005/8/layout/vList2"/>
    <dgm:cxn modelId="{25194C81-0545-B24D-A382-8AAD874C4DE8}" type="presParOf" srcId="{6E78315E-82DB-AC4A-AE50-5CFC4385F57C}" destId="{FF330AA3-1A6D-FD4C-A3BB-70DC8C0940AA}" srcOrd="3" destOrd="0" presId="urn:microsoft.com/office/officeart/2005/8/layout/vList2"/>
    <dgm:cxn modelId="{3442E146-E117-4E41-8C39-545298FEC31E}" type="presParOf" srcId="{6E78315E-82DB-AC4A-AE50-5CFC4385F57C}" destId="{2BD4552B-7C30-F047-9526-319A2BEBDFC9}" srcOrd="4" destOrd="0" presId="urn:microsoft.com/office/officeart/2005/8/layout/vList2"/>
    <dgm:cxn modelId="{D408A378-8A4E-2B4B-A2FE-7D84EEF17BFF}" type="presParOf" srcId="{6E78315E-82DB-AC4A-AE50-5CFC4385F57C}" destId="{E0F8FC75-F5BE-3A4E-9C91-E302BA242D4E}" srcOrd="5" destOrd="0" presId="urn:microsoft.com/office/officeart/2005/8/layout/vList2"/>
    <dgm:cxn modelId="{27B7FCE8-0099-F647-A6E7-49C0C818D942}" type="presParOf" srcId="{6E78315E-82DB-AC4A-AE50-5CFC4385F57C}" destId="{F3E0DA7C-044A-3140-8195-57DBA39D62B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D7C3E6-B8A4-4692-ACB3-730548433B81}" type="doc">
      <dgm:prSet loTypeId="urn:microsoft.com/office/officeart/2005/8/layout/hierarchy1" loCatId="hierarchy" qsTypeId="urn:microsoft.com/office/officeart/2005/8/quickstyle/simple1" qsCatId="simple" csTypeId="urn:microsoft.com/office/officeart/2005/8/colors/accent2_2" csCatId="accent2"/>
      <dgm:spPr/>
      <dgm:t>
        <a:bodyPr/>
        <a:lstStyle/>
        <a:p>
          <a:endParaRPr lang="en-US"/>
        </a:p>
      </dgm:t>
    </dgm:pt>
    <dgm:pt modelId="{FFA91549-C159-401E-9256-8998890B947E}">
      <dgm:prSet/>
      <dgm:spPr/>
      <dgm:t>
        <a:bodyPr/>
        <a:lstStyle/>
        <a:p>
          <a:r>
            <a:rPr lang="cs-CZ"/>
            <a:t>Domácnost</a:t>
          </a:r>
          <a:endParaRPr lang="en-US"/>
        </a:p>
      </dgm:t>
    </dgm:pt>
    <dgm:pt modelId="{04E60B17-2B70-4EC0-9846-93961E24EF71}" type="parTrans" cxnId="{D60EC15F-F794-4133-9C28-790EE623BA28}">
      <dgm:prSet/>
      <dgm:spPr/>
      <dgm:t>
        <a:bodyPr/>
        <a:lstStyle/>
        <a:p>
          <a:endParaRPr lang="en-US"/>
        </a:p>
      </dgm:t>
    </dgm:pt>
    <dgm:pt modelId="{C5B6436F-0797-4C15-94CF-C57A91D94C31}" type="sibTrans" cxnId="{D60EC15F-F794-4133-9C28-790EE623BA28}">
      <dgm:prSet/>
      <dgm:spPr/>
      <dgm:t>
        <a:bodyPr/>
        <a:lstStyle/>
        <a:p>
          <a:endParaRPr lang="en-US"/>
        </a:p>
      </dgm:t>
    </dgm:pt>
    <dgm:pt modelId="{D085D92E-0E8C-45FB-B235-4893917520B0}">
      <dgm:prSet/>
      <dgm:spPr/>
      <dgm:t>
        <a:bodyPr/>
        <a:lstStyle/>
        <a:p>
          <a:r>
            <a:rPr lang="cs-CZ"/>
            <a:t>Rodina</a:t>
          </a:r>
          <a:endParaRPr lang="en-US"/>
        </a:p>
      </dgm:t>
    </dgm:pt>
    <dgm:pt modelId="{D3654508-2D63-4674-B210-F37B329FAFDB}" type="parTrans" cxnId="{00A013AD-B9FF-47DD-B1C1-AE9D71967A77}">
      <dgm:prSet/>
      <dgm:spPr/>
      <dgm:t>
        <a:bodyPr/>
        <a:lstStyle/>
        <a:p>
          <a:endParaRPr lang="en-US"/>
        </a:p>
      </dgm:t>
    </dgm:pt>
    <dgm:pt modelId="{FED56620-4FF8-451E-A704-DAA20BD17D41}" type="sibTrans" cxnId="{00A013AD-B9FF-47DD-B1C1-AE9D71967A77}">
      <dgm:prSet/>
      <dgm:spPr/>
      <dgm:t>
        <a:bodyPr/>
        <a:lstStyle/>
        <a:p>
          <a:endParaRPr lang="en-US"/>
        </a:p>
      </dgm:t>
    </dgm:pt>
    <dgm:pt modelId="{6862C67F-A5B2-43A2-92BA-0AE3DFC41FFE}">
      <dgm:prSet/>
      <dgm:spPr/>
      <dgm:t>
        <a:bodyPr/>
        <a:lstStyle/>
        <a:p>
          <a:r>
            <a:rPr lang="cs-CZ"/>
            <a:t>Domov</a:t>
          </a:r>
          <a:endParaRPr lang="en-US"/>
        </a:p>
      </dgm:t>
    </dgm:pt>
    <dgm:pt modelId="{417C5F0C-CD70-4E93-AEC4-169D8F071BB8}" type="parTrans" cxnId="{4613EC21-316E-4E74-8F5E-20E6D61E29E1}">
      <dgm:prSet/>
      <dgm:spPr/>
      <dgm:t>
        <a:bodyPr/>
        <a:lstStyle/>
        <a:p>
          <a:endParaRPr lang="en-US"/>
        </a:p>
      </dgm:t>
    </dgm:pt>
    <dgm:pt modelId="{1B3C5066-3E6A-475D-9CB4-9BA2F030D103}" type="sibTrans" cxnId="{4613EC21-316E-4E74-8F5E-20E6D61E29E1}">
      <dgm:prSet/>
      <dgm:spPr/>
      <dgm:t>
        <a:bodyPr/>
        <a:lstStyle/>
        <a:p>
          <a:endParaRPr lang="en-US"/>
        </a:p>
      </dgm:t>
    </dgm:pt>
    <dgm:pt modelId="{E4BE5790-4EBB-AC46-98E5-2FD1F5473712}" type="pres">
      <dgm:prSet presAssocID="{98D7C3E6-B8A4-4692-ACB3-730548433B81}" presName="hierChild1" presStyleCnt="0">
        <dgm:presLayoutVars>
          <dgm:chPref val="1"/>
          <dgm:dir/>
          <dgm:animOne val="branch"/>
          <dgm:animLvl val="lvl"/>
          <dgm:resizeHandles/>
        </dgm:presLayoutVars>
      </dgm:prSet>
      <dgm:spPr/>
    </dgm:pt>
    <dgm:pt modelId="{7810306B-599C-4048-928F-DD2718C30FB9}" type="pres">
      <dgm:prSet presAssocID="{FFA91549-C159-401E-9256-8998890B947E}" presName="hierRoot1" presStyleCnt="0"/>
      <dgm:spPr/>
    </dgm:pt>
    <dgm:pt modelId="{68BD3DC1-2747-5642-823A-5454C33B482D}" type="pres">
      <dgm:prSet presAssocID="{FFA91549-C159-401E-9256-8998890B947E}" presName="composite" presStyleCnt="0"/>
      <dgm:spPr/>
    </dgm:pt>
    <dgm:pt modelId="{BB0C3D87-60D9-CE46-8885-F8A20D0EC516}" type="pres">
      <dgm:prSet presAssocID="{FFA91549-C159-401E-9256-8998890B947E}" presName="background" presStyleLbl="node0" presStyleIdx="0" presStyleCnt="3"/>
      <dgm:spPr/>
    </dgm:pt>
    <dgm:pt modelId="{361C6D68-217E-4B41-887E-B5A1C74C1C61}" type="pres">
      <dgm:prSet presAssocID="{FFA91549-C159-401E-9256-8998890B947E}" presName="text" presStyleLbl="fgAcc0" presStyleIdx="0" presStyleCnt="3">
        <dgm:presLayoutVars>
          <dgm:chPref val="3"/>
        </dgm:presLayoutVars>
      </dgm:prSet>
      <dgm:spPr/>
    </dgm:pt>
    <dgm:pt modelId="{4F8FEB4C-47DA-D04B-A30A-8282B935AE23}" type="pres">
      <dgm:prSet presAssocID="{FFA91549-C159-401E-9256-8998890B947E}" presName="hierChild2" presStyleCnt="0"/>
      <dgm:spPr/>
    </dgm:pt>
    <dgm:pt modelId="{732D7B6A-EC2A-D44B-A736-D147F72B682B}" type="pres">
      <dgm:prSet presAssocID="{D085D92E-0E8C-45FB-B235-4893917520B0}" presName="hierRoot1" presStyleCnt="0"/>
      <dgm:spPr/>
    </dgm:pt>
    <dgm:pt modelId="{11E8B3C0-31C5-8145-9FFA-7BF467051BAC}" type="pres">
      <dgm:prSet presAssocID="{D085D92E-0E8C-45FB-B235-4893917520B0}" presName="composite" presStyleCnt="0"/>
      <dgm:spPr/>
    </dgm:pt>
    <dgm:pt modelId="{F49B03F4-9FA5-5E40-BC2A-CBB09FDCFEA0}" type="pres">
      <dgm:prSet presAssocID="{D085D92E-0E8C-45FB-B235-4893917520B0}" presName="background" presStyleLbl="node0" presStyleIdx="1" presStyleCnt="3"/>
      <dgm:spPr/>
    </dgm:pt>
    <dgm:pt modelId="{1CCB0001-7F63-C242-B60F-EEC3D9B67E80}" type="pres">
      <dgm:prSet presAssocID="{D085D92E-0E8C-45FB-B235-4893917520B0}" presName="text" presStyleLbl="fgAcc0" presStyleIdx="1" presStyleCnt="3">
        <dgm:presLayoutVars>
          <dgm:chPref val="3"/>
        </dgm:presLayoutVars>
      </dgm:prSet>
      <dgm:spPr/>
    </dgm:pt>
    <dgm:pt modelId="{7ED49BD1-495E-E74A-AAA7-F1B639F23964}" type="pres">
      <dgm:prSet presAssocID="{D085D92E-0E8C-45FB-B235-4893917520B0}" presName="hierChild2" presStyleCnt="0"/>
      <dgm:spPr/>
    </dgm:pt>
    <dgm:pt modelId="{8A01977D-5F31-174F-B2AA-289EC994BE1A}" type="pres">
      <dgm:prSet presAssocID="{6862C67F-A5B2-43A2-92BA-0AE3DFC41FFE}" presName="hierRoot1" presStyleCnt="0"/>
      <dgm:spPr/>
    </dgm:pt>
    <dgm:pt modelId="{A2CB8530-24EA-BE4C-B199-C1ACDC8943C6}" type="pres">
      <dgm:prSet presAssocID="{6862C67F-A5B2-43A2-92BA-0AE3DFC41FFE}" presName="composite" presStyleCnt="0"/>
      <dgm:spPr/>
    </dgm:pt>
    <dgm:pt modelId="{3C847F7A-302B-924D-A5A5-515F6A581A99}" type="pres">
      <dgm:prSet presAssocID="{6862C67F-A5B2-43A2-92BA-0AE3DFC41FFE}" presName="background" presStyleLbl="node0" presStyleIdx="2" presStyleCnt="3"/>
      <dgm:spPr/>
    </dgm:pt>
    <dgm:pt modelId="{804893B8-6E0E-1A4B-A1AD-4118CCDE7A46}" type="pres">
      <dgm:prSet presAssocID="{6862C67F-A5B2-43A2-92BA-0AE3DFC41FFE}" presName="text" presStyleLbl="fgAcc0" presStyleIdx="2" presStyleCnt="3">
        <dgm:presLayoutVars>
          <dgm:chPref val="3"/>
        </dgm:presLayoutVars>
      </dgm:prSet>
      <dgm:spPr/>
    </dgm:pt>
    <dgm:pt modelId="{1E4203FD-215F-514F-8190-0AF1B5D2B818}" type="pres">
      <dgm:prSet presAssocID="{6862C67F-A5B2-43A2-92BA-0AE3DFC41FFE}" presName="hierChild2" presStyleCnt="0"/>
      <dgm:spPr/>
    </dgm:pt>
  </dgm:ptLst>
  <dgm:cxnLst>
    <dgm:cxn modelId="{4613EC21-316E-4E74-8F5E-20E6D61E29E1}" srcId="{98D7C3E6-B8A4-4692-ACB3-730548433B81}" destId="{6862C67F-A5B2-43A2-92BA-0AE3DFC41FFE}" srcOrd="2" destOrd="0" parTransId="{417C5F0C-CD70-4E93-AEC4-169D8F071BB8}" sibTransId="{1B3C5066-3E6A-475D-9CB4-9BA2F030D103}"/>
    <dgm:cxn modelId="{D60EC15F-F794-4133-9C28-790EE623BA28}" srcId="{98D7C3E6-B8A4-4692-ACB3-730548433B81}" destId="{FFA91549-C159-401E-9256-8998890B947E}" srcOrd="0" destOrd="0" parTransId="{04E60B17-2B70-4EC0-9846-93961E24EF71}" sibTransId="{C5B6436F-0797-4C15-94CF-C57A91D94C31}"/>
    <dgm:cxn modelId="{748CFA71-62E7-014F-8FC5-8E7F008CA6CB}" type="presOf" srcId="{FFA91549-C159-401E-9256-8998890B947E}" destId="{361C6D68-217E-4B41-887E-B5A1C74C1C61}" srcOrd="0" destOrd="0" presId="urn:microsoft.com/office/officeart/2005/8/layout/hierarchy1"/>
    <dgm:cxn modelId="{3E48E185-A4AE-3D4B-8944-18CF297E3814}" type="presOf" srcId="{6862C67F-A5B2-43A2-92BA-0AE3DFC41FFE}" destId="{804893B8-6E0E-1A4B-A1AD-4118CCDE7A46}" srcOrd="0" destOrd="0" presId="urn:microsoft.com/office/officeart/2005/8/layout/hierarchy1"/>
    <dgm:cxn modelId="{00A013AD-B9FF-47DD-B1C1-AE9D71967A77}" srcId="{98D7C3E6-B8A4-4692-ACB3-730548433B81}" destId="{D085D92E-0E8C-45FB-B235-4893917520B0}" srcOrd="1" destOrd="0" parTransId="{D3654508-2D63-4674-B210-F37B329FAFDB}" sibTransId="{FED56620-4FF8-451E-A704-DAA20BD17D41}"/>
    <dgm:cxn modelId="{D7B7A6B5-5F16-544F-B9B7-248C064333BA}" type="presOf" srcId="{D085D92E-0E8C-45FB-B235-4893917520B0}" destId="{1CCB0001-7F63-C242-B60F-EEC3D9B67E80}" srcOrd="0" destOrd="0" presId="urn:microsoft.com/office/officeart/2005/8/layout/hierarchy1"/>
    <dgm:cxn modelId="{64DBE9F7-02CD-D641-BDE0-AAD4525BDBF5}" type="presOf" srcId="{98D7C3E6-B8A4-4692-ACB3-730548433B81}" destId="{E4BE5790-4EBB-AC46-98E5-2FD1F5473712}" srcOrd="0" destOrd="0" presId="urn:microsoft.com/office/officeart/2005/8/layout/hierarchy1"/>
    <dgm:cxn modelId="{2AD9E5D9-6A38-1140-ADC4-D277D42B53AF}" type="presParOf" srcId="{E4BE5790-4EBB-AC46-98E5-2FD1F5473712}" destId="{7810306B-599C-4048-928F-DD2718C30FB9}" srcOrd="0" destOrd="0" presId="urn:microsoft.com/office/officeart/2005/8/layout/hierarchy1"/>
    <dgm:cxn modelId="{DECD2B2F-1C90-BF46-B4B4-D1D35EF046AE}" type="presParOf" srcId="{7810306B-599C-4048-928F-DD2718C30FB9}" destId="{68BD3DC1-2747-5642-823A-5454C33B482D}" srcOrd="0" destOrd="0" presId="urn:microsoft.com/office/officeart/2005/8/layout/hierarchy1"/>
    <dgm:cxn modelId="{7EF89F4E-702B-EB47-9160-A0FC65C386FC}" type="presParOf" srcId="{68BD3DC1-2747-5642-823A-5454C33B482D}" destId="{BB0C3D87-60D9-CE46-8885-F8A20D0EC516}" srcOrd="0" destOrd="0" presId="urn:microsoft.com/office/officeart/2005/8/layout/hierarchy1"/>
    <dgm:cxn modelId="{5D7E14EC-2BCA-8E4C-96D2-CFB29EF977A4}" type="presParOf" srcId="{68BD3DC1-2747-5642-823A-5454C33B482D}" destId="{361C6D68-217E-4B41-887E-B5A1C74C1C61}" srcOrd="1" destOrd="0" presId="urn:microsoft.com/office/officeart/2005/8/layout/hierarchy1"/>
    <dgm:cxn modelId="{2302104E-CAA8-6E47-A051-F52317799589}" type="presParOf" srcId="{7810306B-599C-4048-928F-DD2718C30FB9}" destId="{4F8FEB4C-47DA-D04B-A30A-8282B935AE23}" srcOrd="1" destOrd="0" presId="urn:microsoft.com/office/officeart/2005/8/layout/hierarchy1"/>
    <dgm:cxn modelId="{43BA593D-6FFC-7642-B2CB-3A41B651E3F3}" type="presParOf" srcId="{E4BE5790-4EBB-AC46-98E5-2FD1F5473712}" destId="{732D7B6A-EC2A-D44B-A736-D147F72B682B}" srcOrd="1" destOrd="0" presId="urn:microsoft.com/office/officeart/2005/8/layout/hierarchy1"/>
    <dgm:cxn modelId="{61D2033C-0988-BB48-8C25-C485A209C489}" type="presParOf" srcId="{732D7B6A-EC2A-D44B-A736-D147F72B682B}" destId="{11E8B3C0-31C5-8145-9FFA-7BF467051BAC}" srcOrd="0" destOrd="0" presId="urn:microsoft.com/office/officeart/2005/8/layout/hierarchy1"/>
    <dgm:cxn modelId="{D8553F66-52D8-554C-A7D7-5A931F8D7144}" type="presParOf" srcId="{11E8B3C0-31C5-8145-9FFA-7BF467051BAC}" destId="{F49B03F4-9FA5-5E40-BC2A-CBB09FDCFEA0}" srcOrd="0" destOrd="0" presId="urn:microsoft.com/office/officeart/2005/8/layout/hierarchy1"/>
    <dgm:cxn modelId="{3A817ECE-B4F5-A840-8479-26612DADBC5F}" type="presParOf" srcId="{11E8B3C0-31C5-8145-9FFA-7BF467051BAC}" destId="{1CCB0001-7F63-C242-B60F-EEC3D9B67E80}" srcOrd="1" destOrd="0" presId="urn:microsoft.com/office/officeart/2005/8/layout/hierarchy1"/>
    <dgm:cxn modelId="{15999F35-048A-0E40-A149-74CC643AEB13}" type="presParOf" srcId="{732D7B6A-EC2A-D44B-A736-D147F72B682B}" destId="{7ED49BD1-495E-E74A-AAA7-F1B639F23964}" srcOrd="1" destOrd="0" presId="urn:microsoft.com/office/officeart/2005/8/layout/hierarchy1"/>
    <dgm:cxn modelId="{5CB203E9-347F-E24C-9732-1D73940A42B7}" type="presParOf" srcId="{E4BE5790-4EBB-AC46-98E5-2FD1F5473712}" destId="{8A01977D-5F31-174F-B2AA-289EC994BE1A}" srcOrd="2" destOrd="0" presId="urn:microsoft.com/office/officeart/2005/8/layout/hierarchy1"/>
    <dgm:cxn modelId="{C95306A6-3BC9-D146-93C3-994DFAB755C4}" type="presParOf" srcId="{8A01977D-5F31-174F-B2AA-289EC994BE1A}" destId="{A2CB8530-24EA-BE4C-B199-C1ACDC8943C6}" srcOrd="0" destOrd="0" presId="urn:microsoft.com/office/officeart/2005/8/layout/hierarchy1"/>
    <dgm:cxn modelId="{196917DA-A725-BD43-B42D-22E8A0C77302}" type="presParOf" srcId="{A2CB8530-24EA-BE4C-B199-C1ACDC8943C6}" destId="{3C847F7A-302B-924D-A5A5-515F6A581A99}" srcOrd="0" destOrd="0" presId="urn:microsoft.com/office/officeart/2005/8/layout/hierarchy1"/>
    <dgm:cxn modelId="{F979C087-8BFD-2141-AAE9-D047D3D4C93C}" type="presParOf" srcId="{A2CB8530-24EA-BE4C-B199-C1ACDC8943C6}" destId="{804893B8-6E0E-1A4B-A1AD-4118CCDE7A46}" srcOrd="1" destOrd="0" presId="urn:microsoft.com/office/officeart/2005/8/layout/hierarchy1"/>
    <dgm:cxn modelId="{9881FD60-A535-4A45-A36A-7B0424094515}" type="presParOf" srcId="{8A01977D-5F31-174F-B2AA-289EC994BE1A}" destId="{1E4203FD-215F-514F-8190-0AF1B5D2B81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C00B4F-3814-4FBB-95B2-672552DAC7E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B52F0A7-13EB-4AA1-A2A3-197144785ACA}">
      <dgm:prSet/>
      <dgm:spPr/>
      <dgm:t>
        <a:bodyPr/>
        <a:lstStyle/>
        <a:p>
          <a:r>
            <a:rPr lang="cs-CZ"/>
            <a:t>Sezdaní</a:t>
          </a:r>
          <a:endParaRPr lang="en-US"/>
        </a:p>
      </dgm:t>
    </dgm:pt>
    <dgm:pt modelId="{1F0671DF-85B4-46D0-A4AB-FC1CEFBA14A7}" type="parTrans" cxnId="{BC524662-32D3-431D-8E15-546EFC35E954}">
      <dgm:prSet/>
      <dgm:spPr/>
      <dgm:t>
        <a:bodyPr/>
        <a:lstStyle/>
        <a:p>
          <a:endParaRPr lang="en-US"/>
        </a:p>
      </dgm:t>
    </dgm:pt>
    <dgm:pt modelId="{BCF48EED-C88D-4D56-994C-886C24E5227B}" type="sibTrans" cxnId="{BC524662-32D3-431D-8E15-546EFC35E954}">
      <dgm:prSet/>
      <dgm:spPr/>
      <dgm:t>
        <a:bodyPr/>
        <a:lstStyle/>
        <a:p>
          <a:endParaRPr lang="en-US"/>
        </a:p>
      </dgm:t>
    </dgm:pt>
    <dgm:pt modelId="{89E369F7-F3FB-43CC-8213-CD36AD9B9568}">
      <dgm:prSet/>
      <dgm:spPr/>
      <dgm:t>
        <a:bodyPr/>
        <a:lstStyle/>
        <a:p>
          <a:r>
            <a:rPr lang="cs-CZ"/>
            <a:t>Nesezdaní</a:t>
          </a:r>
          <a:endParaRPr lang="en-US"/>
        </a:p>
      </dgm:t>
    </dgm:pt>
    <dgm:pt modelId="{E4FCAFE2-E90A-4E3C-9523-502BF0722493}" type="parTrans" cxnId="{1372019E-7994-4035-80D6-F81EA6048C3B}">
      <dgm:prSet/>
      <dgm:spPr/>
      <dgm:t>
        <a:bodyPr/>
        <a:lstStyle/>
        <a:p>
          <a:endParaRPr lang="en-US"/>
        </a:p>
      </dgm:t>
    </dgm:pt>
    <dgm:pt modelId="{85B2E4B3-897B-405E-9432-0BCC994480CE}" type="sibTrans" cxnId="{1372019E-7994-4035-80D6-F81EA6048C3B}">
      <dgm:prSet/>
      <dgm:spPr/>
      <dgm:t>
        <a:bodyPr/>
        <a:lstStyle/>
        <a:p>
          <a:endParaRPr lang="en-US"/>
        </a:p>
      </dgm:t>
    </dgm:pt>
    <dgm:pt modelId="{90A5B41F-0314-40F3-8CD9-C62AAA18C298}">
      <dgm:prSet/>
      <dgm:spPr/>
      <dgm:t>
        <a:bodyPr/>
        <a:lstStyle/>
        <a:p>
          <a:r>
            <a:rPr lang="cs-CZ"/>
            <a:t>Rodiče se mění</a:t>
          </a:r>
          <a:endParaRPr lang="en-US"/>
        </a:p>
      </dgm:t>
    </dgm:pt>
    <dgm:pt modelId="{C67E2117-A609-443B-B657-B4255457DA8C}" type="parTrans" cxnId="{509F0355-ECF4-434A-B526-5C30FE9BA064}">
      <dgm:prSet/>
      <dgm:spPr/>
      <dgm:t>
        <a:bodyPr/>
        <a:lstStyle/>
        <a:p>
          <a:endParaRPr lang="en-US"/>
        </a:p>
      </dgm:t>
    </dgm:pt>
    <dgm:pt modelId="{B2BC697F-9052-42E1-86E6-DAB6085BFEE8}" type="sibTrans" cxnId="{509F0355-ECF4-434A-B526-5C30FE9BA064}">
      <dgm:prSet/>
      <dgm:spPr/>
      <dgm:t>
        <a:bodyPr/>
        <a:lstStyle/>
        <a:p>
          <a:endParaRPr lang="en-US"/>
        </a:p>
      </dgm:t>
    </dgm:pt>
    <dgm:pt modelId="{6240B639-445E-4D28-8EC3-E216E5981EAA}">
      <dgm:prSet/>
      <dgm:spPr/>
      <dgm:t>
        <a:bodyPr/>
        <a:lstStyle/>
        <a:p>
          <a:r>
            <a:rPr lang="cs-CZ"/>
            <a:t>Partneři napůl cesty</a:t>
          </a:r>
          <a:endParaRPr lang="en-US"/>
        </a:p>
      </dgm:t>
    </dgm:pt>
    <dgm:pt modelId="{8E83999C-74C0-4402-A3B3-D31CCAF7DDF0}" type="parTrans" cxnId="{177814A4-6737-4D19-9BEA-86271929E738}">
      <dgm:prSet/>
      <dgm:spPr/>
      <dgm:t>
        <a:bodyPr/>
        <a:lstStyle/>
        <a:p>
          <a:endParaRPr lang="en-US"/>
        </a:p>
      </dgm:t>
    </dgm:pt>
    <dgm:pt modelId="{0051F845-A1D8-4264-92E0-361670BCFD08}" type="sibTrans" cxnId="{177814A4-6737-4D19-9BEA-86271929E738}">
      <dgm:prSet/>
      <dgm:spPr/>
      <dgm:t>
        <a:bodyPr/>
        <a:lstStyle/>
        <a:p>
          <a:endParaRPr lang="en-US"/>
        </a:p>
      </dgm:t>
    </dgm:pt>
    <dgm:pt modelId="{F0A50E4F-1DC5-4954-B755-8066661D91FA}">
      <dgm:prSet/>
      <dgm:spPr/>
      <dgm:t>
        <a:bodyPr/>
        <a:lstStyle/>
        <a:p>
          <a:r>
            <a:rPr lang="cs-CZ"/>
            <a:t>Hikikomori</a:t>
          </a:r>
          <a:endParaRPr lang="en-US"/>
        </a:p>
      </dgm:t>
    </dgm:pt>
    <dgm:pt modelId="{2D0B8BA1-000E-4726-B57C-2DC29DAD26C3}" type="parTrans" cxnId="{0FE22EFF-C11A-4D80-88D7-97BF94E3957E}">
      <dgm:prSet/>
      <dgm:spPr/>
      <dgm:t>
        <a:bodyPr/>
        <a:lstStyle/>
        <a:p>
          <a:endParaRPr lang="en-US"/>
        </a:p>
      </dgm:t>
    </dgm:pt>
    <dgm:pt modelId="{244C56AA-2D6C-4F3E-B248-03D7AD7B6380}" type="sibTrans" cxnId="{0FE22EFF-C11A-4D80-88D7-97BF94E3957E}">
      <dgm:prSet/>
      <dgm:spPr/>
      <dgm:t>
        <a:bodyPr/>
        <a:lstStyle/>
        <a:p>
          <a:endParaRPr lang="en-US"/>
        </a:p>
      </dgm:t>
    </dgm:pt>
    <dgm:pt modelId="{BB479A8A-4EDC-4708-8CBA-9535584EF263}">
      <dgm:prSet/>
      <dgm:spPr/>
      <dgm:t>
        <a:bodyPr/>
        <a:lstStyle/>
        <a:p>
          <a:r>
            <a:rPr lang="cs-CZ"/>
            <a:t>Osoby stejného pohlaví</a:t>
          </a:r>
          <a:endParaRPr lang="en-US"/>
        </a:p>
      </dgm:t>
    </dgm:pt>
    <dgm:pt modelId="{E25D48AE-70A3-4EBE-8984-674E62AE7B8E}" type="parTrans" cxnId="{0DF8D6A9-EEA5-459B-B35B-A48B471492CB}">
      <dgm:prSet/>
      <dgm:spPr/>
      <dgm:t>
        <a:bodyPr/>
        <a:lstStyle/>
        <a:p>
          <a:endParaRPr lang="en-US"/>
        </a:p>
      </dgm:t>
    </dgm:pt>
    <dgm:pt modelId="{96601D3D-6463-4FE0-B8D4-47897A26BA29}" type="sibTrans" cxnId="{0DF8D6A9-EEA5-459B-B35B-A48B471492CB}">
      <dgm:prSet/>
      <dgm:spPr/>
      <dgm:t>
        <a:bodyPr/>
        <a:lstStyle/>
        <a:p>
          <a:endParaRPr lang="en-US"/>
        </a:p>
      </dgm:t>
    </dgm:pt>
    <dgm:pt modelId="{703C73A6-6BED-4A47-9235-F3DD75E6E1B1}">
      <dgm:prSet/>
      <dgm:spPr/>
      <dgm:t>
        <a:bodyPr/>
        <a:lstStyle/>
        <a:p>
          <a:r>
            <a:rPr lang="cs-CZ"/>
            <a:t>Sologamie od r.2014</a:t>
          </a:r>
          <a:endParaRPr lang="en-US"/>
        </a:p>
      </dgm:t>
    </dgm:pt>
    <dgm:pt modelId="{B456E83C-C2BC-4F67-9BF5-3CA95BA6F8B4}" type="parTrans" cxnId="{3238DECD-4CAD-45B6-AE04-7980A21612B7}">
      <dgm:prSet/>
      <dgm:spPr/>
      <dgm:t>
        <a:bodyPr/>
        <a:lstStyle/>
        <a:p>
          <a:endParaRPr lang="en-US"/>
        </a:p>
      </dgm:t>
    </dgm:pt>
    <dgm:pt modelId="{85624193-C931-4140-9A9F-9C8D411E9BA9}" type="sibTrans" cxnId="{3238DECD-4CAD-45B6-AE04-7980A21612B7}">
      <dgm:prSet/>
      <dgm:spPr/>
      <dgm:t>
        <a:bodyPr/>
        <a:lstStyle/>
        <a:p>
          <a:endParaRPr lang="en-US"/>
        </a:p>
      </dgm:t>
    </dgm:pt>
    <dgm:pt modelId="{386AF756-11E1-4A0E-8BFB-BA68A2904BF9}">
      <dgm:prSet/>
      <dgm:spPr/>
      <dgm:t>
        <a:bodyPr/>
        <a:lstStyle/>
        <a:p>
          <a:r>
            <a:rPr lang="cs-CZ" dirty="0"/>
            <a:t>Surogátní mateřství – 5 </a:t>
          </a:r>
          <a:endParaRPr lang="en-US" dirty="0"/>
        </a:p>
      </dgm:t>
    </dgm:pt>
    <dgm:pt modelId="{116DB57C-2EF4-4B35-ACE8-EF7F7CD460A2}" type="parTrans" cxnId="{65B89029-6404-458B-910D-C5AA8E9482D3}">
      <dgm:prSet/>
      <dgm:spPr/>
      <dgm:t>
        <a:bodyPr/>
        <a:lstStyle/>
        <a:p>
          <a:endParaRPr lang="en-US"/>
        </a:p>
      </dgm:t>
    </dgm:pt>
    <dgm:pt modelId="{EFB067C0-F37F-4CF1-A6F3-0596074A1C56}" type="sibTrans" cxnId="{65B89029-6404-458B-910D-C5AA8E9482D3}">
      <dgm:prSet/>
      <dgm:spPr/>
      <dgm:t>
        <a:bodyPr/>
        <a:lstStyle/>
        <a:p>
          <a:endParaRPr lang="en-US"/>
        </a:p>
      </dgm:t>
    </dgm:pt>
    <dgm:pt modelId="{23BA5440-C211-4942-8240-BE368EE10812}">
      <dgm:prSet/>
      <dgm:spPr/>
      <dgm:t>
        <a:bodyPr/>
        <a:lstStyle/>
        <a:p>
          <a:r>
            <a:rPr lang="cs-CZ"/>
            <a:t>Osoby neurčeného pohlaví</a:t>
          </a:r>
          <a:endParaRPr lang="en-US"/>
        </a:p>
      </dgm:t>
    </dgm:pt>
    <dgm:pt modelId="{246EC2CD-B669-425D-A6C2-298EE6066478}" type="parTrans" cxnId="{5D331E4B-6FD4-4076-9A44-FC58D5BC3520}">
      <dgm:prSet/>
      <dgm:spPr/>
      <dgm:t>
        <a:bodyPr/>
        <a:lstStyle/>
        <a:p>
          <a:endParaRPr lang="en-US"/>
        </a:p>
      </dgm:t>
    </dgm:pt>
    <dgm:pt modelId="{DB30B230-642A-40A7-86A2-B8E1E8DEC5C9}" type="sibTrans" cxnId="{5D331E4B-6FD4-4076-9A44-FC58D5BC3520}">
      <dgm:prSet/>
      <dgm:spPr/>
      <dgm:t>
        <a:bodyPr/>
        <a:lstStyle/>
        <a:p>
          <a:endParaRPr lang="en-US"/>
        </a:p>
      </dgm:t>
    </dgm:pt>
    <dgm:pt modelId="{2A6001BC-EF57-46C9-9837-7838BE9B707D}">
      <dgm:prSet/>
      <dgm:spPr/>
      <dgm:t>
        <a:bodyPr/>
        <a:lstStyle/>
        <a:p>
          <a:r>
            <a:rPr lang="cs-CZ"/>
            <a:t>Partneři dobrovolně bezdětní</a:t>
          </a:r>
          <a:endParaRPr lang="en-US"/>
        </a:p>
      </dgm:t>
    </dgm:pt>
    <dgm:pt modelId="{211FA5C3-A489-4F2B-8F3A-792DECAA270E}" type="parTrans" cxnId="{D9FF0CD9-819A-4E47-A2BD-30AA7CCE60B0}">
      <dgm:prSet/>
      <dgm:spPr/>
      <dgm:t>
        <a:bodyPr/>
        <a:lstStyle/>
        <a:p>
          <a:endParaRPr lang="en-US"/>
        </a:p>
      </dgm:t>
    </dgm:pt>
    <dgm:pt modelId="{CD4B4578-2704-4DF3-88AF-49F613FC3387}" type="sibTrans" cxnId="{D9FF0CD9-819A-4E47-A2BD-30AA7CCE60B0}">
      <dgm:prSet/>
      <dgm:spPr/>
      <dgm:t>
        <a:bodyPr/>
        <a:lstStyle/>
        <a:p>
          <a:endParaRPr lang="en-US"/>
        </a:p>
      </dgm:t>
    </dgm:pt>
    <dgm:pt modelId="{F86350B7-9E6C-D24D-9088-91DCEEAADEA2}" type="pres">
      <dgm:prSet presAssocID="{3FC00B4F-3814-4FBB-95B2-672552DAC7E5}" presName="vert0" presStyleCnt="0">
        <dgm:presLayoutVars>
          <dgm:dir/>
          <dgm:animOne val="branch"/>
          <dgm:animLvl val="lvl"/>
        </dgm:presLayoutVars>
      </dgm:prSet>
      <dgm:spPr/>
    </dgm:pt>
    <dgm:pt modelId="{89A8653A-F808-DD45-BC7F-D14FF34DF3FD}" type="pres">
      <dgm:prSet presAssocID="{EB52F0A7-13EB-4AA1-A2A3-197144785ACA}" presName="thickLine" presStyleLbl="alignNode1" presStyleIdx="0" presStyleCnt="10"/>
      <dgm:spPr/>
    </dgm:pt>
    <dgm:pt modelId="{F9FD32E0-E17C-E54B-931B-3E39313073FD}" type="pres">
      <dgm:prSet presAssocID="{EB52F0A7-13EB-4AA1-A2A3-197144785ACA}" presName="horz1" presStyleCnt="0"/>
      <dgm:spPr/>
    </dgm:pt>
    <dgm:pt modelId="{DFCE01D2-EC70-D147-9A4F-84F074D6D39B}" type="pres">
      <dgm:prSet presAssocID="{EB52F0A7-13EB-4AA1-A2A3-197144785ACA}" presName="tx1" presStyleLbl="revTx" presStyleIdx="0" presStyleCnt="10"/>
      <dgm:spPr/>
    </dgm:pt>
    <dgm:pt modelId="{A4E2ADDE-3481-0E41-AC03-3EBBD0DE11A0}" type="pres">
      <dgm:prSet presAssocID="{EB52F0A7-13EB-4AA1-A2A3-197144785ACA}" presName="vert1" presStyleCnt="0"/>
      <dgm:spPr/>
    </dgm:pt>
    <dgm:pt modelId="{9731ED3D-63AA-ED4D-AA4F-C4BDD8546668}" type="pres">
      <dgm:prSet presAssocID="{89E369F7-F3FB-43CC-8213-CD36AD9B9568}" presName="thickLine" presStyleLbl="alignNode1" presStyleIdx="1" presStyleCnt="10"/>
      <dgm:spPr/>
    </dgm:pt>
    <dgm:pt modelId="{6A4BC3BC-000E-0640-992A-DC00F18C7310}" type="pres">
      <dgm:prSet presAssocID="{89E369F7-F3FB-43CC-8213-CD36AD9B9568}" presName="horz1" presStyleCnt="0"/>
      <dgm:spPr/>
    </dgm:pt>
    <dgm:pt modelId="{372D15C3-8BCE-8C4D-9CF0-6269EB91D9D2}" type="pres">
      <dgm:prSet presAssocID="{89E369F7-F3FB-43CC-8213-CD36AD9B9568}" presName="tx1" presStyleLbl="revTx" presStyleIdx="1" presStyleCnt="10"/>
      <dgm:spPr/>
    </dgm:pt>
    <dgm:pt modelId="{2C930DE2-F203-ED4D-BC93-AD0B53A53741}" type="pres">
      <dgm:prSet presAssocID="{89E369F7-F3FB-43CC-8213-CD36AD9B9568}" presName="vert1" presStyleCnt="0"/>
      <dgm:spPr/>
    </dgm:pt>
    <dgm:pt modelId="{04433F50-E41E-374E-A6BB-3C35AEF2415C}" type="pres">
      <dgm:prSet presAssocID="{90A5B41F-0314-40F3-8CD9-C62AAA18C298}" presName="thickLine" presStyleLbl="alignNode1" presStyleIdx="2" presStyleCnt="10"/>
      <dgm:spPr/>
    </dgm:pt>
    <dgm:pt modelId="{DDF31E08-E94C-1244-815B-024B797F55EE}" type="pres">
      <dgm:prSet presAssocID="{90A5B41F-0314-40F3-8CD9-C62AAA18C298}" presName="horz1" presStyleCnt="0"/>
      <dgm:spPr/>
    </dgm:pt>
    <dgm:pt modelId="{A61DAF40-3F9E-3841-BF8F-C588CEAAC3CE}" type="pres">
      <dgm:prSet presAssocID="{90A5B41F-0314-40F3-8CD9-C62AAA18C298}" presName="tx1" presStyleLbl="revTx" presStyleIdx="2" presStyleCnt="10"/>
      <dgm:spPr/>
    </dgm:pt>
    <dgm:pt modelId="{46DF9044-13EC-A349-A78A-31E6FB0CF94F}" type="pres">
      <dgm:prSet presAssocID="{90A5B41F-0314-40F3-8CD9-C62AAA18C298}" presName="vert1" presStyleCnt="0"/>
      <dgm:spPr/>
    </dgm:pt>
    <dgm:pt modelId="{1FA0476C-5A26-F04D-B461-FB4355C3F67E}" type="pres">
      <dgm:prSet presAssocID="{6240B639-445E-4D28-8EC3-E216E5981EAA}" presName="thickLine" presStyleLbl="alignNode1" presStyleIdx="3" presStyleCnt="10"/>
      <dgm:spPr/>
    </dgm:pt>
    <dgm:pt modelId="{127D2CE0-3209-C640-A94E-3B9B16C95BC0}" type="pres">
      <dgm:prSet presAssocID="{6240B639-445E-4D28-8EC3-E216E5981EAA}" presName="horz1" presStyleCnt="0"/>
      <dgm:spPr/>
    </dgm:pt>
    <dgm:pt modelId="{982D29E1-A797-4547-9B13-C601534E47FE}" type="pres">
      <dgm:prSet presAssocID="{6240B639-445E-4D28-8EC3-E216E5981EAA}" presName="tx1" presStyleLbl="revTx" presStyleIdx="3" presStyleCnt="10"/>
      <dgm:spPr/>
    </dgm:pt>
    <dgm:pt modelId="{5DC659AF-5C37-A546-84F5-B9960105BFD6}" type="pres">
      <dgm:prSet presAssocID="{6240B639-445E-4D28-8EC3-E216E5981EAA}" presName="vert1" presStyleCnt="0"/>
      <dgm:spPr/>
    </dgm:pt>
    <dgm:pt modelId="{D1F79806-B122-1D40-A4C3-14AC67AF7980}" type="pres">
      <dgm:prSet presAssocID="{F0A50E4F-1DC5-4954-B755-8066661D91FA}" presName="thickLine" presStyleLbl="alignNode1" presStyleIdx="4" presStyleCnt="10"/>
      <dgm:spPr/>
    </dgm:pt>
    <dgm:pt modelId="{748A0C15-8065-9745-98BA-E732920BCE5E}" type="pres">
      <dgm:prSet presAssocID="{F0A50E4F-1DC5-4954-B755-8066661D91FA}" presName="horz1" presStyleCnt="0"/>
      <dgm:spPr/>
    </dgm:pt>
    <dgm:pt modelId="{95A82C28-7B2B-F247-AFA0-82547CE196DF}" type="pres">
      <dgm:prSet presAssocID="{F0A50E4F-1DC5-4954-B755-8066661D91FA}" presName="tx1" presStyleLbl="revTx" presStyleIdx="4" presStyleCnt="10"/>
      <dgm:spPr/>
    </dgm:pt>
    <dgm:pt modelId="{D3F4A83D-21E6-0541-9FFD-0C880CA66F99}" type="pres">
      <dgm:prSet presAssocID="{F0A50E4F-1DC5-4954-B755-8066661D91FA}" presName="vert1" presStyleCnt="0"/>
      <dgm:spPr/>
    </dgm:pt>
    <dgm:pt modelId="{88745F01-1808-944D-857E-EC8551FAA128}" type="pres">
      <dgm:prSet presAssocID="{BB479A8A-4EDC-4708-8CBA-9535584EF263}" presName="thickLine" presStyleLbl="alignNode1" presStyleIdx="5" presStyleCnt="10"/>
      <dgm:spPr/>
    </dgm:pt>
    <dgm:pt modelId="{37EF5C5C-3A8C-D649-AE06-FE4A91AB8B45}" type="pres">
      <dgm:prSet presAssocID="{BB479A8A-4EDC-4708-8CBA-9535584EF263}" presName="horz1" presStyleCnt="0"/>
      <dgm:spPr/>
    </dgm:pt>
    <dgm:pt modelId="{62FD622E-C2C1-F34A-977B-BEE4AB7DBB81}" type="pres">
      <dgm:prSet presAssocID="{BB479A8A-4EDC-4708-8CBA-9535584EF263}" presName="tx1" presStyleLbl="revTx" presStyleIdx="5" presStyleCnt="10"/>
      <dgm:spPr/>
    </dgm:pt>
    <dgm:pt modelId="{407C0865-0A61-D142-81F8-0A336759635B}" type="pres">
      <dgm:prSet presAssocID="{BB479A8A-4EDC-4708-8CBA-9535584EF263}" presName="vert1" presStyleCnt="0"/>
      <dgm:spPr/>
    </dgm:pt>
    <dgm:pt modelId="{2EB6C2C1-8A4E-9B4E-B9AD-5EA8CA83207C}" type="pres">
      <dgm:prSet presAssocID="{703C73A6-6BED-4A47-9235-F3DD75E6E1B1}" presName="thickLine" presStyleLbl="alignNode1" presStyleIdx="6" presStyleCnt="10"/>
      <dgm:spPr/>
    </dgm:pt>
    <dgm:pt modelId="{0D29C431-020D-5841-B29D-00D479D33524}" type="pres">
      <dgm:prSet presAssocID="{703C73A6-6BED-4A47-9235-F3DD75E6E1B1}" presName="horz1" presStyleCnt="0"/>
      <dgm:spPr/>
    </dgm:pt>
    <dgm:pt modelId="{204C5C62-1BC5-9140-AD29-ACC57A8C84A9}" type="pres">
      <dgm:prSet presAssocID="{703C73A6-6BED-4A47-9235-F3DD75E6E1B1}" presName="tx1" presStyleLbl="revTx" presStyleIdx="6" presStyleCnt="10"/>
      <dgm:spPr/>
    </dgm:pt>
    <dgm:pt modelId="{CA862E17-19CF-344F-9E8A-1BAF2E810330}" type="pres">
      <dgm:prSet presAssocID="{703C73A6-6BED-4A47-9235-F3DD75E6E1B1}" presName="vert1" presStyleCnt="0"/>
      <dgm:spPr/>
    </dgm:pt>
    <dgm:pt modelId="{40071B42-CED2-7040-AADD-BA58854B8783}" type="pres">
      <dgm:prSet presAssocID="{386AF756-11E1-4A0E-8BFB-BA68A2904BF9}" presName="thickLine" presStyleLbl="alignNode1" presStyleIdx="7" presStyleCnt="10"/>
      <dgm:spPr/>
    </dgm:pt>
    <dgm:pt modelId="{3D4132C3-CB3A-6A42-9D88-263EC5831A1E}" type="pres">
      <dgm:prSet presAssocID="{386AF756-11E1-4A0E-8BFB-BA68A2904BF9}" presName="horz1" presStyleCnt="0"/>
      <dgm:spPr/>
    </dgm:pt>
    <dgm:pt modelId="{988D1312-066A-B849-AB64-CAFF8D73AB64}" type="pres">
      <dgm:prSet presAssocID="{386AF756-11E1-4A0E-8BFB-BA68A2904BF9}" presName="tx1" presStyleLbl="revTx" presStyleIdx="7" presStyleCnt="10"/>
      <dgm:spPr/>
    </dgm:pt>
    <dgm:pt modelId="{95D01E85-5B3F-6042-A9F5-828866E7F0E6}" type="pres">
      <dgm:prSet presAssocID="{386AF756-11E1-4A0E-8BFB-BA68A2904BF9}" presName="vert1" presStyleCnt="0"/>
      <dgm:spPr/>
    </dgm:pt>
    <dgm:pt modelId="{3B3E21AB-3291-9F4D-8EC2-9D1E2A8E815B}" type="pres">
      <dgm:prSet presAssocID="{23BA5440-C211-4942-8240-BE368EE10812}" presName="thickLine" presStyleLbl="alignNode1" presStyleIdx="8" presStyleCnt="10"/>
      <dgm:spPr/>
    </dgm:pt>
    <dgm:pt modelId="{B4E4EAE4-4453-1445-B32B-5AB4E9AF29AD}" type="pres">
      <dgm:prSet presAssocID="{23BA5440-C211-4942-8240-BE368EE10812}" presName="horz1" presStyleCnt="0"/>
      <dgm:spPr/>
    </dgm:pt>
    <dgm:pt modelId="{7D274BDA-78DC-074A-B862-0A4AECFAFEED}" type="pres">
      <dgm:prSet presAssocID="{23BA5440-C211-4942-8240-BE368EE10812}" presName="tx1" presStyleLbl="revTx" presStyleIdx="8" presStyleCnt="10"/>
      <dgm:spPr/>
    </dgm:pt>
    <dgm:pt modelId="{DD874799-5391-5D4D-99C8-F151738DCC8B}" type="pres">
      <dgm:prSet presAssocID="{23BA5440-C211-4942-8240-BE368EE10812}" presName="vert1" presStyleCnt="0"/>
      <dgm:spPr/>
    </dgm:pt>
    <dgm:pt modelId="{467EA69D-B63A-B14F-B570-4C1AC1A1FE62}" type="pres">
      <dgm:prSet presAssocID="{2A6001BC-EF57-46C9-9837-7838BE9B707D}" presName="thickLine" presStyleLbl="alignNode1" presStyleIdx="9" presStyleCnt="10"/>
      <dgm:spPr/>
    </dgm:pt>
    <dgm:pt modelId="{EB3D3AF5-6B23-864B-8F57-B06B5916036C}" type="pres">
      <dgm:prSet presAssocID="{2A6001BC-EF57-46C9-9837-7838BE9B707D}" presName="horz1" presStyleCnt="0"/>
      <dgm:spPr/>
    </dgm:pt>
    <dgm:pt modelId="{AE352218-4667-F64F-9F6C-FE35DF2E269C}" type="pres">
      <dgm:prSet presAssocID="{2A6001BC-EF57-46C9-9837-7838BE9B707D}" presName="tx1" presStyleLbl="revTx" presStyleIdx="9" presStyleCnt="10"/>
      <dgm:spPr/>
    </dgm:pt>
    <dgm:pt modelId="{908135FE-4191-584F-97C6-C6CABF8AA0E3}" type="pres">
      <dgm:prSet presAssocID="{2A6001BC-EF57-46C9-9837-7838BE9B707D}" presName="vert1" presStyleCnt="0"/>
      <dgm:spPr/>
    </dgm:pt>
  </dgm:ptLst>
  <dgm:cxnLst>
    <dgm:cxn modelId="{C97F8701-82FF-F84E-B1AB-91305CD56297}" type="presOf" srcId="{3FC00B4F-3814-4FBB-95B2-672552DAC7E5}" destId="{F86350B7-9E6C-D24D-9088-91DCEEAADEA2}" srcOrd="0" destOrd="0" presId="urn:microsoft.com/office/officeart/2008/layout/LinedList"/>
    <dgm:cxn modelId="{88BD3003-A3A8-EE4F-A09F-B03C3B08BB77}" type="presOf" srcId="{23BA5440-C211-4942-8240-BE368EE10812}" destId="{7D274BDA-78DC-074A-B862-0A4AECFAFEED}" srcOrd="0" destOrd="0" presId="urn:microsoft.com/office/officeart/2008/layout/LinedList"/>
    <dgm:cxn modelId="{10C7221A-9017-DC49-95D7-F4F3E6B0EF3A}" type="presOf" srcId="{6240B639-445E-4D28-8EC3-E216E5981EAA}" destId="{982D29E1-A797-4547-9B13-C601534E47FE}" srcOrd="0" destOrd="0" presId="urn:microsoft.com/office/officeart/2008/layout/LinedList"/>
    <dgm:cxn modelId="{65B89029-6404-458B-910D-C5AA8E9482D3}" srcId="{3FC00B4F-3814-4FBB-95B2-672552DAC7E5}" destId="{386AF756-11E1-4A0E-8BFB-BA68A2904BF9}" srcOrd="7" destOrd="0" parTransId="{116DB57C-2EF4-4B35-ACE8-EF7F7CD460A2}" sibTransId="{EFB067C0-F37F-4CF1-A6F3-0596074A1C56}"/>
    <dgm:cxn modelId="{5F876D34-06A3-B643-A2DA-83560C69AB1C}" type="presOf" srcId="{386AF756-11E1-4A0E-8BFB-BA68A2904BF9}" destId="{988D1312-066A-B849-AB64-CAFF8D73AB64}" srcOrd="0" destOrd="0" presId="urn:microsoft.com/office/officeart/2008/layout/LinedList"/>
    <dgm:cxn modelId="{0286FC38-9B33-854B-876B-F9913CA4690A}" type="presOf" srcId="{2A6001BC-EF57-46C9-9837-7838BE9B707D}" destId="{AE352218-4667-F64F-9F6C-FE35DF2E269C}" srcOrd="0" destOrd="0" presId="urn:microsoft.com/office/officeart/2008/layout/LinedList"/>
    <dgm:cxn modelId="{E7E2C43A-A595-A34B-8A9A-CE60C791A217}" type="presOf" srcId="{90A5B41F-0314-40F3-8CD9-C62AAA18C298}" destId="{A61DAF40-3F9E-3841-BF8F-C588CEAAC3CE}" srcOrd="0" destOrd="0" presId="urn:microsoft.com/office/officeart/2008/layout/LinedList"/>
    <dgm:cxn modelId="{0040D73C-931B-C443-8097-BC44056E12B8}" type="presOf" srcId="{703C73A6-6BED-4A47-9235-F3DD75E6E1B1}" destId="{204C5C62-1BC5-9140-AD29-ACC57A8C84A9}" srcOrd="0" destOrd="0" presId="urn:microsoft.com/office/officeart/2008/layout/LinedList"/>
    <dgm:cxn modelId="{5D331E4B-6FD4-4076-9A44-FC58D5BC3520}" srcId="{3FC00B4F-3814-4FBB-95B2-672552DAC7E5}" destId="{23BA5440-C211-4942-8240-BE368EE10812}" srcOrd="8" destOrd="0" parTransId="{246EC2CD-B669-425D-A6C2-298EE6066478}" sibTransId="{DB30B230-642A-40A7-86A2-B8E1E8DEC5C9}"/>
    <dgm:cxn modelId="{509F0355-ECF4-434A-B526-5C30FE9BA064}" srcId="{3FC00B4F-3814-4FBB-95B2-672552DAC7E5}" destId="{90A5B41F-0314-40F3-8CD9-C62AAA18C298}" srcOrd="2" destOrd="0" parTransId="{C67E2117-A609-443B-B657-B4255457DA8C}" sibTransId="{B2BC697F-9052-42E1-86E6-DAB6085BFEE8}"/>
    <dgm:cxn modelId="{F829105F-238E-1B45-BB10-2A16640EC54A}" type="presOf" srcId="{BB479A8A-4EDC-4708-8CBA-9535584EF263}" destId="{62FD622E-C2C1-F34A-977B-BEE4AB7DBB81}" srcOrd="0" destOrd="0" presId="urn:microsoft.com/office/officeart/2008/layout/LinedList"/>
    <dgm:cxn modelId="{BC524662-32D3-431D-8E15-546EFC35E954}" srcId="{3FC00B4F-3814-4FBB-95B2-672552DAC7E5}" destId="{EB52F0A7-13EB-4AA1-A2A3-197144785ACA}" srcOrd="0" destOrd="0" parTransId="{1F0671DF-85B4-46D0-A4AB-FC1CEFBA14A7}" sibTransId="{BCF48EED-C88D-4D56-994C-886C24E5227B}"/>
    <dgm:cxn modelId="{F992C679-0C2C-EF45-84B7-A2139615FFC9}" type="presOf" srcId="{F0A50E4F-1DC5-4954-B755-8066661D91FA}" destId="{95A82C28-7B2B-F247-AFA0-82547CE196DF}" srcOrd="0" destOrd="0" presId="urn:microsoft.com/office/officeart/2008/layout/LinedList"/>
    <dgm:cxn modelId="{89C7BA7F-C84E-094F-B5F0-0E7A3A3C4E54}" type="presOf" srcId="{89E369F7-F3FB-43CC-8213-CD36AD9B9568}" destId="{372D15C3-8BCE-8C4D-9CF0-6269EB91D9D2}" srcOrd="0" destOrd="0" presId="urn:microsoft.com/office/officeart/2008/layout/LinedList"/>
    <dgm:cxn modelId="{1372019E-7994-4035-80D6-F81EA6048C3B}" srcId="{3FC00B4F-3814-4FBB-95B2-672552DAC7E5}" destId="{89E369F7-F3FB-43CC-8213-CD36AD9B9568}" srcOrd="1" destOrd="0" parTransId="{E4FCAFE2-E90A-4E3C-9523-502BF0722493}" sibTransId="{85B2E4B3-897B-405E-9432-0BCC994480CE}"/>
    <dgm:cxn modelId="{177814A4-6737-4D19-9BEA-86271929E738}" srcId="{3FC00B4F-3814-4FBB-95B2-672552DAC7E5}" destId="{6240B639-445E-4D28-8EC3-E216E5981EAA}" srcOrd="3" destOrd="0" parTransId="{8E83999C-74C0-4402-A3B3-D31CCAF7DDF0}" sibTransId="{0051F845-A1D8-4264-92E0-361670BCFD08}"/>
    <dgm:cxn modelId="{0DF8D6A9-EEA5-459B-B35B-A48B471492CB}" srcId="{3FC00B4F-3814-4FBB-95B2-672552DAC7E5}" destId="{BB479A8A-4EDC-4708-8CBA-9535584EF263}" srcOrd="5" destOrd="0" parTransId="{E25D48AE-70A3-4EBE-8984-674E62AE7B8E}" sibTransId="{96601D3D-6463-4FE0-B8D4-47897A26BA29}"/>
    <dgm:cxn modelId="{3238DECD-4CAD-45B6-AE04-7980A21612B7}" srcId="{3FC00B4F-3814-4FBB-95B2-672552DAC7E5}" destId="{703C73A6-6BED-4A47-9235-F3DD75E6E1B1}" srcOrd="6" destOrd="0" parTransId="{B456E83C-C2BC-4F67-9BF5-3CA95BA6F8B4}" sibTransId="{85624193-C931-4140-9A9F-9C8D411E9BA9}"/>
    <dgm:cxn modelId="{D9FF0CD9-819A-4E47-A2BD-30AA7CCE60B0}" srcId="{3FC00B4F-3814-4FBB-95B2-672552DAC7E5}" destId="{2A6001BC-EF57-46C9-9837-7838BE9B707D}" srcOrd="9" destOrd="0" parTransId="{211FA5C3-A489-4F2B-8F3A-792DECAA270E}" sibTransId="{CD4B4578-2704-4DF3-88AF-49F613FC3387}"/>
    <dgm:cxn modelId="{945DB4EE-A9AB-434F-A039-430BA44C2DDA}" type="presOf" srcId="{EB52F0A7-13EB-4AA1-A2A3-197144785ACA}" destId="{DFCE01D2-EC70-D147-9A4F-84F074D6D39B}" srcOrd="0" destOrd="0" presId="urn:microsoft.com/office/officeart/2008/layout/LinedList"/>
    <dgm:cxn modelId="{0FE22EFF-C11A-4D80-88D7-97BF94E3957E}" srcId="{3FC00B4F-3814-4FBB-95B2-672552DAC7E5}" destId="{F0A50E4F-1DC5-4954-B755-8066661D91FA}" srcOrd="4" destOrd="0" parTransId="{2D0B8BA1-000E-4726-B57C-2DC29DAD26C3}" sibTransId="{244C56AA-2D6C-4F3E-B248-03D7AD7B6380}"/>
    <dgm:cxn modelId="{0B1BEB2F-4D76-7248-982E-C120D061019F}" type="presParOf" srcId="{F86350B7-9E6C-D24D-9088-91DCEEAADEA2}" destId="{89A8653A-F808-DD45-BC7F-D14FF34DF3FD}" srcOrd="0" destOrd="0" presId="urn:microsoft.com/office/officeart/2008/layout/LinedList"/>
    <dgm:cxn modelId="{88F3CE8C-CAD2-C749-AF88-244FBBDBD2DB}" type="presParOf" srcId="{F86350B7-9E6C-D24D-9088-91DCEEAADEA2}" destId="{F9FD32E0-E17C-E54B-931B-3E39313073FD}" srcOrd="1" destOrd="0" presId="urn:microsoft.com/office/officeart/2008/layout/LinedList"/>
    <dgm:cxn modelId="{34B68846-189C-2941-992F-FA6B84D06D1F}" type="presParOf" srcId="{F9FD32E0-E17C-E54B-931B-3E39313073FD}" destId="{DFCE01D2-EC70-D147-9A4F-84F074D6D39B}" srcOrd="0" destOrd="0" presId="urn:microsoft.com/office/officeart/2008/layout/LinedList"/>
    <dgm:cxn modelId="{5E6C3D02-098A-4F44-8726-AEED852E8174}" type="presParOf" srcId="{F9FD32E0-E17C-E54B-931B-3E39313073FD}" destId="{A4E2ADDE-3481-0E41-AC03-3EBBD0DE11A0}" srcOrd="1" destOrd="0" presId="urn:microsoft.com/office/officeart/2008/layout/LinedList"/>
    <dgm:cxn modelId="{E1D96CA2-F512-0C48-9C23-874809AFD663}" type="presParOf" srcId="{F86350B7-9E6C-D24D-9088-91DCEEAADEA2}" destId="{9731ED3D-63AA-ED4D-AA4F-C4BDD8546668}" srcOrd="2" destOrd="0" presId="urn:microsoft.com/office/officeart/2008/layout/LinedList"/>
    <dgm:cxn modelId="{0524BCA2-AF77-A647-BD90-05468A36CF05}" type="presParOf" srcId="{F86350B7-9E6C-D24D-9088-91DCEEAADEA2}" destId="{6A4BC3BC-000E-0640-992A-DC00F18C7310}" srcOrd="3" destOrd="0" presId="urn:microsoft.com/office/officeart/2008/layout/LinedList"/>
    <dgm:cxn modelId="{803A284D-CDAD-1D42-A743-D93F783F5BBF}" type="presParOf" srcId="{6A4BC3BC-000E-0640-992A-DC00F18C7310}" destId="{372D15C3-8BCE-8C4D-9CF0-6269EB91D9D2}" srcOrd="0" destOrd="0" presId="urn:microsoft.com/office/officeart/2008/layout/LinedList"/>
    <dgm:cxn modelId="{38BD7CE6-C7EE-2342-A99D-D32BA19C4523}" type="presParOf" srcId="{6A4BC3BC-000E-0640-992A-DC00F18C7310}" destId="{2C930DE2-F203-ED4D-BC93-AD0B53A53741}" srcOrd="1" destOrd="0" presId="urn:microsoft.com/office/officeart/2008/layout/LinedList"/>
    <dgm:cxn modelId="{85F5EEE9-3716-BC4A-A0E6-F2A332A21D6B}" type="presParOf" srcId="{F86350B7-9E6C-D24D-9088-91DCEEAADEA2}" destId="{04433F50-E41E-374E-A6BB-3C35AEF2415C}" srcOrd="4" destOrd="0" presId="urn:microsoft.com/office/officeart/2008/layout/LinedList"/>
    <dgm:cxn modelId="{79EBB00C-DE2C-0541-BE5B-827A2262AEC8}" type="presParOf" srcId="{F86350B7-9E6C-D24D-9088-91DCEEAADEA2}" destId="{DDF31E08-E94C-1244-815B-024B797F55EE}" srcOrd="5" destOrd="0" presId="urn:microsoft.com/office/officeart/2008/layout/LinedList"/>
    <dgm:cxn modelId="{F2FC1926-2CBA-4B44-9052-B8D73C28F262}" type="presParOf" srcId="{DDF31E08-E94C-1244-815B-024B797F55EE}" destId="{A61DAF40-3F9E-3841-BF8F-C588CEAAC3CE}" srcOrd="0" destOrd="0" presId="urn:microsoft.com/office/officeart/2008/layout/LinedList"/>
    <dgm:cxn modelId="{27DF39AF-4CF4-AC48-B010-25C038C5168F}" type="presParOf" srcId="{DDF31E08-E94C-1244-815B-024B797F55EE}" destId="{46DF9044-13EC-A349-A78A-31E6FB0CF94F}" srcOrd="1" destOrd="0" presId="urn:microsoft.com/office/officeart/2008/layout/LinedList"/>
    <dgm:cxn modelId="{7078FF5D-1DA5-3C40-AA99-723EBFCA49BC}" type="presParOf" srcId="{F86350B7-9E6C-D24D-9088-91DCEEAADEA2}" destId="{1FA0476C-5A26-F04D-B461-FB4355C3F67E}" srcOrd="6" destOrd="0" presId="urn:microsoft.com/office/officeart/2008/layout/LinedList"/>
    <dgm:cxn modelId="{6A275D37-FBA0-7647-BED5-1DB135369942}" type="presParOf" srcId="{F86350B7-9E6C-D24D-9088-91DCEEAADEA2}" destId="{127D2CE0-3209-C640-A94E-3B9B16C95BC0}" srcOrd="7" destOrd="0" presId="urn:microsoft.com/office/officeart/2008/layout/LinedList"/>
    <dgm:cxn modelId="{A513A805-D2E5-AD41-8766-13E88C2D049A}" type="presParOf" srcId="{127D2CE0-3209-C640-A94E-3B9B16C95BC0}" destId="{982D29E1-A797-4547-9B13-C601534E47FE}" srcOrd="0" destOrd="0" presId="urn:microsoft.com/office/officeart/2008/layout/LinedList"/>
    <dgm:cxn modelId="{BE0651EF-1088-1F4A-8D97-725E51B31FAB}" type="presParOf" srcId="{127D2CE0-3209-C640-A94E-3B9B16C95BC0}" destId="{5DC659AF-5C37-A546-84F5-B9960105BFD6}" srcOrd="1" destOrd="0" presId="urn:microsoft.com/office/officeart/2008/layout/LinedList"/>
    <dgm:cxn modelId="{4172A8AE-9F8E-E04A-8545-F8E358518958}" type="presParOf" srcId="{F86350B7-9E6C-D24D-9088-91DCEEAADEA2}" destId="{D1F79806-B122-1D40-A4C3-14AC67AF7980}" srcOrd="8" destOrd="0" presId="urn:microsoft.com/office/officeart/2008/layout/LinedList"/>
    <dgm:cxn modelId="{041CDF66-ADB2-2D4E-B4DC-A7CF9FE364AF}" type="presParOf" srcId="{F86350B7-9E6C-D24D-9088-91DCEEAADEA2}" destId="{748A0C15-8065-9745-98BA-E732920BCE5E}" srcOrd="9" destOrd="0" presId="urn:microsoft.com/office/officeart/2008/layout/LinedList"/>
    <dgm:cxn modelId="{5444BEFC-0526-2B4F-85DE-6C6D7B5475FA}" type="presParOf" srcId="{748A0C15-8065-9745-98BA-E732920BCE5E}" destId="{95A82C28-7B2B-F247-AFA0-82547CE196DF}" srcOrd="0" destOrd="0" presId="urn:microsoft.com/office/officeart/2008/layout/LinedList"/>
    <dgm:cxn modelId="{ACA0445E-C21A-704B-BF70-F08BC1E99D8B}" type="presParOf" srcId="{748A0C15-8065-9745-98BA-E732920BCE5E}" destId="{D3F4A83D-21E6-0541-9FFD-0C880CA66F99}" srcOrd="1" destOrd="0" presId="urn:microsoft.com/office/officeart/2008/layout/LinedList"/>
    <dgm:cxn modelId="{C370A6EE-924D-0144-954E-5DAA534CBAC4}" type="presParOf" srcId="{F86350B7-9E6C-D24D-9088-91DCEEAADEA2}" destId="{88745F01-1808-944D-857E-EC8551FAA128}" srcOrd="10" destOrd="0" presId="urn:microsoft.com/office/officeart/2008/layout/LinedList"/>
    <dgm:cxn modelId="{91F9E1DC-4F34-4B4F-8810-8BAD34ECE7CD}" type="presParOf" srcId="{F86350B7-9E6C-D24D-9088-91DCEEAADEA2}" destId="{37EF5C5C-3A8C-D649-AE06-FE4A91AB8B45}" srcOrd="11" destOrd="0" presId="urn:microsoft.com/office/officeart/2008/layout/LinedList"/>
    <dgm:cxn modelId="{CAB4029D-EFC7-844C-B034-28FAB81CD277}" type="presParOf" srcId="{37EF5C5C-3A8C-D649-AE06-FE4A91AB8B45}" destId="{62FD622E-C2C1-F34A-977B-BEE4AB7DBB81}" srcOrd="0" destOrd="0" presId="urn:microsoft.com/office/officeart/2008/layout/LinedList"/>
    <dgm:cxn modelId="{857B8F9E-EBF6-CA44-828B-1937D5EF53D5}" type="presParOf" srcId="{37EF5C5C-3A8C-D649-AE06-FE4A91AB8B45}" destId="{407C0865-0A61-D142-81F8-0A336759635B}" srcOrd="1" destOrd="0" presId="urn:microsoft.com/office/officeart/2008/layout/LinedList"/>
    <dgm:cxn modelId="{97E371BA-618F-1347-95BF-029DA2ECCDA9}" type="presParOf" srcId="{F86350B7-9E6C-D24D-9088-91DCEEAADEA2}" destId="{2EB6C2C1-8A4E-9B4E-B9AD-5EA8CA83207C}" srcOrd="12" destOrd="0" presId="urn:microsoft.com/office/officeart/2008/layout/LinedList"/>
    <dgm:cxn modelId="{817E4810-369D-6A4C-BB0A-1ADC7ECD6FA1}" type="presParOf" srcId="{F86350B7-9E6C-D24D-9088-91DCEEAADEA2}" destId="{0D29C431-020D-5841-B29D-00D479D33524}" srcOrd="13" destOrd="0" presId="urn:microsoft.com/office/officeart/2008/layout/LinedList"/>
    <dgm:cxn modelId="{B3C92788-84CE-B548-ABE7-63D9C88B236C}" type="presParOf" srcId="{0D29C431-020D-5841-B29D-00D479D33524}" destId="{204C5C62-1BC5-9140-AD29-ACC57A8C84A9}" srcOrd="0" destOrd="0" presId="urn:microsoft.com/office/officeart/2008/layout/LinedList"/>
    <dgm:cxn modelId="{37731EE1-AB0B-2A46-9FEB-7AF7AEB7A2C6}" type="presParOf" srcId="{0D29C431-020D-5841-B29D-00D479D33524}" destId="{CA862E17-19CF-344F-9E8A-1BAF2E810330}" srcOrd="1" destOrd="0" presId="urn:microsoft.com/office/officeart/2008/layout/LinedList"/>
    <dgm:cxn modelId="{D69F44A5-67DC-CA4B-A1C4-147FF8C697A5}" type="presParOf" srcId="{F86350B7-9E6C-D24D-9088-91DCEEAADEA2}" destId="{40071B42-CED2-7040-AADD-BA58854B8783}" srcOrd="14" destOrd="0" presId="urn:microsoft.com/office/officeart/2008/layout/LinedList"/>
    <dgm:cxn modelId="{BC66BB0E-1E22-6249-90F9-1A5396BC31C2}" type="presParOf" srcId="{F86350B7-9E6C-D24D-9088-91DCEEAADEA2}" destId="{3D4132C3-CB3A-6A42-9D88-263EC5831A1E}" srcOrd="15" destOrd="0" presId="urn:microsoft.com/office/officeart/2008/layout/LinedList"/>
    <dgm:cxn modelId="{36B54624-E50B-5E40-A2DA-98AD371D3656}" type="presParOf" srcId="{3D4132C3-CB3A-6A42-9D88-263EC5831A1E}" destId="{988D1312-066A-B849-AB64-CAFF8D73AB64}" srcOrd="0" destOrd="0" presId="urn:microsoft.com/office/officeart/2008/layout/LinedList"/>
    <dgm:cxn modelId="{CBA796E0-C66D-0145-A6D0-8C8774610AEB}" type="presParOf" srcId="{3D4132C3-CB3A-6A42-9D88-263EC5831A1E}" destId="{95D01E85-5B3F-6042-A9F5-828866E7F0E6}" srcOrd="1" destOrd="0" presId="urn:microsoft.com/office/officeart/2008/layout/LinedList"/>
    <dgm:cxn modelId="{DF049C21-1123-8E47-927E-B0E2A62047A9}" type="presParOf" srcId="{F86350B7-9E6C-D24D-9088-91DCEEAADEA2}" destId="{3B3E21AB-3291-9F4D-8EC2-9D1E2A8E815B}" srcOrd="16" destOrd="0" presId="urn:microsoft.com/office/officeart/2008/layout/LinedList"/>
    <dgm:cxn modelId="{52FAFA83-38A2-734B-A7F7-DC3C10EF62FF}" type="presParOf" srcId="{F86350B7-9E6C-D24D-9088-91DCEEAADEA2}" destId="{B4E4EAE4-4453-1445-B32B-5AB4E9AF29AD}" srcOrd="17" destOrd="0" presId="urn:microsoft.com/office/officeart/2008/layout/LinedList"/>
    <dgm:cxn modelId="{A585CDE2-27D2-8248-8663-A797F512E4E5}" type="presParOf" srcId="{B4E4EAE4-4453-1445-B32B-5AB4E9AF29AD}" destId="{7D274BDA-78DC-074A-B862-0A4AECFAFEED}" srcOrd="0" destOrd="0" presId="urn:microsoft.com/office/officeart/2008/layout/LinedList"/>
    <dgm:cxn modelId="{CFDBC1F9-3A28-DA42-A58F-9A1A74544E30}" type="presParOf" srcId="{B4E4EAE4-4453-1445-B32B-5AB4E9AF29AD}" destId="{DD874799-5391-5D4D-99C8-F151738DCC8B}" srcOrd="1" destOrd="0" presId="urn:microsoft.com/office/officeart/2008/layout/LinedList"/>
    <dgm:cxn modelId="{843DE2FA-4264-0740-9226-4C2247549BE7}" type="presParOf" srcId="{F86350B7-9E6C-D24D-9088-91DCEEAADEA2}" destId="{467EA69D-B63A-B14F-B570-4C1AC1A1FE62}" srcOrd="18" destOrd="0" presId="urn:microsoft.com/office/officeart/2008/layout/LinedList"/>
    <dgm:cxn modelId="{D23D2CEB-F669-8548-925B-DD694065BB07}" type="presParOf" srcId="{F86350B7-9E6C-D24D-9088-91DCEEAADEA2}" destId="{EB3D3AF5-6B23-864B-8F57-B06B5916036C}" srcOrd="19" destOrd="0" presId="urn:microsoft.com/office/officeart/2008/layout/LinedList"/>
    <dgm:cxn modelId="{EFC6BCF1-AA71-2042-81DD-21EE5126A3E9}" type="presParOf" srcId="{EB3D3AF5-6B23-864B-8F57-B06B5916036C}" destId="{AE352218-4667-F64F-9F6C-FE35DF2E269C}" srcOrd="0" destOrd="0" presId="urn:microsoft.com/office/officeart/2008/layout/LinedList"/>
    <dgm:cxn modelId="{41D0C2B4-C6E2-2845-A369-7D349ACACE39}" type="presParOf" srcId="{EB3D3AF5-6B23-864B-8F57-B06B5916036C}" destId="{908135FE-4191-584F-97C6-C6CABF8AA0E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569034-BAD7-4642-A24A-581335BD1269}" type="doc">
      <dgm:prSet loTypeId="urn:microsoft.com/office/officeart/2005/8/layout/cycle1" loCatId="cycle" qsTypeId="urn:microsoft.com/office/officeart/2005/8/quickstyle/simple1" qsCatId="simple" csTypeId="urn:microsoft.com/office/officeart/2005/8/colors/accent2_2" csCatId="accent2" phldr="1"/>
      <dgm:spPr/>
      <dgm:t>
        <a:bodyPr/>
        <a:lstStyle/>
        <a:p>
          <a:endParaRPr lang="cs-CZ"/>
        </a:p>
      </dgm:t>
    </dgm:pt>
    <dgm:pt modelId="{BE9652E4-9C9E-4323-9A52-2F28DC1C1B54}">
      <dgm:prSet phldrT="[Text]"/>
      <dgm:spPr/>
      <dgm:t>
        <a:bodyPr/>
        <a:lstStyle/>
        <a:p>
          <a:r>
            <a:rPr lang="cs-CZ" b="1"/>
            <a:t>Bezdětná rodina</a:t>
          </a:r>
        </a:p>
      </dgm:t>
    </dgm:pt>
    <dgm:pt modelId="{AEC73FB9-C846-430B-8CAA-A729FD7A9714}" type="parTrans" cxnId="{9C86A00A-C6CC-4624-B0BB-549E70F3C7D2}">
      <dgm:prSet/>
      <dgm:spPr/>
      <dgm:t>
        <a:bodyPr/>
        <a:lstStyle/>
        <a:p>
          <a:endParaRPr lang="cs-CZ"/>
        </a:p>
      </dgm:t>
    </dgm:pt>
    <dgm:pt modelId="{2C9B58F9-64A0-4B5C-998B-2640D959E4EE}" type="sibTrans" cxnId="{9C86A00A-C6CC-4624-B0BB-549E70F3C7D2}">
      <dgm:prSet/>
      <dgm:spPr/>
      <dgm:t>
        <a:bodyPr/>
        <a:lstStyle/>
        <a:p>
          <a:endParaRPr lang="cs-CZ"/>
        </a:p>
      </dgm:t>
    </dgm:pt>
    <dgm:pt modelId="{E1FE20D6-52A1-41E8-88F9-160028A2719A}">
      <dgm:prSet phldrT="[Text]"/>
      <dgm:spPr/>
      <dgm:t>
        <a:bodyPr/>
        <a:lstStyle/>
        <a:p>
          <a:r>
            <a:rPr lang="cs-CZ" b="1"/>
            <a:t>Rodina s dětmi v předškolním věku</a:t>
          </a:r>
        </a:p>
      </dgm:t>
    </dgm:pt>
    <dgm:pt modelId="{FA21C632-0615-4A7C-9475-0EB9124F6FB0}" type="parTrans" cxnId="{73CCBF56-1A8C-4FB7-A9E7-8996B5F110FA}">
      <dgm:prSet/>
      <dgm:spPr/>
      <dgm:t>
        <a:bodyPr/>
        <a:lstStyle/>
        <a:p>
          <a:endParaRPr lang="cs-CZ"/>
        </a:p>
      </dgm:t>
    </dgm:pt>
    <dgm:pt modelId="{200B9569-3F82-408A-AC57-82684F6A6048}" type="sibTrans" cxnId="{73CCBF56-1A8C-4FB7-A9E7-8996B5F110FA}">
      <dgm:prSet/>
      <dgm:spPr/>
      <dgm:t>
        <a:bodyPr/>
        <a:lstStyle/>
        <a:p>
          <a:endParaRPr lang="cs-CZ"/>
        </a:p>
      </dgm:t>
    </dgm:pt>
    <dgm:pt modelId="{DE6E5D60-3785-4E68-B402-AEFCBFE0EE1E}">
      <dgm:prSet phldrT="[Text]"/>
      <dgm:spPr/>
      <dgm:t>
        <a:bodyPr/>
        <a:lstStyle/>
        <a:p>
          <a:r>
            <a:rPr lang="cs-CZ" b="1"/>
            <a:t>Rodina s dětmi školního věku</a:t>
          </a:r>
        </a:p>
      </dgm:t>
    </dgm:pt>
    <dgm:pt modelId="{02EF09D3-1B49-468D-A91C-5C1C8DD37C36}" type="parTrans" cxnId="{473C1388-B75C-48FB-A4AE-3A5A7FD0CB0E}">
      <dgm:prSet/>
      <dgm:spPr/>
      <dgm:t>
        <a:bodyPr/>
        <a:lstStyle/>
        <a:p>
          <a:endParaRPr lang="cs-CZ"/>
        </a:p>
      </dgm:t>
    </dgm:pt>
    <dgm:pt modelId="{B7D0CEFA-54F6-45C7-A928-B4D433BBA4F0}" type="sibTrans" cxnId="{473C1388-B75C-48FB-A4AE-3A5A7FD0CB0E}">
      <dgm:prSet/>
      <dgm:spPr/>
      <dgm:t>
        <a:bodyPr/>
        <a:lstStyle/>
        <a:p>
          <a:endParaRPr lang="cs-CZ"/>
        </a:p>
      </dgm:t>
    </dgm:pt>
    <dgm:pt modelId="{95C9721B-3D06-494A-A433-A000E2A21903}">
      <dgm:prSet phldrT="[Text]"/>
      <dgm:spPr/>
      <dgm:t>
        <a:bodyPr/>
        <a:lstStyle/>
        <a:p>
          <a:r>
            <a:rPr lang="cs-CZ" b="1"/>
            <a:t>Rodina po odchodu dětí</a:t>
          </a:r>
        </a:p>
      </dgm:t>
    </dgm:pt>
    <dgm:pt modelId="{CFE506B2-3E03-4456-875B-BAC3BB984350}" type="parTrans" cxnId="{BC83C671-BDB0-433D-9ACE-CCBE2ECEE605}">
      <dgm:prSet/>
      <dgm:spPr/>
      <dgm:t>
        <a:bodyPr/>
        <a:lstStyle/>
        <a:p>
          <a:endParaRPr lang="cs-CZ"/>
        </a:p>
      </dgm:t>
    </dgm:pt>
    <dgm:pt modelId="{DA7CC7CF-DC94-4144-BAF9-2CF0E935FC96}" type="sibTrans" cxnId="{BC83C671-BDB0-433D-9ACE-CCBE2ECEE605}">
      <dgm:prSet/>
      <dgm:spPr/>
      <dgm:t>
        <a:bodyPr/>
        <a:lstStyle/>
        <a:p>
          <a:endParaRPr lang="cs-CZ"/>
        </a:p>
      </dgm:t>
    </dgm:pt>
    <dgm:pt modelId="{6D9C9E51-D65B-4A31-8C86-2EC0BD0017A7}">
      <dgm:prSet phldrT="[Text]"/>
      <dgm:spPr/>
      <dgm:t>
        <a:bodyPr/>
        <a:lstStyle/>
        <a:p>
          <a:r>
            <a:rPr lang="cs-CZ" b="1" baseline="0"/>
            <a:t>Rodina seniorů</a:t>
          </a:r>
        </a:p>
      </dgm:t>
    </dgm:pt>
    <dgm:pt modelId="{59223CCF-9F7D-46A3-89D1-B56C469FC64D}" type="parTrans" cxnId="{4671D41C-68CD-4C54-8A8B-2E132FC09A40}">
      <dgm:prSet/>
      <dgm:spPr/>
      <dgm:t>
        <a:bodyPr/>
        <a:lstStyle/>
        <a:p>
          <a:endParaRPr lang="cs-CZ"/>
        </a:p>
      </dgm:t>
    </dgm:pt>
    <dgm:pt modelId="{5FD97BA7-3910-4695-9422-E174616C7A77}" type="sibTrans" cxnId="{4671D41C-68CD-4C54-8A8B-2E132FC09A40}">
      <dgm:prSet/>
      <dgm:spPr/>
      <dgm:t>
        <a:bodyPr/>
        <a:lstStyle/>
        <a:p>
          <a:endParaRPr lang="cs-CZ"/>
        </a:p>
      </dgm:t>
    </dgm:pt>
    <dgm:pt modelId="{764C6843-6D60-C44F-A98C-95AD031DE3CA}" type="pres">
      <dgm:prSet presAssocID="{DF569034-BAD7-4642-A24A-581335BD1269}" presName="cycle" presStyleCnt="0">
        <dgm:presLayoutVars>
          <dgm:dir/>
          <dgm:resizeHandles val="exact"/>
        </dgm:presLayoutVars>
      </dgm:prSet>
      <dgm:spPr/>
    </dgm:pt>
    <dgm:pt modelId="{6EE61EBC-0857-174E-887B-5B51A8627281}" type="pres">
      <dgm:prSet presAssocID="{BE9652E4-9C9E-4323-9A52-2F28DC1C1B54}" presName="dummy" presStyleCnt="0"/>
      <dgm:spPr/>
    </dgm:pt>
    <dgm:pt modelId="{2EC8A09A-74E9-C04B-BA05-D947090C4872}" type="pres">
      <dgm:prSet presAssocID="{BE9652E4-9C9E-4323-9A52-2F28DC1C1B54}" presName="node" presStyleLbl="revTx" presStyleIdx="0" presStyleCnt="5">
        <dgm:presLayoutVars>
          <dgm:bulletEnabled val="1"/>
        </dgm:presLayoutVars>
      </dgm:prSet>
      <dgm:spPr/>
    </dgm:pt>
    <dgm:pt modelId="{724D0B46-D6BA-E345-A3BF-92577E04F153}" type="pres">
      <dgm:prSet presAssocID="{2C9B58F9-64A0-4B5C-998B-2640D959E4EE}" presName="sibTrans" presStyleLbl="node1" presStyleIdx="0" presStyleCnt="5"/>
      <dgm:spPr/>
    </dgm:pt>
    <dgm:pt modelId="{52B7A095-C34B-644D-90F4-22B9553F94EB}" type="pres">
      <dgm:prSet presAssocID="{E1FE20D6-52A1-41E8-88F9-160028A2719A}" presName="dummy" presStyleCnt="0"/>
      <dgm:spPr/>
    </dgm:pt>
    <dgm:pt modelId="{9D5C2DE1-9F0F-3B45-9B04-A1EAD1D588A6}" type="pres">
      <dgm:prSet presAssocID="{E1FE20D6-52A1-41E8-88F9-160028A2719A}" presName="node" presStyleLbl="revTx" presStyleIdx="1" presStyleCnt="5">
        <dgm:presLayoutVars>
          <dgm:bulletEnabled val="1"/>
        </dgm:presLayoutVars>
      </dgm:prSet>
      <dgm:spPr/>
    </dgm:pt>
    <dgm:pt modelId="{8AF85719-252A-B64B-B0A2-D725D27B4FA0}" type="pres">
      <dgm:prSet presAssocID="{200B9569-3F82-408A-AC57-82684F6A6048}" presName="sibTrans" presStyleLbl="node1" presStyleIdx="1" presStyleCnt="5"/>
      <dgm:spPr/>
    </dgm:pt>
    <dgm:pt modelId="{240EA9A1-4EF7-5749-9473-C89B3FEDA94C}" type="pres">
      <dgm:prSet presAssocID="{DE6E5D60-3785-4E68-B402-AEFCBFE0EE1E}" presName="dummy" presStyleCnt="0"/>
      <dgm:spPr/>
    </dgm:pt>
    <dgm:pt modelId="{05F7FB86-6C6A-6D42-B302-BB54C51C03EB}" type="pres">
      <dgm:prSet presAssocID="{DE6E5D60-3785-4E68-B402-AEFCBFE0EE1E}" presName="node" presStyleLbl="revTx" presStyleIdx="2" presStyleCnt="5">
        <dgm:presLayoutVars>
          <dgm:bulletEnabled val="1"/>
        </dgm:presLayoutVars>
      </dgm:prSet>
      <dgm:spPr/>
    </dgm:pt>
    <dgm:pt modelId="{00D6DA3E-64B0-8F4B-BF7D-02C4C784583D}" type="pres">
      <dgm:prSet presAssocID="{B7D0CEFA-54F6-45C7-A928-B4D433BBA4F0}" presName="sibTrans" presStyleLbl="node1" presStyleIdx="2" presStyleCnt="5"/>
      <dgm:spPr/>
    </dgm:pt>
    <dgm:pt modelId="{02FA309B-C539-8F4C-BF5C-701F1CF4AE3A}" type="pres">
      <dgm:prSet presAssocID="{95C9721B-3D06-494A-A433-A000E2A21903}" presName="dummy" presStyleCnt="0"/>
      <dgm:spPr/>
    </dgm:pt>
    <dgm:pt modelId="{8A7C1E66-4933-4B4F-ADD8-9A6AD7EDD1A4}" type="pres">
      <dgm:prSet presAssocID="{95C9721B-3D06-494A-A433-A000E2A21903}" presName="node" presStyleLbl="revTx" presStyleIdx="3" presStyleCnt="5">
        <dgm:presLayoutVars>
          <dgm:bulletEnabled val="1"/>
        </dgm:presLayoutVars>
      </dgm:prSet>
      <dgm:spPr/>
    </dgm:pt>
    <dgm:pt modelId="{B1E954DC-91CA-EB47-911A-9B9EC67130F0}" type="pres">
      <dgm:prSet presAssocID="{DA7CC7CF-DC94-4144-BAF9-2CF0E935FC96}" presName="sibTrans" presStyleLbl="node1" presStyleIdx="3" presStyleCnt="5"/>
      <dgm:spPr/>
    </dgm:pt>
    <dgm:pt modelId="{DD32C1AA-4289-FE40-8DBB-49782C279F2A}" type="pres">
      <dgm:prSet presAssocID="{6D9C9E51-D65B-4A31-8C86-2EC0BD0017A7}" presName="dummy" presStyleCnt="0"/>
      <dgm:spPr/>
    </dgm:pt>
    <dgm:pt modelId="{DCD74035-5655-BB48-B3ED-D5B3742064E2}" type="pres">
      <dgm:prSet presAssocID="{6D9C9E51-D65B-4A31-8C86-2EC0BD0017A7}" presName="node" presStyleLbl="revTx" presStyleIdx="4" presStyleCnt="5">
        <dgm:presLayoutVars>
          <dgm:bulletEnabled val="1"/>
        </dgm:presLayoutVars>
      </dgm:prSet>
      <dgm:spPr/>
    </dgm:pt>
    <dgm:pt modelId="{BB41FC08-24D3-CB44-8F04-A777470F9C43}" type="pres">
      <dgm:prSet presAssocID="{5FD97BA7-3910-4695-9422-E174616C7A77}" presName="sibTrans" presStyleLbl="node1" presStyleIdx="4" presStyleCnt="5"/>
      <dgm:spPr/>
    </dgm:pt>
  </dgm:ptLst>
  <dgm:cxnLst>
    <dgm:cxn modelId="{9C86A00A-C6CC-4624-B0BB-549E70F3C7D2}" srcId="{DF569034-BAD7-4642-A24A-581335BD1269}" destId="{BE9652E4-9C9E-4323-9A52-2F28DC1C1B54}" srcOrd="0" destOrd="0" parTransId="{AEC73FB9-C846-430B-8CAA-A729FD7A9714}" sibTransId="{2C9B58F9-64A0-4B5C-998B-2640D959E4EE}"/>
    <dgm:cxn modelId="{9EC7DE12-F6B0-DC4A-ADB3-F7B1433D5DBC}" type="presOf" srcId="{B7D0CEFA-54F6-45C7-A928-B4D433BBA4F0}" destId="{00D6DA3E-64B0-8F4B-BF7D-02C4C784583D}" srcOrd="0" destOrd="0" presId="urn:microsoft.com/office/officeart/2005/8/layout/cycle1"/>
    <dgm:cxn modelId="{4671D41C-68CD-4C54-8A8B-2E132FC09A40}" srcId="{DF569034-BAD7-4642-A24A-581335BD1269}" destId="{6D9C9E51-D65B-4A31-8C86-2EC0BD0017A7}" srcOrd="4" destOrd="0" parTransId="{59223CCF-9F7D-46A3-89D1-B56C469FC64D}" sibTransId="{5FD97BA7-3910-4695-9422-E174616C7A77}"/>
    <dgm:cxn modelId="{73CCBF56-1A8C-4FB7-A9E7-8996B5F110FA}" srcId="{DF569034-BAD7-4642-A24A-581335BD1269}" destId="{E1FE20D6-52A1-41E8-88F9-160028A2719A}" srcOrd="1" destOrd="0" parTransId="{FA21C632-0615-4A7C-9475-0EB9124F6FB0}" sibTransId="{200B9569-3F82-408A-AC57-82684F6A6048}"/>
    <dgm:cxn modelId="{A4C42A61-D254-3848-817B-286376C5B782}" type="presOf" srcId="{DA7CC7CF-DC94-4144-BAF9-2CF0E935FC96}" destId="{B1E954DC-91CA-EB47-911A-9B9EC67130F0}" srcOrd="0" destOrd="0" presId="urn:microsoft.com/office/officeart/2005/8/layout/cycle1"/>
    <dgm:cxn modelId="{F5573F6B-AF06-ED46-800C-DF566B5B0632}" type="presOf" srcId="{BE9652E4-9C9E-4323-9A52-2F28DC1C1B54}" destId="{2EC8A09A-74E9-C04B-BA05-D947090C4872}" srcOrd="0" destOrd="0" presId="urn:microsoft.com/office/officeart/2005/8/layout/cycle1"/>
    <dgm:cxn modelId="{BC83C671-BDB0-433D-9ACE-CCBE2ECEE605}" srcId="{DF569034-BAD7-4642-A24A-581335BD1269}" destId="{95C9721B-3D06-494A-A433-A000E2A21903}" srcOrd="3" destOrd="0" parTransId="{CFE506B2-3E03-4456-875B-BAC3BB984350}" sibTransId="{DA7CC7CF-DC94-4144-BAF9-2CF0E935FC96}"/>
    <dgm:cxn modelId="{473C1388-B75C-48FB-A4AE-3A5A7FD0CB0E}" srcId="{DF569034-BAD7-4642-A24A-581335BD1269}" destId="{DE6E5D60-3785-4E68-B402-AEFCBFE0EE1E}" srcOrd="2" destOrd="0" parTransId="{02EF09D3-1B49-468D-A91C-5C1C8DD37C36}" sibTransId="{B7D0CEFA-54F6-45C7-A928-B4D433BBA4F0}"/>
    <dgm:cxn modelId="{E75D418A-0DBA-F844-9103-62482F0FA5B2}" type="presOf" srcId="{2C9B58F9-64A0-4B5C-998B-2640D959E4EE}" destId="{724D0B46-D6BA-E345-A3BF-92577E04F153}" srcOrd="0" destOrd="0" presId="urn:microsoft.com/office/officeart/2005/8/layout/cycle1"/>
    <dgm:cxn modelId="{8FEAE2A8-4C56-8746-A332-2428AC85E124}" type="presOf" srcId="{5FD97BA7-3910-4695-9422-E174616C7A77}" destId="{BB41FC08-24D3-CB44-8F04-A777470F9C43}" srcOrd="0" destOrd="0" presId="urn:microsoft.com/office/officeart/2005/8/layout/cycle1"/>
    <dgm:cxn modelId="{30C313B4-5940-024A-AE75-28B306CF03BD}" type="presOf" srcId="{E1FE20D6-52A1-41E8-88F9-160028A2719A}" destId="{9D5C2DE1-9F0F-3B45-9B04-A1EAD1D588A6}" srcOrd="0" destOrd="0" presId="urn:microsoft.com/office/officeart/2005/8/layout/cycle1"/>
    <dgm:cxn modelId="{8E46EDC5-0493-C84F-890F-663873A586D1}" type="presOf" srcId="{6D9C9E51-D65B-4A31-8C86-2EC0BD0017A7}" destId="{DCD74035-5655-BB48-B3ED-D5B3742064E2}" srcOrd="0" destOrd="0" presId="urn:microsoft.com/office/officeart/2005/8/layout/cycle1"/>
    <dgm:cxn modelId="{01B4CECC-7280-6B44-BC65-F0E4B17C7D04}" type="presOf" srcId="{200B9569-3F82-408A-AC57-82684F6A6048}" destId="{8AF85719-252A-B64B-B0A2-D725D27B4FA0}" srcOrd="0" destOrd="0" presId="urn:microsoft.com/office/officeart/2005/8/layout/cycle1"/>
    <dgm:cxn modelId="{593088E9-9464-454C-8468-B0E2B13F0FA9}" type="presOf" srcId="{DE6E5D60-3785-4E68-B402-AEFCBFE0EE1E}" destId="{05F7FB86-6C6A-6D42-B302-BB54C51C03EB}" srcOrd="0" destOrd="0" presId="urn:microsoft.com/office/officeart/2005/8/layout/cycle1"/>
    <dgm:cxn modelId="{579989F9-D80E-1C40-A65F-9F44E4D90CE0}" type="presOf" srcId="{95C9721B-3D06-494A-A433-A000E2A21903}" destId="{8A7C1E66-4933-4B4F-ADD8-9A6AD7EDD1A4}" srcOrd="0" destOrd="0" presId="urn:microsoft.com/office/officeart/2005/8/layout/cycle1"/>
    <dgm:cxn modelId="{595DC0F9-BA67-B248-BD4A-50A6071FC10B}" type="presOf" srcId="{DF569034-BAD7-4642-A24A-581335BD1269}" destId="{764C6843-6D60-C44F-A98C-95AD031DE3CA}" srcOrd="0" destOrd="0" presId="urn:microsoft.com/office/officeart/2005/8/layout/cycle1"/>
    <dgm:cxn modelId="{7AD33320-E274-D343-BA3D-04583044FC36}" type="presParOf" srcId="{764C6843-6D60-C44F-A98C-95AD031DE3CA}" destId="{6EE61EBC-0857-174E-887B-5B51A8627281}" srcOrd="0" destOrd="0" presId="urn:microsoft.com/office/officeart/2005/8/layout/cycle1"/>
    <dgm:cxn modelId="{0FEE1575-B2E4-A34D-8108-21D4D22D52B4}" type="presParOf" srcId="{764C6843-6D60-C44F-A98C-95AD031DE3CA}" destId="{2EC8A09A-74E9-C04B-BA05-D947090C4872}" srcOrd="1" destOrd="0" presId="urn:microsoft.com/office/officeart/2005/8/layout/cycle1"/>
    <dgm:cxn modelId="{16311BE0-4D89-5447-ADE4-E1E15C7CB5F1}" type="presParOf" srcId="{764C6843-6D60-C44F-A98C-95AD031DE3CA}" destId="{724D0B46-D6BA-E345-A3BF-92577E04F153}" srcOrd="2" destOrd="0" presId="urn:microsoft.com/office/officeart/2005/8/layout/cycle1"/>
    <dgm:cxn modelId="{775D7DA6-2481-3E4F-A972-1E6453F08DED}" type="presParOf" srcId="{764C6843-6D60-C44F-A98C-95AD031DE3CA}" destId="{52B7A095-C34B-644D-90F4-22B9553F94EB}" srcOrd="3" destOrd="0" presId="urn:microsoft.com/office/officeart/2005/8/layout/cycle1"/>
    <dgm:cxn modelId="{7C7FECFA-64C5-BC4D-A2AE-380328B33775}" type="presParOf" srcId="{764C6843-6D60-C44F-A98C-95AD031DE3CA}" destId="{9D5C2DE1-9F0F-3B45-9B04-A1EAD1D588A6}" srcOrd="4" destOrd="0" presId="urn:microsoft.com/office/officeart/2005/8/layout/cycle1"/>
    <dgm:cxn modelId="{564908CB-663C-4347-B26D-D4471D66DC73}" type="presParOf" srcId="{764C6843-6D60-C44F-A98C-95AD031DE3CA}" destId="{8AF85719-252A-B64B-B0A2-D725D27B4FA0}" srcOrd="5" destOrd="0" presId="urn:microsoft.com/office/officeart/2005/8/layout/cycle1"/>
    <dgm:cxn modelId="{A9EB6E9C-51EA-1B4A-A8D5-C8FB554936EB}" type="presParOf" srcId="{764C6843-6D60-C44F-A98C-95AD031DE3CA}" destId="{240EA9A1-4EF7-5749-9473-C89B3FEDA94C}" srcOrd="6" destOrd="0" presId="urn:microsoft.com/office/officeart/2005/8/layout/cycle1"/>
    <dgm:cxn modelId="{EB5F43DB-5476-0D48-9EB2-EF14E3F545EF}" type="presParOf" srcId="{764C6843-6D60-C44F-A98C-95AD031DE3CA}" destId="{05F7FB86-6C6A-6D42-B302-BB54C51C03EB}" srcOrd="7" destOrd="0" presId="urn:microsoft.com/office/officeart/2005/8/layout/cycle1"/>
    <dgm:cxn modelId="{E58BF607-F151-C943-A817-E8794179EBA9}" type="presParOf" srcId="{764C6843-6D60-C44F-A98C-95AD031DE3CA}" destId="{00D6DA3E-64B0-8F4B-BF7D-02C4C784583D}" srcOrd="8" destOrd="0" presId="urn:microsoft.com/office/officeart/2005/8/layout/cycle1"/>
    <dgm:cxn modelId="{23763993-9936-6A40-A3C1-C2053A3AE687}" type="presParOf" srcId="{764C6843-6D60-C44F-A98C-95AD031DE3CA}" destId="{02FA309B-C539-8F4C-BF5C-701F1CF4AE3A}" srcOrd="9" destOrd="0" presId="urn:microsoft.com/office/officeart/2005/8/layout/cycle1"/>
    <dgm:cxn modelId="{1F064C51-1667-5848-AC08-28C6D60A4DAD}" type="presParOf" srcId="{764C6843-6D60-C44F-A98C-95AD031DE3CA}" destId="{8A7C1E66-4933-4B4F-ADD8-9A6AD7EDD1A4}" srcOrd="10" destOrd="0" presId="urn:microsoft.com/office/officeart/2005/8/layout/cycle1"/>
    <dgm:cxn modelId="{13F0D26A-6E15-8F46-85A3-8F93BFC4CA31}" type="presParOf" srcId="{764C6843-6D60-C44F-A98C-95AD031DE3CA}" destId="{B1E954DC-91CA-EB47-911A-9B9EC67130F0}" srcOrd="11" destOrd="0" presId="urn:microsoft.com/office/officeart/2005/8/layout/cycle1"/>
    <dgm:cxn modelId="{FEC6B907-16DE-8B46-A2F7-7064108EBDA5}" type="presParOf" srcId="{764C6843-6D60-C44F-A98C-95AD031DE3CA}" destId="{DD32C1AA-4289-FE40-8DBB-49782C279F2A}" srcOrd="12" destOrd="0" presId="urn:microsoft.com/office/officeart/2005/8/layout/cycle1"/>
    <dgm:cxn modelId="{DABEE5B3-5806-B646-8620-104A4A5A3C0A}" type="presParOf" srcId="{764C6843-6D60-C44F-A98C-95AD031DE3CA}" destId="{DCD74035-5655-BB48-B3ED-D5B3742064E2}" srcOrd="13" destOrd="0" presId="urn:microsoft.com/office/officeart/2005/8/layout/cycle1"/>
    <dgm:cxn modelId="{D1786C37-D500-9043-95F0-388F7FD89AFF}" type="presParOf" srcId="{764C6843-6D60-C44F-A98C-95AD031DE3CA}" destId="{BB41FC08-24D3-CB44-8F04-A777470F9C43}" srcOrd="14" destOrd="0" presId="urn:microsoft.com/office/officeart/2005/8/layout/cycle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91C3FA-757D-4B33-9EF6-3CA9A7BE5D3D}"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4E9C1E2B-0E4A-464F-B6E6-C5B3302C1C76}">
      <dgm:prSet/>
      <dgm:spPr/>
      <dgm:t>
        <a:bodyPr/>
        <a:lstStyle/>
        <a:p>
          <a:r>
            <a:rPr lang="cs-CZ"/>
            <a:t>Několik generací společně žijících</a:t>
          </a:r>
          <a:endParaRPr lang="en-US"/>
        </a:p>
      </dgm:t>
    </dgm:pt>
    <dgm:pt modelId="{4509BA2C-16D5-44D6-8A79-35566F618EF3}" type="parTrans" cxnId="{AEE28A89-00C6-4F2F-A813-A26FC60DE812}">
      <dgm:prSet/>
      <dgm:spPr/>
      <dgm:t>
        <a:bodyPr/>
        <a:lstStyle/>
        <a:p>
          <a:endParaRPr lang="en-US"/>
        </a:p>
      </dgm:t>
    </dgm:pt>
    <dgm:pt modelId="{09DB0054-F724-437C-8B4C-9E57E3AC3C37}" type="sibTrans" cxnId="{AEE28A89-00C6-4F2F-A813-A26FC60DE812}">
      <dgm:prSet/>
      <dgm:spPr/>
      <dgm:t>
        <a:bodyPr/>
        <a:lstStyle/>
        <a:p>
          <a:endParaRPr lang="en-US"/>
        </a:p>
      </dgm:t>
    </dgm:pt>
    <dgm:pt modelId="{19D961CC-6655-4F12-A2CD-28B01BCA391F}">
      <dgm:prSet/>
      <dgm:spPr/>
      <dgm:t>
        <a:bodyPr/>
        <a:lstStyle/>
        <a:p>
          <a:r>
            <a:rPr lang="cs-CZ"/>
            <a:t>Historicky:</a:t>
          </a:r>
          <a:endParaRPr lang="en-US"/>
        </a:p>
      </dgm:t>
    </dgm:pt>
    <dgm:pt modelId="{09A99031-A0D0-490A-8305-7FD22A5D928F}" type="parTrans" cxnId="{7E72F5EB-597F-4D6E-A618-0C27DE34097D}">
      <dgm:prSet/>
      <dgm:spPr/>
      <dgm:t>
        <a:bodyPr/>
        <a:lstStyle/>
        <a:p>
          <a:endParaRPr lang="en-US"/>
        </a:p>
      </dgm:t>
    </dgm:pt>
    <dgm:pt modelId="{2BBFED13-D8DC-47D7-A8F5-EB2BB06D4C12}" type="sibTrans" cxnId="{7E72F5EB-597F-4D6E-A618-0C27DE34097D}">
      <dgm:prSet/>
      <dgm:spPr/>
      <dgm:t>
        <a:bodyPr/>
        <a:lstStyle/>
        <a:p>
          <a:endParaRPr lang="en-US"/>
        </a:p>
      </dgm:t>
    </dgm:pt>
    <dgm:pt modelId="{9F31A240-B1CF-48CE-A8A7-0CA9473AC879}">
      <dgm:prSet/>
      <dgm:spPr/>
      <dgm:t>
        <a:bodyPr/>
        <a:lstStyle/>
        <a:p>
          <a:r>
            <a:rPr lang="cs-CZ"/>
            <a:t>Výměnek</a:t>
          </a:r>
          <a:endParaRPr lang="en-US"/>
        </a:p>
      </dgm:t>
    </dgm:pt>
    <dgm:pt modelId="{118907E8-4DE3-4441-A2DF-1B272E32E977}" type="parTrans" cxnId="{CCE8AE92-B411-4B7B-B985-A22612EAF3A6}">
      <dgm:prSet/>
      <dgm:spPr/>
      <dgm:t>
        <a:bodyPr/>
        <a:lstStyle/>
        <a:p>
          <a:endParaRPr lang="en-US"/>
        </a:p>
      </dgm:t>
    </dgm:pt>
    <dgm:pt modelId="{556D7064-39C5-4B8F-A7AF-EBDD6DFD9577}" type="sibTrans" cxnId="{CCE8AE92-B411-4B7B-B985-A22612EAF3A6}">
      <dgm:prSet/>
      <dgm:spPr/>
      <dgm:t>
        <a:bodyPr/>
        <a:lstStyle/>
        <a:p>
          <a:endParaRPr lang="en-US"/>
        </a:p>
      </dgm:t>
    </dgm:pt>
    <dgm:pt modelId="{107CAEB3-F559-4E3E-98A5-6E12B25E81EE}">
      <dgm:prSet/>
      <dgm:spPr/>
      <dgm:t>
        <a:bodyPr/>
        <a:lstStyle/>
        <a:p>
          <a:r>
            <a:rPr lang="cs-CZ"/>
            <a:t>Délka dožití cca. 65 let</a:t>
          </a:r>
          <a:endParaRPr lang="en-US"/>
        </a:p>
      </dgm:t>
    </dgm:pt>
    <dgm:pt modelId="{3952498D-3EFB-4F6B-BC83-C5B2A3A3E094}" type="parTrans" cxnId="{0F2D8345-5631-4ECF-BB64-D7601DC1DFCB}">
      <dgm:prSet/>
      <dgm:spPr/>
      <dgm:t>
        <a:bodyPr/>
        <a:lstStyle/>
        <a:p>
          <a:endParaRPr lang="en-US"/>
        </a:p>
      </dgm:t>
    </dgm:pt>
    <dgm:pt modelId="{B027406B-788B-450E-9B3D-B06E8C40D76C}" type="sibTrans" cxnId="{0F2D8345-5631-4ECF-BB64-D7601DC1DFCB}">
      <dgm:prSet/>
      <dgm:spPr/>
      <dgm:t>
        <a:bodyPr/>
        <a:lstStyle/>
        <a:p>
          <a:endParaRPr lang="en-US"/>
        </a:p>
      </dgm:t>
    </dgm:pt>
    <dgm:pt modelId="{5D191018-276E-4B74-BB73-3224D14A978D}">
      <dgm:prSet/>
      <dgm:spPr/>
      <dgm:t>
        <a:bodyPr/>
        <a:lstStyle/>
        <a:p>
          <a:r>
            <a:rPr lang="cs-CZ"/>
            <a:t>Současnost:</a:t>
          </a:r>
          <a:endParaRPr lang="en-US"/>
        </a:p>
      </dgm:t>
    </dgm:pt>
    <dgm:pt modelId="{0E62F31B-2479-4B5F-BB8D-8679F82B21A8}" type="parTrans" cxnId="{8C601027-1DE2-4FDC-AD63-4B07F7DD1113}">
      <dgm:prSet/>
      <dgm:spPr/>
      <dgm:t>
        <a:bodyPr/>
        <a:lstStyle/>
        <a:p>
          <a:endParaRPr lang="en-US"/>
        </a:p>
      </dgm:t>
    </dgm:pt>
    <dgm:pt modelId="{CE15F07C-22C5-4CB8-9C10-FD3EE708B942}" type="sibTrans" cxnId="{8C601027-1DE2-4FDC-AD63-4B07F7DD1113}">
      <dgm:prSet/>
      <dgm:spPr/>
      <dgm:t>
        <a:bodyPr/>
        <a:lstStyle/>
        <a:p>
          <a:endParaRPr lang="en-US"/>
        </a:p>
      </dgm:t>
    </dgm:pt>
    <dgm:pt modelId="{E950A5F0-0FEC-440C-9D2B-57D423BDFEC5}">
      <dgm:prSet/>
      <dgm:spPr/>
      <dgm:t>
        <a:bodyPr/>
        <a:lstStyle/>
        <a:p>
          <a:r>
            <a:rPr lang="cs-CZ"/>
            <a:t>Výměnky nejsou</a:t>
          </a:r>
          <a:endParaRPr lang="en-US"/>
        </a:p>
      </dgm:t>
    </dgm:pt>
    <dgm:pt modelId="{B035E40E-8C4B-40EF-882E-B935FDA84328}" type="parTrans" cxnId="{6BD38914-608D-4B9D-90F7-19D741D9F750}">
      <dgm:prSet/>
      <dgm:spPr/>
      <dgm:t>
        <a:bodyPr/>
        <a:lstStyle/>
        <a:p>
          <a:endParaRPr lang="en-US"/>
        </a:p>
      </dgm:t>
    </dgm:pt>
    <dgm:pt modelId="{C7D5B66D-106D-47EE-A19A-5C58A632E123}" type="sibTrans" cxnId="{6BD38914-608D-4B9D-90F7-19D741D9F750}">
      <dgm:prSet/>
      <dgm:spPr/>
      <dgm:t>
        <a:bodyPr/>
        <a:lstStyle/>
        <a:p>
          <a:endParaRPr lang="en-US"/>
        </a:p>
      </dgm:t>
    </dgm:pt>
    <dgm:pt modelId="{055B1C23-3413-4A43-AB56-5DD516E2DDD0}">
      <dgm:prSet/>
      <dgm:spPr/>
      <dgm:t>
        <a:bodyPr/>
        <a:lstStyle/>
        <a:p>
          <a:r>
            <a:rPr lang="cs-CZ"/>
            <a:t>Bytová krize</a:t>
          </a:r>
          <a:endParaRPr lang="en-US"/>
        </a:p>
      </dgm:t>
    </dgm:pt>
    <dgm:pt modelId="{152E01AA-68E6-43CA-A3A1-EF7F4804F062}" type="parTrans" cxnId="{00F17E91-4F49-448B-8E37-02D0D9BAFE5E}">
      <dgm:prSet/>
      <dgm:spPr/>
      <dgm:t>
        <a:bodyPr/>
        <a:lstStyle/>
        <a:p>
          <a:endParaRPr lang="en-US"/>
        </a:p>
      </dgm:t>
    </dgm:pt>
    <dgm:pt modelId="{FE4ED8F9-82DC-4567-ACB3-B5142E685392}" type="sibTrans" cxnId="{00F17E91-4F49-448B-8E37-02D0D9BAFE5E}">
      <dgm:prSet/>
      <dgm:spPr/>
      <dgm:t>
        <a:bodyPr/>
        <a:lstStyle/>
        <a:p>
          <a:endParaRPr lang="en-US"/>
        </a:p>
      </dgm:t>
    </dgm:pt>
    <dgm:pt modelId="{062AD527-2937-441C-BA6C-6BBBB0D72068}">
      <dgm:prSet/>
      <dgm:spPr/>
      <dgm:t>
        <a:bodyPr/>
        <a:lstStyle/>
        <a:p>
          <a:r>
            <a:rPr lang="cs-CZ"/>
            <a:t>Délka dožití cca 80 let</a:t>
          </a:r>
          <a:endParaRPr lang="en-US"/>
        </a:p>
      </dgm:t>
    </dgm:pt>
    <dgm:pt modelId="{123A29D8-1602-4BB1-BA53-99DF97B2FC7A}" type="parTrans" cxnId="{C99D75E1-DA64-4DF5-9D55-3C9DF2C3E39A}">
      <dgm:prSet/>
      <dgm:spPr/>
      <dgm:t>
        <a:bodyPr/>
        <a:lstStyle/>
        <a:p>
          <a:endParaRPr lang="en-US"/>
        </a:p>
      </dgm:t>
    </dgm:pt>
    <dgm:pt modelId="{D97A380D-CA26-4FEC-AFF8-3827C4A9A20E}" type="sibTrans" cxnId="{C99D75E1-DA64-4DF5-9D55-3C9DF2C3E39A}">
      <dgm:prSet/>
      <dgm:spPr/>
      <dgm:t>
        <a:bodyPr/>
        <a:lstStyle/>
        <a:p>
          <a:endParaRPr lang="en-US"/>
        </a:p>
      </dgm:t>
    </dgm:pt>
    <dgm:pt modelId="{55645BB8-C8D4-6F43-BE62-3A4422E95B0F}" type="pres">
      <dgm:prSet presAssocID="{C891C3FA-757D-4B33-9EF6-3CA9A7BE5D3D}" presName="vert0" presStyleCnt="0">
        <dgm:presLayoutVars>
          <dgm:dir/>
          <dgm:animOne val="branch"/>
          <dgm:animLvl val="lvl"/>
        </dgm:presLayoutVars>
      </dgm:prSet>
      <dgm:spPr/>
    </dgm:pt>
    <dgm:pt modelId="{FC550827-7B8E-4644-AF87-060684672767}" type="pres">
      <dgm:prSet presAssocID="{4E9C1E2B-0E4A-464F-B6E6-C5B3302C1C76}" presName="thickLine" presStyleLbl="alignNode1" presStyleIdx="0" presStyleCnt="8"/>
      <dgm:spPr/>
    </dgm:pt>
    <dgm:pt modelId="{F36CFD32-0249-5E49-A13C-36E4BCEDF1D7}" type="pres">
      <dgm:prSet presAssocID="{4E9C1E2B-0E4A-464F-B6E6-C5B3302C1C76}" presName="horz1" presStyleCnt="0"/>
      <dgm:spPr/>
    </dgm:pt>
    <dgm:pt modelId="{05F2428A-A6DE-DA48-87DC-1AE894590398}" type="pres">
      <dgm:prSet presAssocID="{4E9C1E2B-0E4A-464F-B6E6-C5B3302C1C76}" presName="tx1" presStyleLbl="revTx" presStyleIdx="0" presStyleCnt="8"/>
      <dgm:spPr/>
    </dgm:pt>
    <dgm:pt modelId="{3A08C4AD-528C-2341-A230-78708FFF5C74}" type="pres">
      <dgm:prSet presAssocID="{4E9C1E2B-0E4A-464F-B6E6-C5B3302C1C76}" presName="vert1" presStyleCnt="0"/>
      <dgm:spPr/>
    </dgm:pt>
    <dgm:pt modelId="{1A7516B9-E85D-4C4E-8236-A14C612B046A}" type="pres">
      <dgm:prSet presAssocID="{19D961CC-6655-4F12-A2CD-28B01BCA391F}" presName="thickLine" presStyleLbl="alignNode1" presStyleIdx="1" presStyleCnt="8"/>
      <dgm:spPr/>
    </dgm:pt>
    <dgm:pt modelId="{1FC87FF2-62C1-E64A-854E-7137872148EF}" type="pres">
      <dgm:prSet presAssocID="{19D961CC-6655-4F12-A2CD-28B01BCA391F}" presName="horz1" presStyleCnt="0"/>
      <dgm:spPr/>
    </dgm:pt>
    <dgm:pt modelId="{D8FB7EF1-0E3E-A647-BBF6-C9E7A31BEE9A}" type="pres">
      <dgm:prSet presAssocID="{19D961CC-6655-4F12-A2CD-28B01BCA391F}" presName="tx1" presStyleLbl="revTx" presStyleIdx="1" presStyleCnt="8"/>
      <dgm:spPr/>
    </dgm:pt>
    <dgm:pt modelId="{A84E7DED-5F47-7D4A-9442-1ABE9E014BD4}" type="pres">
      <dgm:prSet presAssocID="{19D961CC-6655-4F12-A2CD-28B01BCA391F}" presName="vert1" presStyleCnt="0"/>
      <dgm:spPr/>
    </dgm:pt>
    <dgm:pt modelId="{0FADAA69-18B6-524C-8903-A9D2E2BF4C10}" type="pres">
      <dgm:prSet presAssocID="{9F31A240-B1CF-48CE-A8A7-0CA9473AC879}" presName="thickLine" presStyleLbl="alignNode1" presStyleIdx="2" presStyleCnt="8"/>
      <dgm:spPr/>
    </dgm:pt>
    <dgm:pt modelId="{EAFB56ED-62DE-C644-94EF-BF8B8B575F70}" type="pres">
      <dgm:prSet presAssocID="{9F31A240-B1CF-48CE-A8A7-0CA9473AC879}" presName="horz1" presStyleCnt="0"/>
      <dgm:spPr/>
    </dgm:pt>
    <dgm:pt modelId="{37D7EDC6-D5F5-7B4C-BEFE-3E501E2BC437}" type="pres">
      <dgm:prSet presAssocID="{9F31A240-B1CF-48CE-A8A7-0CA9473AC879}" presName="tx1" presStyleLbl="revTx" presStyleIdx="2" presStyleCnt="8"/>
      <dgm:spPr/>
    </dgm:pt>
    <dgm:pt modelId="{6C4731F8-D476-2644-8AE2-86C85FEC363E}" type="pres">
      <dgm:prSet presAssocID="{9F31A240-B1CF-48CE-A8A7-0CA9473AC879}" presName="vert1" presStyleCnt="0"/>
      <dgm:spPr/>
    </dgm:pt>
    <dgm:pt modelId="{29FB9100-B6F9-9248-984B-6D31BAD6FF6B}" type="pres">
      <dgm:prSet presAssocID="{107CAEB3-F559-4E3E-98A5-6E12B25E81EE}" presName="thickLine" presStyleLbl="alignNode1" presStyleIdx="3" presStyleCnt="8"/>
      <dgm:spPr/>
    </dgm:pt>
    <dgm:pt modelId="{F14D2322-B933-2646-A6AE-04F35CA0DE7D}" type="pres">
      <dgm:prSet presAssocID="{107CAEB3-F559-4E3E-98A5-6E12B25E81EE}" presName="horz1" presStyleCnt="0"/>
      <dgm:spPr/>
    </dgm:pt>
    <dgm:pt modelId="{B1FB59CF-57E2-5246-AE46-F99A077D81C8}" type="pres">
      <dgm:prSet presAssocID="{107CAEB3-F559-4E3E-98A5-6E12B25E81EE}" presName="tx1" presStyleLbl="revTx" presStyleIdx="3" presStyleCnt="8"/>
      <dgm:spPr/>
    </dgm:pt>
    <dgm:pt modelId="{1CFF83A7-05B9-6248-8F9D-31EB387BA821}" type="pres">
      <dgm:prSet presAssocID="{107CAEB3-F559-4E3E-98A5-6E12B25E81EE}" presName="vert1" presStyleCnt="0"/>
      <dgm:spPr/>
    </dgm:pt>
    <dgm:pt modelId="{59A15449-AF76-4844-AC59-527EB9AC57C0}" type="pres">
      <dgm:prSet presAssocID="{5D191018-276E-4B74-BB73-3224D14A978D}" presName="thickLine" presStyleLbl="alignNode1" presStyleIdx="4" presStyleCnt="8"/>
      <dgm:spPr/>
    </dgm:pt>
    <dgm:pt modelId="{C396903A-9364-2F41-AF44-F07E6D56C41B}" type="pres">
      <dgm:prSet presAssocID="{5D191018-276E-4B74-BB73-3224D14A978D}" presName="horz1" presStyleCnt="0"/>
      <dgm:spPr/>
    </dgm:pt>
    <dgm:pt modelId="{A3519B3D-BF70-D442-A5C8-5E247D8B68BF}" type="pres">
      <dgm:prSet presAssocID="{5D191018-276E-4B74-BB73-3224D14A978D}" presName="tx1" presStyleLbl="revTx" presStyleIdx="4" presStyleCnt="8"/>
      <dgm:spPr/>
    </dgm:pt>
    <dgm:pt modelId="{FF405DC6-C4B1-3B42-B406-8CCEF11F21BC}" type="pres">
      <dgm:prSet presAssocID="{5D191018-276E-4B74-BB73-3224D14A978D}" presName="vert1" presStyleCnt="0"/>
      <dgm:spPr/>
    </dgm:pt>
    <dgm:pt modelId="{EEEEBE72-078C-6746-B80F-DB52F17F416B}" type="pres">
      <dgm:prSet presAssocID="{E950A5F0-0FEC-440C-9D2B-57D423BDFEC5}" presName="thickLine" presStyleLbl="alignNode1" presStyleIdx="5" presStyleCnt="8"/>
      <dgm:spPr/>
    </dgm:pt>
    <dgm:pt modelId="{45FC3430-760B-6843-817F-3398E6B8F80F}" type="pres">
      <dgm:prSet presAssocID="{E950A5F0-0FEC-440C-9D2B-57D423BDFEC5}" presName="horz1" presStyleCnt="0"/>
      <dgm:spPr/>
    </dgm:pt>
    <dgm:pt modelId="{AB448511-CE31-584C-B310-E2DAC14E1095}" type="pres">
      <dgm:prSet presAssocID="{E950A5F0-0FEC-440C-9D2B-57D423BDFEC5}" presName="tx1" presStyleLbl="revTx" presStyleIdx="5" presStyleCnt="8"/>
      <dgm:spPr/>
    </dgm:pt>
    <dgm:pt modelId="{B94D446D-EB2D-D94D-845D-8C2C6E08450F}" type="pres">
      <dgm:prSet presAssocID="{E950A5F0-0FEC-440C-9D2B-57D423BDFEC5}" presName="vert1" presStyleCnt="0"/>
      <dgm:spPr/>
    </dgm:pt>
    <dgm:pt modelId="{1F277C97-8B96-7E4D-92AE-26D5DA455240}" type="pres">
      <dgm:prSet presAssocID="{055B1C23-3413-4A43-AB56-5DD516E2DDD0}" presName="thickLine" presStyleLbl="alignNode1" presStyleIdx="6" presStyleCnt="8"/>
      <dgm:spPr/>
    </dgm:pt>
    <dgm:pt modelId="{C979DC59-479B-A144-B51E-756F384C90F2}" type="pres">
      <dgm:prSet presAssocID="{055B1C23-3413-4A43-AB56-5DD516E2DDD0}" presName="horz1" presStyleCnt="0"/>
      <dgm:spPr/>
    </dgm:pt>
    <dgm:pt modelId="{D5BE4753-0CA2-3A48-A211-A3FA61301077}" type="pres">
      <dgm:prSet presAssocID="{055B1C23-3413-4A43-AB56-5DD516E2DDD0}" presName="tx1" presStyleLbl="revTx" presStyleIdx="6" presStyleCnt="8"/>
      <dgm:spPr/>
    </dgm:pt>
    <dgm:pt modelId="{A57BBAE3-36DF-BB44-B8D3-AFA2995CABBC}" type="pres">
      <dgm:prSet presAssocID="{055B1C23-3413-4A43-AB56-5DD516E2DDD0}" presName="vert1" presStyleCnt="0"/>
      <dgm:spPr/>
    </dgm:pt>
    <dgm:pt modelId="{E8855ADE-E76E-484E-BAEE-67913BB58541}" type="pres">
      <dgm:prSet presAssocID="{062AD527-2937-441C-BA6C-6BBBB0D72068}" presName="thickLine" presStyleLbl="alignNode1" presStyleIdx="7" presStyleCnt="8"/>
      <dgm:spPr/>
    </dgm:pt>
    <dgm:pt modelId="{A6FB14C9-429E-D342-958A-E4A89EE279E5}" type="pres">
      <dgm:prSet presAssocID="{062AD527-2937-441C-BA6C-6BBBB0D72068}" presName="horz1" presStyleCnt="0"/>
      <dgm:spPr/>
    </dgm:pt>
    <dgm:pt modelId="{786DC92E-B2A0-E24E-B166-8DBD449E3BF5}" type="pres">
      <dgm:prSet presAssocID="{062AD527-2937-441C-BA6C-6BBBB0D72068}" presName="tx1" presStyleLbl="revTx" presStyleIdx="7" presStyleCnt="8"/>
      <dgm:spPr/>
    </dgm:pt>
    <dgm:pt modelId="{06D9B305-1B1B-3A43-9FBE-1AD1ACFFB53F}" type="pres">
      <dgm:prSet presAssocID="{062AD527-2937-441C-BA6C-6BBBB0D72068}" presName="vert1" presStyleCnt="0"/>
      <dgm:spPr/>
    </dgm:pt>
  </dgm:ptLst>
  <dgm:cxnLst>
    <dgm:cxn modelId="{6BD38914-608D-4B9D-90F7-19D741D9F750}" srcId="{C891C3FA-757D-4B33-9EF6-3CA9A7BE5D3D}" destId="{E950A5F0-0FEC-440C-9D2B-57D423BDFEC5}" srcOrd="5" destOrd="0" parTransId="{B035E40E-8C4B-40EF-882E-B935FDA84328}" sibTransId="{C7D5B66D-106D-47EE-A19A-5C58A632E123}"/>
    <dgm:cxn modelId="{46B0BE1D-3BBA-E94C-8959-8BADF146294D}" type="presOf" srcId="{5D191018-276E-4B74-BB73-3224D14A978D}" destId="{A3519B3D-BF70-D442-A5C8-5E247D8B68BF}" srcOrd="0" destOrd="0" presId="urn:microsoft.com/office/officeart/2008/layout/LinedList"/>
    <dgm:cxn modelId="{8C601027-1DE2-4FDC-AD63-4B07F7DD1113}" srcId="{C891C3FA-757D-4B33-9EF6-3CA9A7BE5D3D}" destId="{5D191018-276E-4B74-BB73-3224D14A978D}" srcOrd="4" destOrd="0" parTransId="{0E62F31B-2479-4B5F-BB8D-8679F82B21A8}" sibTransId="{CE15F07C-22C5-4CB8-9C10-FD3EE708B942}"/>
    <dgm:cxn modelId="{5F69322F-780A-D441-A896-488CF0FE220B}" type="presOf" srcId="{062AD527-2937-441C-BA6C-6BBBB0D72068}" destId="{786DC92E-B2A0-E24E-B166-8DBD449E3BF5}" srcOrd="0" destOrd="0" presId="urn:microsoft.com/office/officeart/2008/layout/LinedList"/>
    <dgm:cxn modelId="{0F2D8345-5631-4ECF-BB64-D7601DC1DFCB}" srcId="{C891C3FA-757D-4B33-9EF6-3CA9A7BE5D3D}" destId="{107CAEB3-F559-4E3E-98A5-6E12B25E81EE}" srcOrd="3" destOrd="0" parTransId="{3952498D-3EFB-4F6B-BC83-C5B2A3A3E094}" sibTransId="{B027406B-788B-450E-9B3D-B06E8C40D76C}"/>
    <dgm:cxn modelId="{E981464F-1BBC-074E-A5F4-0E6BC6F82E47}" type="presOf" srcId="{C891C3FA-757D-4B33-9EF6-3CA9A7BE5D3D}" destId="{55645BB8-C8D4-6F43-BE62-3A4422E95B0F}" srcOrd="0" destOrd="0" presId="urn:microsoft.com/office/officeart/2008/layout/LinedList"/>
    <dgm:cxn modelId="{AF843A67-3356-374B-87ED-8EDF8921C8D5}" type="presOf" srcId="{9F31A240-B1CF-48CE-A8A7-0CA9473AC879}" destId="{37D7EDC6-D5F5-7B4C-BEFE-3E501E2BC437}" srcOrd="0" destOrd="0" presId="urn:microsoft.com/office/officeart/2008/layout/LinedList"/>
    <dgm:cxn modelId="{AEE28A89-00C6-4F2F-A813-A26FC60DE812}" srcId="{C891C3FA-757D-4B33-9EF6-3CA9A7BE5D3D}" destId="{4E9C1E2B-0E4A-464F-B6E6-C5B3302C1C76}" srcOrd="0" destOrd="0" parTransId="{4509BA2C-16D5-44D6-8A79-35566F618EF3}" sibTransId="{09DB0054-F724-437C-8B4C-9E57E3AC3C37}"/>
    <dgm:cxn modelId="{00F17E91-4F49-448B-8E37-02D0D9BAFE5E}" srcId="{C891C3FA-757D-4B33-9EF6-3CA9A7BE5D3D}" destId="{055B1C23-3413-4A43-AB56-5DD516E2DDD0}" srcOrd="6" destOrd="0" parTransId="{152E01AA-68E6-43CA-A3A1-EF7F4804F062}" sibTransId="{FE4ED8F9-82DC-4567-ACB3-B5142E685392}"/>
    <dgm:cxn modelId="{CCE8AE92-B411-4B7B-B985-A22612EAF3A6}" srcId="{C891C3FA-757D-4B33-9EF6-3CA9A7BE5D3D}" destId="{9F31A240-B1CF-48CE-A8A7-0CA9473AC879}" srcOrd="2" destOrd="0" parTransId="{118907E8-4DE3-4441-A2DF-1B272E32E977}" sibTransId="{556D7064-39C5-4B8F-A7AF-EBDD6DFD9577}"/>
    <dgm:cxn modelId="{F08399AD-3A2B-1849-B77A-588D689A1CE0}" type="presOf" srcId="{19D961CC-6655-4F12-A2CD-28B01BCA391F}" destId="{D8FB7EF1-0E3E-A647-BBF6-C9E7A31BEE9A}" srcOrd="0" destOrd="0" presId="urn:microsoft.com/office/officeart/2008/layout/LinedList"/>
    <dgm:cxn modelId="{E0532DBC-7241-3046-B93B-0BCAB85A1412}" type="presOf" srcId="{4E9C1E2B-0E4A-464F-B6E6-C5B3302C1C76}" destId="{05F2428A-A6DE-DA48-87DC-1AE894590398}" srcOrd="0" destOrd="0" presId="urn:microsoft.com/office/officeart/2008/layout/LinedList"/>
    <dgm:cxn modelId="{024B47C7-B3EE-2145-81B9-249FD03DE724}" type="presOf" srcId="{E950A5F0-0FEC-440C-9D2B-57D423BDFEC5}" destId="{AB448511-CE31-584C-B310-E2DAC14E1095}" srcOrd="0" destOrd="0" presId="urn:microsoft.com/office/officeart/2008/layout/LinedList"/>
    <dgm:cxn modelId="{C99D75E1-DA64-4DF5-9D55-3C9DF2C3E39A}" srcId="{C891C3FA-757D-4B33-9EF6-3CA9A7BE5D3D}" destId="{062AD527-2937-441C-BA6C-6BBBB0D72068}" srcOrd="7" destOrd="0" parTransId="{123A29D8-1602-4BB1-BA53-99DF97B2FC7A}" sibTransId="{D97A380D-CA26-4FEC-AFF8-3827C4A9A20E}"/>
    <dgm:cxn modelId="{7E72F5EB-597F-4D6E-A618-0C27DE34097D}" srcId="{C891C3FA-757D-4B33-9EF6-3CA9A7BE5D3D}" destId="{19D961CC-6655-4F12-A2CD-28B01BCA391F}" srcOrd="1" destOrd="0" parTransId="{09A99031-A0D0-490A-8305-7FD22A5D928F}" sibTransId="{2BBFED13-D8DC-47D7-A8F5-EB2BB06D4C12}"/>
    <dgm:cxn modelId="{E104C5EF-7222-DE4D-8433-9F8D95C985A9}" type="presOf" srcId="{107CAEB3-F559-4E3E-98A5-6E12B25E81EE}" destId="{B1FB59CF-57E2-5246-AE46-F99A077D81C8}" srcOrd="0" destOrd="0" presId="urn:microsoft.com/office/officeart/2008/layout/LinedList"/>
    <dgm:cxn modelId="{D709C1FB-AADF-5246-8B92-4EF43883CF8F}" type="presOf" srcId="{055B1C23-3413-4A43-AB56-5DD516E2DDD0}" destId="{D5BE4753-0CA2-3A48-A211-A3FA61301077}" srcOrd="0" destOrd="0" presId="urn:microsoft.com/office/officeart/2008/layout/LinedList"/>
    <dgm:cxn modelId="{0156F78C-7379-0442-8215-B61EB99F03DC}" type="presParOf" srcId="{55645BB8-C8D4-6F43-BE62-3A4422E95B0F}" destId="{FC550827-7B8E-4644-AF87-060684672767}" srcOrd="0" destOrd="0" presId="urn:microsoft.com/office/officeart/2008/layout/LinedList"/>
    <dgm:cxn modelId="{51FE04EC-B0D9-3D4D-B2CB-05B152838630}" type="presParOf" srcId="{55645BB8-C8D4-6F43-BE62-3A4422E95B0F}" destId="{F36CFD32-0249-5E49-A13C-36E4BCEDF1D7}" srcOrd="1" destOrd="0" presId="urn:microsoft.com/office/officeart/2008/layout/LinedList"/>
    <dgm:cxn modelId="{AD5B7FFB-77B4-504A-ABCB-47058299C483}" type="presParOf" srcId="{F36CFD32-0249-5E49-A13C-36E4BCEDF1D7}" destId="{05F2428A-A6DE-DA48-87DC-1AE894590398}" srcOrd="0" destOrd="0" presId="urn:microsoft.com/office/officeart/2008/layout/LinedList"/>
    <dgm:cxn modelId="{372BB4E1-8DE5-D447-897C-06309F71ADD1}" type="presParOf" srcId="{F36CFD32-0249-5E49-A13C-36E4BCEDF1D7}" destId="{3A08C4AD-528C-2341-A230-78708FFF5C74}" srcOrd="1" destOrd="0" presId="urn:microsoft.com/office/officeart/2008/layout/LinedList"/>
    <dgm:cxn modelId="{D3488867-50FA-1544-82B1-6C4D614FFF23}" type="presParOf" srcId="{55645BB8-C8D4-6F43-BE62-3A4422E95B0F}" destId="{1A7516B9-E85D-4C4E-8236-A14C612B046A}" srcOrd="2" destOrd="0" presId="urn:microsoft.com/office/officeart/2008/layout/LinedList"/>
    <dgm:cxn modelId="{6710DBD5-60BE-6744-9512-976DE9D6D9D4}" type="presParOf" srcId="{55645BB8-C8D4-6F43-BE62-3A4422E95B0F}" destId="{1FC87FF2-62C1-E64A-854E-7137872148EF}" srcOrd="3" destOrd="0" presId="urn:microsoft.com/office/officeart/2008/layout/LinedList"/>
    <dgm:cxn modelId="{061B613D-B351-6C40-B5B9-2618C07DFF5D}" type="presParOf" srcId="{1FC87FF2-62C1-E64A-854E-7137872148EF}" destId="{D8FB7EF1-0E3E-A647-BBF6-C9E7A31BEE9A}" srcOrd="0" destOrd="0" presId="urn:microsoft.com/office/officeart/2008/layout/LinedList"/>
    <dgm:cxn modelId="{9C27C60D-F8FF-9946-B661-BFFFD2D9652B}" type="presParOf" srcId="{1FC87FF2-62C1-E64A-854E-7137872148EF}" destId="{A84E7DED-5F47-7D4A-9442-1ABE9E014BD4}" srcOrd="1" destOrd="0" presId="urn:microsoft.com/office/officeart/2008/layout/LinedList"/>
    <dgm:cxn modelId="{8C35EA67-3B87-C144-BAFF-21F12A8EB25E}" type="presParOf" srcId="{55645BB8-C8D4-6F43-BE62-3A4422E95B0F}" destId="{0FADAA69-18B6-524C-8903-A9D2E2BF4C10}" srcOrd="4" destOrd="0" presId="urn:microsoft.com/office/officeart/2008/layout/LinedList"/>
    <dgm:cxn modelId="{8B274809-C68E-0448-90C7-69789AD39AB3}" type="presParOf" srcId="{55645BB8-C8D4-6F43-BE62-3A4422E95B0F}" destId="{EAFB56ED-62DE-C644-94EF-BF8B8B575F70}" srcOrd="5" destOrd="0" presId="urn:microsoft.com/office/officeart/2008/layout/LinedList"/>
    <dgm:cxn modelId="{50844D55-9824-6345-B575-10598A2B38CB}" type="presParOf" srcId="{EAFB56ED-62DE-C644-94EF-BF8B8B575F70}" destId="{37D7EDC6-D5F5-7B4C-BEFE-3E501E2BC437}" srcOrd="0" destOrd="0" presId="urn:microsoft.com/office/officeart/2008/layout/LinedList"/>
    <dgm:cxn modelId="{9CE6587B-EA3E-3D47-AA97-1D484CB380CB}" type="presParOf" srcId="{EAFB56ED-62DE-C644-94EF-BF8B8B575F70}" destId="{6C4731F8-D476-2644-8AE2-86C85FEC363E}" srcOrd="1" destOrd="0" presId="urn:microsoft.com/office/officeart/2008/layout/LinedList"/>
    <dgm:cxn modelId="{020851DB-2A0B-7849-8C5C-9FFABDD13F17}" type="presParOf" srcId="{55645BB8-C8D4-6F43-BE62-3A4422E95B0F}" destId="{29FB9100-B6F9-9248-984B-6D31BAD6FF6B}" srcOrd="6" destOrd="0" presId="urn:microsoft.com/office/officeart/2008/layout/LinedList"/>
    <dgm:cxn modelId="{F43934DA-29C8-A54E-A9C9-6B00366F64D8}" type="presParOf" srcId="{55645BB8-C8D4-6F43-BE62-3A4422E95B0F}" destId="{F14D2322-B933-2646-A6AE-04F35CA0DE7D}" srcOrd="7" destOrd="0" presId="urn:microsoft.com/office/officeart/2008/layout/LinedList"/>
    <dgm:cxn modelId="{56F588E4-BBDE-3D4E-91A2-77380783FDED}" type="presParOf" srcId="{F14D2322-B933-2646-A6AE-04F35CA0DE7D}" destId="{B1FB59CF-57E2-5246-AE46-F99A077D81C8}" srcOrd="0" destOrd="0" presId="urn:microsoft.com/office/officeart/2008/layout/LinedList"/>
    <dgm:cxn modelId="{3B2377E4-F96E-CB4E-8E1D-6DCC42A92F73}" type="presParOf" srcId="{F14D2322-B933-2646-A6AE-04F35CA0DE7D}" destId="{1CFF83A7-05B9-6248-8F9D-31EB387BA821}" srcOrd="1" destOrd="0" presId="urn:microsoft.com/office/officeart/2008/layout/LinedList"/>
    <dgm:cxn modelId="{6365A89A-F554-AC46-9A4A-654C8DA3FDA4}" type="presParOf" srcId="{55645BB8-C8D4-6F43-BE62-3A4422E95B0F}" destId="{59A15449-AF76-4844-AC59-527EB9AC57C0}" srcOrd="8" destOrd="0" presId="urn:microsoft.com/office/officeart/2008/layout/LinedList"/>
    <dgm:cxn modelId="{CEE3ACD1-846C-7B4B-9434-45C5C54ABDBC}" type="presParOf" srcId="{55645BB8-C8D4-6F43-BE62-3A4422E95B0F}" destId="{C396903A-9364-2F41-AF44-F07E6D56C41B}" srcOrd="9" destOrd="0" presId="urn:microsoft.com/office/officeart/2008/layout/LinedList"/>
    <dgm:cxn modelId="{7BFBB366-B47B-294A-A525-CF8FA43714B1}" type="presParOf" srcId="{C396903A-9364-2F41-AF44-F07E6D56C41B}" destId="{A3519B3D-BF70-D442-A5C8-5E247D8B68BF}" srcOrd="0" destOrd="0" presId="urn:microsoft.com/office/officeart/2008/layout/LinedList"/>
    <dgm:cxn modelId="{BF69334B-4790-1A4A-BFEF-9CE9CC8B3761}" type="presParOf" srcId="{C396903A-9364-2F41-AF44-F07E6D56C41B}" destId="{FF405DC6-C4B1-3B42-B406-8CCEF11F21BC}" srcOrd="1" destOrd="0" presId="urn:microsoft.com/office/officeart/2008/layout/LinedList"/>
    <dgm:cxn modelId="{C359893A-E553-4A46-A6BC-6905BA642F87}" type="presParOf" srcId="{55645BB8-C8D4-6F43-BE62-3A4422E95B0F}" destId="{EEEEBE72-078C-6746-B80F-DB52F17F416B}" srcOrd="10" destOrd="0" presId="urn:microsoft.com/office/officeart/2008/layout/LinedList"/>
    <dgm:cxn modelId="{17E73C3C-C79A-6349-9EE6-D3F593D166D7}" type="presParOf" srcId="{55645BB8-C8D4-6F43-BE62-3A4422E95B0F}" destId="{45FC3430-760B-6843-817F-3398E6B8F80F}" srcOrd="11" destOrd="0" presId="urn:microsoft.com/office/officeart/2008/layout/LinedList"/>
    <dgm:cxn modelId="{39F4D000-7C8D-B44E-909B-01ED1FD3225E}" type="presParOf" srcId="{45FC3430-760B-6843-817F-3398E6B8F80F}" destId="{AB448511-CE31-584C-B310-E2DAC14E1095}" srcOrd="0" destOrd="0" presId="urn:microsoft.com/office/officeart/2008/layout/LinedList"/>
    <dgm:cxn modelId="{5A8FC2EE-0248-C648-9926-35097C1833ED}" type="presParOf" srcId="{45FC3430-760B-6843-817F-3398E6B8F80F}" destId="{B94D446D-EB2D-D94D-845D-8C2C6E08450F}" srcOrd="1" destOrd="0" presId="urn:microsoft.com/office/officeart/2008/layout/LinedList"/>
    <dgm:cxn modelId="{100DE4F9-9626-9844-8384-90382480196F}" type="presParOf" srcId="{55645BB8-C8D4-6F43-BE62-3A4422E95B0F}" destId="{1F277C97-8B96-7E4D-92AE-26D5DA455240}" srcOrd="12" destOrd="0" presId="urn:microsoft.com/office/officeart/2008/layout/LinedList"/>
    <dgm:cxn modelId="{BEA8E6F6-D182-1143-8BA8-7DC3796B1BEC}" type="presParOf" srcId="{55645BB8-C8D4-6F43-BE62-3A4422E95B0F}" destId="{C979DC59-479B-A144-B51E-756F384C90F2}" srcOrd="13" destOrd="0" presId="urn:microsoft.com/office/officeart/2008/layout/LinedList"/>
    <dgm:cxn modelId="{54F53474-1C63-FF44-BFCC-2D4120DB0F7B}" type="presParOf" srcId="{C979DC59-479B-A144-B51E-756F384C90F2}" destId="{D5BE4753-0CA2-3A48-A211-A3FA61301077}" srcOrd="0" destOrd="0" presId="urn:microsoft.com/office/officeart/2008/layout/LinedList"/>
    <dgm:cxn modelId="{D4472F0C-3FAA-D540-8C16-7849A62BD671}" type="presParOf" srcId="{C979DC59-479B-A144-B51E-756F384C90F2}" destId="{A57BBAE3-36DF-BB44-B8D3-AFA2995CABBC}" srcOrd="1" destOrd="0" presId="urn:microsoft.com/office/officeart/2008/layout/LinedList"/>
    <dgm:cxn modelId="{6D2F71B1-D0DE-6348-999B-BF2D195656AE}" type="presParOf" srcId="{55645BB8-C8D4-6F43-BE62-3A4422E95B0F}" destId="{E8855ADE-E76E-484E-BAEE-67913BB58541}" srcOrd="14" destOrd="0" presId="urn:microsoft.com/office/officeart/2008/layout/LinedList"/>
    <dgm:cxn modelId="{1E6F0ED6-5030-0B45-9F61-238188FCCDA2}" type="presParOf" srcId="{55645BB8-C8D4-6F43-BE62-3A4422E95B0F}" destId="{A6FB14C9-429E-D342-958A-E4A89EE279E5}" srcOrd="15" destOrd="0" presId="urn:microsoft.com/office/officeart/2008/layout/LinedList"/>
    <dgm:cxn modelId="{08CF8524-6BBD-4948-9CE6-1C6D07997342}" type="presParOf" srcId="{A6FB14C9-429E-D342-958A-E4A89EE279E5}" destId="{786DC92E-B2A0-E24E-B166-8DBD449E3BF5}" srcOrd="0" destOrd="0" presId="urn:microsoft.com/office/officeart/2008/layout/LinedList"/>
    <dgm:cxn modelId="{F5F6EF0A-5283-8349-9637-CCF9CE0F757E}" type="presParOf" srcId="{A6FB14C9-429E-D342-958A-E4A89EE279E5}" destId="{06D9B305-1B1B-3A43-9FBE-1AD1ACFFB53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18615C-84F8-0C48-959A-E7DEB62E369E}">
      <dsp:nvSpPr>
        <dsp:cNvPr id="0" name=""/>
        <dsp:cNvSpPr/>
      </dsp:nvSpPr>
      <dsp:spPr>
        <a:xfrm>
          <a:off x="808" y="836150"/>
          <a:ext cx="2836666" cy="18012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3EA405-E406-3048-982B-1DB3EBE7D213}">
      <dsp:nvSpPr>
        <dsp:cNvPr id="0" name=""/>
        <dsp:cNvSpPr/>
      </dsp:nvSpPr>
      <dsp:spPr>
        <a:xfrm>
          <a:off x="315993" y="1135576"/>
          <a:ext cx="2836666" cy="18012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a:t>Vyrůstá zde další generace</a:t>
          </a:r>
          <a:endParaRPr lang="en-US" sz="2100" kern="1200"/>
        </a:p>
      </dsp:txBody>
      <dsp:txXfrm>
        <a:off x="368751" y="1188334"/>
        <a:ext cx="2731150" cy="1695767"/>
      </dsp:txXfrm>
    </dsp:sp>
    <dsp:sp modelId="{842C88DF-ED88-E444-8C49-EE4AB032D613}">
      <dsp:nvSpPr>
        <dsp:cNvPr id="0" name=""/>
        <dsp:cNvSpPr/>
      </dsp:nvSpPr>
      <dsp:spPr>
        <a:xfrm>
          <a:off x="3467845" y="836150"/>
          <a:ext cx="2836666" cy="18012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91C7EA-9AB2-A640-A2AB-37F2964C2900}">
      <dsp:nvSpPr>
        <dsp:cNvPr id="0" name=""/>
        <dsp:cNvSpPr/>
      </dsp:nvSpPr>
      <dsp:spPr>
        <a:xfrm>
          <a:off x="3783030" y="1135576"/>
          <a:ext cx="2836666" cy="18012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a:t>Udržitelnost welfarestatu – potřebujeme minimální setrvalou křivku populačního růstu</a:t>
          </a:r>
          <a:endParaRPr lang="en-US" sz="2100" kern="1200"/>
        </a:p>
      </dsp:txBody>
      <dsp:txXfrm>
        <a:off x="3835788" y="1188334"/>
        <a:ext cx="2731150" cy="1695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27387C-5BAE-2949-9892-EE0BCEA2543C}">
      <dsp:nvSpPr>
        <dsp:cNvPr id="0" name=""/>
        <dsp:cNvSpPr/>
      </dsp:nvSpPr>
      <dsp:spPr>
        <a:xfrm>
          <a:off x="0" y="152937"/>
          <a:ext cx="6367912" cy="147957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Občanský, univerzální </a:t>
          </a:r>
          <a:r>
            <a:rPr lang="cs-CZ" sz="2100" kern="1200"/>
            <a:t>– stejná podpora všem občanům a rodinám. Výchova v dětství je považovaná za prevenci sociálního vyloučení (Švédsko, Velká Británie).</a:t>
          </a:r>
          <a:endParaRPr lang="en-US" sz="2100" kern="1200"/>
        </a:p>
      </dsp:txBody>
      <dsp:txXfrm>
        <a:off x="72227" y="225164"/>
        <a:ext cx="6223458" cy="1335120"/>
      </dsp:txXfrm>
    </dsp:sp>
    <dsp:sp modelId="{8B799288-E885-5E4E-87AC-861CE45DC9AF}">
      <dsp:nvSpPr>
        <dsp:cNvPr id="0" name=""/>
        <dsp:cNvSpPr/>
      </dsp:nvSpPr>
      <dsp:spPr>
        <a:xfrm>
          <a:off x="0" y="1692991"/>
          <a:ext cx="6367912" cy="147957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Korporativní</a:t>
          </a:r>
          <a:r>
            <a:rPr lang="cs-CZ" sz="2100" kern="1200"/>
            <a:t> – povinný sociálně pojišťovací systém, který rozlišuje osoby aktivní na systému – jsou aktívní na trhu práce, a těmi bez účasti. Je v Německu, Belgii, částečně zůstal fungovat i u nás.</a:t>
          </a:r>
          <a:endParaRPr lang="en-US" sz="2100" kern="1200"/>
        </a:p>
      </dsp:txBody>
      <dsp:txXfrm>
        <a:off x="72227" y="1765218"/>
        <a:ext cx="6223458" cy="1335120"/>
      </dsp:txXfrm>
    </dsp:sp>
    <dsp:sp modelId="{2BD4552B-7C30-F047-9526-319A2BEBDFC9}">
      <dsp:nvSpPr>
        <dsp:cNvPr id="0" name=""/>
        <dsp:cNvSpPr/>
      </dsp:nvSpPr>
      <dsp:spPr>
        <a:xfrm>
          <a:off x="0" y="3233046"/>
          <a:ext cx="6367912" cy="147957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Solidaritní</a:t>
          </a:r>
          <a:r>
            <a:rPr lang="cs-CZ" sz="2100" kern="1200"/>
            <a:t> – orientován na populační politiku, jde o sociálněpoliticky institucionalizovaný systém – Francie</a:t>
          </a:r>
          <a:endParaRPr lang="en-US" sz="2100" kern="1200"/>
        </a:p>
      </dsp:txBody>
      <dsp:txXfrm>
        <a:off x="72227" y="3305273"/>
        <a:ext cx="6223458" cy="1335120"/>
      </dsp:txXfrm>
    </dsp:sp>
    <dsp:sp modelId="{F3E0DA7C-044A-3140-8195-57DBA39D62B1}">
      <dsp:nvSpPr>
        <dsp:cNvPr id="0" name=""/>
        <dsp:cNvSpPr/>
      </dsp:nvSpPr>
      <dsp:spPr>
        <a:xfrm>
          <a:off x="0" y="4773101"/>
          <a:ext cx="6367912" cy="147957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Liberální</a:t>
          </a:r>
          <a:r>
            <a:rPr lang="cs-CZ" sz="2100" kern="1200"/>
            <a:t> – rozsah pomoci je omezený, dávky jsou zaměřeny na nemajetné. Redistribuce mezi bohatými a chudými – USA.</a:t>
          </a:r>
          <a:endParaRPr lang="en-US" sz="2100" kern="1200"/>
        </a:p>
      </dsp:txBody>
      <dsp:txXfrm>
        <a:off x="72227" y="4845328"/>
        <a:ext cx="6223458" cy="1335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0C3D87-60D9-CE46-8885-F8A20D0EC516}">
      <dsp:nvSpPr>
        <dsp:cNvPr id="0" name=""/>
        <dsp:cNvSpPr/>
      </dsp:nvSpPr>
      <dsp:spPr>
        <a:xfrm>
          <a:off x="0" y="537777"/>
          <a:ext cx="2980729" cy="18927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1C6D68-217E-4B41-887E-B5A1C74C1C61}">
      <dsp:nvSpPr>
        <dsp:cNvPr id="0" name=""/>
        <dsp:cNvSpPr/>
      </dsp:nvSpPr>
      <dsp:spPr>
        <a:xfrm>
          <a:off x="331192" y="852409"/>
          <a:ext cx="2980729" cy="1892763"/>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a:t>Domácnost</a:t>
          </a:r>
          <a:endParaRPr lang="en-US" sz="4300" kern="1200"/>
        </a:p>
      </dsp:txBody>
      <dsp:txXfrm>
        <a:off x="386629" y="907846"/>
        <a:ext cx="2869855" cy="1781889"/>
      </dsp:txXfrm>
    </dsp:sp>
    <dsp:sp modelId="{F49B03F4-9FA5-5E40-BC2A-CBB09FDCFEA0}">
      <dsp:nvSpPr>
        <dsp:cNvPr id="0" name=""/>
        <dsp:cNvSpPr/>
      </dsp:nvSpPr>
      <dsp:spPr>
        <a:xfrm>
          <a:off x="3643114" y="537777"/>
          <a:ext cx="2980729" cy="18927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CB0001-7F63-C242-B60F-EEC3D9B67E80}">
      <dsp:nvSpPr>
        <dsp:cNvPr id="0" name=""/>
        <dsp:cNvSpPr/>
      </dsp:nvSpPr>
      <dsp:spPr>
        <a:xfrm>
          <a:off x="3974306" y="852409"/>
          <a:ext cx="2980729" cy="1892763"/>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a:t>Rodina</a:t>
          </a:r>
          <a:endParaRPr lang="en-US" sz="4300" kern="1200"/>
        </a:p>
      </dsp:txBody>
      <dsp:txXfrm>
        <a:off x="4029743" y="907846"/>
        <a:ext cx="2869855" cy="1781889"/>
      </dsp:txXfrm>
    </dsp:sp>
    <dsp:sp modelId="{3C847F7A-302B-924D-A5A5-515F6A581A99}">
      <dsp:nvSpPr>
        <dsp:cNvPr id="0" name=""/>
        <dsp:cNvSpPr/>
      </dsp:nvSpPr>
      <dsp:spPr>
        <a:xfrm>
          <a:off x="7286228" y="537777"/>
          <a:ext cx="2980729" cy="18927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4893B8-6E0E-1A4B-A1AD-4118CCDE7A46}">
      <dsp:nvSpPr>
        <dsp:cNvPr id="0" name=""/>
        <dsp:cNvSpPr/>
      </dsp:nvSpPr>
      <dsp:spPr>
        <a:xfrm>
          <a:off x="7617420" y="852409"/>
          <a:ext cx="2980729" cy="1892763"/>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a:t>Domov</a:t>
          </a:r>
          <a:endParaRPr lang="en-US" sz="4300" kern="1200"/>
        </a:p>
      </dsp:txBody>
      <dsp:txXfrm>
        <a:off x="7672857" y="907846"/>
        <a:ext cx="2869855" cy="17818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8653A-F808-DD45-BC7F-D14FF34DF3FD}">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CE01D2-EC70-D147-9A4F-84F074D6D39B}">
      <dsp:nvSpPr>
        <dsp:cNvPr id="0" name=""/>
        <dsp:cNvSpPr/>
      </dsp:nvSpPr>
      <dsp:spPr>
        <a:xfrm>
          <a:off x="0" y="531"/>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Sezdaní</a:t>
          </a:r>
          <a:endParaRPr lang="en-US" sz="2000" kern="1200"/>
        </a:p>
      </dsp:txBody>
      <dsp:txXfrm>
        <a:off x="0" y="531"/>
        <a:ext cx="10515600" cy="435027"/>
      </dsp:txXfrm>
    </dsp:sp>
    <dsp:sp modelId="{9731ED3D-63AA-ED4D-AA4F-C4BDD8546668}">
      <dsp:nvSpPr>
        <dsp:cNvPr id="0" name=""/>
        <dsp:cNvSpPr/>
      </dsp:nvSpPr>
      <dsp:spPr>
        <a:xfrm>
          <a:off x="0" y="43555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2D15C3-8BCE-8C4D-9CF0-6269EB91D9D2}">
      <dsp:nvSpPr>
        <dsp:cNvPr id="0" name=""/>
        <dsp:cNvSpPr/>
      </dsp:nvSpPr>
      <dsp:spPr>
        <a:xfrm>
          <a:off x="0" y="435558"/>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Nesezdaní</a:t>
          </a:r>
          <a:endParaRPr lang="en-US" sz="2000" kern="1200"/>
        </a:p>
      </dsp:txBody>
      <dsp:txXfrm>
        <a:off x="0" y="435558"/>
        <a:ext cx="10515600" cy="435027"/>
      </dsp:txXfrm>
    </dsp:sp>
    <dsp:sp modelId="{04433F50-E41E-374E-A6BB-3C35AEF2415C}">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1DAF40-3F9E-3841-BF8F-C588CEAAC3CE}">
      <dsp:nvSpPr>
        <dsp:cNvPr id="0" name=""/>
        <dsp:cNvSpPr/>
      </dsp:nvSpPr>
      <dsp:spPr>
        <a:xfrm>
          <a:off x="0" y="870586"/>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Rodiče se mění</a:t>
          </a:r>
          <a:endParaRPr lang="en-US" sz="2000" kern="1200"/>
        </a:p>
      </dsp:txBody>
      <dsp:txXfrm>
        <a:off x="0" y="870586"/>
        <a:ext cx="10515600" cy="435027"/>
      </dsp:txXfrm>
    </dsp:sp>
    <dsp:sp modelId="{1FA0476C-5A26-F04D-B461-FB4355C3F67E}">
      <dsp:nvSpPr>
        <dsp:cNvPr id="0" name=""/>
        <dsp:cNvSpPr/>
      </dsp:nvSpPr>
      <dsp:spPr>
        <a:xfrm>
          <a:off x="0" y="130561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2D29E1-A797-4547-9B13-C601534E47FE}">
      <dsp:nvSpPr>
        <dsp:cNvPr id="0" name=""/>
        <dsp:cNvSpPr/>
      </dsp:nvSpPr>
      <dsp:spPr>
        <a:xfrm>
          <a:off x="0" y="1305613"/>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Partneři napůl cesty</a:t>
          </a:r>
          <a:endParaRPr lang="en-US" sz="2000" kern="1200"/>
        </a:p>
      </dsp:txBody>
      <dsp:txXfrm>
        <a:off x="0" y="1305613"/>
        <a:ext cx="10515600" cy="435027"/>
      </dsp:txXfrm>
    </dsp:sp>
    <dsp:sp modelId="{D1F79806-B122-1D40-A4C3-14AC67AF7980}">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A82C28-7B2B-F247-AFA0-82547CE196DF}">
      <dsp:nvSpPr>
        <dsp:cNvPr id="0" name=""/>
        <dsp:cNvSpPr/>
      </dsp:nvSpPr>
      <dsp:spPr>
        <a:xfrm>
          <a:off x="0" y="1740641"/>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Hikikomori</a:t>
          </a:r>
          <a:endParaRPr lang="en-US" sz="2000" kern="1200"/>
        </a:p>
      </dsp:txBody>
      <dsp:txXfrm>
        <a:off x="0" y="1740641"/>
        <a:ext cx="10515600" cy="435027"/>
      </dsp:txXfrm>
    </dsp:sp>
    <dsp:sp modelId="{88745F01-1808-944D-857E-EC8551FAA128}">
      <dsp:nvSpPr>
        <dsp:cNvPr id="0" name=""/>
        <dsp:cNvSpPr/>
      </dsp:nvSpPr>
      <dsp:spPr>
        <a:xfrm>
          <a:off x="0" y="217566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FD622E-C2C1-F34A-977B-BEE4AB7DBB81}">
      <dsp:nvSpPr>
        <dsp:cNvPr id="0" name=""/>
        <dsp:cNvSpPr/>
      </dsp:nvSpPr>
      <dsp:spPr>
        <a:xfrm>
          <a:off x="0" y="2175669"/>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Osoby stejného pohlaví</a:t>
          </a:r>
          <a:endParaRPr lang="en-US" sz="2000" kern="1200"/>
        </a:p>
      </dsp:txBody>
      <dsp:txXfrm>
        <a:off x="0" y="2175669"/>
        <a:ext cx="10515600" cy="435027"/>
      </dsp:txXfrm>
    </dsp:sp>
    <dsp:sp modelId="{2EB6C2C1-8A4E-9B4E-B9AD-5EA8CA83207C}">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4C5C62-1BC5-9140-AD29-ACC57A8C84A9}">
      <dsp:nvSpPr>
        <dsp:cNvPr id="0" name=""/>
        <dsp:cNvSpPr/>
      </dsp:nvSpPr>
      <dsp:spPr>
        <a:xfrm>
          <a:off x="0" y="2610696"/>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Sologamie od r.2014</a:t>
          </a:r>
          <a:endParaRPr lang="en-US" sz="2000" kern="1200"/>
        </a:p>
      </dsp:txBody>
      <dsp:txXfrm>
        <a:off x="0" y="2610696"/>
        <a:ext cx="10515600" cy="435027"/>
      </dsp:txXfrm>
    </dsp:sp>
    <dsp:sp modelId="{40071B42-CED2-7040-AADD-BA58854B8783}">
      <dsp:nvSpPr>
        <dsp:cNvPr id="0" name=""/>
        <dsp:cNvSpPr/>
      </dsp:nvSpPr>
      <dsp:spPr>
        <a:xfrm>
          <a:off x="0" y="30457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8D1312-066A-B849-AB64-CAFF8D73AB64}">
      <dsp:nvSpPr>
        <dsp:cNvPr id="0" name=""/>
        <dsp:cNvSpPr/>
      </dsp:nvSpPr>
      <dsp:spPr>
        <a:xfrm>
          <a:off x="0" y="3045724"/>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dirty="0"/>
            <a:t>Surogátní mateřství – 5 </a:t>
          </a:r>
          <a:endParaRPr lang="en-US" sz="2000" kern="1200" dirty="0"/>
        </a:p>
      </dsp:txBody>
      <dsp:txXfrm>
        <a:off x="0" y="3045724"/>
        <a:ext cx="10515600" cy="435027"/>
      </dsp:txXfrm>
    </dsp:sp>
    <dsp:sp modelId="{3B3E21AB-3291-9F4D-8EC2-9D1E2A8E815B}">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274BDA-78DC-074A-B862-0A4AECFAFEED}">
      <dsp:nvSpPr>
        <dsp:cNvPr id="0" name=""/>
        <dsp:cNvSpPr/>
      </dsp:nvSpPr>
      <dsp:spPr>
        <a:xfrm>
          <a:off x="0" y="3480751"/>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Osoby neurčeného pohlaví</a:t>
          </a:r>
          <a:endParaRPr lang="en-US" sz="2000" kern="1200"/>
        </a:p>
      </dsp:txBody>
      <dsp:txXfrm>
        <a:off x="0" y="3480751"/>
        <a:ext cx="10515600" cy="435027"/>
      </dsp:txXfrm>
    </dsp:sp>
    <dsp:sp modelId="{467EA69D-B63A-B14F-B570-4C1AC1A1FE62}">
      <dsp:nvSpPr>
        <dsp:cNvPr id="0" name=""/>
        <dsp:cNvSpPr/>
      </dsp:nvSpPr>
      <dsp:spPr>
        <a:xfrm>
          <a:off x="0" y="391577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352218-4667-F64F-9F6C-FE35DF2E269C}">
      <dsp:nvSpPr>
        <dsp:cNvPr id="0" name=""/>
        <dsp:cNvSpPr/>
      </dsp:nvSpPr>
      <dsp:spPr>
        <a:xfrm>
          <a:off x="0" y="3915779"/>
          <a:ext cx="10515600" cy="435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kern="1200"/>
            <a:t>Partneři dobrovolně bezdětní</a:t>
          </a:r>
          <a:endParaRPr lang="en-US" sz="2000" kern="1200"/>
        </a:p>
      </dsp:txBody>
      <dsp:txXfrm>
        <a:off x="0" y="3915779"/>
        <a:ext cx="10515600" cy="4350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8A09A-74E9-C04B-BA05-D947090C4872}">
      <dsp:nvSpPr>
        <dsp:cNvPr id="0" name=""/>
        <dsp:cNvSpPr/>
      </dsp:nvSpPr>
      <dsp:spPr>
        <a:xfrm>
          <a:off x="3784058" y="40147"/>
          <a:ext cx="1360995" cy="136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a:t>Bezdětná rodina</a:t>
          </a:r>
        </a:p>
      </dsp:txBody>
      <dsp:txXfrm>
        <a:off x="3784058" y="40147"/>
        <a:ext cx="1360995" cy="1360995"/>
      </dsp:txXfrm>
    </dsp:sp>
    <dsp:sp modelId="{724D0B46-D6BA-E345-A3BF-92577E04F153}">
      <dsp:nvSpPr>
        <dsp:cNvPr id="0" name=""/>
        <dsp:cNvSpPr/>
      </dsp:nvSpPr>
      <dsp:spPr>
        <a:xfrm>
          <a:off x="576923" y="102"/>
          <a:ext cx="5109793" cy="5109793"/>
        </a:xfrm>
        <a:prstGeom prst="circularArrow">
          <a:avLst>
            <a:gd name="adj1" fmla="val 5194"/>
            <a:gd name="adj2" fmla="val 335452"/>
            <a:gd name="adj3" fmla="val 21295118"/>
            <a:gd name="adj4" fmla="val 19764594"/>
            <a:gd name="adj5" fmla="val 605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5C2DE1-9F0F-3B45-9B04-A1EAD1D588A6}">
      <dsp:nvSpPr>
        <dsp:cNvPr id="0" name=""/>
        <dsp:cNvSpPr/>
      </dsp:nvSpPr>
      <dsp:spPr>
        <a:xfrm>
          <a:off x="4607734" y="2575162"/>
          <a:ext cx="1360995" cy="136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a:t>Rodina s dětmi v předškolním věku</a:t>
          </a:r>
        </a:p>
      </dsp:txBody>
      <dsp:txXfrm>
        <a:off x="4607734" y="2575162"/>
        <a:ext cx="1360995" cy="1360995"/>
      </dsp:txXfrm>
    </dsp:sp>
    <dsp:sp modelId="{8AF85719-252A-B64B-B0A2-D725D27B4FA0}">
      <dsp:nvSpPr>
        <dsp:cNvPr id="0" name=""/>
        <dsp:cNvSpPr/>
      </dsp:nvSpPr>
      <dsp:spPr>
        <a:xfrm>
          <a:off x="576923" y="102"/>
          <a:ext cx="5109793" cy="5109793"/>
        </a:xfrm>
        <a:prstGeom prst="circularArrow">
          <a:avLst>
            <a:gd name="adj1" fmla="val 5194"/>
            <a:gd name="adj2" fmla="val 335452"/>
            <a:gd name="adj3" fmla="val 4016643"/>
            <a:gd name="adj4" fmla="val 2251647"/>
            <a:gd name="adj5" fmla="val 605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F7FB86-6C6A-6D42-B302-BB54C51C03EB}">
      <dsp:nvSpPr>
        <dsp:cNvPr id="0" name=""/>
        <dsp:cNvSpPr/>
      </dsp:nvSpPr>
      <dsp:spPr>
        <a:xfrm>
          <a:off x="2451322" y="4141887"/>
          <a:ext cx="1360995" cy="136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a:t>Rodina s dětmi školního věku</a:t>
          </a:r>
        </a:p>
      </dsp:txBody>
      <dsp:txXfrm>
        <a:off x="2451322" y="4141887"/>
        <a:ext cx="1360995" cy="1360995"/>
      </dsp:txXfrm>
    </dsp:sp>
    <dsp:sp modelId="{00D6DA3E-64B0-8F4B-BF7D-02C4C784583D}">
      <dsp:nvSpPr>
        <dsp:cNvPr id="0" name=""/>
        <dsp:cNvSpPr/>
      </dsp:nvSpPr>
      <dsp:spPr>
        <a:xfrm>
          <a:off x="576923" y="102"/>
          <a:ext cx="5109793" cy="5109793"/>
        </a:xfrm>
        <a:prstGeom prst="circularArrow">
          <a:avLst>
            <a:gd name="adj1" fmla="val 5194"/>
            <a:gd name="adj2" fmla="val 335452"/>
            <a:gd name="adj3" fmla="val 8212901"/>
            <a:gd name="adj4" fmla="val 6447905"/>
            <a:gd name="adj5" fmla="val 605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7C1E66-4933-4B4F-ADD8-9A6AD7EDD1A4}">
      <dsp:nvSpPr>
        <dsp:cNvPr id="0" name=""/>
        <dsp:cNvSpPr/>
      </dsp:nvSpPr>
      <dsp:spPr>
        <a:xfrm>
          <a:off x="294909" y="2575162"/>
          <a:ext cx="1360995" cy="136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a:t>Rodina po odchodu dětí</a:t>
          </a:r>
        </a:p>
      </dsp:txBody>
      <dsp:txXfrm>
        <a:off x="294909" y="2575162"/>
        <a:ext cx="1360995" cy="1360995"/>
      </dsp:txXfrm>
    </dsp:sp>
    <dsp:sp modelId="{B1E954DC-91CA-EB47-911A-9B9EC67130F0}">
      <dsp:nvSpPr>
        <dsp:cNvPr id="0" name=""/>
        <dsp:cNvSpPr/>
      </dsp:nvSpPr>
      <dsp:spPr>
        <a:xfrm>
          <a:off x="576923" y="102"/>
          <a:ext cx="5109793" cy="5109793"/>
        </a:xfrm>
        <a:prstGeom prst="circularArrow">
          <a:avLst>
            <a:gd name="adj1" fmla="val 5194"/>
            <a:gd name="adj2" fmla="val 335452"/>
            <a:gd name="adj3" fmla="val 12299953"/>
            <a:gd name="adj4" fmla="val 10769429"/>
            <a:gd name="adj5" fmla="val 605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D74035-5655-BB48-B3ED-D5B3742064E2}">
      <dsp:nvSpPr>
        <dsp:cNvPr id="0" name=""/>
        <dsp:cNvSpPr/>
      </dsp:nvSpPr>
      <dsp:spPr>
        <a:xfrm>
          <a:off x="1118585" y="40147"/>
          <a:ext cx="1360995" cy="136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baseline="0"/>
            <a:t>Rodina seniorů</a:t>
          </a:r>
        </a:p>
      </dsp:txBody>
      <dsp:txXfrm>
        <a:off x="1118585" y="40147"/>
        <a:ext cx="1360995" cy="1360995"/>
      </dsp:txXfrm>
    </dsp:sp>
    <dsp:sp modelId="{BB41FC08-24D3-CB44-8F04-A777470F9C43}">
      <dsp:nvSpPr>
        <dsp:cNvPr id="0" name=""/>
        <dsp:cNvSpPr/>
      </dsp:nvSpPr>
      <dsp:spPr>
        <a:xfrm>
          <a:off x="576923" y="102"/>
          <a:ext cx="5109793" cy="5109793"/>
        </a:xfrm>
        <a:prstGeom prst="circularArrow">
          <a:avLst>
            <a:gd name="adj1" fmla="val 5194"/>
            <a:gd name="adj2" fmla="val 335452"/>
            <a:gd name="adj3" fmla="val 16867625"/>
            <a:gd name="adj4" fmla="val 15196922"/>
            <a:gd name="adj5" fmla="val 605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50827-7B8E-4644-AF87-060684672767}">
      <dsp:nvSpPr>
        <dsp:cNvPr id="0" name=""/>
        <dsp:cNvSpPr/>
      </dsp:nvSpPr>
      <dsp:spPr>
        <a:xfrm>
          <a:off x="0" y="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F2428A-A6DE-DA48-87DC-1AE894590398}">
      <dsp:nvSpPr>
        <dsp:cNvPr id="0" name=""/>
        <dsp:cNvSpPr/>
      </dsp:nvSpPr>
      <dsp:spPr>
        <a:xfrm>
          <a:off x="0" y="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Několik generací společně žijících</a:t>
          </a:r>
          <a:endParaRPr lang="en-US" sz="3200" kern="1200"/>
        </a:p>
      </dsp:txBody>
      <dsp:txXfrm>
        <a:off x="0" y="0"/>
        <a:ext cx="6900512" cy="692017"/>
      </dsp:txXfrm>
    </dsp:sp>
    <dsp:sp modelId="{1A7516B9-E85D-4C4E-8236-A14C612B046A}">
      <dsp:nvSpPr>
        <dsp:cNvPr id="0" name=""/>
        <dsp:cNvSpPr/>
      </dsp:nvSpPr>
      <dsp:spPr>
        <a:xfrm>
          <a:off x="0" y="692017"/>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FB7EF1-0E3E-A647-BBF6-C9E7A31BEE9A}">
      <dsp:nvSpPr>
        <dsp:cNvPr id="0" name=""/>
        <dsp:cNvSpPr/>
      </dsp:nvSpPr>
      <dsp:spPr>
        <a:xfrm>
          <a:off x="0" y="692017"/>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Historicky:</a:t>
          </a:r>
          <a:endParaRPr lang="en-US" sz="3200" kern="1200"/>
        </a:p>
      </dsp:txBody>
      <dsp:txXfrm>
        <a:off x="0" y="692017"/>
        <a:ext cx="6900512" cy="692017"/>
      </dsp:txXfrm>
    </dsp:sp>
    <dsp:sp modelId="{0FADAA69-18B6-524C-8903-A9D2E2BF4C10}">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D7EDC6-D5F5-7B4C-BEFE-3E501E2BC437}">
      <dsp:nvSpPr>
        <dsp:cNvPr id="0" name=""/>
        <dsp:cNvSpPr/>
      </dsp:nvSpPr>
      <dsp:spPr>
        <a:xfrm>
          <a:off x="0" y="138403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Výměnek</a:t>
          </a:r>
          <a:endParaRPr lang="en-US" sz="3200" kern="1200"/>
        </a:p>
      </dsp:txBody>
      <dsp:txXfrm>
        <a:off x="0" y="1384035"/>
        <a:ext cx="6900512" cy="692017"/>
      </dsp:txXfrm>
    </dsp:sp>
    <dsp:sp modelId="{29FB9100-B6F9-9248-984B-6D31BAD6FF6B}">
      <dsp:nvSpPr>
        <dsp:cNvPr id="0" name=""/>
        <dsp:cNvSpPr/>
      </dsp:nvSpPr>
      <dsp:spPr>
        <a:xfrm>
          <a:off x="0" y="2076052"/>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FB59CF-57E2-5246-AE46-F99A077D81C8}">
      <dsp:nvSpPr>
        <dsp:cNvPr id="0" name=""/>
        <dsp:cNvSpPr/>
      </dsp:nvSpPr>
      <dsp:spPr>
        <a:xfrm>
          <a:off x="0" y="2076052"/>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Délka dožití cca. 65 let</a:t>
          </a:r>
          <a:endParaRPr lang="en-US" sz="3200" kern="1200"/>
        </a:p>
      </dsp:txBody>
      <dsp:txXfrm>
        <a:off x="0" y="2076052"/>
        <a:ext cx="6900512" cy="692017"/>
      </dsp:txXfrm>
    </dsp:sp>
    <dsp:sp modelId="{59A15449-AF76-4844-AC59-527EB9AC57C0}">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519B3D-BF70-D442-A5C8-5E247D8B68BF}">
      <dsp:nvSpPr>
        <dsp:cNvPr id="0" name=""/>
        <dsp:cNvSpPr/>
      </dsp:nvSpPr>
      <dsp:spPr>
        <a:xfrm>
          <a:off x="0" y="276807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Současnost:</a:t>
          </a:r>
          <a:endParaRPr lang="en-US" sz="3200" kern="1200"/>
        </a:p>
      </dsp:txBody>
      <dsp:txXfrm>
        <a:off x="0" y="2768070"/>
        <a:ext cx="6900512" cy="692017"/>
      </dsp:txXfrm>
    </dsp:sp>
    <dsp:sp modelId="{EEEEBE72-078C-6746-B80F-DB52F17F416B}">
      <dsp:nvSpPr>
        <dsp:cNvPr id="0" name=""/>
        <dsp:cNvSpPr/>
      </dsp:nvSpPr>
      <dsp:spPr>
        <a:xfrm>
          <a:off x="0" y="3460088"/>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448511-CE31-584C-B310-E2DAC14E1095}">
      <dsp:nvSpPr>
        <dsp:cNvPr id="0" name=""/>
        <dsp:cNvSpPr/>
      </dsp:nvSpPr>
      <dsp:spPr>
        <a:xfrm>
          <a:off x="0" y="3460088"/>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Výměnky nejsou</a:t>
          </a:r>
          <a:endParaRPr lang="en-US" sz="3200" kern="1200"/>
        </a:p>
      </dsp:txBody>
      <dsp:txXfrm>
        <a:off x="0" y="3460088"/>
        <a:ext cx="6900512" cy="692017"/>
      </dsp:txXfrm>
    </dsp:sp>
    <dsp:sp modelId="{1F277C97-8B96-7E4D-92AE-26D5DA455240}">
      <dsp:nvSpPr>
        <dsp:cNvPr id="0" name=""/>
        <dsp:cNvSpPr/>
      </dsp:nvSpPr>
      <dsp:spPr>
        <a:xfrm>
          <a:off x="0" y="415210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BE4753-0CA2-3A48-A211-A3FA61301077}">
      <dsp:nvSpPr>
        <dsp:cNvPr id="0" name=""/>
        <dsp:cNvSpPr/>
      </dsp:nvSpPr>
      <dsp:spPr>
        <a:xfrm>
          <a:off x="0" y="415210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Bytová krize</a:t>
          </a:r>
          <a:endParaRPr lang="en-US" sz="3200" kern="1200"/>
        </a:p>
      </dsp:txBody>
      <dsp:txXfrm>
        <a:off x="0" y="4152105"/>
        <a:ext cx="6900512" cy="692017"/>
      </dsp:txXfrm>
    </dsp:sp>
    <dsp:sp modelId="{E8855ADE-E76E-484E-BAEE-67913BB58541}">
      <dsp:nvSpPr>
        <dsp:cNvPr id="0" name=""/>
        <dsp:cNvSpPr/>
      </dsp:nvSpPr>
      <dsp:spPr>
        <a:xfrm>
          <a:off x="0" y="484412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6DC92E-B2A0-E24E-B166-8DBD449E3BF5}">
      <dsp:nvSpPr>
        <dsp:cNvPr id="0" name=""/>
        <dsp:cNvSpPr/>
      </dsp:nvSpPr>
      <dsp:spPr>
        <a:xfrm>
          <a:off x="0" y="4844123"/>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Délka dožití cca 80 let</a:t>
          </a:r>
          <a:endParaRPr lang="en-US" sz="3200" kern="1200"/>
        </a:p>
      </dsp:txBody>
      <dsp:txXfrm>
        <a:off x="0" y="4844123"/>
        <a:ext cx="6900512" cy="6920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2446 12791 8097,'-7'8'297,"-1"-1"1,-5-9-1,2-1 1,3-4 0,0-1-274,0-3 1,5-2 0,-2-1-1,5 1 1,3 2 0,4 3 0,1 2-1,3 2 1,2 1 0,3 0 0,1-2-1,3 2 1,-1 1 0,1 2-26,4 0 0,4 0 1,0 2-1,1 1 1,0 4-1,1-1 1,4 2-1,4-2 1,4 2-1,3 0 1,1 4-1,3-1 0,3 0 1,4-1-1,3 1 1,3 0 46,-1-1 0,3 2 0,0-4 0,3 2 0,5-1 0,3 1 0,-2 0 1,-2-2-1,-4 0 0,3-2 0,4 2 0,3-2-34,-2 1 1,0-2-1,0-4 1,3 2-1,-1 2 1,-2-2-1,-5-1 1,1-2-1,-1 0 1,2 0-1,-2 0 1,-1 0 13,-2 0 1,-6 0-1,1 0 1,-1 0-1,0 0 1,1 0-1,-3 0 1,-3 0-1,-3 0 1,1 0 0,1 0-1,-1 0-1,-1 0 1,-7 0 0,2 0-1,-1 0 1,-1 0 0,2 0-1,0 0 1,0 0 0,1 0 0,2 0-1,2 0 1,-2 0-3,-3 0 0,2-5 1,-2 0-1,0 2 0,1 0 1,2 0-1,1-2 1,-3 2-1,-1 0 0,2-1 1,1 0-1,2 0-36,-2 3 0,-2-4 0,-4-1 1,3-1-1,3 1 0,0 1 0,-3 0 1,-1 0-1,-1 1 0,4-1 1,-1 0-1,2 2 67,0 1 0,-3-3 0,5 1 0,1-1 1,2 0-1,2 0 0,-2 2 0,-2 0 0,-1 0 1,1-2-1,1 2 0,-1 1-72,-1 2 1,-5 0 0,3 0-1,0 0 1,-1 0 0,-1 0 0,-2 0-1,-3 0 1,1 0 0,1 0-1,2 2 1,-1 1 30,-2 2 0,-1 0 0,3-5 0,1 0 0,-2 1 0,-1 2 0,-2 2 0,0-2 0,2 1 0,1-1 0,2 1 0,-2 1 10,-1 2 0,3-6 0,0 6 0,0-3 0,2 1 1,1 0-1,2 0 0,-1 0 0,3-1 0,2 1 0,4 0 1,1-2-27,-1-1 0,0-2 0,0 0 1,4 0-1,2 0 0,4 0 0,-4 0 1,0 0-1,-2 0 0,6 0 0,2-2 1,4-1 1,-2-2 1,3-1 0,1 3 0,1-4 0,-40 4 0,1 0 0,0-1 0,0 1 0,39 0-1,0 0 1,-2 0 0,-37 0 0,-1 1 0,1 0 0,0 1 0,1 0 0,-1 0-79,37 1 0,-2 0 1,-3 0-1,4 0 1,1 0-1,-1 0 1,-5 0-1,-2 2 1,0 1-1,4 2 1,0 0-1,-1-1 97,-3 1 0,-2 2 0,0-4 0,1 3 0,1 1 0,2-1 0,-1-1 0,-1 0 0,0-1 0,2 1 0,0 0 0,0 0-33,0-2 0,0-1 0,0-2 0,0 0 0,0 0 0,0 0 0,0 0 0,-2 0 0,0-2 1,1-1-1,2-2 0,-1 0 29,-3-1 1,1 4 0,-3-4 0,4 1 0,-1 0 0,-1 0 0,-4 1-1,1-1 1,-2 0 0,1 0 0,1-1 0,1-1-4,-2 1 0,-1 0 1,-6 2-1,1 0 0,2-1 1,0 0-1,-4 0 0,-2 2 1,-1 0-1,2 0 0,1-4 1,1 1-16,-1 0 1,-4-4-1,0 4 1,1-1 0,1-1-1,-3 2 1,-2-1 0,-2 3-1,1-1 1,3-2 0,0 1-1,1 0 8,0 2 1,-2 1-1,3 0 1,-1-2-1,0 0 1,0 1-1,-2-1 1,0 2-1,0 1 1,3 2-1,2 0 1,0 0 12,-3 0 1,3 0 0,-3 0 0,3 0 0,0 0 0,-2 0 0,-3 0 0,0 2 0,1 1 0,2 2-1,2-1 1,0 1-36,-3 0 1,2 0 0,-2-4 0,5 3 0,3 0 0,1 0 0,-1-3 0,-2-1-1,-2 0 1,2 0 0,2 0 0,0 0 50,-5 0 1,1 2 0,-4 1 0,3 2 0,2-2 0,-1-1 0,1-2 0,-1 1 0,1 2 0,-1 2 0,1-2 0,-2-1-66,-3-2 1,1 5 0,-4 0 0,1-1 0,3 1 0,0 0 0,1 0 0,-4 0 0,0 1 0,0 0 0,2 1 0,0-2 61,-1 1 1,-4-3-1,4 5 1,0 0-1,1-2 1,1 1-1,-2-2 1,-1-1 0,1 1-1,4 0 1,0 0-1,-1 0-3,-3-2 1,-4 3 0,4 1-1,-1-1 1,0 2 0,2-2-1,-1 2 1,0-1 0,-1 1 0,0-2-1,2 2 1,-1-1-65,1-1 1,0 0 0,4-2-1,3 0 1,0 0 0,3-3-1,-3 1 1,1 1 0,0 2-1,3-2 1,1-1 0,3-2 62,-3 0 1,1 0-1,-4 0 1,5 0-1,2 0 1,0 0 0,-4 0-1,1 0 1,-2 0-1,3 0 1,0 0 0,3 0-36,-1 0 0,-5 0 0,3 0 0,3-2 0,4-1 0,3-4 0,-2-1 0,-2-3 0,-1 0 0,3 0 0,4 1 0,-39 5 0,1 1 15,38-4 1,0-5-1,0 5 1,1-2 0,-39 5-1,1 1 1,-1-1 0,1 0-1,-1 0 1,-1 0-1,39-4 1,-1-1 0,-37 5-1,0 1 1,0-1 0,1 0-1,-1 0 1,1 1 15,-1 0 0,-1 0 1,37-8-1,3 6 1,0-2-1,-2-2 0,2 1 1,-1-1-1,-1 1 1,-3-1-1,0 0 0,0-1 1,2-2 9,-2-1 0,-1 1 1,-2 2-1,1 1 1,1-1-1,-2-2 0,-5-1 1,-3 1-1,-2 2 1,-1 2-1,-4-1 0,-2 0 42,-3 1 1,-10 4 0,1-3 0,-3 2 0,-3 1 0,-5 0 0,-7 0 0,-5 2-1,-4 0 1,-2 0-114,0-2 1,-4-2-1,0 4 39,1-2 0,2 7 0,1 6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3510 8518 8500,'-29'0'-129,"1"-5"1,-1 0-1,0 0 1,2 1-1,3-1 1,5 0-1,1 0 1,1 0-1,-3 2 1,3 2-1,1 1-174,1 0 1,1 0 368,0 0 0,-1 0 0,1-2 0,-1-1 1,1-2-1,0 2 0,-1 0 0,1-1 1,0 0-1,-1 0 0,2 1 0,2 0 0,2-2 173,-3 2 0,4 1 1,2 2-1,4 2 0,9 1 1,4 2-1,5-2-175,3-1 1,4-2-1,5 1 1,3 3-1,2 0 1,6 0 0,2-3-1,4-1 1,1 0-1,4 0 1,1 0-1,5 0 36,5 0 1,3 0 0,4 0 0,0 0 0,2 0 0,5 0-1,3 0 1,1 0 0,-6 0 0,-1 0 0,-3 0 0,1 0-109,1 0 0,-4 0 1,-2 0-1,-1 0 1,-3 0-1,0 0 1,-1 0-1,3 0 1,-3 0-1,0 0 1,-4 0-1,0-1 37,1-4 1,-3 3 0,9-3 0,-4 4 0,-3-1-1,0-1 1,-2-2 0,1 2 0,-6 1 0,-1 2-1,-2 0 1,4 0-21,1 0 0,-3 0 0,3 0 1,0-1-1,1-2 0,2-2 0,0 2 1,1 0-1,-4-1 0,-2-2 1,-1 0-1,0-1-3,0 4 1,6-3 0,-2 1 0,0 0 0,1 0 0,1 0-1,2 2 1,2 2 0,-2 1 0,-3 0 0,-4 0 0,-1 0 21,0 0 0,5 0 1,-7 0-1,-3 0 1,-4 0-1,-2 0 1,-2 0-1,0-2 1,-3-1-1,-2-2 1,-3 2-1,-1 1 23,-2 2 1,-2 0 0,2 0 0,-3 0-1,-2 0 1,0 0 0,-1 0 0,-2 0 0,-2 0 605,1 0 0,-2-1-1043,-4-4 0,-1 8 0,-5-1 0,4 2 0,-1 4 386,1 0 0,4 2 0,-3 4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14185 2863 6399,'-8'-6'-60,"2"3"1,6-7 0,1-1 0,4 0-37,5 1 138,-4-3 1,5 10 0,-4-5 0,-1 0 0,2 2 0,-3-1 0,-3 4 1066,-9 2-1045,2 1 1,-6 1 0,6 4 0,4 3 0,4 0 0,7-3 0,2-4 731,3-1-792,-1 7 0,1-6 1,-1 4-1,2-3 1,1-1-1,4 2 1,2 2-1,2 0 1,2 0-1,2 1 1,0 1-1,1-1 1,2-3-1,3-1 0,1-1 1,0 3-1,1 0 1,3 0-1,0-3 1,0-1-1,-2 0 1,1 0-1,-1-1 58,1-4 1,-1 3 0,3-3-1,-2 4 1,-4-1 0,-1-1-1,1-2 1,0 2 0,0 1 0,-3 2-1,-2 0 1,-1 0-96,0 0 0,5 2 0,-1 1 0,1 2 0,-1-2 0,1 0 0,-1 1 0,1 0 0,-1 0 0,1-1 1,0 0-1,1 2 27,2-2 0,-1-1 0,4-2 0,-3 0 0,0 0 0,-2 0 0,2 0 0,0 0 0,1 0 0,0 0 0,1 0 0,-1-2 25,-1-3 0,8 4 1,-6-4-1,1 2 1,0-1-1,-1 0 0,-1 0 1,2 3-1,0 1 1,0 0-1,-2 0 0,1-2-21,-2-3 1,4 4-1,-3-4 1,4 3 0,0 2-1,-2 0 1,-2 0 0,2-1-1,1-2 1,3-2-1,-1 2 1,0-1 22,0 0 1,0 2 0,0-4 0,2 1 0,2 0-1,0 0 1,1 1 0,2-1 0,1 2 0,0 1-1,-3 2 1,-1 0 1,1 0 1,1 0 0,4 0 0,-5 0 0,-2 0 0,2 0-1,5 0 1,1 0 0,-1 2 0,-3 1 0,-3 2 0,1-1-29,-1 3 1,4-6-1,0 6 1,0-3 0,-1 1-1,-1-2 1,4-1-1,1-2 1,1 0 0,-4 0-1,-1 0 1,-3 0 7,3 0 1,0 0 0,2 0 0,-2 0 0,-2 0 0,0 0 0,0 0 0,0 0 0,1 0 0,1 0 0,-1 0 0,-2 0 11,-2 0 1,1 0-1,0 0 1,-3-2-1,1-1 1,-3-2-1,4 1 1,1-1-1,1 0 1,-3 0-1,0 1 1,-3-1 18,-3 2 0,7-4 1,-5 1-1,-1-1 0,-1 1 1,-3 3-1,2 0 0,-2-1 1,0 0-1,-3 0 0,-1 3 1,-3 1-29,1 0 1,-2 0 0,-1 0-1,-4 0 1,1 0 0,-3 0 0,1 0-1,-2 0 1,0 0 0,1 0 0,-3 0-17,-1 0 0,-1 0 1,-1 1-1,0 3 1,1 0-1,-1 0 0,1-3 57,-1-1 1,-4 5-1,-1 0 1,1 0 0,-1-1 121,1 1 0,-5 5 0,3-4 221,-2 2-242,-1-5 1,-5 2-135,0-10 0,0 2 0,0-6 0,1-1 0,3 0 1,0 1-1,0-2 0,-1-1 0,0 1 9,2 2 1,1-1-1,-3-4 1,4-2 0,-1-2-1,2-1 1,-1 0-1,1-1 1,-2 0 0,0-1-1,-1-1 1,0 1-14,0 0 1,4-5 0,-4 4 0,-2 0 0,1 1-1,-1 2 1,2-2 0,-2 0 0,-2 0 0,-1 4 0,0-1-1,0 1-36,0-3 0,0 1 1,0 5-1,-1-1 1,-4 3-1,-5 2 0,-2 5-87,-3 4 0,6 7 0,-1 2 1,0 2-1,1 1 0,-1 3 1,-1 4-1,-2 1 0,0 0 0,2 2 1,2 0-1,-2 1 105,-2 0 0,-2 2 1,3 5-1,0 0 0,3 0 1,-2 0-1,-1-1 1,1 1-1,3 0 0,0 1 1,2 2-1,-1 2-2,4-2 1,-3-3-1,1-4 1,2-2 0,1-3-1,2-2 1,0-1-1,2 1 1,3 1 0,4-3-141,4-5 1,1-4 0,1-7-1,-1 0 1,1 0 0,-1 0-1,0 0 150,1 0 0,-1 6 0,0 2 0</inkml:trace>
  <inkml:trace contextRef="#ctx0" brushRef="#br0">23393 4662 7813,'0'-15'-160,"-2"6"1,-3 1-1,-3 0 179,0 0 1,0 5 0,5-1 0,-2 8 0,4 4 0,4 0 0,7-4-1,2 0 1,3-1 525,-1 2-523,1-1 1,4-4-1,2 0 1,1 0-1,5 0 1,3 0-1,6 0 1,0-1 0,6-2-1,4-2 1,5 0-1,2 0 1,-2 0-1,1 2 1,-1 0-1,3 0 1,2-2 0,2 2-1,-3 1 1,0 2-1,-2 0 1,3 0-1,3 0-8,3 0 0,0 0 0,-4 0 1,-1 0-1,3 0 0,0 0 1,3 0-1,-1 0 0,2 0 0,2 0 1,1 0-1,0 0-30,2 0 1,-6 0 0,1 0 0,-1 0 0,1 0-1,1 0 1,2 0 0,-1 0 0,-4 2 0,-1 1 0,1 2-1,4 0 15,-1 1 1,-1-4 0,-4 4-1,2-1 1,5 0 0,3-2 0,1-2-1,-3-1 1,0 0 0,0 2 0,3 1-1,1 2 27,-1-2 1,1-1 0,0-2 0,0 0 0,2 0-1,1 0 1,2 0 0,-2 0 0,-3 0 0,-4 0-1,1 0 1,2 0-29,-1 0 1,0 0-1,-9 0 1,1 0 0,1 0-1,-3 0 1,-2 0-1,-7 1 1,-5 3 0,-2 0-1,-1 0 1,-2-3-68,-2-1 0,-4 2 0,-6 1 0,-1 3 0,1 1 0,-2 1 69,-3 0 0,4-5 0,-6 3 0</inkml:trace>
  <inkml:trace contextRef="#ctx0" brushRef="#br0">13797 5770 8229,'-13'-28'59,"3"5"0,-1-3 1,6 10-1,2 8 1,2 13-1,1 9 0,0 7 1,0 1-1,0 5 1,1 4-1,2 2 1,2-1-132,-2-1 1,4-2 0,-1-1 0,1 1 0,-1-2 0,-1-1 0,1-2 0,2 0-1,2 0 1,-1 0 0,1 0 0,0-2-59,-1-3 178,1-3 1,4 0-1,0 0 1,1 0-1,-1-5 1,-1-1-1,-2-4 1,-1 2-1,1-1 1,2 1-1,1 0 1,1 1-1,-3 1 1,0-2 0,-3-2 402,2-2-420,-4-3 0,1-1 0,-3 0 1,3 2-1,1 1 0,1 2 0,1 0 1,2-1-1,1 1-39,0-2 0,1 4 1,-1-2-1,1-2 0,1-2 1,1 1-1,2 1 0,1 2 1,-1 0-1,2 0 0,1-1 1,2 1 33,-2 2 0,4-4 0,-5 5 1,1 0-1,4-2 0,1 2 1,2 0-1,-1 3 0,1 2 1,1 0-1,2-2 0,2-1-17,-2 1 0,3 2 0,0 1 1,2 0-1,3-1 0,0-2 1,0-1-1,-2 1 0,2 2 0,2 0 1,1-2-1,0-3 26,0-2 1,0 1 0,2-4 0,2 3 0,2 1 0,1-1-1,-1-1 1,-1 0 0,2 0 0,1-1 0,0 1 0,-1 0-6,-1-2 0,-2 3 1,5 1-1,3-1 0,-1 1 1,2-3-1,0 1 1,3 0-1,0-2 0,-1 0 1,-4 1-1,-3 0-36,-1 0 0,3-3 0,-2 1 0,1 1 0,4 2 0,0-2 0,3-1 1,2-4-1,2-1 0,-1-4 0,2 1 0,0-2 21,0 0 0,0 3 0,-2-4 0,2-1 0,-2 2 0,-4 2 0,-4 1 1,-3 0-1,-1 0 0,-2 1 0,-2-1 0,-4 2-12,-7 1 0,-5 2 0,1 0 0,-1 0 0,-1 0 0,-7 0 0,-4 0 0,-4 0 0,1 0 0,-1 0 117,0 0 1,-4 0-1,-4 0-50,-4 0 0,-4-2 0,-9-1 1,3-3-1,0-1 0,2-1 1,-2 2-1,1-2-7,1 0 0,-4 3 0,6-4 1,-1-3-1,0 0 0,0-3 0,2 1 1,1-1-1,2-1 0,0-1 0,0-4 1,0-1-3,0-4 1,0-1 0,0-3 0,2-4-1,1-4 1,4-4 0,-1-1 0,2 0 0,-2-2-1,1-1 1,-2-2-62,1 1 0,2 2 0,6 2 0</inkml:trace>
  <inkml:trace contextRef="#ctx0" brushRef="#br0">13394 11798 7729,'6'-16'0,"4"-1"25,3-2 1,1 1-1,0 7 1,2 1-1,4 1 1,4-1 0,3 2-1,2 0 1,-1 2-1,3-2 1,2 1-1,6 1 26,2 3 1,-2-4-1,-1 2 1,2 2 0,1 2-1,4 1 1,2 0-1,1 1 1,-2 4 0,-1 3-1,-1 2 1,4-1 0,4 2-1,0 2 1,1 2-1,1-1-51,2 0 1,8 1-1,3-1 1,4 1 0,1-1-1,1-1 1,4-2-1,-37-6 1,1 0 0,2-1-1,-1 1 1,2 0-1,0 0 1,1-1 0,1 0-1,2-1 1,0 0-1,1-1 1,1-1-1,2 2 1,0 1-1,-1-2 1,0 0-1,-1 0 1,0 0-1,-1-1 1,1-1 0,-1 0-1,1 0 1,1 1-1,0 0 1,1 0-1,0 1 1,1 0-1,0 1 1,-2-1-1,0 1 1,-1-1 0,-1 0-1,-1 1 1,0-1 19,0 0 1,1-1 0,2 3 0,1-1 0,-2-1 0,0 1 0,-2-2 0,-1 1 0,-2-1 0,-1 1 0,-1 0 0,1-1 0,-1 2 0,1-1 0,0 0 0,0-1 0,0 1 0,-1-1 0,35 3 0,-8 0 0,-7 1-60,-4 2 0,2-4 0,-4 5 1,-6 0-1,-6-2 0,-7 2 0,-4 0 1,-4 2-1,-2-1 0,-4 1 0,-5 0 1,-3-1-385,-2 1 1,-1-1-1,-2 6 1,-3-1 422,-2 0 0,6 7 0,-4 2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1669 5007 8128,'-23'-43'131,"4"1"0,5 6 0,4 7 0,5 8 1114,4 5-1284,1 8 1,1 2-1,4 6 1,5 1-1,1 4 1,0 3 0,-3 2-1,0-1 1,-2 4-1,2 3 1,-1 5 0,-1 1-1,-1 4 1,0 3-1,1 4 1,1 7 0,-1 5-1,-1 4 1,0 4-1,-1 6 1,0 8-1,-1 9 1,-2-35 0,1 2-1,0 3 1,1 1 258,-1 3 1,-1 1-235,0 1 1,0 0 0,-1 1 0,0 1 0,-1 0 0,2 0 0,-1 1 0,1-1 0,0-1 0,1-2 0,1-2 0,1 0 0,-1-4 0,0 1 0,0-1 0,1-1-1,-2 1 1,0 0 0,1 0 0,-1-1 0,1 0 0,-1-1 0,0-2 0,1-1 0,2 39 0,1-3 0,0 1 0,2-2 0,-1-4 0,1-8 0,0-3 0,3-3-1,0-1 1,0-2 0,-1-4-400,1-5 429,-5 1 1,7-14 0,-3 5 0,3-4-1,1-4 1,0-5 0,1-3 0,-1-3-1,1-2 1,1-4 0,3 0 0,3-4-1,2-2 1,0-1 0,2 0 0,1-1-1,2 0 1,1-3 0,2-1 0,3 0 0,2 0-1,1 0 1,1 0 35,-1 0 0,-4-5 0,5 1 0,5-1 1,2 0-1,0 0 0,-1 0 0,0 1 0,3-1 1,5 0-1,3 0 0,1-1-46,1-2 1,-4 5 0,2-4 0,3 2 0,0 1 0,2-1 0,0 0 0,3 0-1,1 0 1,4 1 0,0-1 0,-2 2-2,-5 1 1,4 2 0,2 0 0,6 0 0,3 0 0,-2 0 0,-2 0-1,-1 0 1,2 0 0,1 0 0,2 0 0,-2 0-3,-2 0 0,6 0 1,2 0-1,-39 0 1,1 0-1,-1 0 1,1 0-1,-2 1 0,1 0 1,-1 0-1,-1 1 1,2 0-1,-1 1 1,2-2-1,1 1 1,0-1-1,1-1 0,1 0 1,-1 0-1,1 1 1,-1 0 15,2 1 1,-1 1-1,-1-2 1,0-1 0,2 3-1,2-1 1,-1 0-1,0-1 1,-1 1 0,0 0-1,-1 0 1,1 0 0,-2 1-1,1-1 1,0 1-1,0-1 1,2 0 0,0 1-1,2-1 1,-1 1 0,2-1-1,-1 0 1,0 1-1,-1-1-13,1 0 0,-1-1 1,1 0-1,-1 0 1,2-1-1,1 0 0,0 0 1,0 0-1,0 1 1,1 0-1,-1 0 0,0 1 1,-1 0-1,0 1 1,0-2-1,-1 1 1,1-1-1,0-1 0,1 0 1,0 0-1,1 0 1,0 0-1,0 0 0,-1 0 13,2 0 1,-1 0 0,-1 0 0,-1-1 0,3-1 0,0 1 0,0-2 0,0 1 0,-1-1 0,1 1 0,-2 0 0,0-1-1,-1 0 1,1 0 0,0 0 0,0-1 0,1 1 0,0 0 0,0 0 0,1 1 0,0 0 0,1-1 0,-1 1 0,0 0-21,-1 0 1,0 0 0,-2 1 0,0-1 0,0 1 0,0-1-1,1 0 1,-1-1 0,0 2 0,0-1 0,-1 0 0,-1 1-1,1-1 1,-1 1 0,1-2 0,-1 1 0,2-1 0,1 1-1,0 0 1,0-1 0,0 0 0,0 0 0,-2 0 0,0-1-19,-1 1 0,0 0 1,-4 0-1,1 0 1,2 1-1,1 0 1,1-1-1,-1 0 1,2 0-1,-1 0 1,-1-1-1,0 0 1,-1 0-1,0 0 1,-1-1-1,0 0 1,2 0-1,-1 0 0,1 1 1,0-1-1,-1 0 1,0 0-1,-2 1 1,1-1 49,-1 0 0,0 0 0,-2 1 0,0 0 0,2-1 1,-1-1-1,-1 2 0,-1 0 0,-2 0 0,-1 0 0,37-2 1,-2-1-1,0 2 0,4 1 0,-1-1 0,0 0 0,-4 0-17,-6 0 1,1 1 0,-6 4 0,-3 0-1,-2 0 1,-5 0 0,-5 0 0,-5 0 0,-3 0-1,-5 0 1,-3 0 0,-5 0-3,0 0 0,-6 0 0,0 0 0,-2 1 0,0 2 0,-1 2 0,-2-2-50,-2-1 1,-8-4-1,-4-2 1,-5-6 0,-2-3-1,0-1 34,0-1 1,-4-1-1,4-3 1,0-3-1,0-2 1,1 0 0,-1-2-1,0-1 1,0-3-1,2-4 1,1-4-1,2-4 40,0-1 0,0-2 0,-1-3 1,-2-4-1,-2-4 0,2 0 1,1 1-1,2 3 0,-2-4 1,-1-2-1,-2-1 0,2 3-10,2 0 1,-1 2 0,-1-2 0,-2 0-1,2-3 1,1-1 0,1 0 0,-2-1 0,-2-3-1,2 0 1,-1 0 0,1 3 85,-2 2 1,-4 6 0,2 1 0,1 1 0,-2 3-1,2 4 1,-2 4 0,0 4 0,-2 1 0,0 1-1,1 0 1,-1 4-130,2 4 0,-5-1 0,4 3 1,-4-1-1,-1 1 0,-1 3 1,1 2-1,-1 0 0,1 1 1,0 2-1,-1 2 0,1-1-95,0 1 1,-6 1 0,1 2-1,2 1 1,1 1 0,0-1-1,-2 2 1,-1 0 0,0 2-1,0-2 1,-2 1 0,0 1 71,0 3 1,-4-4 0,2 1-1,-1 0 1,0-2 0,0 1 0,0-1-1,0 2 1,-1-2 0,-2 0 0,-2-3-1,0-2 23,0-2 0,-1 6 1,-4-1-1,-2-1 0,-3-2 1,1-1-1,-2-1 0,-2 1 1,-2 0-1,-3 1 0,-1 2 1,0 1-48,-1-1 0,-1-2 0,-6-1 1,0-1-1,-3 1 0,-2 0 1,-1-1-1,-2 1 0,-3-1 1,-3 1-1,-2 0 0,1-1 47,1 1 0,0-1 0,-5-1 1,-4-1-1,38 7 0,1 1 1,0 0-1,0 0 0,-39-7 1,1 2-1,38 6 0,-1 1 1,-2 1-1,-1 0 0,0 0 1,0 0-1,1 2 0,0-1 11,1-1 1,1 1 0,0 0 0,-1 2 0,-3-2-1,-1 0 1,-1 0 0,-1 0 0,1 1 0,0-1-1,1 1 1,1 0 0,0 0 0,0 1 0,1 1-1,-1 0 1,-2-1 0,0 1 0,-1-1 0,0 1-1,-2 0 1,1 1 0,0 0 0,2 0-11,-1 1 1,1 0 0,-1 0-1,-1 0 1,0 0 0,0 0-1,-1 0 1,0 0 0,-2 0-1,1 0 1,2 0 0,-1 0-1,0 0 1,-1 0 0,0 0-1,0 0 1,-2 0 0,-1 0-1,0 0 1,1 0 0,-1 0-1,1 0 1,0 0 0,0 0 18,0 0 1,-1 0 0,2 2 0,0 1 0,-3 0 0,0 0 0,0 1 0,0 0 0,0 1 0,-1 0 0,2 0 0,0 0 0,-1-1 0,1 1 0,0 0 0,-1 0 0,-1 0-1,0-1 1,0 1 0,1 0 0,-2 0 0,2 1 0,0 0 0,1-1-1,0 0 0,1 0 0,-1 1 0,1 1 0,0-3 0,0 0 0,-1 1 0,0-1 0,-1 0 0,1 0 0,1 0 0,0 0 0,2 0 0,0 0 0,1 1 0,-1 0 0,0 0 0,0-1 0,-1 1 0,0-2 1,-1 1-1,1 0 0,0 0 0,0 0-19,0 2 0,1 0 0,1-3 0,0 0 0,-1 0 0,-1 0 1,0 0-1,0-1 0,0 1 0,-1 1 0,1-1 0,0 0 1,1 1-1,0 0 0,0-1 0,1 0 0,0 1 0,-1 0 0,1 0 1,0-1-1,-1 1 0,1 0 0,0-1 0,-1 0 8,1 0 0,-1 1 1,1 1-1,0 1 1,-1-2-1,-1 0 1,1 1-1,0-1 1,1 0-1,-1 0 1,3 0-1,1 0 1,-1 0-1,1 0 1,-1 1-1,0 0 1,-1 0-1,-1 0 1,1-1-1,-1 1 1,2 1-1,0-1 1,2 1-1,-1 0 10,1-2 1,0 1-1,0 2 1,-1-1 0,-2-1-1,-1-1 1,2 2 0,0 0-1,1-1 1,0 1 0,3-2-1,0 0 1,0 0 0,1 0-1,2-1 1,-1 0 0,1 1-1,-1-1 1,1-1-1,-1 0 1,0 1 0,-1-1-1,1 1 1,1 1-126,-34 4 0,2-5 1,5 2-1,-3-2 0,-3 0 1,0 3-1,4 2 123,0 4 0,-1 0 0,-1 3 0</inkml:trace>
  <inkml:trace contextRef="#ctx0" brushRef="#br0">10689 7266 7609,'-1'-10'-58,"-4"1"0,2 4 1,-5-5 396,1-1 1,2 3-1,7 0 1,1 0 0,4 2-1,1 0 1,3 2-1,2 3-192,1 1 1,0-5-1,2 0 1,2 2-1,3 1 1,1 2 0,4 0-1,1-1 1,2-2-1,-1-2 1,1 2 0,0 1-1,1 2 1,2-2-1,2-1 1,-2-2-1050,-2 2 1,-1 0-1,-2 0 1,-1-2 901,-2 2 0,0-5 0,4 0 0</inkml:trace>
  <inkml:trace contextRef="#ctx0" brushRef="#br0">12329 6863 7807,'-8'-14'174,"4"-1"1,-3 1 0,2 0 0,2-1 0,2 1 0,1-1 25,0 1 0,-5 0 1,0-1-1,2 1 1,1 0-1,1 1 1,-3 2-1,-2 3 1,-2 3-213,-3 6 1,3 7 0,0 10-1,1 1 1,4 0 0,0 2 0,0 1-1,-2 2 1,2 0 0,1 0-1,2 0 1,2-1-64,3-2 1,-4 4-1,6-2 1,-1-1-1,2-1 1,2-2-1,-1 0 1,2 0-1,2 0 1,2-1-1,-1-4 1,-1-2 121,-4-1 0,2 2 0,-4-1 0,-1 0 0,-1-4 1,-7 0-1,-6-2 0,-4 0 0,-3-2 83,1-3 1,-5-1 0,0 0 0,1 0 0,0 0 0,1 0-1,-2 0 1,1-1 0,2-4 0,2-3-264,-1 0 1,2-5 0,6 5-1,7-2 1,7 2 0,6 0 0,2 2 67,-1 0 0,0-6 1,1 4-1,1-1 0,1-1 1,4-1-1,2-2 0,1-1 1,0-1-1,-1-1 0,3-1 1,1-4 125,2-1 0,0 3 1,0-4-1,-1 1 0,1 1 1,-2-1-1,-1 1 1,-4 0-1,-1 5 0,-5 3 1,-3 5 53,-4 2 1,-5 3 0,0 7-1,-2 6 1,-2 4 0,0 6 0,-2 4-1,-1 4 1,-3 6 0,-2 4-1,-3 5 18,-2 5 0,-2 4 0,1 5 0,0-1 0,-1-2 1,1-2-1,1-1 0,2-2 0,1 1 0,-1-5 1,0-5-1,0-8-97,1-7 1,7-2 0,-2-15-1,4-13 1,1-11-125,0-7 0,6-7 1,2-8-1,2-4 1,-1-1-1,2 0 0,4-2 1,2-1-1,2-2 1,-1 1-1,-2 4 1,-2 5 93,1 4 0,-1 1 0,1 2 0,-1 6 0,0 4 0,-1 7 0,-2 4 0,-1 5 2,1 7 1,-3-1 0,2 9-1,1 1 1,2 2 0,1 1-1,0 1 1,1-1 0,-1-1 3,1-4 1,-1 3 0,0-6-1,1 0 1,-1 1 0,1-4 0,-1-1-1,0-2 1,1 0 0,-1 0-1,0-2 1,1-3 98,-1-4 0,1-4 0,-3-2 1,0 1-1,-4 0 0,0-1 1,-2 1-1,0 0 0,-2-1-121,-3 1 1,-1 3 0,0 6 0,0 10 0,0 7 0,0 6-154,0 1 0,0 0 0,2-4 0,1 1 0,3 0 0,2 1 0,4-1 0,0 2 0,3-4 0,1-1 0,1-5 130,3-2 0,-1-1 0,-5-6 0,0-4 1,1-5-1,-1-4 0,-1-4 0,-3-3 1,-4-1-1,-1-4 0,0-1 0,-2-1 53,-2-1 0,-7 0 0,-4 2 0,-2 1 0,-3 4 0,-1 1 0,-1 3 1,-3 4-1,3 4 0,1 6 0,2 2 0,-1 4-466,1 2 1,1 4 0,2 8-1,3 4 1,1 4 0,4 3-1,2 3 1,1 2 445,0 2 0,6-1 0,2-4 0</inkml:trace>
  <inkml:trace contextRef="#ctx0" brushRef="#br0">13696 6619 7791,'0'-24'491,"0"1"0,0 2 0,0 2 0,0 0 0,0 0-267,0 1 0,0 10 0,0 8 0,0 8 0,-2 7 0,-1 4 0,-2 3 0,1 4 0,-1 1 1,0 3-1,0 1-480,-1-1 0,4 4 0,-2-1 0,2-1 0,2-1 0,0-4 1,0-3-1,0-3 0,0-2 0,0 0 0,2-1-32,2-2 0,-1-8 0,9-5 0,2-6 0,5-7 0,2-3 0,1-3 0,-1-3 0,2-3 0,-3-2 0,3 1 0,-2 1 636,-1-1 1,-1 6 0,-4-1 0,-2 5 0,-2 4 0,-2-1 0,1 1 153,-2-1 1,-3 9 0,-10-1-1,-5 7 1,-2 3 0,-4 3-1,-2 3 1,-3 4 0,1 1-1,-3-1 1,2-2-555,1-2 1,-1 5 0,3 0 0,-1-1-1,1-2 1,2-2 0,4 1 0,2-1-1,5 1-306,4-1 1,7-5 0,4-1 0,2-1 0,4-4 0,2-1 0,3-2 0,1 0 0,2 0 0,0 0 0,0 0 0,0-2 363,-2-3 1,4 2 0,-7-5 0,0 0 0,1 2 0,-1-2 0,-2 1-1,-2-1 1,-4 2 263,-1 0 0,-2 2 1,1 9-1,-4 5 1,-2 1-1,0 0 1,2-1-318,-2 1 0,5 2 1,0 1-1,2 0 0,-1-1 1,3-2-1,0-1 0,3 0 1,-1-2-1,1-4 0,1-2 1,1-2-47,2 0 0,1-2 0,-6-2 0,0-6 0,2-3 0,0-1 0,0-2 0,-5-3 0,-1-4 0,-4-1 0,1 0 0,-4 0 157,-1 2 0,-2-4 0,0 7 0,-2 2 0,-3 2 0,-3 4 0,-1 3 0,-1 2 0,-1 2 0,-2 3-53,-1 1 1,4 5 0,2 1-1,2 2 1,3 3 0,1 2 0,4 1-1,2-1-34,6-3 0,-2-4 1,1-6-1,4 0 0,3 0 1,3 0-1,1 0 0,-1 0 1,2 0-1,-1 0 0,1 0 1,-2 0 85,2 0 0,-5 0 0,3 0 0,-3 0 0,-1 2 0,-1 1 0,0 3 0,1 2 0,-2 4 0,-2 0 0,-2 4 0,1 4 28,-2 3 1,-2 0 0,-6 2-1,2 4 1,1 3 0,2 0 0,-2 0-1,-1 0 1,-2 2 0,0-2 0,0-2-1,0-1-110,0 0 1,0-5 0,-2-2 0,-1-1 0,-3-4 0,-1-1 0,-1-3 0,0-3 0,-3-6 0,-2-2 0,-1-2-138,-1 0 1,1 0-1,0 0 1,-1-2-1,1-4 1,0-7-1,-1-6 1,1-2-1,1-1 1,3 0-1,4-4 1,1-1 43,0-2 1,1 5 0,4 2 0,1 1 0,2 3 0,4 2 0,1 4 0,5 0 0,3 4 0,4 2 0,1 1 0,1 0 247,1 1 1,1-1-1,5 5 1,-1 0-1,1 0 1,0 0-1,0 0 1,-1 0-1,1 0 1,-2 0 0,-1 0-1,-2-2-3,2-3 0,-1 2 0,1-6 0,-4-3 0,-1 0 1,-4-3-1,-1 1 0,-1-1 0,-1-1 0,-1-1 0,-2-4 1,-3-1-55,-1-4 1,2 5 0,-4 1-1,-2 0 1,-1 1 0,-2 2-1,-2 2-183,-3 6 0,-1 4 0,-4 10 0,4 4 0,0 4 0,-2 3 0,-2 3 0,2 4 0,2 1 0,1 0 0,0 1 0,0 2-50,2 2 0,1 0 1,2-2-1,0-1 1,0-4-1,2 0 1,1-1-1,4 0 1,1-3-1,3-4-2598,2-5 2752,-5-2 0,4-14 0,-4-1 0</inkml:trace>
  <inkml:trace contextRef="#ctx0" brushRef="#br0">15034 6575 7687,'-10'5'0,"1"0"916,-2-2 1,3-1-1,-2-2-1174,-1 0 1,6 1 0,4 6 257,4 7 0,14 1 0,-1 5 0</inkml:trace>
  <inkml:trace contextRef="#ctx0" brushRef="#br0">15264 7237 8786,'0'-14'371,"0"4"0,0 1 0,2-2 1,1-2-1,3-2 0,2 1 0,5 0 1,3-2-1,5-4 0,0-2 0,1 0 1284,1 2-1722,0 4 1,6-3 0,0 0-1,-2 1 1,-1 4 0,-2 3-1,0 3 1,-2 2 0,-1 2 0,-2 3-1,0 1 1,-1 0 0,-4 1-1,-3 4 1,-3 5 0,-1 3-1,-2 1 1,-1 0 0,1 2 0,-2 2-1,-1 3 1,-2-1-270,0 1 0,0 0 1,0-3-1,-2 1 0,-1-2 1,-2-1-1,2-1 236,2-1 1,2-6 0,4-3 0,5-5-1,1-5 1,2-4 0,-2-6 0,3-2 0,1-3-1,2 3 1,-2 1 329,-4 1 1,1 1-1,-2 0 1,3 1 0,1 2-1,1 3-104,-1 1 1,-6 9 0,-2 6 0,-1 1 0,0 1 0,0 1 0,0 2 0,1 1 0,2 1 0,2-1 0,-1-1 0,1-2-143,1-1 0,2-5 0,1 4 0,1 1 0,-1-2 1,0-3-1,1-4 0,-1-2 0,0-4 0,1-5 0,-1-3-56,1-1 1,-1-5 0,0-2-1,1-1 1,-1-2 0,1 0-1,-3 1 1,0 2 0,-4 4-1,0 1 1,-2 2-214,0-1 0,-1 9 0,-5 6 0,0 8 1,0 6-1,0 4 0,0 2 0,0 1 1,0 2 293,0-1 1,0-3-1,0 4 1,0-1-1,0-1 1,2 0 0,1-4-1,3-2 1,1-4-1,1-3 1,0-2 130,3-3 0,2-3 1,1-5-1,0-4 0,1-5 1,-2-4-1,-2-3 0,-2-1 1,4-4-1,2-1 0,1-2-27,-4 0 1,0 5 0,2 2 0,0 0 0,1 1-1,-1 0 1,0 5 0,1 5 0,-1 5 0,1 1-119,-1 0 0,0 7 1,1 7-1,-1 6 1,1 2-1,-1 2 1,0 1-1,2-1 1,2 1-1,1 1 1,-1 2-1,-2-3-3,-2 1 1,-4 3 0,-2-5 0,-2 1 0,-1-1 0,0 0 0,-2-1-1,-5-4 1,-4-3 0,-5-3 0,-2-2 228,-3-2 1,-3-3-1,1-1 1,-3 0-1,0 0 1,1 0-1,2 0 1,2-1-1,2-3 1,-1-2-1,1 0 1,0-2-1118,-1 0 0,7 3 0,3-5 1,2 1-1,0-1 896,-2 1 0,7-1 0,6-4 0</inkml:trace>
  <inkml:trace contextRef="#ctx0" brushRef="#br0">17451 6503 7765,'2'-14'513,"1"0"1,2-1 0,-1 3 0,1 4-1,-2 9 1,-3 10 1539,-3 7 0,-6 9-1949,4 2 1,-5 1-1,4 9 1,-1 1-1,-1 1 1,2 2-1,-2 0 1,2 1-1,-1-1 1,2 0-1,1 0 1,-1-1-1,2-2 1,1-4-1,2 0 1,0-4-1,0-4 1,0-4 0,0-4-105,0-5 0,-6-7 0,-2-1 0</inkml:trace>
  <inkml:trace contextRef="#ctx0" brushRef="#br0">17221 6806 9881,'1'-8'697,"4"3"1,5 3-1,4 4 1,4 3-1,3 3 1,1 1-881,4 1 1,1-2 0,1 3 0,3 0 0,1 2 0,1 3 0,-1 0 182,-1 2 0,-2-1 0,-1-2 0</inkml:trace>
  <inkml:trace contextRef="#ctx0" brushRef="#br0">17854 7194 9907,'9'-5'491,"1"1"0,-5-1 1,4 6-1,1 4 1,-2 5-1,-3 4 1,-4 5-1,-1 5 1,0 3-1,-1 2 1,-2 0-1,-4 0 1,-1 1-850,-3 4 1,3-2-1,-2 4 358,-1 0 0,-2 4 0,-1-4 0</inkml:trace>
  <inkml:trace contextRef="#ctx0" brushRef="#br0">18918 7079 7873,'-14'0'156,"0"0"95,-1 0 0,6 0 0,1-2 0,1-2 0,6-6 0,4-3 0,8-1 0,5-2 0,5-5 0,1-6 1,4-7-225,1-2 0,2-3 0,1-6 0,2-3 0,2-4 0,-4-4 0,-3 0 0,-4 1 0,-3 3 0,-2-1 0,-4 2 0,-4 4-116,-5 7 0,-5 7 0,-5 9 0,-5 5 0,-2 4 0,-3 6 0,1 4 0,-1 3 0,1 4 0,0 3 0,-1 6 0,1 6 141,0 7 0,-1 5 0,-1 6 1,0 7-1,0 6 0,3 3 0,2 3 1,3 2-1,2 4 0,1 0 1,0 3-1,4-4-78,4-5 1,5-4 0,6-9 0,2-2 0,2-7 0,1-8 0,-1-8 0,-2-7 0,-2-2 0,0-4 0,1-3 0,-3-5 19,-2-5 1,1-4 0,-6-4 0,-2-2 0,-1-3 0,-2-1 0,0 0 0,0 2-1,1 0 1,3-1 0,0-1 0,0 2 35,-3 3 0,1 3 0,1 1 0,3 2 0,2 4 0,4 4 0,0 3 0,3 4 0,-1 1-20,1 2 0,1 5 0,1-4 0,4 0 0,0 2 0,1-1 0,0-1 0,2-3 0,0-1 0,0-2 0,0 0 0,0 0-48,0 0 1,-6-6 0,3-4 0,-4-3 0,-1-3 0,-3-1 0,-2-3-1,-3 1 1,-3 0 0,-3-2 0,-2 1 95,0-1 0,-7 2 0,-2 6 0,-4 3 0,0 7 0,2 6 0,1 7 0,1 4 0,-1 5 0,2 5-76,2 4 1,1 5 0,5 1-1,0-1 1,0 1 0,0-1-1,1-1 1,3-1 0,2-2-1,4-1 1,4-1 0,4-3-36,-1-4 1,1-9-1,-1-3 1,3-2-1,-3-3 1,-1-3-1,-1-4 1,-1-6 0,-1-4-1,-2-4 1,-3-3-1,-2-1 70,-3-4 0,-1 1 0,-2-1 0,0 2 0,0-1 1,0-1-1,0 0 0,0 4 0,0 0 0,0 1 0,0 0 2,0 4 0,0 5 0,2 4 0,2 2 0,6 3 1,4 1-1,4 4 0,1 1 0,0 2-42,2-2 1,2-1 0,5-1 0,0 2 0,-3 2 0,-3-2-1,-1 1 1,-2-1 0,1 3 0,-1 0 0,-3 2 0,-5 0 163,-6 4 1,-4 0-1,-1 3 1,0-1-1,-3 1 1,-5 1 0,-8 1-1,-3 4 1,-3 0-1,-1 0 1,-1-4-1,2-1-217,3-1 0,3-3 1,1-1-1,1-3 1,0-1-1,-1-4 1,2-3-1,5-3-199,8-2 1,2-6 0,6 1 0,0-1 0,0 0 0,3 3 0,2 2 0,1 2 415,1 3 0,-2 7 0,-2 2 0,-2 2 0,2-2 0,2 0 0,2-2 1,-1 0-1,0-2 0,2-3 0,2-1 0,1 0-62,-1 0 0,4-1 0,2-4 1,2-5-1,-1-4 0,-1-4 1,2-2-1,-1-3 0,1-2 0,-2-3 1,0 1-1,-2 2-31,-2 1 0,-4 6 1,-2-1-1,-1 3 0,-2 3 1,-3 5-1,-2 10 0,-3 11 1,-3 9 38,-4 5 1,0 8 0,-5 4 0,-2 4-1,-1 3 1,1 2 0,2 0 0,-2 0-1,-1 0 1,1 0 0,2-2 0,-1-1-205,2-3 0,-5-10 0,5-4 0,-1-5 0,-1-6 0,-1-2 0,0-9 0,1-7-17,5-9 1,-1-9 0,1-5-1,2-5 1,3-5 0,3-4 0,3-2-1,2 0 1,2 3 0,0 2 0,-1 3-1,1 3 1,-1 4 92,1 1 0,-5 8 1,4 0-1,3 6 1,0 4-1,3 4 1,-1 4-1,-1 6 1,-2 2-1,-1 2 1,1-1 96,2 2 1,3 0 0,1 0 0,4-4 0,1-2 0,2-2-1,0-1 1,0 0 0,2-4 0,1-5 0,2-5 0,-2-4-81,-3-5 0,3 1 1,-3-6-1,2-1 1,-1-3-1,-2 0 0,-3 0 1,-2 3-1,-4 1 1,-2 0-1,-4 0-84,-2 0 0,-3 8 0,-6 3 0,-3 13 0,-2 13 0,-2 9 0,0 5 134,1 2 1,1 2 0,-3 1 0,3 3 0,1 0 0,2 0 0,1-3 0,-1-2 0,2-1 0,3 0 0,3-2 0,3-4 53,2-9 0,2-1 1,4-8-1,2-2 1,2-3-1,3-7 0,-1-7 1,3-8-1,-2-6 1,1-2-1,0-4 1,2-2-80,-1-1 0,-1 0 0,-4 5 0,1-1 0,-2 2 0,-1 6 0,-1 5 0,-2 4 0,-2 4 0,-2 2 0,3 5 49,0 4 1,-2 2-1,0 2 1,-1 4 0,1-1-1,-2 2 1,0 0 0,0 2-1,3-2 1,0-2 0,0-1-74,-1 0 1,-1 0 0,6-5 0,-1 0 0,-1-2 0,-3-3-1,-6-4 38,-2-4 0,-2 3 0,-2 2 0,-2 2 1,-6 3-1,-3 3 0,-1 3 0,-1 3 1,3 2-1,0 3 29,3 2 1,-1 2 0,-3-1-1,2 0 1,3 2 0,2 2-1,3 1 1,1 0 0,2 1-1,0-1 1,2 0 0,2 0-57,6 0 0,4-1 0,4-7 0,3-3 0,1-2 1,4-2-1,-1-3 0,1-1 0,-2-1 0,2-6 0,-1-6 1,1-4-105,-2-1 0,-7-3 0,2 1 0,-1-3 0,-2-1 0,0 0 0,-3 2 1,-2 0-1,-1 1 0,-2 0 0,0 3-48,-1 2 1,-2 4 0,5 2 0,1 7 0,2 6 0,0 7 106,-4 2 1,2 4 0,-4 2-1,1 1 1,3-1 0,2-1 0,1 1-1,-1 1 1,-2-1 0,-1-2 0,1-2-2203,2 1 2259,1-1 0,1 0 0,-1 1 0</inkml:trace>
  <inkml:trace contextRef="#ctx0" brushRef="#br0">21508 6345 7982,'-14'-8'114,"4"2"1,2 7 0,2 4 0,3 6 0,3 5 0,4 5 0,4 0 0,4 1-120,2 1 0,-3 1 0,8 3 0,-1-2 0,-1-2 0,4-2 0,0-4 5,0-1 0,11-1 0,-2-1 0</inkml:trace>
  <inkml:trace contextRef="#ctx0" brushRef="#br0">22055 6288 7834,'0'-15'361,"0"1"1,5-1-1,1 1 1,0 0 0,2 1-1,0 3 1,4 6-488,0 2 1,-2 4-1,-2 4 1,-2 7 0,-1 6-1,0 3 1,0 4 0,-2 1 125,-1 2 0,4 6 0,2 2 0</inkml:trace>
  <inkml:trace contextRef="#ctx0" brushRef="#br0">22328 6906 7834,'-13'7'0,"2"2"140,2 4 1,4-2 0,-3 2-1,0 3 1,1 2 0,1 2 0,3 4-1,1 4 1,2 0 0,0 1 0,0 0-1,0 1-470,0 4 0,0-4 330,0 4 0,0 3 0,0-1 0</inkml:trace>
  <inkml:trace contextRef="#ctx0" brushRef="#br0">23249 6978 7815,'0'-19'0,"0"-2"215,0-1 0,0 4 1,0-2-1,0 0 1,0 1-1,0 0 1,2 0-1,1-2-12,2-1 1,-1-2-1,-4-5 1,0 0-1,0 0 1,0 1-1,-1-1 1,-2 0-1,-4 0 1,-1 0-1,-1 1 1,-1 1 0,0 3-1,1 4 1,-1 4-1,1 4-304,-3 2 1,6 2 0,3 5 0,6-2-1,8 2 1,5 1 0,5 2 0,1-1-75,4-4 0,1 3 0,2-3 0,0 5 0,-1 5 0,1 5 0,-2 3 0,-1 1 0,-4 0 0,-1 2 0,-5 4 0,-5 4 249,-6 3 1,-3-3-1,-2 0 1,0 1-1,-2 2 1,-4 4-1,-7 1 1,-6 0-1,-2-3 1,-1-6-1,1-2 1,-2-3 54,1-2 0,0-3 0,-2-4 0,4-4 1,4-3-1,2-4 0,1-3 0,4-4 0,4-4 1,5-3-270,5-3 0,-2 3 0,7-3 0,1 4 1,1 4-1,3 1 0,-1 1 0,2 1 1,2 3-1,1 3 0,0 2 21,2 0 0,-3 2 0,6 1 0,3 4 0,3 1 0,5 3 0,0 0 0,2 0 0,0-3 1,1 0-1,1-2 0,-1 1 63,2-4 1,0-1 0,-2-4 0,-4-3-1,-4-4 1,-1-6 0,-2-2 0,-3-2 0,-6-1-1,-7 0 1,-6-4 0,-4-4 433,-1 0 1,0 4 0,-1 0-1,-4 0 1,-5 1 0,-2 3-1,-3 2 1,1 4 0,-1 6-1,-1 4 1,-1 4 0,-4 2-236,-1 3 0,4 4 1,-1 11-1,1 4 0,2 3 1,0 1-1,4 1 1,0 2-1,4 1 0,4 1 1,2-1-1,2-1-250,0-3 0,2-4 1,4-1-1,7-3 1,6-4-1,2-3 1,1-5-1,-1-1 1,1-6-1,1-4 1,1-7-1,0-4 6,0-5 0,-5 1 0,3-6 0,-1-1 0,-3-2 0,-2-2 0,-2 0 0,0 0 0,-1 0 0,-2 2 0,-3 3 0,0 5 101,0 3 0,-5 11 1,2 8-1,-3 12 1,-2 6-1,0 4 0,1 2 1,3 2-58,0 0 1,1-2 0,-3-1-1,1-4 1,3-1 0,2-4-1,2-1 1,0-3 0,-1-2 0,2-3-1,2-1-1061,2-4 1,-1-8 0,0-6 0,-1-5 1117,-3-3 0,9-13 0,-3 2 0</inkml:trace>
  <inkml:trace contextRef="#ctx0" brushRef="#br0">24544 5885 7935,'0'-24'0,"0"1"505,0 3 0,-2 2 0,-1 10 0,-2 10 0,2 9 0,1 8 0,2 3-661,0 4 0,-4 3 0,-1 3 1,2 3-1,1 2 0,2 4 1,0 6 155,0 5 0,0 4 0,0 2 0</inkml:trace>
  <inkml:trace contextRef="#ctx0" brushRef="#br0">24745 6561 7815,'0'-24'173,"0"0"0,0 2 0,0-4 0,0 2 0,0-1 0,-1-1 0,-3 0 0,-2 2 0,0-3 0,-2-2 0,0-1 0,-2 4 70,2 4 0,-5 5 0,5 5 0,-1 4 0,1 4 1,1 5-1,4 7 0,3 5 0,5 1-364,4 1 1,4-1-1,3 0 1,2 1 0,3-1-1,-1 2 1,3 2-1,-1 1 1,4 0 0,-1 0-1,1 2 1,-4 0 93,-1 0 0,-2 0 1,-4-2-1,-1 3 1,-1 0-1,-4-1 1,-4-2-1,-5 1 1,-5-1-1,-4 0 1,-6 0-1,-4-3 197,-5-5 1,-3 1-1,-2-6 1,0 0-1,2 1 1,3-4 0,5-1-1,3-2 1,2 0-1,-1 0 1,3-2-1,2-3-373,5-4 0,4-4 0,1-2 0,1 3 0,4 0 0,5 4 0,2 2 0,3 3 0,-1 1 1,1 2 263,-1 0 0,0 2 0,2 3 0,2 4 0,1 4 0,0 0 1,0-2-1,2-1 0,2 1 0,1 2 0,0 1 0,0-1 38,1-4 0,2-2 0,2-7 0,0 0 1,0-2-1,-1-3 0,1-4 0,-2-4 1,-1-3-1,-4-3 0,-1-4 0,-3-1-144,-2 0 1,-4-4-1,0-6 1,-3 0 0,1 1-1,-2-1 1,-3 2 0,-4 4-1,-1 2 1,-1 5 0,-4 5 36,-5 8 1,2 5-1,-1 5 1,-3 4-1,0 8 1,-1 9-1,2 4 1,1 2-1,0 0 1,1-1-1,1 1 1,2 0 108,2 0 0,3-1 0,1 1 0,0 0 1,0-2-1,1-1 0,4-4 0,5-1 0,2-5 1,3-3-1,1-5 0,1-2-24,3-3 1,4-8 0,-4-6 0,3-5 0,2-5 0,3-1 0,-1-3 0,-2-4 0,-1-3 0,2-2 0,-1 2 0,-1 3-44,-4 5 1,0-1 0,0 6 0,-3 1 0,-1 4 0,-2 4 0,-1 7 0,-2 6 0,-3 7 25,-1 3 1,-2 3 0,-5 3 0,0 5-1,0 1 1,0 1 0,0-2 0,0 0 0,0 0-1,0-2 1,0-1 0,0-3 61,0-2 0,0-2 1,0 0-1,0-3 0,0-6 1,0-10-228,0-6 0,4-8 0,3-2 1,1 1-1,3-3 0,2 2 0,1-1 1,1 1-1,1-1 0,1 1 1,2 0-1,-1 5 50,-2 5 0,-2 0 0,1 5 1,-1-1-1,0 1 0,1 4 0,-1 5 1,-1 7-1,-3 3 0,-4 1 182,0 0 0,-4 1 0,3 1 1,-2 1-1,0 3 0,2-3 1,-2-1-1,-1-1 0,-2-1 1,0 0-1,0 1-108,0-1 1,0-4 0,1-2 0,3-3 0,2-7 0,2-6-158,3-5 0,2-1 0,1-2 1,1-2-1,1-1 0,1 1 0,2 2 1,-1 2-1,-2 1 0,-3 2 0,-2 3 1,-1 0 255,1 0 1,2 5 0,1-2-1,0 3 1,1 2 0,-1 2 0,-1 3-1,-2 4 1,-3 4 60,-2 2 1,4 4-1,-4 2 1,1-1 0,1 1-1,-2-3 1,2-1 0,-1 1-1,1 1 1,0-1 0,1-2-1,1-4-190,-1-2 0,3 1 1,5-6-1,2-3 0,-1-6 1,0-5-1,-1-4 0,2-3 1,-1-1-1,-2-4-165,-2-2 1,5-1 0,1-4 0,-3 0 0,-1 3 0,-1 2 0,-1 3 0,0 2 0,1 2 0,-2 2 0,-2 1 0,-3 2 110,-2 1 0,0 7 0,-2 0 0,0 6 0,0 7 0,-3 2 1,1 3 177,3-1 1,-4 2 0,4 3 0,-2 2-1,0-2 1,2-4 0,0-1 0,0 2 0,1 3-467,2-1 0,-5-2 0,4-2 1,-2 1-1,1-3 0,0 0 1,2-5-1,0 0-2005,4-4 1,-4-1 2357,1-2 0,1-7 0,4-1 0</inkml:trace>
  <inkml:trace contextRef="#ctx0" brushRef="#br0">27234 5885 8099,'-14'-15'437,"4"7"0,2 5 1,0 6-1,2 9 0,-1 4 1,4 4-1,0 4 0,0 7-634,-2 5 0,0 4 1,5 0-1,0-1 1,0 1-1,2 1 1,1 2 196,2 1 0,6-1 0,-3 0 0</inkml:trace>
  <inkml:trace contextRef="#ctx0" brushRef="#br0">27565 6503 8789,'5'10'543,"1"-2"1,1 0 0,-1 0 0,-1 3-1,0 2 1,-1 3 0,0 5 0,-3 6-1,-1 7-633,0 2 1,0 9 0,-1 8 89,-4 3 0,-10 1 0,-7 1 0</inkml:trace>
  <inkml:trace contextRef="#ctx0" brushRef="#br0">28759 6302 7807,'0'-14'207,"0"-1"0,0 1 0,0-1 0,0 1 0,0 0 0,0-1 77,0 1 0,0 8 0,-1 7 0,-4 12 0,-5 9 0,-3 5 0,-1 4 0,0 4 1,-1 7-1,1 4 0,-1 2 0,-1 1 0,0 3 0,-1 0 0,2 0-781,3-3 1,-3-3-1,10-7 1,1-6-1,-1-2 1,0-4-1,2-6 497,1-12 0,2-21 0,-6-19 0,-2-12 0</inkml:trace>
  <inkml:trace contextRef="#ctx0" brushRef="#br0">28486 6432 7906,'-7'-29'176,"-2"0"0,1 0 0,0 2 0,1 3 0,4 3 0,2 2 0,1 0 0,0 1 0,1 2 0,4 2 0,5 0 90,2-1 0,9 1 0,3-1 0,3 1 1,2 0-1,0-1 0,1 1 0,2 1 1,2 2-1,-2 3 0,-2 1 0,-1 6-234,0 4 0,-7 7 1,-3 9-1,-3 5 1,-3 3-1,-3 2 0,-6 1 1,-4 2-1,-3 2 1,-3-4-1,-2-3 1,-3-4-191,-2-3 1,-6 1-1,-2-3 1,-2 1-1,-1-1 1,1-2 0,-1-4-1,0-2 1,0-4-1,1-1 1,2 0-733,4-2 0,7-3 0,5-5 1,4-4 889,1-4 0,6-8 0,2-1 0</inkml:trace>
  <inkml:trace contextRef="#ctx0" brushRef="#br0">28946 6374 7993,'0'-14'181,"2"-1"0,1 1 1,3 1-1,1 2 1,1 1-1,0-1 1,3-3-1,3-4 0,4-1 1,3 1-1,-1 1 68,1-2 1,5 4-1,-4-1 1,2 5-1,-1 1 1,-3 2-1,-2 4 1,-2 2-1,-3 4 1,-4 2 0,-4 8-207,-3 5 0,-2 1 1,0 4-1,0 1 1,0-1-1,0 2 1,0 0-1,0-2 1,1-1-1,2-3 1,4-2-1,1-2 6,3 0 1,-3-6-1,3-3 1,4-3 0,2-2-1,2-2 1,1-3-1,-1-4 1,0-6 0,0-2-1,0-4 1,-1 0-50,-2 0 0,-2-3 1,1 4-1,-3-1 0,0-1 1,-4 1-1,0 0 0,-2 3 1,0 2-1,-2 2-108,-3 0 1,-1 7-1,0 7 1,0 10-1,0 6 1,0 3-1,0 0 1,0 0-1,0 1-164,0-3 0,7 4 0,1-2 0,1-1 0,1-2 0,1-2 0,2 0 1,1-1-1,-1-2 0,-2-3-1520,-1-1 0,-7-4 1792,2-8 0,-10-3 0,-3-6 0</inkml:trace>
  <inkml:trace contextRef="#ctx0" brushRef="#br0">29407 5885 8049,'-15'-24'0,"1"1"821,-1 3 0,6 2 0,2 10-831,6 8 0,4 6 1,11 7-1,1-2 1,-1-1-1,1 1 1,-1 2-1,0 1 1,1 1-1,-1-1 1,0 1-1,2-3-1320,4-2 1,-4 1-1,3-4 1330,-3 1 0,5 1 0,1 5 0</inkml:trace>
  <inkml:trace contextRef="#ctx0" brushRef="#br0">29723 5928 7893,'14'-8'0,"1"2"312,-1-1 0,-4 1 0,-2-5 0,-2 1 0,-3-1 0,-1-2 0,-2-1 0,0-1-188,0 1 0,0 7 0,2 7 1,1 10-1,2 6-124,-2 3 0,5 7 0,0-4 0</inkml:trace>
  <inkml:trace contextRef="#ctx0" brushRef="#br0">29881 6273 10256,'-13'-1'0,"4"-4"0,4-5 308,4-3 0,7-1 0,3-2 0,4-1 0,2-4 0,-1 0 0,2 0 1,2 2-1,1 0 0,0 0 0,0 3 0,0 3-268,-1 3 1,-2 2 0,-2-1-1,1 4 1,-1 3 0,0 2 0,-1 2-1,-2 3 1,-1 4 0,0 4-1,-1 1-101,1 1 1,-5 4-1,3 2 1,0 0 0,0-1-1,1 0 1,1-1-1,-1 0 1,1-2 0,0-1-1,-1-3 1,2-2 90,2-1 0,3-7 1,2 2-1,1-3 1,-2-2-1,-1-2 0,-1-3 1,-1-4-1,1-4 1,-1-3-1,0-2 1,-1-1 50,-3 2 1,1-4 0,-5 2 0,1 1 0,-1 2 0,-3 2 0,1-1-242,0 1 1,-2 7 0,3 7 0,-4 8-1,-1 5 1,0 2 0,2-1 0,1 0-1,3 1 1,2 1 0,4 0 92,0-2 0,0 7 0,-1-10 0,3 0 0,1 0 1,2-3-1,-1-3 0,0-3 0,-1-2 0,-1 0 0,0 0 1,-1-2 111,-3-3 1,2-3 0,-4-6-1,0-2 1,-3-3 0,-3-3-1,-2-2 1,0 0 0,0 0-1,0 0 1,-2 0 0,-1 0 68,-2 1 0,-6-4 1,3 5-1,-1 1 1,-1 5-1,0 5 1,1 1-1,-1 2 1,-1 3-153,-2 4 1,5 2 0,3 4 0,5 5 0,5 1 0,5 0-1,3-3 1,1 0 0,0-1 0,2 1-20,3 0 0,-1-5 0,6 3 0,2-1 0,-1 0 0,1-1 0,-2 1 0,1 2 0,1-1 0,-1 2 0,-2 0 1,-2 2 131,-4-2 0,-6 4 0,-3-2 0,-1 3 0,-4 3 0,-1 1 0,-4 3 1,-3-3-1,-4-1 0,-4-1 0,-3-1 0,-2 0 40,-1 1 1,-5-6-1,5-1 1,1 0-1,2-1 1,2-1-1,0-3 1,-1-1-369,1-2 0,6-2 0,3-3 0,5-3 0,3-1 0,4 1 0,1 2 0,3 2 0,2 3 226,1 1 1,0 5-1,1 1 1,-1 2 0,1 3-1,1 2 1,1 1-1,2-1 1,0-2 0,2-3-1,3 0 191,3 0 0,2-5 0,0 2 1,-2-3-1,-1-4 0,-2-3 1,1-3-1,2-3 0,1-2 1,-4-3-1,-5 0 0,-3-1-12,-2-2 0,-4 1 0,-2-4 0,0 1 0,-2 2 0,0 0 0,-2-1 0,-3 3 0,-1 1-247,0 1 0,-1 7 1,-3 5-1,0 6 0,0 7 1,3 4-1,1 4 1,2 1-1,1-1 79,1-2 0,3-2 1,-4 1-1,3-3 0,1 0 1,1-3-1,-2 2 0,2 2 1,0 0 135,3-4 1,2-2-1,2-7 1,-1-2-1,0-3 1,1-3 0,-2-1-1,-2-1 1,-2 1-1,3-1-56,0 1 0,3 4 0,-1-5 0,0 1 0,-1-1 0,-2 2 0,-1 2 0,1 2 0,2 3-83,1 1 1,-4 0 0,0 0 0,1 0 0,2 0 0,1 1 0,0 4 0,1 3 0,-1 2 25,1-1 1,-1-4 0,0 3-1,1-1 1,-1-3 0,0 1-1,1 2 1,-1-1 0,1 0 0,-1-3-1,0-1 25,1-2 0,-1 5 0,1 0 0,-1-1 0,0 1 0,1 0 0,-1 0 0,0 0 0,-1 1 0,-3 2 42,-5 3 1,-2-3-1,0 2 1,2 3 0,-2 3-1,-3 3 1,-5-2 0,-4 1-1,-4 0 1,0 1 0,2 0-1,1 0-741,-1 0 0,3 2 0,-1-5 0,-1 0 0,2-3 0,3 0 0,4-4-811,1-4 0,6-7 0,4-14 1,1-3 1477,-2-5 0,10-9 0,-3-4 0</inkml:trace>
  <inkml:trace contextRef="#ctx0" brushRef="#br0">32471 5698 7906,'6'-21'405,"-4"5"0,3-3 0,-2 4 1,0 4-1,0 5 0,-4 4 0,-9 9 1,-6 5-78,-3 8 0,-7 7 0,4 8 0,-2 2 0,0 3 0,-2 1 0,-1 2 0,0 2 0,2 2 0,2 0-328,2 0 0,-11 4 0,2 0 0</inkml:trace>
  <inkml:trace contextRef="#ctx0" brushRef="#br0">17235 8690 8125,'-1'-14'195,"-3"0"1,0-1-1,0 1 1,3 0 18,1-1 1,0 1 0,1-1 0,4-1 0,5-3 0,4-3 0,4-4 0,3-1 0,1-3 0,4-1 0,1 1 0,1 3 0,1 1-1,0 4 1,0 1 0,0 5-235,-1 5 0,-5 4 1,-4 7-1,-3 2 0,-2 4 1,-1 7-1,-3 5 1,-6-1-1,-2-1 0,-2-1 1,0 1-248,0 3 1,0-8 0,0 4 0,2-4 0,2-3 0,6-5 0,3-5 159,1-2 0,-1-8 0,0 3 0,-2-4 0,2-1 0,-2-1 0,2 2 0,0 2 0,1 3 0,0 0 0,1 2 101,-1-1 1,0 3 0,1 4 0,-1 0-1,1-2 1,-1-1 0,0-2 0,1 2 0,-1 1-1,1 2 88,-1 0 1,0 0 0,1 0-1,-2 2 1,-2 1 0,-2 3-1,1 2 1,-1 2 0,-1 1 0,0 2-1,-1 3 1,-1 2 25,-3 2 1,-1 3 0,-4 5 0,-2 1 0,-6 0 0,-4 1-1,-4 2 1,-1 2 0,1-4 0,2-2 0,2-6 0,0 0-574,-1 1 1,2-11 0,2 1 0,3-6-1,3-9 1,9-8 464,8-7 0,3-12 0,6-8 0</inkml:trace>
  <inkml:trace contextRef="#ctx0" brushRef="#br0">18271 7914 8038,'0'-29'385,"0"5"0,0 1 0,0 3 0,-2 4 0,-1 6 0,-2 10-633,2 8 0,2 5 0,1 3 0,0 3 0,0 5 0,0 5 0,0 3 0,0 4 248,0 6 0,0-2 0,0 10 0</inkml:trace>
  <inkml:trace contextRef="#ctx0" brushRef="#br0">18458 8475 8484,'-5'-15'287,"1"1"1,-1-1 0,3 1-1,-1 0 1,-2-1 0,2 1 0,1-2-1,2-2 1,0-2 0,2-1 0,3 0-1,4 2-129,4-2 0,2 5 0,0-3 1,3 3-1,3 2 0,0 1 1,1 3-1,0 5 0,4 4 0,1 1 1,2 0-1,-2 1-342,-3 4 1,3 8-1,-4 6 1,-1 0-1,-3 0 1,-4 2-1,-4 2 1,-3 1-1,-2-2 1,-3-1-1,-1-2 1,-2 0 89,0-1 1,0-2 0,0-2-1,-2-1 1,-2-4 0,-4-5 19,0-8 1,1-4-1,7-6 1,0-2 0,0-1-1,0-3 1,2 3 0,1 1-1,3 1 1,1 1 0,1 1-1,0 2 174,3 1 1,-3 1 0,2-4-1,1 3 1,1 4 0,4 1-1,2 0 1,1 1 0,0-1-1,1 0 1,-1 2 0,0 1 33,2 2 0,-4 0 0,6 0 0,-2 0 0,-2 0 0,0 0 0,0 0 0,-1 0 0,-2 0-32,-2 0 1,-8 0 0,-4 2 0,-7 1-210,-3 2 0,5 6 0,-3-1 0,1 2 1,0 3-1,2-1 0,1 1 0,2-1 1,0 0-1,0 1 60,0-1 0,0-4 0,2-2 0,3-2 0,4-3 0,4-1 0,1-2 0,1-2 0,-1-1 0,2-5 0,2-3 34,1-5 1,0-6-1,-5 1 1,-1 0-1,-2-1 1,-3 1-1,0 0 1,-1 3-1,-1 3 1,-3 0-1,-1 1 75,-2-1 0,0 6 1,2 1-1,1 3 1,3 5-96,2 3 1,0 4-1,3-4 1,-1 2-1,1-1 1,2 1-1,1 0 1,-1 0-1,-2 0 1,-1-1-1,1 1 22,2 2 0,1-4 0,1 5 0,-1 0 0,0-2 0,1 2 1,-1 0 18,1 3 0,-3 2 1,0 0-1,-4-2 0,-2-1 1,-1 1-1,1 2 0,2 1 1,0 0-1,-1 2 1,-3 2-1,3 3 90,1 1 0,-5 2 1,3 5-1,-1 0 0,0-1 1,-2 1-1,-1 0 0,-2 0 1,0-2-1,-2-1 0,-1-4 1,-3-1 84,-2-4 1,-2 4 0,-4-3 0,1-4 0,2-4 0,1-4-1,-1-3 1,-2-1 0,-1-2 0,-1-2-300,1-3 1,1-3 0,2-6 0,1 0 0,1-2 0,1-4 0,1-2 0,2-2 0,1 0 0,0 0 0,3 2 0,1 1-930,0 0 1,2 4 0,1-6-1,3 1 1045,2-1 0,2-1 0,4-4 0</inkml:trace>
  <inkml:trace contextRef="#ctx0" brushRef="#br0">19882 7942 8011,'0'-14'554,"0"0"0,0-1 1,0 1-1,0-1 1,0 1-637,0 0 0,7 6 0,2 4 0,3 8 0,-1 5 0,-2 4 0,1 1 82,-2 1 0,11 6 0,-3 1 0</inkml:trace>
  <inkml:trace contextRef="#ctx0" brushRef="#br0">20141 8201 8007,'0'10'323,"-1"-2"1,-2 0 0,-2 0 0,0 3 0,0 2 0,0 3-1,1 3 1,-1 5 0,0 3 0,0 2-263,-1 0 0,4 4 0,-3 2 0,4 1 1,2 0-1,3 1-61,0 3 0,8 2 0,-4 1 0</inkml:trace>
  <inkml:trace contextRef="#ctx0" brushRef="#br0">21148 8216 8073,'0'-20'0,"0"1"1188,0 2-265,-6 1-921,-2 8 0,-2 8 0,2 11 0,2 7 0,1 5 0,1 5 0,-3 0 0,1 3 0,-1 2 0,3 4 0,-1 2 0,0-3 0,2-1 0,1-1 0,2 0 0,0-1 1,0-2-1,0-4 0,0-5 0,2-1 0,1-4 0,3-2-2,2-6 0,-4-9 0,-4-14 0,-8-8 0</inkml:trace>
  <inkml:trace contextRef="#ctx0" brushRef="#br0">20990 8518 9193,'-13'-15'0,"1"-1"0,0-3 0,0-5 0,0-3 0,0-2 0,0 1 0,1-1 0,3 0 0,2 0 0,3 0 0,1 2 0,2 2 0,2 2 0,3 1 225,4 0 0,5 4 0,6-1 0,4 3 0,4 0 0,4 0 0,4 0 0,-1 3 0,1 2 0,0 3 0,0 3 0,0 3-318,-1 2 89,-2 0 0,-5 7 1,-3 2-1,-3 4 1,-1 2-1,-5-1 1,-3 0-1,-5 2 1,-2 2-1,-2 3 1,-4 0-1,-7-1 1,-6-2-1,-6-2 0,-2 0 1,-3 1-1,-1 3 1,-5-3-1,-1-1 1,1-1-1,1-3 1,0 0-1,2-3-342,3 2 0,-1-3 0,5 0 0,3-1 0,1-4 346,1-1 0,14-9 0,2-1 0</inkml:trace>
  <inkml:trace contextRef="#ctx0" brushRef="#br0">21494 8388 7897,'9'-1'205,"-1"-4"0,0-3 0,-1-2 0,1-1 0,0-3 0,3-5 0,2-2 0,1-2 0,2 1-27,3-4 0,-1-1 0,6-1 0,1-1 0,3 2 1,0 3-1,-1 4 0,-1 4 0,-4 4 0,-1 2 0,-3 5 1,-2 4-191,-2 1 0,-6 1 0,-3 4 1,-3 5-1,-2 2 0,0 3 1,0 1-1,0 1 0,0 4 1,0 0-1,0 0-222,0-4 0,0 4 1,0-2-1,0 0 0,1 1 1,2-1-1,4-2 1,1-1-1,3-1 0,2-1 1,3-1-1,1-3-10,2-6 1,5-2 0,-3-2 0,2 0 0,2-2 0,1-2-1,-2-4 1,-5-4 0,-1 0 0,-1-4 0,2 0 0,-3 0 502,-5 1 0,1-4 0,-8 0 0,1 0 0,0-1 0,0 0 0,-2-1 0,-1 0 1,-2 2-1,0 0 0,0-2 0,0 0 79,0 0 1,-2 2 0,-3 6 0,-4 4 0,-4 4 0,-2 3 0,1 4 0,0 3 0,-1 6 0,1 5-321,0 3 1,-1 7 0,2-4 0,2 2 0,3 0 0,2 0 0,3 0 0,1-2 0,2-1 0,0-2 0,0 1 0,2-1-106,2-2 0,4-7 0,8-5 0,2-4 0,1-1 0,-1 0 0,-1 0 0,1-1 0,1-4 0,-1-5 0,-2-2 0,-4-3-103,-2 1 0,3-1 1,-5 1-1,0 0 0,-2-1 1,-1 1-1,0 0 0,-2-1 187,-1 1 0,-2 7 0,0 7 0,0 10 0,0 6 1,0 3-1,0-1 0,0-1 0,0 1 0,0 1 1,1-1-196,4-2 0,-2-2 1,5 0-1,0 1 1,0-2-1,2-2 1,-1-3-1,1-2 198,1-3 0,2-1 0,1-2 0</inkml:trace>
  <inkml:trace contextRef="#ctx0" brushRef="#br0">22602 7784 8031,'-2'-13'57,"-1"2"1,-2 5 0,2 4 0,3 8 0,3 6-465,2 2 0,6 7 0,-1 3 0,1 3 407,-2 2 0,4 6 0,-5 2 0</inkml:trace>
  <inkml:trace contextRef="#ctx0" brushRef="#br0">22745 8316 8031,'0'10'301,"0"-4"0,0-4 0,0-8 0,0-6 0,0-2 0,0-2-140,0-3 0,2 1 0,1-4 1,4-1-1,1 3 0,1-3 1,1 3-1,-1-3 0,3 2 1,2 1-1,4 2 0,2 0-216,3-1 0,1 5 1,3-2-1,-2 6 1,-1 2-1,4 2 1,0-1-1,3 4 0,-4 2 1,-2 2-1,-1 4 1,-1 5 10,-2 2 0,-2 3 0,-6 1 0,-4 1 1,-2 4-1,-3 0 0,1 1 0,-2-1 1,-3 0-1,-3-3 0,-3-2 0,-1-2 68,1 0 0,-5 1 1,1-3-1,-3-2 1,1-7-158,2-6 1,4-5 0,7-5 0,4 2 0,3 1 0,2-1 0,-1-1 0,2-3-1,2 1 1,0-1 0,0 1 0,0 0 146,3-1 1,1 2 0,-3 2 0,1 3-1,1 0 1,1 2 0,3-2 0,-1 1 0,0 1-1,0 3 1,-1 0 0,-1-1 278,3 0 1,-4-1-1,3 5 1,-3 0 0,-4 1-1,0 3-124,-3 0 1,-6 8-1,2-3 1,-3 4 0,-2 1-1,0 1 1,0-1-178,0 1 1,0-1-1,0 0 1,1-1 0,3-2-1,0-1 1,1 0-1,0-1 1,1-1 0,2-2-1,4-1-12,0 2 1,-2-6-1,0 4 1,1-5 0,2-5-1,1-6 1,0-5-1,-1-3 1,-2 0 0,-3-2-1,0-3-27,0-3 0,-5-2 0,2 0 0,-3 0 0,-2 1 0,0-1 0,-2 2 0,-4 3 0,-7 5 0,-6 4 0,-3 4 0,-4 3-230,-1 2 1,-2 7 0,0 9 0,0 4-1,1 5 1,-1 5 0,0 5 276,0 5 0,1 2 0,-1 8 0</inkml:trace>
  <inkml:trace contextRef="#ctx0" brushRef="#br0">24472 8288 7999,'-15'0'20,"6"-5"0,-1 0 1,-1 0-1,-2 0 1,-1-1-1,0 0 124,-1-1 1,7-4 0,2 3 0,1-2 0,0 1 0,2-4 0,1-3-1,2-5 1,0 1 0,0-3 0,2 1 0,1-4 0,2-1 0,0-2 0,1 0-1,2 1-185,0-1 0,5 0 0,-4 2 0,4 3 1,2 3-1,-1 4 0,2 1 0,2 3 1,1 2-1,0 3 0,0 1 0,0 2 0,-1 1 0,4 4 0,1 6 1,1 4-1,-2 4 0,-1 5 0,-2 4 1,0 4-1,-1 3 0,-4 4 0,-4-1 1,-4 1 153,-3-1 1,-1 6 0,-4-6 0,-2-1 0,-6-1-1,-3-2 1,-3-2 0,-3-2 0,-5-2 0,-3-4-1,0-5 1,1-4-101,2-4 0,2-1 0,-2-5 0,3 0 0,3-2 0,2-2 0,5-6 0,3-4 0,5-4 0,1-3 0,4 0 0,3 1-218,4 2 1,4-3 0,2 2 0,-1 3-1,0 3 1,1 5 0,-1 2 0,1 3 0,-1 1-1,0 2 1,-1 2 311,-3 3 1,2-2 0,-2 6-1,3 4 1,1 3 0,-1 3-1,-2-1 1,-1-2 0,1-2-1,2 1 1,1-1 0,1 0 60,-1 1 0,2-6 0,2-1 0,1-1 1,-2-4-1,1-1 0,-1-2 0,3-2 0,-1-3 1,0-6-1,2-5 0,0-5-130,-1-1 1,4-2 0,-3-3 0,0 1 0,0 2 0,-2 0 0,0 0 0,0 2-1,-1 1 1,-4 3 0,-3 2-39,-1 2 0,0 6 1,4 3-1,0 5 1,1 5-1,-1 3 1,-1 2-1,-2-1 1,-1 4-1,-1 3 35,-1 3 0,3 2 1,-6-3-1,0 2 1,0 1-1,0 0 0,-2-2 1,-2 0-1,-1 0 1,0-1-1,0-2 0,0-2 87,0 1 0,-1-6 0,-4-1 0,-3-3 0,0-6 0,3-7 0,4-5-213,1-2 0,4-1 0,3-1 0,1-2 0,3 0 0,3-1 0,4 1 0,1 0 0,-1 0 0,-1 0 0,1 3 1,1 3 78,-1 3 1,-1 2-1,1-1 1,1 4-1,-1 3 1,-2 2 0,-2 0-1,0 0 1,-1 2-1,-2 3 43,-1 4 0,-5 4 1,3 1-1,-2 1 1,-3-1-1,-1 1 0,-2-1 1,0 0-1,0 1 1,0-1-375,0 1 0,0-1 0,0 0 1,0 1-1,0-1 0,2-1 1,1-2-1,2-1 0,-2 1 1,0 2 342,2 1 0,-4 0 0,6 1 0</inkml:trace>
  <inkml:trace contextRef="#ctx0" brushRef="#br0">26126 8244 7999,'7'-14'135,"-1"0"0,5-1 0,-1-1 0,1-1 0,0-2 0,0 1 0,-1 2 1,1 0-1,2-2 0,0-1 0,-2 0 1032,-1-2 1,-7 5-1098,2-3 1,-4 3 0,-1 2 0,0-1 0,-1 3 0,-4 0 0,-5 4 0,-4 2 0,-5 3 0,-5 3 0,-4 5 0,1 4 0,2 4 0,1 1-1,-2 2 1,1 2 0,1 3 0,4 1 0,4 4 0,4 1 0,0 2 0,4-1 45,2 1-160,1 0 1,5-5-1,2-2 1,3 1 0,4-4-1,6-2 1,2-5-1,4-4 1,0-5 0,1-2-1,-1-1 1,1 0-1,-1-1 1,0-4 0,-2-5-1,0-2 1,0-4-1,-1-2 1,-4-1 0,-2 1-1,-3 1 1,1-1-1,-1-1-799,1 1 0,-7 2 0,4 2 0,-3 3 858,1 6 1,-2 11-1,-6 14 1,-2-3 0,2 1-1,2-1 1,1 2 0,0-1-1,0 0 1,0-1 0,0 2-1,1-1-458,4-2 1,-2-3 0,5-2 0,0-3 442,0-2 0,2 6 0,4-4 0</inkml:trace>
  <inkml:trace contextRef="#ctx0" brushRef="#br0">26544 7683 7985,'0'-14'393,"0"0"0,0 2 1,0 8-1,0 8 703,0 8-1322,0 2 0,0 5 0,0 2 1,0 1-1,0 2 0,1-1 1,2-4 225,2-3 0,6 5 0,-3 1 0</inkml:trace>
  <inkml:trace contextRef="#ctx0" brushRef="#br0">27033 7511 7985,'0'-15'239,"0"1"0,-2 1 0,-3 3 0,-4 7 0,-2 6 0,-1 9 0,4 5 0,0 7-74,0 3 1,4 4-1,-4 2 1,0 6-1,1 2 1,1 2-1,1 2 1,0 2-1,0 1 1,2-2-1,2-1 1,1-4-771,0-2 1,0 1-1,0-7 1,0-1 0,0-3-1,0-5 605,0-5 0,-7 3 0,-1 1 0</inkml:trace>
  <inkml:trace contextRef="#ctx0" brushRef="#br0">26774 7928 7954,'-8'-6'0,"3"-4"226,3-3 0,2 4 0,0-1 1,0-1-1,0-2 0,2 0 1,3 4-1,4 4 0,6 3 1,2 2-100,2 0 0,5 0 1,-3 0-1,0 0 0,1 2 1,1 1-1,2 3 1,3 2-1,0 4 0,-1-1 1,-1 0-1,-2-1-1696,2 1 1569,1 2 0,2 1 0,-1 0 0</inkml:trace>
  <inkml:trace contextRef="#ctx0" brushRef="#br0">27752 8288 7911,'-6'-21'158,"-1"0"1,-4-3 0,1 3-1,1 2 1,1-2 0,3 1 0,3-1 38,2 3 0,2-3 0,3 2 1,6 2-1,5-1 0,5 0 1,0-1-1,1 2 0,0 1 1,2 1-1,0 1 0,0 1 1,2 4-1,-1 4 0,-1 3 1,-4 2-205,-4 0 1,-2 2 0,-1 3-1,-2 6 1,-3 5 0,-2 3 0,-1 0-1,0 0 1,0 0 0,-2 1 0,0-1-1,0 0-28,2-1 1,2-2-1,-4-2 1,3 0-1,2-1 1,3-3 0,2-5-1,1-4 1,1-1-1,-1-1 42,1-4 0,-1-3 1,0-8-1,1-2 1,-1-3-1,1 1 0,-1-3 1,-1 2-1,-2-1 1,-1 1-1,-1 0 0,-1 4-20,-3 1 0,-4 6 0,-1 4 0,0 4 0,0 9 0,0 6 0,0 4-9,0 2 1,0 0 0,2-4-1,1-1 1,4 1 0,1-1-1,3 0 1,2 1 0,1-1 0,0-1-1,2-3 1,2-6 18,1-2 0,2-2 0,-3 0 0,1-2 0,-2-1 1,-1-5-1,-1-3 0,-3-5 0,-2-2 0,-5-1 0,-4-2 1,-1 1-72,0-1 0,-1-3 0,-4 3 1,-5 0-1,-2 1 0,-4 2 1,-3 2-1,-4 3 0,1 4 0,1 4 1,2 3-1,0 4-311,1 3 0,2-2 1,3 8-1,4 3 0,4 4 1,3 1-1,2 2 385,0 3 0,0 3 0,0 2 0</inkml:trace>
  <inkml:trace contextRef="#ctx0" brushRef="#br0">28874 8201 7911,'15'-8'193,"-1"-6"1,0-2-1,1-6 1,-1-1-1,1 2 1,-3-1-1,0 1 1,-5-1-1,1-1 1,-1-2-1,-1-2 1,-3 0-31,-1 3 0,-2-4 0,0 6 0,0-2 1,-2 3-1,-2 4 0,-6 5 0,-3 4 1,-1 5-1,0 3 0,-2 5-211,-4 5 0,4 2 1,-3 4-1,3 4 0,2 4 1,1 1-1,2 1 1,1-2-1,1 1 0,1 2 1,3 1-1,3-3 81,2-1 0,0-5 0,0 4 0,0-2 0,2-4 0,4-2 0,7-6 1,6-4-1,4-3 0,1-2 0,0-2 0,0-4-9,1-9 0,2-6 1,2-7-1,0-3 0,0-1 1,-1-3-1,1-2 0,0-3 1,0-3-1,-1-3 0,0-2 1,-4 1-248,-5 3 1,2 1-1,-2-1 1,-3 3 0,-5 4-1,-6 8 1,-5 12 0,-5 10-1,-5 14 231,-2 9 0,-8 6 0,0 7 0,-1 1 1,0 2-1,3 3 0,2 1 0,2 0 1,0 1-1,-1 1 0,3 1 0,2-2 141,5-2 0,4 3 1,1-3-1,1-1 0,4-2 1,5-7-1,4-2 0,4-7 1,2-3-1,1-5 1,1-2-1,-1-4-132,0-6 1,3-4-1,-3-8 1,1-1-1,2-4 1,-1-1 0,-3-4-1,-1-1 1,1-2-1,-1 0 1,-2 1-1,-1 0-86,-3 4 0,-2 2 0,4 4 0,-2 2 0,-4 8 1,-4 12 117,-3 7 0,-1 8 0,2 2 0,2 1 0,-2 2 0,1 0 0,-1-2 0,3 1 0,2-2 0,2 1 0,-1-1 0,-1 0-819,-1-4 1,4-1-1,-3-1 1,1-3 0,1-2 769,1-5 0,-4-4 0,-1-1 0</inkml:trace>
  <inkml:trace contextRef="#ctx0" brushRef="#br0">29809 7698 7911,'0'-24'0,"0"1"313,0 3 1,0 0 0,-1 6 0,-2 0 0,-2 2 0,2 8-561,1 8 1,7 9 0,1 5 0,2 1 0,3 0 246,2 2 0,2 1 0,-1 7 0</inkml:trace>
  <inkml:trace contextRef="#ctx0" brushRef="#br0">30126 7870 7911,'14'-4'250,"1"-1"0,-6-6 0,-1 1 0,0-3 1,-1-1-1,1-1 0,-2 1 0,0-2 1,-2-2-1,-3-1 0,-1 2 0,0 1 45,0 1 1,0 6-1,0-1 1,-1 1-1,-4 1 1,-5 3-1,-1 5 1,0 5-1,1 4 1,-1 4-334,-2 1 1,4 5 0,1 2 0,1 0 0,4 1 0,0 1 0,0 1-1,-2 0 1,2 0 0,1 0 0,4 0 0,2 0-84,6 1 1,3-2 0,1-1 0,1-1 0,1-4 0,3-1 0,3-3 0,2-3 0,0-5 0,0-4 0,0-1 0,-2-1 65,-1-4 0,3-3 1,-5-7-1,-1-1 1,-2-1-1,-2-4 0,-1-1 1,-2-2-1,-1 0 1,1 0-1,0-2 0,1 1-136,-3 1 1,-1-2 0,2 5 0,-6 0-1,0 1 1,-1 2 0,0 4 0,-3 6 152,-3 8 1,-7 6 0,4 8 0,-1 1 0,-1-1 0,2 2 0,0 2 0,1 3 0,0-1 0,0 3 0,2-2 0,2 1 18,1 0 1,0-2 0,0 2 0,0-1-1,1-4 1,2-1 0,4-1 0,1-1 0,3 0-1,2-1 1,1-3-1946,0-5 1964,1-4 0,-1-1 0,1 0 0</inkml:trace>
  <inkml:trace contextRef="#ctx0" brushRef="#br0">30399 7324 7911,'-14'-7'190,"-1"-2"1,1-3 0,1 4 0,4 8 0,4 8-1,3 5 1,2 3 0,0 2-250,0 1 0,2 7 0,3-2 0,3 3 0,1 1 0,1 1 0,1 2 0,2 2 0,3 4 59,3 0 0,3 4 0,7-4 0</inkml:trace>
  <inkml:trace contextRef="#ctx0" brushRef="#br0">31003 7914 7911,'-1'-8'586,"-4"3"0,-3 5 0,-2 5 0,1 6 0,-2 5 0,-2 6 0,-1 4 0,-2 6-918,-4 3 0,4 8 1,-4 8 331,-1 5 0,-2 11 0,9-27 0,0 0 0</inkml:trace>
  <inkml:trace contextRef="#ctx0" brushRef="#br0">21307 9784 7898,'-10'0'24,"1"0"0,-3 0 1,0 0-1,-3 0 0,2-2 123,4-2 0,2-4 0,7-7 0,0 1 0,0-1 0,2-1 0,3-1 0,4-4 0,4-1 0,2-4 0,1 1 0,1-1 0,4 2 0,0 0 0,1 2 0,-1 2-150,0 4 1,3 2 0,-5 0 0,-2 1-1,-1 3 1,-1 5 0,-2 7 0,-2 6 0,-3 6-1,-2 4-31,-3 3 0,-3 1 0,-3 5 0,-3-1 0,-1-2 0,1 2 0,1-1 0,0-1 0,1-5 0,0-3 0,3-1 0,1-1 26,0 0 1,6-6 0,4-3 0,3-3 0,3-4 0,1-3 0,2-4 0,0-6 0,1-2 0,0-4 0,1-1-17,0-4 0,-2 5 0,-4 1 0,-3 0 0,0 1 0,-4 2 0,-2 1 32,-3 1 1,-1 14 0,-2 5-1,0 8 1,0 2 0,0 2-1,0 2 1,0 1 0,1-2-1,3-1 1,2-1-62,2-1 1,1 0-1,6 1 1,-1-2 0,2-2-1,2-3 1,1-2 0,0-3-1,0-1 1,1-2 0,-3-2-1,-1-2 55,-1-6 1,-1-4-1,-1-4 1,-2-3-1,-3 1 1,-2-3-1,-3 1 1,-1-2-1,-2 0 1,0 1 0,-2 1-1,-2 0 50,-6-4 1,-3 5-1,-1 2 1,0 3 0,-2 2-1,-2 1 1,-3 3-1,0 6 1,1 2 0,2 2-1,0 2 1,1 2-303,-2 6 0,4 4 0,7 6 1,2 3-1,3 3 0,1 0 0,2-2 250,0 1 0,13 9 0,3 3 0</inkml:trace>
  <inkml:trace contextRef="#ctx0" brushRef="#br0">22400 9654 7898,'8'-12'140,"-1"2"1,-6-11 0,2 2 0,2 0 0,-2 0 0,-1 0 0,-2-2 0,0-2 0,0-1 0,0 0 0,-2 0 803,-3-1-936,4 4 1,-10-1 0,4 4-1,-1 1 1,-1 2 0,-1 6-1,1 2 1,-3 4 0,0 1-1,-3 4 1,1 3 0,-1 6 0,-1 7-1,-1 6 1,-2 3 0,1 3-1,4 2 1,2 3 0,5 0-1,-1 2 1,1-2 0,1 1-1,3-4-55,1-2 0,8-8 1,4-3-1,3-3 0,3-3 1,3-3-1,5-7 0,3-6 1,2-8-1,0-5 0,-1-7 1,1-2 17,0-6 1,4-7 0,1 0 0,-2-4 0,-2-1-1,-2 0 1,-4 0 0,-5-1 0,-3 1 0,-2 0 0,-1 1-1,-4 4 52,-4 5 0,-3 4 1,-2 3-1,-2 4 1,-3 3-1,-3 7 1,-1 11-1,-1 9 1,1 6 47,1 5 1,-5-1 0,5 8-1,-2 2 1,2 6 0,2 1-1,1 2 1,0 0 0,1 3-1,0 1 1,3 1 0,1-2-5,0-2 0,1-6 1,3 2-1,4-4 1,3-3-1,5-3 0,1-6 1,2-7-1,2-6 1,2-4-1,1-2 1,0-4-97,0-5 0,-5-3 0,3-2 0,1-5 0,-3-2 0,3-2 0,-3 2 0,1-1 0,-3 2 1,-2-1-1,-2 1 0,1 0-98,-1 4 0,-4 6 1,-2 4-1,-2 6 1,-3 7-1,-1 7 1,-2 4 143,0 3 0,0 4 1,1-4-1,3 1 1,0 2-1,1-3 0,2 1 1,2-2-1,4 1 1,1-1-1,1-2 1,-1-2-310,0-6 0,1 2 1,-1-6-1,1-2 0,-1-1 1,0-2-1,1-2 0,-2-2 1,-2-6 291,-2-3 0,-5-1 0,2-1 0</inkml:trace>
  <inkml:trace contextRef="#ctx0" brushRef="#br0">23278 9280 7986,'-2'-14'376,"-3"0"0,2-1 1,-5 1-1,0-1 1,2 1-467,-1 0 1,4 7 0,6 7 0,4 8 0,-1 5-1,2 1 90,0 1 0,2 6 0,4 1 0</inkml:trace>
  <inkml:trace contextRef="#ctx0" brushRef="#br0">23738 9467 7887,'0'-14'207,"0"0"1,0-1 0,0 1 0,2-2 0,1-2 0,3-1 0,1 2 0,-1 1 0,-1 1 1260,1 1-1440,-4 6 0,4-5 1,-4 5-1,-1 0 0,-1 3 1,-6 5-1,-7 3 1,-4 4-1,-2 1 0,-1 5 1,1 3-1,0 3 1,1 0-1,2 0 0,2 0 1,0 1-1,1 0 1,2 3-34,1-1 0,7 4 0,-2-6 0,3 1 0,4 2 0,3-3 0,6 1 0,5-2 0,5-1 0,0-2 0,1-3 0,-1-2-9,0-3 1,3-2 0,-4-6 0,1 0 0,1 0-1,-1 0 1,0-1 0,-3-4 0,-2-5 0,-2-3-1,0-1 1,1 0 40,-1-1 1,1 1 0,-3 0-1,-1-1 1,-3 1 0,0-1-1,0 1 1,4 0 0,-1-1-1,0 2 73,-1 4 1,-7 1 0,3 5 119,1-2 0,-6 2 0,4 7 0,-3 6-166,-2 3 1,0 1-1,1-1 1,2-2 0,2-1-1,0 1 1,0 2-1,1 0 1,1-2 0,1-2-1,0 3-131,3 0 0,-3-2 1,1-2-1,3 0 0,0-2 1,3 1-1,-3-3 0,0 1 1,-3 0-1,2-2 0,2-1 1,2-2 34,-1 0 1,0-2 0,1-1 0,-2-3-1,-2-2 1,-2-2 0,1 1 0,0-1 0,-2-1-1,-2-2 1,-3-1 95,-1-1 1,3-4 0,-1 0 0,0 1-1,-3 1 1,-2-1 0,-3-3 0,-2 0 0,0 1-1,-2 2 1,0 2 0,-4 2-236,0-1 0,-3 3 0,1 0 0,-1 4 0,1 2 0,0 3 0,-1 1 0,1 2 0,-1 2 0,1 4 0,-2 7 181,-3 5 0,-3 14 0,-7-2 0</inkml:trace>
  <inkml:trace contextRef="#ctx0" brushRef="#br0">23738 9036 7740,'-5'-19'207,"1"-1"1,-3 1-1,4 5 1,-2-1-1,2 1 21,1 0 0,4 6 0,3 3 0,4 5 1,4 5-1,1 3 0,-1 1 0,0 1 1,-2 1-1,4 3 0,-1 4 0,4 1-589,-2-1 1,0-2 0,-2 0-1,2 1 1,2 3 0,2-3 360,3-1 0,1 5 0,4 1 0</inkml:trace>
  <inkml:trace contextRef="#ctx0" brushRef="#br0">24486 9396 7806,'10'-7'108,"-1"-2"1,-4 1-1,5-2 1,1-1-1,2-2 1,1 0 0,1 2-1,-1 1 1,0 1-1,2-1 1,2 1-1,1-3 1,-1 1 0,-2 2-1,-2 2 40,0 1 1,1 4-1,-1-3 1,-1 5-1,-3 5 1,-6 5-1,-2 3 1,-2 1-1,0 2 1,-2 2-1,-1 1-175,-2-2 0,1 4 1,4-2-1,0 1 0,0-1 1,0 0-1,0-2 0,1-1 1,4-3-1,5-3 1,2-5-99,3-4 0,1-1 1,1-1-1,2-4 1,-1-5-1,-2-3 0,-2-3 1,1-1-1,-1-2 1,-1 1-1,-3 2 0,-4 0 235,0-3 0,-4 8 0,3-4 0,-4 3 0,1 0 0,3 3 1,4 4-94,4 3 0,-3 2 0,-1 0 0,3 0 1,2 0-1,3 0 0,3 0 0,-1 2 1,0 1-1,0 4 0,0-1 0,1 2-25,-1 0 0,0 2 0,-5 2 0,1 0 0,-2-3 0,-2 2 0,-3 2 0,-2 3 1,-3 2-1,-1 1 0,-2-2 0,0-1 163,0-1 1,-5-1 0,-1-1-1,-2-2 1,-3-1 0,-2-1 0,-2-1-1,1-1 1,0-2 0,-1-1 0,1 0-362,-1-3 1,1-1 0,0 0 0,1-1 0,3-4 0,4-3 0,1-2-1,0 1 1,2-3 0,1 0 205,2-3 0,7-6 0,1-1 0</inkml:trace>
  <inkml:trace contextRef="#ctx0" brushRef="#br0">25637 9079 7806,'0'-14'324,"0"-1"0,0 1 0,-1 1 0,-3 2 0,-2 3 0,0 3 1,-1 8 877,4 10 1,-3 3-1294,1 8 0,0 0 0,5 5 0,0 0 0,0-1 0,0 1 1,0 0-1,0 0 0,0-2 0,0-3 0,0-3 0,0-2 0,0 0 1,0-1-1,2-4 0,2-3 0,6-3 0,3-2 0,1-2 0,1-3 1,-1-2-1,0-4-65,1-5 1,4-4-1,0-4 1,-1-1 0,-1 2-1,-1 1 1,0 1-1,-3 1 1,-2-1 0,-1 3-1,-2 0 489,-2 3 1,-1 4 0,-7-1 0,-1 4-124,-2 8 1,1 6-1,2 2 1,-1 0-1,-2 1 1,2-1-1,1 1 1,4-3-1,1 0 1,3-3-366,2 2 0,-3 1 1,5-1-1,1-2 1,0 2-1,0 2 0,-1 0 1,1-2-1,2-1 1,1 1-1,-1 2 1,-2 1 167,-1 1 0,-5-1 0,3 0 0,-2 1 0,-3-1 0,0 1 1,1 1-1,0 1 0,0 4 0,-4 0 0,-4 1 0,-2 0 306,-2 4 0,3-4 0,-4 1 0,-3-1 1,0-1-1,-3 1 0,1-1 0,0 0 0,-1-4 1,1-1-1,-1-1 0,1-2-354,0-4 1,-1 2-1,1-6 1,-1-2 0,3-3-1,2-4 1,5-6-1,4-3 1,2-3-2009,4-3 0,3-3 1,6-9 2042,1-2 0,-1-10 0,1-9 0</inkml:trace>
  <inkml:trace contextRef="#ctx0" brushRef="#br0">26357 8863 7802,'9'-22'381,"1"3"0,-7 3 0,0 3 0,-5 5 0,-4 8 0,-2 9 0,-3 9-173,-2 6 1,0 2-1,2-1 1,2-1-1,-3 2 1,1 2-209,2 6 0,-4-4 0,5 6 0</inkml:trace>
  <inkml:trace contextRef="#ctx0" brushRef="#br0">27436 9424 7822,'-13'-14'25,"2"0"0,1-1 0,-1 2 0,-2 4 0,-1 2 0,-1 3 183,1-1 0,-1 0 1,1 5-1,-2 0 1,0 2-1,0 2 0,5 6 1,1 3-1,4 1 1,0 1-1,2-1 0,3 2 1,1 1-1,0 3 1,0-1-292,0 2 1,6-5-1,4 3 1,4-3 0,4-2-1,2 1 1,3-1 0,1-1-1,0-2 1,-2-3 0,-1-2-1,-2-2-3555,2-3 3638,-5-1 0,11-6 0,-5-2 0</inkml:trace>
  <inkml:trace contextRef="#ctx0" brushRef="#br0">27421 9036 7822,'-8'-7'228,"-5"6"1,7-2-1,3 6 1,9 6-1,9 4 1,5 3-352,3 3 0,1-3 0,4 5 0,1-2 1,0 2-1,0 0 0,0 1 123,-1 1 0,7 1 0,2 4 0</inkml:trace>
  <inkml:trace contextRef="#ctx0" brushRef="#br0">28011 9252 7822,'0'-15'194,"0"1"1,0-2-1,-2-2 1,-1-1 0,-3 2-1,-2 2 1,-3 4-1,-2 3 1,-2 2 0,1 2 146,0 3 1,-6 2 0,0 4 0,-1 5 0,0 4 0,4 4 0,1 2-1,1 3 1,1 2 0,1 3 0,3 0 0,6 1-422,2 0 0,2-5 0,0 0 1,2 0-1,2-2 0,6-3 0,3-3 1,1-3-1,2-2 0,2-3 1,3-1-1,-1-4-261,1-1 1,0-9-1,-4-2 1,3-4-1,-3-2 1,-1 1-1,-1 0 1,-3-1 0,0-1-1,-3-1 1,1-2 245,-2 1 0,-2 2 1,-6 5-1,0 6 1,-1 10-1,-3 6 164,0 3 0,-1 1 1,5 1-1,0 1 1,0 2-1,0-1 1,0-2-1,0 0 1,0 2-1,1 1 1,3-2-1,2-2 28,2-6 0,-3 3 1,4-6-1,3 0 1,0 1-1,3-6 0,-1-4 1,0-6-1,1-4 1,-1-3-1,1-2 122,-1-1 1,5-7-1,2 2 1,0-3-1,1-1 1,1 0 0,1 3-1,-1 1 1,1 0-1,2 1 1,0 4-1,-1 3-99,-1 2 1,0 6 0,3 3 0,-1 3 0,-4 2 0,1 0 0,-3 2 0,1 3 0,-3 6 0,-4 5-1,-3 5 1,-3 0-109,-1-1 0,-2 6 0,-7-2 0,-3 2 0,-4-1 0,-6-3 0,-2 1 0,-6-2 0,-2 1 1,-6-1-1,1 0 0,1-4-243,5-1 1,-1-6 0,4-2 0,0-2 0,0-1 0,4 0 0,4 0 230,8-2 0,7-2 0</inkml:trace>
  <inkml:trace contextRef="#ctx0" brushRef="#br0">28903 9482 8265,'-10'0'468,"2"1"0,0 4 0,0 5 1,-1 3-1,-1 3 0,1 3 1,-3 6-1,0 6 0,-3 4 1,1 3-875,-1 7 1,-4 5 405,0 7 0,-6 13 0,2 4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3079 17295 7945,'-15'0'96,"2"1"0,2 4 1,2 5-1,-3 4 1,0 5-1,-4 7 1,-2 6-1,-3 8 1,0 6-1,1 7 186,2 3 0,1 1 0,1-1 0,-2-1 0,4-4 0,-1-3 0,6-7 0,1-7 0,4-9 0,1-5 0,0-4-344,-2-2 0,0-9 0,7-8 0,3-12 0,4-6 0,3-6 0,-1-3 0,-2-4 0,3 1 0,0-1 0,3-1 1,-1-2-18,1-3 1,-1 5-1,0 2 1,1 2-1,-1 2 1,0 1-1,-1 0 1,-2 4-1,-3 5 1,0 5-1,0 4 169,4 6 0,-6 4 1,0 4-1,-1 7 1,2 5-1,-1 5 1,2 0-1,0 0 1,3-2-1,2 0 0,1 0 1,1-1-93,-1-2 0,5-3 1,0-2-1,1-3 0,-1-2 1,2-2-1,1-3 0,2-1 1,0-1-1,-2-4 1,-1-5-1,-2-3-33,2-1 0,-7-5 0,2-2 1,-6 0-1,-4 0 0,-2 2 1,-3 0-1,-1 0 0,-1 1 1,-4 4 74,-5 4 1,-3 4 0,1 8 0,0 1 0,4 3 0,2 4 0,1 4 0,1 4 0,-1 1 0,2 0 0,3 2-83,4 1 0,0-3 1,5 4-1,4-2 1,3-4-1,5 1 1,-1-1-1,3 1 1,-1-4-1,4-4 1,1-4-1,0-3-16,-3-1 0,2-2 0,-7-2 0,-2-2 0,-1-6 0,-1-3 0,-2-1 0,-4 0 0,-4-2 0,-3-2 1,-2-1-1,-2 0 57,-3-2 1,-3 3-1,-8-4 1,-1 1-1,-3 2 1,1 0-1,0-1 1,0 3-1,1 3 1,2 2-1,2 4 1,0 0-239,-1 0 1,1 5-1,1 0 1,3 6 0,6 7-1,4 3 1,3 1 0,3 2 238,2 3 0,8 3 0,7 7 0</inkml:trace>
  <inkml:trace contextRef="#ctx0" brushRef="#br0">3884 17626 7945,'7'-15'36,"-6"6"1,6-1 0,-1-1 0,2-2 0,2 0 0,-2 2 0,-2 1 0,-1-1 0,1-2 0,2-1 662,0 0 0,5-5-635,-3-1 0,-2-5 0,1 1 0,2-3 1,2-2-1,0 0 0,-2 0 0,-3 0 1,-2-1-1,-2-2 0,-1-1 0,0 1 1,2 3-1,-4 5 0,-4 5 0,-6 4 0,-4 6 1,-2 4-1,1 3 0,-2 4 0,-1 3 1,-3 6-18,3 6 0,-4 6 0,2 6 0,1 1 0,2 4 0,2 4 0,1 3 0,3 3 0,6-1 0,2 0 0,2 0 0,0-1-103,0-4 0,8 2 0,6-8 1,9-3-1,4-5 0,2-5 1,1-5-1,2-4 0,2-4 1,-2-2-1,-2-4 0,-1-5-65,0-5 0,-2-7 0,-3-4 0,-5 0 0,-3-1 0,-3 1 0,-2-2 0,-3 3 0,-2-1 0,-3 3 0,-1 2 78,-2 2 0,-2 1 1,-2 4-1,-6 4 0,-1 5 1,1 5 27,5 4 1,4-1-1,1 2 1,1 1-1,4 2 1,5-1-1,3 0 1,1-3-1,0 1 1,1-1-39,-1 1 0,2-5 0,2 3 0,1 0 0,-1 0 0,-2 1 0,0 1 0,1 0 0,2 1 0,-1 2 0,-2 3 0,-2 1 95,1 2 0,-3 7 1,0-2-1,-3 3 0,1 2 1,-1 0-1,-1 1 1,0 2-1,-1 2 0,-1-2 1,-3-2-1,-1-1 55,-2-1 1,0 0 0,0-4-1,-2-5 1,-2-3 0,-6-2-1,-3-1 1,-1-3 0,-1-6-1,1-2 1,0-4-95,-1-2 0,-4-4 0,0-7 0,1 1 1,2-1-1,2-1 0,0-3 0,1-3 0,3-2 1,5 0-1,4-2 0,1 1-329,0 1 1,0-2 0,0 5-1,1 1 1,4-1 0,6 5-1,5 3 326,4 3 0,11 1 0,0-6 0</inkml:trace>
  <inkml:trace contextRef="#ctx0" brushRef="#br0">5309 17597 7937,'0'-10'33,"1"2"0,2 0 1,2 0-1,0-3 105,1-2 0,-4-1 1,3-1-1,-4 1 1,-1 0-1,0-1 1,-1 1-1,-4 1 1,-5 4-1,-2 2 1,-4 2-1,-4 1-95,-4 0 1,-1 4 0,-1 5-1,2 5 1,-1 4 0,-3 4 0,0 2-1,-1 4 1,2 5 0,3 5 0,5 1-1,4 0 4,6-3 0,2 3 0,7-3 0,2-5 0,4-6 0,9-5 0,7-3 0,5-3 0,2-6 0,1-4 0,2-6 0,3-7-107,2-4 0,-5-9 1,2 2-1,-4-3 0,-3 0 1,-3 1-1,-3 2 1,-3 0-1,-2 0 0,-5 2 1,-3 1-1,-5 3 0,-3 9 0,-5 4 0,-4 3 0,-3 4 0,1 3 0,2 6 0,-1 5 0,2 3 0,3 0 75,4 2 1,1-3-1,0 4 1,1-1-1,4-2 1,5 0-1,2 2 1,4 0-1,4 1 1,4-1-1,3 0 1,2-4-444,-1-1 0,6-3 0,-1-2 0,1-3 0,0-1 0,-1-4 428,-1-1 0,5-2 0,0 0 0</inkml:trace>
  <inkml:trace contextRef="#ctx0" brushRef="#br0">5985 17611 7937,'0'-22'141,"0"3"0,0 1 0,0 0 0,0-1 0,-2 2 0,-3 2 72,-4 6 1,-4 4 0,-1 11 0,1 7-1,3 5 1,5 1 0,4 0 0,1 0 0,0 0-1,0 1-229,0-1 0,0 5 1,1-5-1,4-1 1,5-4-1,3-3 1,1-1-1,0-1 0,2-1 1,2-3-1,3-3 1,1-2-71,4 0 1,-1-7 0,1-4-1,-2-5 1,0-5 0,-2-1-1,-1-2 1,-4 0 0,-1 2-1,-3 1 1,-2 3 0,-3 2 110,-3 2 1,-3 3 0,-2 6 0,0 10 0,0 6 0,0 3 21,0 1 1,0 4-1,1 0 1,4-1 0,5-2-1,3-4 1,1 0 0,0-3-1,2 1 1,2-1 0,1-1-1,0-1-51,2-4 0,-5-1 0,5-2 0,-2-2 0,0-3 0,-1-4 0,-2-4 0,-2-2 1,-1 1-1,-2 0 0,-3-1 0,0 1 30,0-1 0,-5-4 0,4 0 0,-2 1 1,-1 2-1,0 5 35,-3 6 0,-1 12 0,0 12 0,0-1 0,0-1 0,2 1 0,1 1 0,3-1 0,2-4 0,3-3 0,4-1-80,4 1 0,-3-3 0,5 0 0,0-2 0,1-2 0,2-3 0,0-1 0,2-1 0,-1-4 1,1-5-1,-4-3 0,0-1-52,1 0 1,-6-6 0,3 1 0,-6 2 0,-3 1 0,-3 1-1,0 1 1,-3 1 125,-3 3 1,-1 4 0,-9 8 0,2 2-1,3 6 1,1 3 0,2 1 0,0 1-1,0-1 1,0 0 0,0 1-85,0-1 1,6 1 0,2-1 0,2 0 0,0 1 0,1-2 0,1-2 0,3-2-1,-1 1 1,1-1 0,-1-1 0,0 0-69,1 0 1,-1-4-1,1 0 1,-1-2-1,0-2 1,-1-2-1,-2-2 1,-3-6-1,-1-3 81,-4-1 1,-1 0 0,-4-1 0,-3-1-1,-4-3 1,-4-2 0,0 2 0,2 5-1,3 1 1,0 0 117,0-1 0,3 1 1,-3 2-1,2 1 0,2-1 1,4 0-1,4-1 0,2 4 1,2 0-1,5 2 1,3 0-57,3 3 1,7-4 0,-2 2 0,1 2 0,1 2-1,-2 1 1,0 1 0,-2 4 0,-3 3 0,-3 2-1,-1-1 1,-3 2-11,-2 2 1,1-3-1,-6-1 1,-2 2-1,-1 2 1,-2 2-1,0-1 1,0 0-1,0 1 1,-2-2-1,-1-2 1,-2-2 23,2 3 1,1 0 0,2 3 0,0-1 0,0 1 0,0-1 0,0 0 0,2-1 0,3-2-151,4-1 0,4-7 0,1 2 0,1-4 0,-1-1 1,2 0-1,2 0 0,3 0 0,-1-1 0,3-4 0,-1-5 1,4-2-140,1-3 0,2-1 0,-1-3 0,1-5 0,0-3 1,1-2-1,2 0 0,2-1 0,-2-4 0,-2-6 0,-1-4 1,-2-4 248,-3 1 0,-3 1 0,-7 1 0,-1 2 0,-3 6 0,-5 5 0,-4 5 0,-1 3 0,-1 5 0,-4 5 239,-5 4 1,-1 5 0,0 8 0,1 4 0,1 2 0,-1 6-1,0 4 1,1 3 0,-1 4 0,2 1 0,0 4 0,2 2-136,-1 5 0,-2 6 0,2 2 0,-1 4 0,-1 2 0,-1 6 0,2 4 0,0 4 0,2 2 0,0 0 0,2-4 0,3-8-183,1-5 0,0-5 0,0-8 0,0-6 0,0-6 0,0-7 0,0-3 0,-2-3 0,-3-3-153,-4-6 1,-4-4 0,-1-4 0,-1-8 0,1-4 0,-1-4 0,1-4 0,0-5 0,1-5 0,2-1 0,3 0 0,0 5 75,0 4 1,4-1 0,0 4-1,2 1 1,2 3 0,0 3 0,2 1-1,2 3 1,6 2 0,4 5 257,6 4 0,-3 1 0,6-2 0,-1-1 0,0-2 0,4 2 1,-1 1-1,1 1 0,-2-3 0,2-2 0,1 0 0,2-2-80,-1 0 0,-4 3 1,0-5-1,0 1 1,-1-1-1,-4 1 1,-3-3-1,-2 0 1,1-1-1,-3 2 1,-2 1-1,-4 0 123,1 2 1,-6 0 0,6 5 0,-1-2 0,4 2 0,3 2-147,1 1 1,-6 6 0,-2 2 0,-1 2 0,2-1-1,-1 2 1,0 2 0,-3 2 0,-1-1 0,0-1-1,1-2 1,2-1 32,-2 1 0,-2-3 0,-1 1 1,2 1-1,3-2 0,4-3 0,3-5-136,-3-5 0,4-5 1,-5-7-1,2-2 1,-1 1-1,1 2 0,-1 2 1,1-1-1,0 1 1,-1 1-1,-1 2 167,-1 1 1,4 2-1,-2-1 1,3 5-1,-1 6 1,-3 4-1,0 2 1,-2 4-91,0 0 0,1-2 1,-4 0-1,3 1 0,1 2 1,1-1-1,-2 0 0,2-3 1,0 1-1,2-1 0,-1-1 1,1 0-9,1 0 0,-3-4 0,2 0 0,1-2 0,2-2 0,1 0 1,-1-2-1,-2-1 0,-1-3 0,-1-2 0,1-3-22,-1-2 1,-1-2 0,4 3 0,-4 0 0,0 3-1,0-2 1,1-2 0,1 0 64,-1 3 1,-4 4 0,5 6 0,-1 2 0,1 1 0,-2 3 0,0 1 0,-2 1 0,2-2-2,0 0 0,2 6 0,4-3 0,1 4 0,-1 0 0,0-2 0,1-1 0,-1 1 0,1 0 0,-1 0-506,0-1 0,-4-7 1,0 2-1,-1-2 0,1 0 479,-1 2 0,1 0 0,4-5 0</inkml:trace>
  <inkml:trace contextRef="#ctx0" brushRef="#br0">9337 17352 7781,'0'-14'141,"1"-1"1,3 1-1,2 0 1,0-1 0,2 1-1,0-1 1,4 1-1,0 0 1,3-1 0,-1 1-1,1 0 1,-1-1-1,0 1 1,1-1-506,-1 1 0,0 1 0,1 2 364,-1 1 0,1 1 0,-1-6 0</inkml:trace>
  <inkml:trace contextRef="#ctx0" brushRef="#br0">10214 17827 8146,'-1'-13'166,"-4"4"0,3-4 0,-2 3 0,2-3 0,2-1 1,2-2-1,2-2 18,6-1 1,3-6 0,3 1 0,1-3-1,4-2 1,0 0 0,0 2 0,-2 1 0,0 4-1,-1 1 1,-4 5 0,-3 3-258,0 4 0,-4 7 0,-2 2 0,-2 8 0,2 5 0,4 0 0,4-4 0,1-4 0,1-3 0,-1-2-103,1 0 0,-1 0 0,0 0 0,1 0 0,-2-2 0,-2-1 1,-2-4-1,1 0 224,-2-5 1,-7 4 0,-7 0 0,-2 2 0,-3 1 0,0-1-92,1-4 0,5 4 0,10-1 0,5 3 0,3-1 1,2 2-1,3-1 0,3 1 0,0-2 0,1 2 0,-1 2 1,0 2 44,-4 4 0,-1 3 0,-1 5 0,-3 0 0,0-1 0,-4 4 1,-2 2-1,-3 1 0,-3 2 0,-5 0 0,-6-1 0,-5 0 57,-3 0 1,0-4 0,3 2 0,-2-5 0,-1-4 0,1 1 0,2-2 0,2-3 0,0-4 0,-1-1-225,1 0 1,6-1-1,3-4 1,4-5-1,2-1 1,2 0 0,4 3-1,1 0 1,3 2-1,2-2 187,1 0 1,-4 4 0,-1 0 0,2 2 0,2 2-1,2 0 1,-1 0 0,0 0 0,1 0 0,-1 0 0,2 0 27,3 0 0,-3 5 0,5 0 0,-2-2 0,2-2 0,0 1 0,0 1 0,-2 2 0,2-2 1,1-1-1,2-2 0,0 0-200,1 0 0,-1-7 0,2-2 0,1-4 0,0-3 0,4-3 0,1-5 1,1-3-1,1-4 0,-1-1 0,-1-3 0,0-2 148,2-3 1,-2-6 0,5-3 0,-2-1-1,-3 0 1,-2 4 0,-1 3 0,-2 4-1,-4 8 1,-7 5 325,-5 7 0,-10 9 1,-1 5-1,-8 4 1,-4 2-1,-3 4 1,1 5-1,1 3 1,2 3-1,3 1 1,0 4-236,0 1 1,3 2-1,-3 5 1,2 0 0,2 0-1,3 1 1,1 2-1,0 3 1,0 2 0,0 1-1,0 1 1,0-3-368,0 0 1,6-1-1,2-3 1,2 0-1,-2-4 1,-2-4-1,-1-3 1,0-3-1,-2-4 180,-5-4 1,1-4 0,-10-7 0,-4-4 0,-2-5 0,-3-4 0,0-4-1,-4-3 1,-2 1 0,1-3 0,2 1 0,1-2 148,-1 2 0,4-6 1,-3 6-1,1 0 1,5 2-1,3 6 0,5 3 1,0 1-1,3 1-85,4 1 0,6 1 0,12 7 0,4 0 1,1 2-1,4 3 0,1 4 0,2 4 1,0 1-1,1 1 0,4-1 0,2 2-142,1 3 0,6-3 0,-1 4 0,6-4 1,1-4-1,3-2 0,-3-5 0,2-4 1,-1-1-1,-1 0 0,-4-1 0,-6-4 407,-11-5 0,-1-2 0,-9-3 0,-5 1 1,-7-1-1,-4 1 0,-4 0 0,-3-1 1,-4 1-1,-6 1 0,-4 2 0,-5 3 95,-3 1 0,0 3 0,0 4 1,1 0-1,-1 0 0,1 1 1,1 2-1,2 4 0,3 1 0,2 3 1,2 3-1,5 4-385,3 1 1,-2 2 0,6-3-1,2 1 1,5-2 0,7-1 0,3-1-1,3-3 1,3 0 0,5-4 0,3-2-1,0-3-53,-3-1 1,3-4 0,-3-3 0,3-4-1,1-4 1,-3-1 0,-3-2 0,-1-2-1,-2-1 1,1 1 134,-1 2 1,-2 5 0,-7 6-1,-5 10 1,-4 6 0,-1 5 0,0 2-1,0 3 1,0-1 9,0 1 0,2-2 0,3-3 0,4 0 0,6 0 1,2-4-1,4-4 0,1-5 0,4-2 0,3-1 1,3-3-1,1-5-210,-1-6 0,-1-12 0,-1-1 0,0-5 0,1-1 0,-4-3 1,-1-2-1,-4-4 0,-1-2 0,-4-3 0,-1-1 0,-3 0 69,0-1 1,-5 4 0,0-3-1,-2 7 1,-3 5 0,-3 11-1,-4 7 1,-6 12 0,-3 7 345,-1 9 0,0 9 1,-1 5-1,1 5 0,1 3 1,2 1-1,1 1 0,1 1 1,-1 4-1,2 1 0,2 0 1,1-4-99,-2-1 1,6 4-1,-4-4 1,3 0 0,4-1-1,1-5 1,4-6 0,1-2-1,3-5 1,2-3-1,1-5-207,0-2 0,1-7 0,-1-9 1,1-4-1,-3-4 0,0-1 1,-4 0-1,-1 0 0,1 0 1,2 1-1,-2 2 45,-3 2 1,1 4 0,-1 0-1,0 1 1,1 1 0,4 5-1,1 6 1,0 5 1,-1 0 0,-5 5 0,4-4 0,2 4 1,2 1-1,2 1 0,-1-1 0,0-1 0,1-2 1,-1-1-1,0-1-208,1-1 0,-1 3 1,1-6-1,-1-2 0,0-1 114,1-2 0,-7-2 0,-3 1 0,-4 1 48,-1 6 0,0 5 1,0 4-1,0-1 0,0 1 1,0-1-1,0 0 0,0 1 1,2 1-1,1 1 0,2 4 1,0 0 76,1 0 0,-3 4 1,5-1-1,-1 2 1,-3-1-1,1-1 1,0 0-1,-2 0 1,-1 0-1,-2 2 1,0 0-1,0-3 55,0-3 1,-7 0 0,-1 0 0,-1-3 0,-1-2 0,-1-4 0,-2-3 0,-1-2 0,-2-3 0,-2-1 0,-1-2 0,1-2-147,2-2 1,2-4 0,0-8 0,-1-4 0,1-4 0,1-3 0,2-2 0,3 2-1,2 2 1,2 2 0,3 3 0,1 2 79,0 2 0,0-5 0,0-1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3568 8101 8320,'-15'-36'0,"3"0"252,2-1 1,4 3-1,7 10 1,4 7 0,5 6-1,2 7 1,3 9 583,-1 10-882,-6 5 0,3 11 1,-4 4-1,-1 6 1,0 7-1,-2 4 0,-3 3 1,-1 6-1,0 6 1,0 4-1,-1 2 0,-4 2 1,-5 4-1,4-39 1,-1 1-1,0 1 0,0 1 1,0 1-1,0 0 1,0-1-1,1-1 1,-4 38-1,6-13 0,2-10 1,4-10-1,2-7 1,8-8-1,4-7 0,4-6 1,3-3-1,2-3 1,2-2-1,2-3 0,0-1 1,1-4 35,4-1 1,1-2 0,7 0 0,-1 0 0,4-2 0,0-1 0,-1-4 0,1-1 0,3-1 0,5-1 0,1 1 0,1-3 52,-3 0 1,1 2 0,5 0 0,-1 1 0,1-1 0,1 1-1,2-1 1,3 0 0,1 2 0,2 0 0,0 0 0,1-1-31,0 1 1,4-5 0,5 3-1,-36 5 1,0-1 0,0 0-1,1-1 1,-1 2 0,1-1-1,-1 0 1,1 0 0,1 0 0,0 0-1,3 0 1,-1 0 0,2-1-1,-1 1 1,0-1 0,1-1-1,-2 2 1,1 0-19,0 1 1,1 0 0,-4-1 0,2 1-1,1 1 1,2 1 0,-1 0 0,0-2-1,1 1 1,0-1 0,-1 0 0,0 0 0,0 1-1,1-1 1,-1-1 0,2 0 0,0 0-1,1 0 1,-1-2 0,1 1 0,-1 1 0,-1-1-1,0 2 1,-1-1 19,-1 1 0,0 1 0,1 1 1,-1 1-1,-1-2 0,0 0 1,0 0-1,1 0 0,-1 1 1,-1-1-1,0 1 0,-1 0 1,-2 1-1,1 1 0,39-1 1,-39 2-1,-1 0 0,2 0 1,-1 0-1,0 0 0,1 0 1,-2 1-1,1 0-7,-1 1 0,-1 1 0,37 0 0,-36 1 0,1 0 0,1-1 0,-1 0 0,0 0 0,1-1 1,-2 0-1,-1 1 0,39 2 0,-1-1 0,2 1 0,-39-2 0,1 1 0,0-1 0,-1 0 1,0 1-1,0 0-40,35 4 1,-2-5-1,-1 4 1,1-3-1,-1 3 1,-2-1-1,1 2 1,1-1-1,6 1 1,-3-2-1,-1 2 1,-4-2 0,-1 1 1,5 2-1,2-2 1,-3 1 0,-4 1-1,-5 1 1,1 0-1,-2-1 1,1 1 0,-1-1-1,0 1 1,-3-1 46,-2 1 1,-1-5 0,1 4 0,0 1 0,0 0 0,-3-2 0,0 0 0,0-2 0,2 2 0,-1-2 0,-1 2 0,-2-1 33,-1-1 0,0 4 0,4-5 0,-1-1 0,-1 1 0,-4 0 0,-2 0 0,-1 0 0,2-1 0,1 1 0,0 0 0,-3 0-42,-3-2 1,3 0-1,2 0 1,-1 4-1,1-1 1,-4 1-1,-1-4 1,-2-2-1,2-1 1,1 0-1,0 0 1,-2 0 40,-5 0 1,0 0 0,4 0 0,0 0 0,0 0 0,0 0 0,1 0 0,-1 0 0,0-1 0,-1-2 0,-4-2-1,-3 2-1,0 1 0,-4-3 0,2 0 0,-2 2 0,-3 2 1,1 1-1,-2 0 0,-1 0 0,-2 0 0,0 0 1,-2 0-1,-3 0-25,-3 0 0,-1 0 0,-1 0 0,1 0 0,-1 0 0,0 0 1,1 0 52,-1 0 0,0 0 72,1 0 1,-1 0-12,1 0 1,-6 0 0,1 0 81,1 0 0,-3 0 1,2 0-213,1 0 1,2 0 0,-1-2-1,0-1 18,-3-2 0,-6-1 0,4 2-126,-1 0 0,-4-3 654,2 2 0,-2 2-1034,-2-6 1,0 4 0,-2-3 0,-2 1 458,-6 4 1,2-3 0,-1 1 0,-3 2 0,1 0 0,0-1 190,1 0 1,6-3 0,-6 4-1,0-3 1,1-1 0,-1 1-310,-1 3 0,3-4 1,0 1-1,0-1 1,0 1 51,-3 3 1,4 0 0,1-1 0,0 0 0,-4 1 30,-3 1 0,4 2-86,-1 0 116,7 0 1,-2 0-1,10 0 33,5 0 1,-4 2 0,0 1-1,1 1 1,2 1 0,4 0-1,1 1 1,1 1 0,-1-1-33,1-3 1,5 4 0,4-1 0,4 1 0,2 1 0,3 0 0,6 1 0,4 1 0,5-2 0,5 0 0,1-2 0,0 1 13,-1-4 0,2 3 0,5-1 0,3 0 0,-3 0 0,0-1 0,-3 0 1,1-1-1,1 0 0,1 3 0,3 1 0,-2 1 12,-2 0 0,-2-3 0,2 3 0,2 0 0,2-2 0,-3 2 0,-1-2 0,-1 2 0,1 0 0,3 2 0,4-1 0,0-1-23,-4-1 0,2-1 0,0-3 1,0 2-1,1-2 0,-1 1 0,0-1 1,-2 2-1,2-2 0,0-2 1,0-1-1,-3 0 6,0 0 0,0 5 1,-4 0-1,1-2 0,-1-1 1,1-2-1,-1 0 0,1 0 1,-1 0-1,1 0 0,-1 0 1,1 0-17,0 0 1,-1 0 0,1 0 0,-1 0 0,1 0 0,-2-2 0,-2-1 0,-3-2 0,2 0-1,0 1 1,3-1 0,-4 0 41,0-1 0,2 2 0,0-5 1,4-1-1,3 1 0,-2-1 1,1 1-1,0-1 0,0 0 0,1-1 1,1-2-1,1-1 15,1 0 0,-5-1 0,5 1 0,0 1 0,1 2 0,1 1 0,-4-1 0,-1-2 0,1 0 0,4 2 0,-1 2 0,-2-1-26,-4 2 0,3-5 0,2 5 0,-2-1 1,-1 1-1,-5 0 0,0 0 0,0-2 1,2 1-1,1 1 0,1 0 0,3 1-35,-2 1 0,-2-4 0,-2 5 0,1 1 0,-2-1 0,-2-2 0,-1 1 0,1 0 0,2 1 0,2 0 0,-2 0 0,-2 2 33,-1 1 1,-5-2-1,4-1 1,1 2 0,-2 1-1,-1 2 1,-2 0 0,0 0-1,0 0 1,0 0 0,0 0-1,-2 0-19,-1 0 1,-2 0-1,0 2 1,-1 1-1,-2 2 1,-4-2-1,1 0 1,-2 0-1,2 2 1,-2 0 0,0 0-1,-1 1 7,1 2 0,-3-3 0,7 4 0,-1 1 0,0 0 0,-1-2 1,0 0-1,0 0 0,4 1 0,4 1 0,4-2 0,3 0-183,2 0 0,2 0 0,5 3 0,4-3 0,7 0 0,3 0 0,5 3 199,-37-5 0,0 1 0,3 0 0,1 0 0,4 0 0,-1 1 0</inkml:trace>
  <inkml:trace contextRef="#ctx0" brushRef="#br0">5050 13295 7963,'-15'-5'72,"1"0"0,1 0 0,2 1 0,1-1 0,1 0 0,-1 0 0,0 0 0,-1 1 0,-2-1-67,-1 0 1,4-5 0,1 4 0,-4 0-1,-3-2 1,-5 0 0,1-2 0,-3 0-1,-1 2 1,-5 0 0,-4 2 0,-4-2-1,-3 2 1,-1-2 0,-4 1 0,-2 1-17,-1 3 1,-6-4 0,1 2 0,-1 2 0,0 2 0,3 1 0,1-2 0,2-1-1,2-2 1,1 2 0,5 1 0,2 1 17,1-4 1,3 3 0,-3-3 0,4 2-1,4 0 1,4-3 0,1-1 0,0-1-1,1 2 1,2 0 0,2 2 0,0 1-13,0-2 1,0 4-1,4-4 1,1 3 0,1 4-1,2 3 1,3 4 0,2 4-1,2 2 1,3-1 0,1 2 21,0 3 0,0 3 0,0 7 0,0 2 0,0 1 0,1 3 0,4 2 0,3 2 0,2 5 0,-1 2 0,3 4 0,-1 1-29,-2 3 1,3 5 0,-6 7 0,0 6 0,1 1 0,-4 2 0,-2 2 0,-1 5 0,0-40 0,-1 0 0,0 1 0,-1-1 0,-1 0 0,-1-1 0,-2 39 4,0-1 1,-6-1-1,4-5 1,-1-1-1,1-6 1,1-5-1,3-4 1,-1 1 0,0-4-1,2-4 1,1-7-1,2-3 49,0-3 0,0-1 0,0-4 0,0 0 0,0-3 0,0-5 1,0-2-1,0 1 0,0 1 0,0-2 0,2-3 0,1-3 23,2-1 1,6-1-1,-3 0 1,2-1 0,-1-2-1,2-3 1,2-1 0,3-2-1,2-1 1,2 1 0,3-2-1,2-1-2,3-2 0,2 0 1,5 0-1,7 2 0,6 1 1,3 2-1,5-2 1,4 0-1,8 0 0,4 2 1,4-2-1,-35-2 1,1 0-8,3-1 0,0 0 0,2 0 0,0 0 0,3 0 1,1 0-1,0 0 0,0 0 0,1 0 0,0 0 1,1 0-1,0 0 0,-1 0 0,0 0 0,0 0 0,-1 0 1,1 0-1,-1 0 0,-1 0 0,0 0 0,-2 0 1,-1 0-1,-2 0 0,-1 1-141,0 2 1,-1-1-1,0 0 1,0-1-1,0 4 1,-1 0 0,-1 1-1,-1 1 1,37 9-1,-4 5 1,-2 1-1,-4 4 1,-5 2 84,-3 6 0,-14 3 0,-3 6 0</inkml:trace>
  <inkml:trace contextRef="#ctx0" brushRef="#br0">20544 14618 8002,'-13'-14'-16,"4"0"1,-4 1-1,5 2 1,-2 1-1,2-1 1,0-2-1,2-1 1,0-1-1,1 3 1,0 0 240,0 3 1,1 4-104,4-5 1,-5 6-1,0-6 1,0 0-1,2 2 1,1 5 0,6 5-1,2 3 1,5-1-1,2 1 1,1 2 0,1-1-1,1 0-96,3-2 1,2 2 0,4 0 0,-1 1 0,3-1 0,4-1 0,4 0 0,2 0 0,3-2 0,3-2 0,5-1 0,3 0 0,0 0 0,5 0 1,-3 0-1,1 0 0,0 0 1,-1 0-1,2-1 0,0-2 1,1-2-1,-1 2 0,-4-1 1,0 1 26,0-2 0,0 1 0,4 4 0,-4 0 0,-2 0 0,-1 0 0,0 0 0,2 0 0,-1 0 0,1 0 0,-4 0 0,1 0-74,1 0 0,1 4 1,6 1-1,-4-2 0,-2 1 1,-1-1-1,2 2 0,3-1 1,1 1-1,-1 0 0,-4-2 1,1-1 48,3-2 1,1 5 0,0-1 0,-1 1-1,1 0 1,2 0 0,3-1 0,1 1-1,-1 0 1,-3 0 0,0 0 0,0-1 38,1 0 0,5-3 0,1 1 1,-2 1-1,-2 2 0,-2-2 1,1-1-1,-1-1 0,-1 2 0,-3 2 1,-3-2-1,-2-1-60,0-2 1,3 5-1,-7 0 1,-2-1 0,0 1-1,-2 2 1,-1-1 0,-2 0-1,-3-1 1,-5 0 0,-4 1-1,-1 1-90,-1-1 1,-3 5 0,-5-3-1,-1 2 1,0 0 0,1-1 0,-1 1-1,1-1 1,1 3 0,3 0 0,5 3 81,3-1 0,8 0 0,2 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29335 2058 7750,'-48'-37'-28,"0"5"1,1 6-1,4 9 1,3 5 0,3 8-1,1 0 1,-1 1-1,-3-2 1,0 2 0,2 0-11,4-2 1,-3 2-1,-1-5 1,-4 0-1,-1 2 1,0-1-1,-2 2 1,-1 1-1,-4-1 1,-2 2-1,-6 1 1,-3 2 0,-1 0-1,-2 0 1,-3 0-1,-5 0 54,-5 0 1,-1 2 0,36-1-1,1 1 1,-39 3 0,0-1-1,0 3 1,39-3 0,0 1-1,-38 7 1,2-1 0,2-2-1,0 3 1,-2 0 44,2 3 0,3 1 0,3 1 0,3 3 0,1-1 0,-2 0 0,-4 2 0,0 1 0,0 4 0,1 2 0,-2 6 0,34-15 0,-1 2-81,-1 2 0,-1 0 1,-1-2-1,1-2 1,0 3-1,0-1 1,2 0-1,0 0 1,0 0-1,1 0 1,-1 0-1,1 1 1,0 0-1,1 1 1,0-1-1,1 0 1,0 1-1,1-1 1,-34 20-1,2-1 1,0 1 29,2 1 0,-4 0 1,8 0-1,4 0 1,4 1-1,3-1 0,4 2 1,3 1-1,3 2 1,1 0-1,1 1 0,1 4 28,4 3 0,-2 6 0,3 1 0,3-2 1,3-2-1,2-2 0,0 2 0,4 1 0,2-1 1,5-3-1,2 0 0,3 0-65,3 1 1,-1 1 0,1-1 0,2 1 0,1-1 0,4-1 0,3 0 0,4-1 0,4-1 0,1-3 0,2 0 0,4 0 32,4 1 0,4 2 1,4-6-1,3-2 0,4-3 1,4-3-1,7-1 1,4-1-1,5-1 0,2-4 1,3-2-1,4-2 10,8-1 1,-37-16 0,1-1 0,3-2 0,1-1 0,0-1 0,0-1-1,1-1 1,1-2 0,1 1 0,2-1 0,2-2 0,0 1 0,2-1 0,1-1-1,1 0 1,0-1 0,-1-1 0,0-1 0,-2-1 0,-1-2 0,1 0 0,-1 0-26,1-2 1,1 1 0,1 0-1,-1 0 1,2 0 0,-1-1 0,-2 1-1,-2 0 1,-1 0 0,0 0-1,0-1 1,-1 0 0,3-1 0,-1 0-1,1 0 1,0-1 0,0 0 0,-1 1-1,-2-1 1,0 0 0,-1 0-1,-1 0 1,0-1 0,0-1 16,2 0 1,-1-1-1,0-1 1,0 1 0,1-2-1,0 1 1,-2-1 0,-1 1-1,-1 0 1,0-1-1,-1 0 1,0 0 0,1-1-1,0 0 1,0-1 0,0-1-1,0 0 1,-1-1-1,-2 0 1,-1 0 0,-1-1-1,0 1 1,0 0 0,-1 0 28,0-1 1,-1 0-1,2-3 1,1-1 0,-2 1-1,0-1 1,-1 0-1,0 0 1,-2-1 0,0 0-1,-2 0 1,0-1 0,0 0-1,-1-1 1,0 1-1,-1-1 1,28-25 0,-8-1-1,-5 0 1,-3 0-15,1 2 1,-8-8 0,-2 5-1,-5-1 1,-5-1 0,-5 0-1,-3-3 1,-3-2 0,-4 1-1,-4 2 1,-3 4 0,-2-1 73,0 0 1,-2-6 0,-3 2 0,-6 4 0,-5 2-1,-5 2 1,-3-1 0,-4 0 0,-4 3 0,-2 3 0,-1 1-1,-4 3-69,-2 1 0,-9 1 1,-1 0-1,-2 3 0,1 2 1,-3 3-1,-2 0 0,-6 1 1,-2 1-1,-1 4 1,2 2-1,2 4-226,0-1 0,-5 2 0,4 4 0,4 3 0,5 0 0,6 3 198,3-2 0,2-2 0,0-2 0</inkml:trace>
  <inkml:trace contextRef="#ctx0" brushRef="#br0">27637 820 7877,'0'-22'-57,"0"3"1,0 3 0,0 1 0,0 1-1,0-1 1,0 1 0,0-2 0,0-2-1,0-1 1,0 2 87,0 1 0,0 0 1,0-2-1,0-1 0,0 1 1,0 2-1,0 2 0,0 0 1,0-1-1,0 1 1,0-1-1,0 1 0,0 0 1,2 1-1,1 2 0,2 1 164,-2-1 1,0 4-1,0 4 1,2 6-1,-2 9 1,-1 5 0,-2 7-1,0 3 1,-2 4-170,-3 2 1,4-2 0,-4 4 0,3-3 0,2-2 0,0-3 0,0 1 0,0-3-1,0-1 1,0-5 0,0-3 0,2-1-71,3-1 1,-2-6 0,7-5-1,1-6 1,1-6 0,1-4 0,-2-2-1,-3 1 1,0 0 163,0-1 0,-3 2 0,3 2 0,0 3 0,0 2 1,3 3-1,2 3-106,2 4 0,-7 0 0,-2 5 0,-1 2 0,0 2 0,-1 2 1,1-1-1,0 0 0,-2 2 0,-1 2 0,-2 1 0,0 0 21,0 2 1,0-5-1,0 5 1,0-2-1,0 0 1,-2-1-1,-3-2 1,-3-2-1,-1 1 1,-1-1-1,-1 0 1,-2-1-57,-1-3 0,-2 1 0,-2-6 0,-1-2 0,0-1 1,-2-4-1,-1-3 0,-2-4 0,1-4 0,1-3 1,1-2-1,-1-1-198,-1 1 1,6 2-1,-2 2 1,3 1-1,3 2 1,2 3-1,4 2-124,6 2 0,9 3 1,12 1-1,3 0 1,4 0-1,3 0 1,6 0-1,-1-2 343,0-3 0,5-3 0,-3-6 0</inkml:trace>
  <inkml:trace contextRef="#ctx0" brushRef="#br0">28083 734 7862,'13'-10'155,"-2"1"0,-2-1 0,1 0 0,0 2 0,-2 0 479,-2 0 1,-3 5-1,-8-2-896,-4 4 1,2-2 0,3 3-1,2 6 1,4 5 201,2 4 0,0-1 1,5-1-1,1-2 0,-1-1 1,1 1-1,1 2 0,2-1 1,1 0-1,1-4 0,-2 0 87,-4 0 1,4-5 0,-5 3 0,2-1 0,-1 0-1,1 0 1,-1-1 0,1 1 0,1-2 0,3 1-15,6 0 0,-4-2 0,3 3 1,-3-2-1,-2 0 0,1 3 0,-1 1 1,0 1-1,1 0 0,-1 3 0,-1 2 1,-2 1 28,-1 1 1,-7 1 0,2 1 0,-4 4 0,-1 1 0,-1 2 0,-4 0 0,-5 0 0,-2 0 0,-3 0 0,1 0 0,-1 0-80,1-1 0,0-3 0,-1-7 0,1-2 0,-1-3 0,1-1 0,0-4 0,-1-3 1,1-5-1,1-6 0,2-5-228,1-3 1,7-5 0,-2 3-1,4 0 1,1-1 0,0 1 0,1 0-1,4 2 1,3 0 264,0 0 0,11-7 0,-3 4 0</inkml:trace>
  <inkml:trace contextRef="#ctx0" brushRef="#br0">28845 691 8034,'-4'-10'40,"-1"0"1,-2 7 0,4-3 0,-3-1 0,-1-2 0,-1-4 308,0-1-339,5-1 0,-5 9 0,5 6 0,-2 10 1,2 5-1,1 6 0,2 2 0,2 1 1,3 0-1,3-2 0,1 0 0,3-1 0,2-2 1,4-4-1,-1-6 0,1-2 0,-1-4 1,4-1-1,0-2 0,1-4-61,1-5 1,-1-2-1,2-13 1,-5-2-1,-3-3 1,-1-3-1,-1-1 1,0-1-1,-1 1 1,-3-3 0,-5 1-1,-4-2 154,-1 1 1,0 2 0,0-3 0,0 2 0,0 5 0,-1 3 0,-3 4 0,-2 2 0,0 4 0,-2 1 95,0 1 1,3 7-1,-3 5-250,1 6 1,3 1 0,4 5 0,0 2 128,0 2 1,0 2 0,1-3 598,4-2-163,-3-4-467,4-6 1,-8 0 0,-1 2-64,-2 3 0,1-2 1,4 7 76,0 1 0,0-3 0,0 1 0,0 3 0,0 0 0,0 3 0,0-1 0,0 0-44,0 1 1,-5 4-1,0 2 1,2 1-1,1 2 1,2 0 0,0 0-1,0 0 1,2 0-1,1-1 1,2-1-1,-2-1-58,-1-1 1,2 0-1,3-6 1,-1 0-1,2-1 1,0-2 0,3-1-1,2 0-30,2-2 0,-6-2 0,1-6 0,1 0 0,2 0 0,1 0 0,0 0-10,1 0 1,-1 0-1,1-2 1,-1-2-1,0-6 1,1-3 0,1-3-1,1-3 1,4-5-1,0-5 1,1-4 0,-1-6-16,0-2 0,3-7 1,-5-2-1,0-3 1,0-4-1,1-5 1,-3-4-1,-2 0 1,-4 4-1,-3 6 1,-5 28 43</inkml:trace>
  <inkml:trace contextRef="#ctx0" brushRef="#br0">29442-1 10190,'-7'39'57,"2"8"-131,1 2 0,-1 2 0,5 4 0,0-4 0,1 0 0,4-1 0,6 1 1,5-3-1,4-3 0,-3-9 0,1-5 0,-1-7 41,3-5 1,4-3 0,-5-3 0,-2-4 0,-1-4 0,0-3 0,2-2 0,1 0 0,-1 0 0,-2 0 0,-4-2 0,0-3 25,-3-4 1,1-4-1,3-3 1,-2-2 0,-3-2-1,-2-3 1,-1-2 0,0-3-1,0 0 1,-2-1 0,-2 2-1,-1 1 62,0 2 1,-1 6 0,-2-1 0,-4 3 0,-1 4 0,-3 2 0,-2 5 0,-1 5 0,-1 5-1,3 6-58,2 7 1,-1-1-1,4 7 1,1 2 0,0-1-1,2 1 1,3-2 0,1 2-1,0 1 1,0 2 0,1-2-1,4-2-55,5-1 0,4-1 0,4 1 0,1-5 0,0-5 0,0-4 0,2-4 1,2-1-1,1 0 0,-2-4 0,-1-4 0,-2-6 131,0-4 1,0-8 0,-6-3-1,-2-3 1,-1-2 0,-1 2-1,-1 1 1,-1 2 0,-2 0-1,-1 2 1,0 3 36,-3 3 0,-1 5 0,0 6 0,0 11 1,0 9-1,0 5 0,0 1 0,0 2 1,0-3-181,0 1 0,0 3 0,0-3 1,0 0-1,2-1 0,1-2 1,2-2-1,0-2 0,1-1 0,2-2 1,2-3 24,-1-1 1,1-2 0,4-5 0,-1-2 0,-2-4 0,-1-7 0,-1-5-1,1-1 1,-2 0 0,0-2 0,-2 0 0,2 0 303,0 4 0,-5 4 0,2 8 0,-3 10 0,-2 8 0,0 4-300,0 3 0,1 5 0,3-2 1,0 1-1,1-2 0,2-1 1,1-2-1,1-1 0,1-2 1,1-4-1,2 0 0,3-4-2,3-4 1,-3-2-1,3-2 1,-3 0 0,-2-2-1,1-2 1,1-6-1,0-3 1,0-1 0,-3-1-1,-1 1 157,1 0 0,0-1 1,-2 2-1,-1 4 0,1 4 1,0 5-1,0 5-109,-1 4 1,-5 4-1,3 2 1,0-1-1,-2 0 1,2 1-1,0 1 1,2 1-1,-1 2 1,1-3-1,1-3 1,0-3-238,-1 1 1,3 2-1,-4 0 1,4-2 0,1-3-1,1 0 1,-1-2 0,0 1-1,1-4-1078,-1-2 1,1-2 1309,-1-4 0,-6-3 0,-2-6 0</inkml:trace>
  <inkml:trace contextRef="#ctx0" brushRef="#br0">30831 460 7571,'-15'-14'-172,"3"4"1,2 1 0,5-2 257,4-2 1,1-2 0,1 1 0,4 0 0,3-1-1,2 1 1,-1 0 0,2-2 0,2-2 0,0-1-1,-2 0 1,-3-1 0,0 0 0,0-1-87,3 0 0,2 2 0,2 4 0</inkml:trace>
  <inkml:trace contextRef="#ctx0" brushRef="#br0">17135 12705 8305,'0'-15'0,"0"1"157,0 0 0,0-1 1,0 1-1,0-1 1,0 1-1,0 0 1,0-1 14,0 1 0,0 4 0,1 2 0,2 0 0,4 2 0,1 0 0,1 4 0,-1 5 0,-3 7 0,-5 4-66,-5 5 0,-1-1 1,-7 6-1,0 1 1,-4 4-1,-4 5 0,-5 3 1,-1 3-1,-2 1 1,-1 5-1,-4 4 1,-5 8-13,-8 7 0,21-31 0,-1 1 0,-3 6 0,0 1 0,-2 1 0,0 0 0,-2 3 0,1 1 0,-3 2 0,0 1 0,-1 3 0,0 0 0,1-1 0,2 1 0,1-1 0,2-1 0,2-4 0,0 0 0,3-3 0,0 0 0,1-4 0,0 0-113,0-2 1,0-1 0,-11 22 0,1-6 0,7-8 0,4-7-1,0-3 1,2-3 0,1-2 0,4-4 0,1-2 0,1-3-1,1 0-188,-1-4 0,6-2 0,1-4 0,2-2-1019,2 2 0,4-4 0,5-2 0,5-5 1226,2-5 0,9-10 0,2-7 0</inkml:trace>
  <inkml:trace contextRef="#ctx0" brushRef="#br0">16142 13856 8247,'-2'-24'118,"-1"1"1,-2 3-1,0 2 1,1 2-1,-3 3 1,1 2-1,-2 3 2968,0 2-3052,-2 1 1,1 16-1,-1 5 1,-3 5 0,-3 5-1,-3 2 1,0 6 0,-2 6-1,-3 6 1,-3 7 0,-2 3-1,0 3 1,1 3 0,-1 7-1,0 6 1,15-35 0,-1 0-1,1 0 1,0 0 0,-1-1-1,1-1 1,-13 35 0,3-1-1,5-1 1,3-6 0,3-7-39,3-9 0,4-10 1,6-7-1,0-5 0,1-5 1,4-3-1,5-6 1,4-6-1,5-6 0,5-4 1,5-5-1,3-10-24,2-7 0,6-7 0,0-11 0,6-2 0,5-1 1,0-4-1,-1 1 0,-2-3 0,0 3 0,-2-1 1,-1 4-1,-4 3-398,-2 4 0,-4 6 1,-6 9-1,-2 5 0,-3 4 1,-5 6-1,-3 4 426,-2 3 0,1 15 0,-1 3 0</inkml:trace>
  <inkml:trace contextRef="#ctx0" brushRef="#br0">12531 15841 8384,'0'-36'0,"-2"4"150,-3 6 1,4 5 0,-6 9 0,3 4 0,-3 8-42,-1 8 0,5 9 0,-2 4 0,4 3 0,-1 6 0,-1 5 0,-2 4 0,0 1 0,0 3 0,-1 5 0,-2 1 0,-2 1 0,1-2 0,1 0 0,0 0 0,1-2-160,1-1 0,-4-8 1,6-5-1,0-7 0,4-9 1,5-9-1,5-14 0,3-9 1,3-8 23,3-3 0,-2-2 1,7 1-1,0-1 0,0 0 1,0 2-1,0 1 1,0 4-1,-1 1 0,-3 4 1,-2 1-1,0 3 88,1 3 0,-3 4 0,3 6 0,-3 0 0,-3 1 0,-2 4 0,-2 6 0,1 5 0,-2 5 0,-3 2 0,-4 2 0,-1 4 12,0 4 1,-6-2 0,-4 4 0,-2-1 0,-4-1 0,-3 1-1,-5-1 1,-4 1 0,0-4 0,-1-3 0,0-4 0,0-2-227,1-4 0,-6-2 1,2-6-1,3-4 1,5-3-1,2-4 0,1-3 1,0-6-1,5-5 1,5-5-1,6 0 1,4-1-273,1 0 1,0 4-1,0-1 1,1 3 0,4 3-1,5 2 1,4 3 424,5 2 0,-3 1 0,5 5 0</inkml:trace>
  <inkml:trace contextRef="#ctx0" brushRef="#br0">12804 16532 8093,'14'0'199,"-4"-2"1,0-1 0,-1-3 0,1-1 0,-2-1 0,0 2 0,-2-2 0,1 0 0,-3-3 0,1-2 0,2-1-75,1-1 1,-4 1 0,6-2 0,0-2 0,-1-2-1,-1-3 1,0-1 0,0 2 0,2 1 0,-1 2-1,-1 0 1,-1 1-414,-4 2 0,0 7 1,0 2-1,2 6 1,-2 7-1,0 7 1,1 4-1,0 4 318,0 1 1,-3-2 0,1 2 0,1 0 0,3 1 0,1 1 0,1-2 0,-2-1 0,2-2 0,-1 0 0,1 1 0,-2-1-64,0 0 0,6-2 0,-3-5 0,2-3 0,1 1 0,-3-1 0,1 1 0,-1 0 0,1-1 0,1 1 0,0 1 97,-1 2 1,3 3 0,-5 1 0,1 3 0,-1-3 0,-1 1 0,-3-1 0,1 4-1,0 0 1,-2 1 0,-1-1 9,-2 0 1,0 3 0,0-5-1,-2-1 1,-3-2 0,-4-2-1,-4 0 1,-1 1 0,-1-1-1,-1-1 1,-1-4 0,-2-4-219,1-3 1,-4-2 0,-1 0-1,-1 0 1,2-2 0,-1-3 0,3-4-1,-1-6 1,3-2 0,4-4 0,3 0-1,3 1-186,1 2 1,3 2 0,4 2 0,1-1-1,4 2 1,5 2 0,2 3 0,4 2-1,4 3 330,3 1 0,5-4 0,0-2 0</inkml:trace>
  <inkml:trace contextRef="#ctx0" brushRef="#br0">13552 16719 7945,'15'-16'0,"-1"-1"165,0-3 0,-4 1 1,-2 5-1,0-2 0,-2-2 1,1-1-1,-4 0 0,-1 0 1,-2-2-1,0 0 0,0 0 1,0 2 118,0-2 0,0 5 1,0-3-1,-2 5 0,-3 6 1,-4 8-1,-4 8-380,-2 5 0,6 3 0,-1 3 0,-1 5 0,0 3 0,0 2 0,3-1 0,1 1 0,2 0 0,1 0 0,-1 0 0,2-1 192,1 1 1,2-2 0,0-3 0,0-5 0,2-3-1,2-1 1,6-2 0,3-4 0,1-4 0,1-5-1,-1-6-99,0-9 1,1-1-1,-1-8 1,-1 0-1,-2 0 1,-1 0-1,-1-1 1,1-2-1,-2-2 1,0 2 0,0 1-1,1 2 21,-1-2 0,-1 6 0,-6 0 0,3 5 0,0 0 0,0 1 0,-3-1 0,1 3 0,1 0 553,2 3 0,1 6-571,-1-2 1,-2-2-1,5 1 1,0 0 0,-1-2-1,-1 0 1,-1-2 12,1 2 1,-4-5 0,3 4 0,-2-4 0,0-2 82,2 1 1,0 4-1,-5 1 1,0-2-72,0-2 0,0 3 0,0 1-84,0-2 1,1-1 0,2 1 0,2 2 0,-2-3 0,1 1 0,-1 0-1,2 1 1,-1-1 0,1-2 0,0-3 0,0-1 23,1-2 1,-3-5-1,5 3 1,0 0 0,-1-1-1,-1 1 1,-1 0-1,0 4 1,-1 1 0,0 1 82,-3 1 0,-1 9 1,-1 8-1,-4 12 1,-5 7-1,-3 8 0,-1 7 1,0 5-1,-1 2-5,1 4 1,-5 0 0,0 8 0,1 3 0,2 4 0,2 2 0,1 3 0,2-5 0,3-3 0,1-8 0,4-5 0,3-7-41,5-7 1,-2-9 0,8-5 0,4-3 0,2-1 0,1-2 0,-1-4 0,1-4 0,3-3 0,0-2 0,1-2 0,0-1-22,4-2 0,-4-8 1,2 0-1,0-4 1,0-2-1,0-2 1,0-2-1,0 0 0,-2-3 1,1-3-1,-2-4 1,1-4 35,0-3 1,-4 3-1,3-1 1,-2-4 0,0-4-1,-1-5 1,-2-2 0,-2 2-1,0 0 1,1 1 0,-2 0-1,-2 4-42,-2 1 1,-5 9 0,0 2-1,-2 5 1,-2 5 0,0 5 0,-2 5-1,-2 4 1,-4 7-29,0 6 1,-5 5-1,3 8 1,-3 3 0,-3 5-1,-1 5 1,-2 5-1,1 4 1,1 3 0,-1 4-1,-1 3 1,1 5-4,2 3 0,3-3 1,2-1-1,3 3 1,2 1-1,3 0 1,1-4-1,4-5 1,2-7-1,8-7 1,4-4-1,4-5 36,3-5 1,-4-4 0,3-6-1,1-4 1,-1-3 0,2-2-1,0 0 1,-2 0 0,-1-2-1,-2-3 1,1-4 0,-1-6 4,-2-4 1,-1 2 0,-1-6-1,-1 1 1,1-1 0,-1-2-1,-1-2 1,-2-2 0,-3 0-1,0 2 1,-2 1 0,1 2-65,-4-1 1,-2 4 0,-1 2 0,0 3 0,-1 3 0,-4 3 0,-5 7 0,-2 8 107,-3 9 0,6 2 0,-1 7 0,1-1 1,-1 2-1,2 5 0,2 3 0,1 0 0,0 0 1,0 0-1,2 1 0,1-1 1,2-1 1,2-7 0,1-2 0,4-1 0,-1-4 0,2-2 0,0-4 0,3-3 0,2-2 0,1-4-1,1-4 66,-1-2 0,0-12 1,1 1-1,-1-2 1,2-4-1,2-3 0,1-2 1,-1 1-1,-2 2 1,-2 3-1,2 0 0,1 1-174,3 0 0,-6 5 0,-4 6 0,1 1 0,0 2 0,0 1 0,-1 0 0,1 6 0,0 6 0,-1 5 127,-5 1 1,-2 1-1,0 1 1,2 1 0,-2 2-1,-1 1 1,-2-1 0,0 0-1,1-1 1,2-3 0,2 0-99,-2-1 0,-1 1 1,0-3-1,2-4 0,4-8 1,2-9 14,0-9 0,-1 2 0,5-5 0,-1 2 0,-2-1 0,-1-1 0,1 2 0,0 4 0,1 4 0,-3 0 107,2-2 1,-3 3 0,2 2-1,0 4 1,-2 5 0,-2 6-1,-1 2 1,1 1-35,2 1 1,-3 2 0,5 1 0,-1 1 0,1-3 0,-1 0 0,3-3 0,0 1 0,3-2-48,-1-3 1,0-4 0,1-1 0,-1 0 0,1-1 0,1-4 0,1-5 0,2-3 0,-3-1 0,-3 0 0,-3-1 63,1 1 1,2 1 0,0 2 0,-4 1 0,-3 1 0,-1-1 0,2 2 38,1 2 1,-5 2-1,3 9 1,-1 5-1,1 3 1,1 1 0,-1 0-1,-1 1 1,0-1-1,1 2-507,2 3 0,-3-3 1,5 4-1,1-5 1,0 0-1,0-1 1,-1-1-1,1-2 1,2-3 410,1-1 0,1-3 0,-1-4 0</inkml:trace>
  <inkml:trace contextRef="#ctx0" brushRef="#br0">15926 15698 7991,'-14'-8'282,"-1"0"1,1 4-1,-1 1 1,3 5 0,1 7-1,1 9 1,0 6 0,1 5-1,1 4 1,1 7-283,4 7 0,-5 4 0,0 6 0</inkml:trace>
  <inkml:trace contextRef="#ctx0" brushRef="#br0">15048 17597 7949,'-14'-10'0,"0"2"172,-1 2 0,1 1 0,-1 8 0,3 5 0,1 8 0,3 5 0,1 5-119,4 1 1,1 2 0,2-1-1,2 1 1,1 0 0,4 0 0,1-2-1,3-3 1,1-5 0,3-5 0,-1-2-1,1-4 1,1-2 0,1-3 0,2-3-1,1-6-160,0-9 0,-2 1 1,4-7-1,-1 0 1,-3-1-1,-2-2 1,-2 2-1,0 1 1,1 3-1,-2 2 0,-4 2 261,-4 0 0,1 7 1,-1 7-1,-2 8 0,-1 5 1,-2 1-1,0 1 0,0 1 1,0 1-81,0 2 1,2 1 0,1-6 0,3 0 0,2 1 0,3-1 0,2 1 0,2-3-1,-1-2 1,0-5 0,1-5-148,-1-5 1,5-3-1,0-8 1,-1-3 0,-2-5-1,-2-3 1,1-2-1,-1 0 1,1 2 0,-3 1-1,0 4 1,-4 1 211,-2 4 1,-1 1-1,-5 1 1,0 4-1,0 6 1,0 10-73,0 6 1,0 8 0,0 1 0,1-3 0,3-1 0,2-1 0,2-3-1,3-1 1,2-1 0,1 0 0,1-2 0,1-4-214,3-2 0,-2-2 0,7-2 0,2-4 0,1-8 0,2-9 0,0-4 0,1-3 0,2-5 0,2-7 1,-2-6-1,-2-3 92,-1-3 0,0-4 1,-2-3-1,-3-3 1,-5 2-1,-3 1 1,-3 5-1,-2 0 1,-3 4-1,-2 4 1,-3 11-1,-3 10 177,-4 7 1,0 11-1,-5 4 1,-4 5 0,-3 5-1,-3 6 1,0 7 0,-1 7-1,0 6 1,-1 4 0,0 2-272,4 2 1,1 5 0,1 2 0,1 4-1,1-1 1,2 2 0,3 2 0,1 6-1,6 7 1,4 2 0,8 0 147,7-6 0,11-9 0,7-4 0</inkml:trace>
  <inkml:trace contextRef="#ctx0" brushRef="#br0">16573 17496 7949,'8'-30'286,"-3"-4"1,-3 4-1,-2-4 1,0 5 0,-2 4-1,-3 2 1,-3 3-1,-1 4 1,-1 3 0,-1 5-1,-2 1 1,-1 4 2575,0 2-2980,-1 13 1,1 0 0,-1 12 0,1 1 0,-2 4 0,-2 5-1,1 4 1,2 4 0,6 1 0,1 0 0,1 0 0,1-1 0,3-4-1,1-4 1,2-6 0,2-2 0,3-4 0,4-1 0,6-5 0,2-5-1,2-6 1,1-5 0,0-5-17,4-4 0,-1-9 0,-1-3 0,-1 0 0,-4-1 0,-1 1 0,-3-1 0,-2 1 1,-3 0-1,-1 4 0,-2 1 296,1 1 1,-4 9 0,2 6-1,-2 10 1,-2 6 0,0 3-1,2-2 1,1-1-646,2-1 1,6-1 0,-2 1 0,4-1 0,3 0 0,3 1 0,5-1 482,3 0 0,9-6 0,0-1 0</inkml:trace>
  <inkml:trace contextRef="#ctx0" brushRef="#br0">17163 17568 7949,'0'-19'243,"0"0"1,0-5 0,0 3 0,0-1 0,0-2 0,0 0 0,-1 0 0,-2 0 0,-2 0 0,2 1 0,-1 2 0,1 4-22,-2 1 0,-6 8 0,2 5 0,-4 6 0,-2 8 0,-1 7 0,-1 6 0,-2 4 0,1 6 0,0 4-354,-1 4 1,3-4 0,-1 1 0,4 1-1,5 0 1,0 0 0,2-5 0,-1-3 0,4-7-1,1-2 1,4-7 143,3-5 0,8-5 1,7-9-1,1-5 1,1-10-1,1-6 1,2-8-1,3-3 1,-1-5-1,-2-3 1,-1-3-1,3-5 72,5-5 1,-4 1-1,2-9 1,-1 0 0,-4-3-1,1-3 1,-4 1-1,-2 7 1,-6 11 0,-5 11-1,-4 11 25,-3 8 1,-2 8 0,-2 9 0,-1 8 0,-3 9 0,-2 6 0,-3 5 0,-2 5 0,-2 5-292,1 4 0,0 8 1,1 2-1,2-1 1,1-1-1,-1 2 1,0 3-1,1-1 1,5-5-1,4-7 1,1-3-1,1-3-41,4-2 0,3-7 1,8-6-1,3-5 0,5-8 1,3-4-1,2-4 0,0-8 1,0-4-1,-2-4 1,-2-3-1,-2-1-42,-2 2 0,-2 1 1,-5 7-1,1-1 0,-3 1 1,-1 1-1,-3 2 1,-1 5 392,-4 4 1,-1 0 0,-2 12 0,0 1 0,0 2 0,0 1 0,1 1 0,2-1 0,4 1 0,-1-1 0,2-1-31,0-4 0,-3 4 1,5-3-1,1 2 1,2 4-1,1 2 1,0 1-1,1 0 1,-1 2-1,1 2 1,-1 1-1,0 0 13,1 1 0,-7 7 1,-2 2-1,-1-1 0,0 1 1,-2 1-1,-3 0 1,-5 0-1,-3-4 0,-1-4 1,-1-5-1,-1 1 184,-2-1 1,-1-4 0,-1 1-1,1-5 1,-1-4 0,1-4 0,0-1-1,-1 0 1,1-4 0,-1-2-1010,1-4 0,4-8 0,2 0 0,0-6 0,2-5 1,0-6 713,3-7 0,-5-5 0,0-1 0</inkml:trace>
  <inkml:trace contextRef="#ctx0" brushRef="#br0">17998 16820 7930,'0'-37'0,"-2"5"682,-3 7 1,2 4 0,-6 6-1,-3 3 1,0 4 0,-1 8-1,3 8 1,5 6 0,4 4-1188,1 1 0,0 6 0,0-1 0,0 5 0,0 5 0,0 2 0,0 3 505,0-1 0,0 0 0,0 6 0</inkml:trace>
  <inkml:trace contextRef="#ctx0" brushRef="#br0">18271 17165 7930,'-6'-14'520,"2"1"0,-3 2 1,-1 3-1,0 1 0,-2 6 1,2 4-1,3 7 0,4 2 1,-1 4-1,-1 4 1011,-2 4-1648,0 3 1,5 1-1,0 1 1,0 0-1,2 0 1,1 0-1,3-2 1,2-2-1,2-2 1,0-2-1,-1-4 1,4-1-1,3-3 1,3-4 0,0-4-1,2-5 1,3-6-1,3-9 1,2-9-1,0-7 1,0-8-1,-1-4 1,1-5-154,0-5 1,0-9-1,1-7 1,0-4-1,-14 34 1,-1 1-1,10-37 1,-2 1-1,-6 2 1,-1 0-1,-1 4 1,-3 7-1,-2 14 586,-5 16 1,-4 8-1,-2 10 1,-4 5-1,-3 10 1,-3 11-1,-2 9 1,-5 7-1,-1 6 1,-3 7-114,0 4 0,4 8 0,-3-1 0,2 3 0,0 2 0,1-1 0,2 1 1,3-1-1,4 2 0,4 1 0,3-3 0,2-7-390,0-9 0,2-7 0,3-9 0,4-4 0,4-5 0,2-8 0,-1-5 0,0-3 0,1 0 0,-1-1 1,1-4-1,-1-6 158,0-7 1,1-4 0,-1-7-1,0 0 1,1 2 0,-1 1-1,1 4 1,-1 1 0,-1 4-1,-2 2 343,-1 6 1,-6 2 0,4 9-1,-1 3 1,-2 4 0,-1 6-1,1 2 1,0 4 0,1 1 0,2 2-1,2 0 1,1 0-655,5 2 1,-2-4 0,7 1 0,0-1 0,5-1-1,4 0 1,5-4 339,2-1 0,1-1 0,5-1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14962 11252 7603,'-33'-48'0,"-1"0"459,7 0 0,12 11 1,12 3-1,8 2 1,9 0-1,10-3 0,8-2 1,7-1-1,2 0 1,2-1-1,2 1-574,3 1 1,2 2-1,2 8 1,-4 3-1,-4 5 1,-6 4-1,-3 6 1,-3 4-1,-3 3 1,-7 4-1,-4 1 1,-4 4-1,1 1 1,-3 3-1,-2 2 1,-5 2 217,-4 5 1,-1 2 0,-1 8 0,-4 2-1,-6 5 1,-7 3 0,-6 7 0,-3 2-1,-3 7 1,-2 3 0,-3 4 0,-1-3 12,1-1 1,-3-1 0,3 1 0,-1 2 0,3 1 0,6-1 0,8-2 0,7-3 0,8-3-1,4-7 1,8-7 0,11-11 115,13-7 1,9-6-1,9-6 1,7-4-1,9-5 1,4-5-1,2-6 1,0-7-1,2-4 1,2-2-1,-36 12 1,0 0 0,0 0-1,0 0-731,37-10 0,-8-4 0,-4 7 0,1 1 0,-4 2 0,-1 4 0,-7 0 0,-3 4 0,-4 2 0,-1 1 0,-1 0 0,-2 1 499,-6 0 0,-5 3 0,3-6 0,2-1 0</inkml:trace>
  <inkml:trace contextRef="#ctx0" brushRef="#br0">18113 10734 7711,'-29'-44'0,"0"1"223,1 0 1,4 6 0,0 4 0,0 4 0,0 5-1,0 3 1,-4 2 0,-2-2-265,-3-1 0,-1 4 1,5 1-1,0 6 0,1 6 1,-1 5-1,0 6 0,0 10 1,1 11-1,-1 12 1,0 7-1,0 10 0,2 10 1,1 10-1,15-35 0,0 1 1,0 1-1,1 1 62,1-1 0,1 0 0,0-1 1,1-1-1,2 0 0,1 0 1,-1 37-1,5-12 0,5-14 1,6-15-1,5-10 0,5-9 1,1-7-1,2-6 0,2-5 12,2-5 0,-2-9 1,9-12-1,-1-4 1,1-5-1,0-2 0,0-3 1,-1-3-1,-1-4 1,3-1-1,-1 2 0,0 3 22,-3 4 1,-2-1 0,-3 9 0,-3 3 0,-3 9 0,-2 10 0,0 10 0,-1 12 0,-4 11 0,-2 9 0,-4 9-120,-2 4 1,5 10 0,-3 0 0,2 7 0,-1 2 0,3 4 0,0 3 0,4 5 0,-7-37 0,0 1 0,1 1 0,-1 1 0,0-1 0,0 1 0,-1-2 0,1-1 63,10 37 0,-3 3 0,-5-40 0,-1 0 0</inkml:trace>
  <inkml:trace contextRef="#ctx0" brushRef="#br0">19048 12043 7719,'-13'-14'1279,"5"-6"0,-5 3 0,12 6 0,9 9 0,6 10-1279,5 5 0,4 8 0,6 1 0</inkml:trace>
  <inkml:trace contextRef="#ctx0" brushRef="#br0">20228 11295 7723,'-29'0'169,"2"-2"1,3-1 0,3-2 0,2 0 0,0 1-1,3-3-231,4-1 1,6-1 0,6-6 0,0-1 0,2-3 0,2-7 0,8-6 0,5-6 0,9-3 0,6-4 0,6-2 0,5-1 0,4 4 0,2 2 0,2 7 0,4 3-17,1 5 0,-5 9 0,-3 4 1,-3 9-1,-4 8 0,-1 10 1,-3 8-1,-4 8 0,-5 3 1,-8 3-1,-4 3 0,-1 4 91,-1 1 1,-6-2 0,-3-1 0,-4-3 0,-2-2-1,-4-1 1,-4 1 0,-6 2 0,-4 1 0,-7 1-1,-4 1 1,-5 1 179,-2 2 0,3 0 1,-2 1-1,-1-1 1,2 0-1,0 0 0,4 0 1,6-1-1,5-4 1,6-4-1,5-4 0,4 0-199,3 4 0,9-8 1,4 1-1,5-3 0,4-3 1,4-1-1,5-2 1,5-2-1,3-2 0,3 1 1,1-2-1,2-2-642,0-2 1,1-4 0,0 3 647,4-2 0,-3 6 0,5-4 0</inkml:trace>
  <inkml:trace contextRef="#ctx0" brushRef="#br0">21925 12100 7679,'-14'-22'1129,"0"-7"0,1 7 1,5 0-1,8 9 0,9 10 1,7 4-1130,4 4 0,5 6 0,-2-3 0</inkml:trace>
  <inkml:trace contextRef="#ctx0" brushRef="#br0">22443 10993 7694,'-6'-58'282,"-1"2"0,-2 3 1,7 7-1,9 9 1,9 13-1,4 13 1,6 8-1,1 3 1,4 0-1,1 0 1,0 1-2642,-5 4 2341,1 3 1,-7 13 0,3 3 0,-5 3-1,-3 2 1,-3 0 0,-2 1 0,-3 4-1,-1 6 1,-4 4 0,-1 4 0,-2 0-1,-2 0 1,-1 2 0,-4 3 0,-1 4-1,-3 4 1,-2 0 0,1-4 0,0-2-1,4-3 1,2-1 0,3-3 1247,1-4-1232,9-17 1,2 0-1,10-13 1,5-1-1,4-5 1,2-6-1,3-9 1,6-4-1,2-6 1,3-4-1,-1-5 1,0-3-1,0-3 1,-1-1-1,-1 1 1,-1 2-1,0 2 1,-3 3-1,-2 2 1,-1 4-1,-2 5 1,-2 4-1,-3 4 155,-3 3 0,-3 12 0,-7 9 0,1 6 0,-1 8 0,0 3 0,1 6 0,-2 4 1,-2 5-1,-2 3 0,3 4 0,-1 4-190,-2 0 1,9-7 0,-2-4 0,5-4 0,4-6 0,4-5 0,5-8 0,4-6 0,4-7 0,1-2-1,0-4 1,0-4-56,0-5 0,-1-1 1,-2-9-1,-2-5 1,2-6-1,0-6 1,0-2-1,-3-4 1,-2-5-1,-3-8 1,-2-6-1,-1-3 111,0-1 0,-7-2 1,-4-4-1,-5-5 1,-5-6-1,-2-3 0,-3 4 1,-3 2-1,-5 6 1,-6 1-1,-6 5 0,-7 6-58,-4 10 0,0 13 0,-3 12 0,-4 7 0,-6 6 0,-7 7 0,-2 9 0,-1 11 0,0 12 0,-5 7 0,-2 9 0,-1 4-496,3 4 0,3 1 1,-1 2-1,3 1 0,1-1 535,4-2 0,1-2 0,2 1 0</inkml:trace>
  <inkml:trace contextRef="#ctx0" brushRef="#br0">25335 11482 7717,'-22'-10'13,"2"1"0,4 5 0,2 0 0,0 2 0,1 0 0,3-2-148,6-6 1,4-4 0,4-6 0,6-4 0,3-3 0,3-1 0,4-3 0,8 1 0,5-2 0,4 3 0,3 0 0,2 5 249,1 2 1,0 4-1,0 7 1,0 3-1,-1 2 1,-4 4-1,-4 5 1,-6 7-1,-4 4 1,-6 5-1,-7 5 1,-6 4-131,-3 0 1,-9-4 0,-2 2-1,-4 3 1,-3 3 0,-3 0-1,-5-2 1,-4 0 0,0 4-1,-1 3 1,0 1 0,0 1 114,1 1 1,0-4 0,3 3 0,4-1 0,3-3 0,7-4 0,3-7 0,7-2 0,4-1 0,8-1 0,7-4 0,6-4-129,3-8 0,3 3 0,2-2 0,3-2 0,1-2 0,0-1 0,1 0 0,1 0 0,1 0 0,-1 0 0,1-1 0,-3-2-618,-2-2 0,-4-5 0,-1 4 646,0-2 0,0-2 0,-1-4 0</inkml:trace>
  <inkml:trace contextRef="#ctx0" brushRef="#br0">26975 10820 9294,'-1'-37'0,"-3"5"28,0 7 0,-1 7 0,5 15 0,-2 12 0,-3 12 1,-4 6-1,-4 2 0,-1 2 0,-2 2 0,-2 4-3071,-1 0 3082,-7 11 1,4-8-1,-7 11 1,2 0-1,1 0 1,4 3-1,1 1 1,4-1-1,2-3 1,7-3-1,8-8 1,10-9-1,7-11 1,7-5-1,5-6 1,5-4 0,4-3-1,4-5 1,1-5-1,2-8 1,1-4-1,3-2 1,1-2 76,0-6 1,-2 1-1,-5-5 1,0 4 0,-2 3-1,-2 3 1,-7 5 0,-5 4-1,-5 6 1,-2 5 0,-8 9-1,-5 11-6,-6 11 0,-4 10 0,-5 14 0,-8 10 0,-5 11 0,9-33 0,-1 0 0,-1 3 0,1-1 0,-2 2 0,1 1-110,0 1 0,-1 1 0,-2 1 0,-1 0 0,-1 4 0,1-1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29565 7165 8047,'8'-1'-549,"-3"-4"1,-4-5 703,-1-2 1,-6-3 0,-2 1 0,-2 1 0,1 3 0,-1 4 0,0 1 0,2 2-1,0 3 1,2 5-124,0 3 1,-4 3 0,4 7 0,-2 2 0,-4 3 0,1 2 0,0 2 0,3 2 0,2 0 0,2 0 0,3 0 0,1-2 30,0-3 1,0-3-1,1-9 1,4-2 0,5-4-1,3-1 1,1 0 0,0-3-1,1-6 1,-1-5 0,1-6-1,-1-2-83,0-2 0,-4-7 1,0 2-1,-1-3 1,1-2-1,-2 0 1,-2 0-1,-3 1 1,-1-1-1,-2 0 0,0 0 1,-2 2 28,-2 3 1,-4 3 0,-7 9 0,1 0 0,-2 4-1,-2 2 1,-1 3 0,0 1 0,0 4 0,-1 3 0,3 4-1,-1 4 43,-1 1 0,3 7 1,-3 2-1,3 1 0,3 0 1,2 1-1,3 1 0,2-1 1,2-1-1,3 0 0,1-1 1,1-4-37,4-3 0,5-2 0,7-1 0,4-3 1,0-4-1,1-1 0,-1 0 0,1-4 1,-1-2-1,0-6 0,-2 1 0,0-2-16,1 0 0,-1-3 1,-6-7-1,-4-1 0,-2 0 1,-3-1-1,1 0 1,-2-1-1,-1-1 0,-2 1 1,0-2-1,-2 3-38,-2-1 1,-4 2 0,-7 4 0,1 2-1,-1 2 1,1 3 0,0 2 0,-1 3 0,1 3-1,-1 4 1,1 6 0,0 3 104,-1 1 1,1 5 0,0 2 0,1 2 0,2 4 0,3 3 0,1 4 0,4-2 0,1-4 0,2-2 0,2-4 0,3-1-78,4-3 0,4-2 0,2-3 0,-1-4 0,2-4 0,1-3 0,3-2 0,-3 0 0,-2-2 0,-4-1 0,-2-4 0,1-1-43,-2-3 1,-2-2-1,-6-1 1,0 0 0,-1-2-1,-2-2 1,-4-1 0,-1 1-1,-1 2 1,-1 3 0,2 2-1,0 2 53,0-2 0,-2-2 0,-4-2 0</inkml:trace>
  <inkml:trace contextRef="#ctx0" brushRef="#br0">4920 10446 7380,'-24'0'71,"0"0"1,2-2 0,-4-1-1,2-2 1,-1 0 0,-1 1 0,0-3-1,2 1 1,1-2 0,-1 1 0,1-1-1,1 2-68,-1 0 0,4-4 1,-3 4-1,-1-1 1,1 1-1,-4 3 1,-1 1-1,-1 2 1,-3 0-1,-1 0 0,-3 0 1,-3 2-1,-7 3 1,-5 4-1,-2 4 1,-3 1-36,-4 1 1,0-1 0,-8 0 0,0 1 0,0-1 0,1 1 0,2-3-1,2-2 1,-2-4 0,-2-1 0,1 0 0,4-2 98,7-1 1,-2-4-1,1-1 1,-2-2 0,-2 2-1,3 1 1,0 2-1,0 0 1,-3 0 0,-2 0-1,-1 2 1,-1 3-109,-1 4 1,3 9-1,-6 3 1,-1 0 0,-1 1-1,0 0 1,2 4-1,0 1 1,0 2 0,1-2-1,4-1 1,4-2 150,4 1 1,9-2 0,0-1-1,7-1 1,3-2 0,3 0 0,3 0-1,5 0 1,5 2 0,3 2-1,2 1 1,1 0-197,3 1 1,-1-2 0,6 0-1,2 3 1,3 1 0,3 0 0,4-3-1,1-3 1,3 0 0,3 3 0,4 2-1,3-1 54,1-1 0,-3 0 1,7 3-1,2-1 1,4-2-1,2 0 1,1 0-1,2-2 1,3 1-1,1-3 1,4 3-1,0-3 64,0 1 0,0 3 0,2-3 0,6 0 0,3 0 0,2-4 0,-1-1 0,2-1 0,4-3 0,2 0 1,2-4-1,1-2-2,0-3 1,3-1-1,1-2 1,0 0 0,-1 0-1,1 0 1,-1 0-1,-3 0 1,1 0 0,3-2-1,2-1 1,-2-2-51,-4 2 0,-2-3 0,4 1 0,-1 0 0,0 0 0,-4 0 0,-1 2 0,-1 2 1,-1 1-1,0 0 0,1 0 0,-3 0 34,-1 0 1,-1 0 0,0 0 0,-3-2-1,0-1 1,-2-4 0,-1-1 0,1-3-1,0-2 1,0-1 0,-1 0 0,0-1-4,-3 1 1,1-5 0,-4-2 0,2-2-1,-2-2 1,-3-2 0,-3-2 0,-3 0 0,0-1-1,-2-2 1,0-2 0,-4 2 13,-6 2 0,-4 1 0,-7 0 0,1 2 0,-2 2 1,-4 1-1,-4-2 0,-3-1 0,-2-2 0,0 0 1,-2-1-1,-3-2 37,-4-2 0,-6-6 0,-4 2 1,-5-2-1,-5 0 0,-3 2 1,-3-2-1,-3-2 0,-7-1 1,-6 0-1,-7 1 0,-2 4-17,-3 4 0,-12 4 0,36 16 0,-2 1 0,-4 0 0,-1 2 0,-5 1 0,0 2 0,-2 2 0,-1 1 0,-3 3 0,-1 1-45,-3 1 0,-2 3 0,-4 3 0,-3 2 0,-6 4 0,0-1 0</inkml:trace>
  <inkml:trace contextRef="#ctx0" brushRef="#br0">6201 17151 8010,'-2'14'361,"-3"1"0,-3-9 0,-5-6-366,4-8 0,4 0 1,10 0-1,4 0 0,4 2 1,3-2-1,2 0 0,2-2 1,1 0-1,2 2 1,-1 2-1,4 1 0,2 0 1,4 1-1,4 0 0,0 1 91,4-2 0,7 4 0,2-4 0,4 3 0,6 4 0,5 1 0,3 4 0,0 1 0,2 1 0,3 1 0,5-1 0,-37-4 0,1 0-71,1-1 0,1 0 0,0 2 0,0-1 0,0-1 0,1-1 0,-1 0 0,0 0 0,1 1 0,1 0 0,2-1 0,-1 0 0,3 1 0,0 0 1,-1 0-1,0-1 0,0 1 0,-1 0 0,1 0 0,-1 0 0,2 1 0,1 1 0,1 0 0,0 1-11,2 0 1,0 0 0,0 0 0,-1 0 0,-1 0 0,0-1 0,1 0 0,0-1 0,3 0 0,-1 0 0,1 0 0,0 1 0,2 0 0,0 1 0,-2 0 0,0 0 0,0 0 0,0-1 0,0 0 0,-1-1 0,3 0 0,0-2 0,0 1 0,1 0 27,-1 0 0,1 0 1,0 0-1,1 0 0,-6 2 1,1 0-1,0-2 0,0 1 1,3 0-1,0 0 0,0 0 1,1-1-1,0 1 0,1 0 1,-3 0-1,0 1 0,-1 0 1,0-1-1,-1 1 0,1 0 1,0-2-1,1 1 1,1 0-1,0 0-23,1-1 0,-1 0 0,-2 1 0,0 1 0,0-3 0,1-1 0,0 0 1,1 0-1,2 1 0,0-1 0,3 1 0,0-1 0,-1 0 0,1-1 1,-2 0-1,-1 0 0,0-1 0,-1 0 0,0 0 0,1 0 0,1 0 1,0 0-1,1 0 0,1 0-27,-1 0 0,1 0 0,1 0 0,0 0 0,-2 0 0,0 0 0,0 0 0,1 0 0,2 0 0,0 0 0,0 0 0,1 0 0,0 0 1,0 0-1,-3 0 0,0 0 0,-1 0 0,0 0 0,0 0 0,-1 0 0,2 0 0,-1 1 0,2 1 0,-1 0-29,0 0 1,-1 0 0,3 1 0,0-1 0,-2-1-1,-1-2 1,1 1 0,1 0 0,0 0 0,0 0-1,1 0 1,0 0 0,0 0 0,0-1 0,-2-1-1,1 0 1,-3 0 0,1 0 0,-1-1 0,0 1-1,0-1 1,0 1 0,0 0 0,1-1 39,2 2 0,-1-1 0,-3-1 0,-1 0 0,-1 0 0,1 1 1,-1-1-1,-1 1 0,1 0 0,0-1 0,1 1 0,0-1 1,1 2-1,-1-1 0,1 1 0,-1-1 0,-1 1 0,-1-1 1,0-1-1,0 1 0,-1 0 0,1 1 0,-1 0 0,1 0 0,3 2 0,-1-2 0,-3-1 0,-1 0 0,1-1 0,0 1 0,-2 0 0,0 1 0,-1 0 0,0 0 0,1 1 0,1 0 0,-1 0 0,1 0 0,-1 0 0,1 0 0,-2 0 0,0 0 0,-1 0 0,0 0 0,-1 0 0,1 0 0,0 0 0,2 0 15,2 0 0,0 0 0,-3 0 0,0 0 0,3 0 0,0 0 0,-2-1 0,0 0 0,0 0 0,1-1 0,3 0 0,1-1 0,2 1 0,1 0 0,1-1 0,-1-1 0,0 0 0,-2 0 0,0-1 0,-1 1 0,0-1 0,-1 2 0,1-1 0,1 0-7,1-1 1,0 2-1,-2 1 1,0 0-1,3-1 1,0 0-1,0 1 1,-1-1-1,2 0 1,0 0-1,1 0 1,0-1-1,0 1 1,0 0-1,1 0 1,0 1-1,-2 0 1,1-1-1,-1 1 1,0 0-1,0-1 1,-1 1-1,3-1 1,0 1-1,3 0 1,-1-1-1,-3 1 1,-1-1-1,1 3 1,0 0-1,-2 0 1,-1-1-1,1-1 1,0 1-1,1-2 1,1 1-1,0 0 1,0 1-1,-1-1 1,1 0-1,-3 1 1,-1-1-1,1 0 1,-1-1-1,0 2 1,0-1 0,1 1-1,0 1 4,1 0 0,-1 0 0,-2-1 0,0 0 1,0 0-1,0-1 0,-2-1 0,-1 1 0,-1 0 1,0 1-1,1 0 0,-1 0 0,0 1 0,1 0 1,-3 1-1,0 0 0,-3 0 0,-1 1 0,-1 1 1,-1 0-1,-1 1 0,1-1 0,-1 1 0,1 0-3,0 0 0,1 0 0,-3-2 0,0-1 0,0 1 0,1 1 0,-2-1 1,-1-1-1,-1 1 0,-1-1 0,2 2 0,0-1 0,-2 0 0,1-1 0,37 1 1,-6-2-1,-1 0 0,-1 0 0,4 0 111,2 0 0,-9 0 0,2 0 0,-5 0 0,-2 0 1,-1-2-1,-3-1 0,-6-2 0,-5 2 0,-6 1 1,-4 2-1,-2 0 160,-3 0 0,-8-1 0,-5-2 0,-3-2-878,-1 2 0,-9 1 605,1-4 0,-6-2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7697 7036 7999,'8'-2'150,"-3"-3"0,-4-4 0,-1-4 1,2-1-1,3 1 0,4 2 6,4 1 1,1 7-185,1-2 0,-1 4 1,2 1-1,3 0 1,4 0-1,1 0 0,1 1 1,4 2-1,3 4 1,0 1-1,-2 3 0,-1 2 1,1 1-1,4-1 1,3-2-1,1-1 0,0-1 1,2 1-1,2-2 1,3 0-1,1-2 1,2 1-1,0-4 0,2 0 1,2 0-1,3 2 100,-3-2 1,4 0 0,-4 1 0,0 2 0,3 0 0,1 2 0,1-1 0,-1 1 0,0-2 0,-2 1 0,2-3 0,-1 1-88,-1 0 1,0 5-1,-7-6 1,1 0-1,0-1 1,-2 0-1,-1 2 1,-5-2-1,-4-2 1,-2-1-1,0 0 1,-1-1 98,-1-4 1,-1 2 0,-4-5 0,-2 0 0,-2 2 0,-3-2 0,-2 1 0,-2-1 0,-2 2 0,-1-2-1,-3 0 0,-4 3 0,-6-5 1,0-1-1,0-2 0,0-1 1,0 0-1,0-1 0,0 1-117,0-1 0,0-1 0,0-1 1,-1-4-1,-3 0 0,0-1 0,0 0 1,3-4-1,1-1 0,0-2 0,0 0 1,0 0 36,0 1 0,0-1 1,0 0-1,0 0 1,0 1-1,0-1 0,0 2 1,0 1-1,0 2 1,-2 0-1,-1 0 0,-2 2 24,2 1 1,0-3 0,0 5 0,-2 1 0,0 2 0,0 2 0,-1-1 0,-2 1 0,-2 0 0,1 1 0,-1 2-5,-1 1 1,3 5-1,-2-4 1,-1-1-1,-2 2 1,1 2-1,0 1 1,3 0-1,-2 2 1,-2 1-99,-2 2 0,1 0 0,0 0 0,-2 0 0,-2 0 0,-3 0 0,-1 0 0,-4 0 0,-1 0 1,-2 0-1,-1 0 0,-4 0 106,-4 0 0,-4 5 0,-2 0 1,-3 0-1,-2 0 0,-4 1 1,-4 2-1,-4 1 0,0 1 1,0-2-1,1 0 0,-4-2-66,-2 1 0,5 2 0,-3-4 0,2 0 0,-2 0 0,-1 1 0,-3 2 0,1 3 0,2 1 0,-1 0 0,1 1 0,-7 6 34,32-6 0,0 0 0,-1-1 0,0 2 0,-5 3 0,0 1 0</inkml:trace>
  <inkml:trace contextRef="#ctx0" brushRef="#br0">2057 12417 8407,'5'-14'-87,"0"-1"0,-1 1 0,1-1 0,0 1 0,-2 0 0,0-1 0,1 1 0,0 0 0,0-1 336,-3 1 1,4-1-1,0 1 1,0 0-1,-1-1 1,1 4-1,-2 8-264,-1 12 0,-8 9 0,-4 8 0,-3-1 0,-1 4 0,-1 3 0,3 0 0,1-2 0,1-1 0,0 0 1,2-2-1,2-1 49,0-2 1,4-2 0,-3 4 0,4-4 0,2-1 0,4-4-1,5-1 1,2-1 0,3-1 0,-1 0 0,0 1 0,2-2-64,4-4 1,-3 2 0,6-6-1,-1-2 1,-1-1 0,0-2 0,-2 0-1,0 0 1,0 0 0,0 0 0,0 0-1,1 0 51,-3 0 1,1 0 0,-1-2 0,3-1 0,-3-2 0,-1 1 0,-1-1 0,-1 0 0,0 2 0,1 1 0,1 1 0,1-3 12,2 0 1,-3-1 0,-1 5 0,4 0 0,2 0 0,-2 0 0,-3 0 0,-2 0 0,2-2-1,2-1 1,3-2-42,1 2 0,-3 1 0,4 1 0,-1-2 0,-1-2 0,1 2 0,-1-1 0,1 1 0,1-2 0,1 2 0,0 2 0,-2-1-23,-1-3 1,3 4-1,-3-4 1,-1 3-1,3 2 1,-1 0-1,2 0 1,-2 0-1,-2 0 1,-3 0 0,1 2-1,1 1-10,-1 2 0,-2 1 0,-2-3 0,0 2 0,1-2 0,-1-1 1,1 0-1,-1 1 0,0 2 0,1-2 0,1-2 0,1 1 76,2 3 1,2-4 0,-3 4 0,3-3 0,1-2-1,2 0 1,0 0 0,-2 0 0,1 0 0,-3 0-1,3 0 1,-2 0-15,-1 0 1,4 0 0,-4 0 0,-3 0 0,1 0 0,-1 0 0,2 0 0,-1 0 0,-2 0-1,0 0 1,2 0 7,1 0 0,0-2 1,-5-1-1,1-2 0,-1 2 1,1 1-1,1 2 0,1-1 1,2-2-1,0-2 0,2 2 1,2 1-31,-1 2 1,0 0-1,-4 0 1,3 0 0,1 0-1,2 0 1,0 0 0,0 0-1,0 0 1,0-2 0,0-1-1,0-2 20,-2 2 1,6 2 0,-6 1 0,2 0 0,0 0 0,1 0 0,1 0 0,0 0 0,-4 0 0,0 0 0,1 1 0,2 2-23,3 2 0,0 0 0,1-3 0,0 1 0,0 2 1,-1-1-1,1 1 0,-2 0 0,-1-2 0,-2-1 1,1-1-1,1 3 21,-2 0 1,3 1 0,-4-5 0,1 0 0,0 0-1,-1 0 1,1 0 0,-1 0 0,-2 0 0,-2 0 0,2 0-1,1 0-16,0 0 1,1 0-1,-6 0 1,3 0-1,-1 0 1,0 0-1,0 0 1,0 0-1,0 0 1,2 0-1,0 0 1,1 0-44,1 0 0,-6 0 0,4 0 0,0 0 0,1 0 0,2 0 0,-1 0 0,-1 0 0,0 0 0,2 0 0,0 0 0,0 0 66,2 0 1,-1 0 0,1-1 0,-2-3-1,2 0 1,-1 0 0,1 3 0,-2 1 0,0 0-1,0 0 1,0 0 0,1 0-2,2 0 1,1-2 0,-3-1 0,-1-2 0,2 2 0,1 1 0,2 2 0,-2 0 0,-2 0 0,-1 0 0,2-1 0,1-2-31,2-2 0,-2 0 1,-1 5-1,-2 0 1,1 0-1,2 0 0,2-2 1,-2-1-1,-1-2 1,-4 2-1,1 2 1,-1 1 21,4 0 0,-4 0 0,0 0 0,1 0 0,-1 0 0,2 0 0,0 0 0,-1 0 0,-1 0 0,-1 0 0,1 0 0,0 0-16,4 0 0,-4 0 0,1 0 0,-1 0 0,-1 0 1,1-2-1,-1-1 0,0-2 0,-2 2 0,0 1 1,0 1-1,1-3 0,0 0 1,-4-1 0,4 5-1,-4 0 1,-2 0 0,0 0-1,1 0 1,-1 0 0,0 0-1,1 0 1,-1 0 0,1 0 6,-1 0 0,0 0 0,1 0 1,1 0-1,1 0 0,3 0 0,-3 0 1,-1 0-1,-2 0 0,1 0 0,1 0 1,1 0 27,3 0 0,-1-5 1,-5 0-1,1 2 0,1 0 1,1 0-1,2-2 0,1 2 1,-1 1-1,1 2 0,1-2 1,2-1-133,-1-2 1,-3 1-1,4 4 1,-1 0 0,-1 0-1,1 0 1,-1 0 0,1 0-1,-1 0 1,1 0 0,1 0-1,2 0 128,3 0 0,-4 0 0,0 0 0,1 0 0,2 0 0,2 0 0,0 0 1,0 0-1,-1 0 0,0 0 0,-1 0 0,0 0 5,3 0 0,2 0 0,-3 0 0,0 0 0,0 1 1,-1 2-1,1 2 0,0-2 0,-2 1 0,-1-1 1,-1 2-1,2-1-114,1 3 0,4-6 0,-8 6 1,3-2-1,1-1 0,1 0 1,0-1-1,-2 0 0,-1 2 0,-2 0 1,1-1-1,1 1 87,-2-2 0,3-1 0,-5 0 1,2 1-1,0 2 0,2-2 1,1-2-1,2-1 0,0 0 1,-1 0-1,1 0 0,0 0 31,0 0 0,0 0 0,-1 0 1,1 0-1,1 2 0,2 1 1,2 2-1,-2-2 0,-2-1 1,1-2-1,2 0 0,4 0-68,0 0 0,3 0 1,-5 0-1,0 0 1,2 0-1,-2 0 1,0 0-1,-1 0 1,-1 0-1,1 0 0,-2 0 1,-2-2 25,-1-3 0,-2 4 0,-1-4 0,-4 3 0,1 2 1,-3 0-1,1 0 0,-3 0 0,-2 0 0,0 0 1,1 0-1,2 0 58,-1 0 0,-2-1 0,-2-2 0,1-2 0,-1 2 0,1 1 1,-1 2-1,0 0 0,1 0 0,-1-2 0,1-1-16,-1-2 1,0-1 0,1 3 0,-1-4 100,0-1 0,-6 4 53,-3-6 0,-5 2 1,-3-3-1,-3 3 0,-1 0 1,1 0-58,3-3 1,-1 3 0,1-2-1,-2-1 1,2-2 0,2-1 0,1-1-1,0 1 1,-2 0 0,-1-1 0,-2 1-261,2-1 1,1-1 0,2-1-1,0-2 1,-1 1 0,-3 2-1,0 2 1,0-1 0,1 1-1,0 0-601,-2-1 1,-4 6 0,2 1 0,-1 1 0,-3 6 721,-2 4 0,-1 5 0,0 6 0</inkml:trace>
  <inkml:trace contextRef="#ctx0" brushRef="#br0">12387 12216 8134,'0'-10'754,"1"0"0,3-1 715,0-2-1473,8-1 0,-9 4 0,6 2 0,1 4 0,-2 5 0,-3 7 0,-4 5 0,-2 3 0,-4 3 0,-5 7 0,-2 6 0,-3 6 0,1 4 0,-1 1 0,1 2 0,0 1 0,-1 2 0,1-2 0,0-3 0,1-4 0,3-7 0,4-5-612,-1-3 1,7-8 615,0-2 0,7-6 0,7-8 0</inkml:trace>
  <inkml:trace contextRef="#ctx0" brushRef="#br0">13049 12086 8145,'-15'0'237,"2"2"1,4 2 0,4 6 0,3 3 0,2 3 0,0 1 0,0 4 0,0 2-1,0 2 1,0 2 0,0 2-611,0 0 0,0 0 0,0-1 0,0 1 1,0-2-1,0-1 0,-1-4 373,-4-1 0,4 5 0,-6-4 0</inkml:trace>
  <inkml:trace contextRef="#ctx0" brushRef="#br0">12905 12144 7555,'-15'-15'232,"6"6"1,1-1-1,0-1 1,1-2 0,1-1-1,4-1 1,6 3 0,5 0-1,6 4 1706,4 2-2020,-3 1 0,13 5 1,-2-1-1,5-3 1,0 0-1,0 0 1,0 3-1,3 1 1,0 1-1,0 3 1,-3 0-1,-2 1 1,-1 0-1,-2 1 1,-3 1-1,-4-1 1,-4-1-1,-4 1 1,-2 4-1,-8 1 1,-9 0-1,-9-1 220,-5 1 0,-3-3 0,-4 2 0,-3 1 1,-1 2-1,-1 1 0,1 0 0,1-1 0,3-2 1,0-1-1,4 1 0,5 2-1111,3 1 1,2-4 972,-1 0 0,8-1 0,0 6 0</inkml:trace>
  <inkml:trace contextRef="#ctx0" brushRef="#br0">13581 12172 8191,'-14'0'0,"-1"0"382,1 0 0,4 0 0,1 0 0,-3 0 0,1 2 0,2 3 0,2 6 0,2 5 0,1 5-1400,0 1 0,-2 1 966,1 1 1,0 3 0,4-3 0,-2 3-1,-2 0 1,2-1 0,3-4 0,3-1 0,3-4-1,2-1 1,3-3 0,2-3 0,3-5-1,2-4 1,3-1 0,-1-1 0,3-4 0,-2-5-1,1-3 1,-1-3 0,-1-1 0,-2-4 306,-2-1 1,-2-1 0,1-2 0,-2 1 0,-2-2 0,-3-1-1,-2 0 1,-3 1 0,-1 4 0,-4-1 0,-2 3 0,-8-1-483,-5 3 1,-1 4-1,-6 4 1,0 5-1,0 4 1,0 1 0,0 1-1,0 4 1,2 5-1,0 4 1,1 4 0,0 3 226,3 1 0,2-4 0,2 2 0</inkml:trace>
  <inkml:trace contextRef="#ctx0" brushRef="#br0">14200 12086 8151,'-10'0'406,"2"-1"0,0-3 0,2 1 0,-1 6 0,4 8 0,1 9 0,1 2 0,-2 4-742,-2 1 1,-2 2 0,4 1 0,-3 2 0,-1 2 0,-1-3 0,2 0-1,0-2 1,1-1 0,0 0 335,0-4 0,-6 3 0,3-5 0</inkml:trace>
  <inkml:trace contextRef="#ctx0" brushRef="#br0">14070 12086 8259,'0'-14'161,"0"-1"1,0 1-1,2 1 1,3 2-1,4 3 1,4 0 0,1 2-1,2-1 1,2 4-1,3 1 1,1 2-1,5 0 1,4 0 0,2 2-1,-1 1-167,-2 2 0,-1 6 0,0-3 0,-2 2 0,-3-1 0,-3 1 1,-3 0-1,-2-1 0,-4 2 0,1 1 0,-2-1 0,-1-2 158,-5 2 0,-4 2 1,-1 2-1,-1-1 1,-4 2-1,-6 2 1,-7 1-1,-6 0 0,-3 2 1,-2 3-1,0 1-100,1-1 0,-8 3 0,0-1 1,-3 3-1,3 1 0,0-3 1,4 1-1,2-1 0,1 3 1,2 1-1,2-1-52,1-3 0,6-1 0,-3 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2604 16086 7758,'-7'8'-20,"-1"-2"1,-6-6 0,0-1-1,1-4 1,2-3 0,3-2 0,1 1 143,4-2 0,3-2 0,5-2 0,4 3 0,4 2 0,2 4 0,1 1 0,1 0 0,2 2 0,-1 1 0,0 4 0,-1 1-64,2 2 0,7 1 1,-2-3-1,3 2 1,3-2-1,4 1 1,3-1-1,1 2 1,2-1-1,3 1 1,5 0-1,2-2 2,-1-1 1,6 3 0,-3-1 0,4 0 0,4-1 0,0 0 0,3 2 0,-3-2-1,-1-1 1,-1-2 0,1 0 0,2 0-88,1 0 1,2 0 0,-3 0 0,3 0 0,3-2-1,3-1 1,2-4 0,-3 1 0,-2-2 0,-3 2 0,3-2-1,0 1 0,2 1 0,3-4 0,-8 5 0,0 1 1,1-1-1,-2 0 0,-2 2 0,-5 1 0,-1 1 1,1-2-1,4-2 0,-1 2 30,-2 1 0,4 0 0,-10-1 1,2-2-1,0 2 0,-1 2 1,0 1-1,-3 0 0,-1 0 1,2 0-1,1 0 0,2 0 33,-2 0 1,3 0-1,-4 0 1,-1 0-1,2 0 1,-1 0-1,-1 0 1,-2 1-1,-2 2 1,-2 2-1,1-2 1,3 1 23,1 0 0,-5-2 0,-5 3 0,2-4 0,3-1 0,2 0 1,0 0-1,-3 0 0,-1 0 0,1 0 0,1 0 0,0 2-94,0 3 1,-1-4-1,-2 4 1,-2-3-1,2-2 1,2 0-1,1 1 1,-2 2-1,-1 2 1,-1-2-1,1 1 1,1-1 33,2 2 1,-4 1-1,-1-3 1,2 2 0,3 0-1,3 0 1,2-1 0,-1 1-1,-2 0 1,-2 0 0,1 0-1,4-1 51,5 1 0,-2 5 1,0-5-1,1-1 0,0 1 1,6 0-1,4-2 0,2-1 1,2-1-1,-1 3 0,4 0 1,1 0-49,2-3 0,-1 4 0,-3 0 0,0-2 0,2 0 0,3 0 1,4 2-1,-2 0 0,-1 0 0,-2 0 0,1-2 0,2 0 24,2 2 0,0-4 1,-4 4-1,3-3 0,2-2 1,0 0-1,0 0 1,-2 0-1,-3 0 0,-1 0 1,2 0-1,-1 0-57,-1 0 1,3 0-1,-9 0 1,1 0 0,0 0-1,2 0 1,0 0 0,-2 0-1,-3 0 1,-2 0-1,2 0 1,-2 0 25,-3 0 1,2 0 0,-8 0-1,3 0 1,3 0 0,2 0-1,1 0 1,-1 0 0,-2 0-1,-2 0 1,3 0 0,0 0 41,3 0 0,-1 0 1,-4 0-1,-1 0 1,2 0-1,2 1 1,3 3-1,0 0 1,0 0-1,-2-3 1,2-1-1,3 0-6,4 0 0,1 0 0,-1 0 0,1 0 0,2 0 0,1 0 0,2 0 0,-2 0 0,-2 0 0,-1 0 0,2 0 0,1 0-48,2 0 1,0 0-1,-6 2 1,3 1 0,3 2-1,3 0 1,0-1 0,-4 1-1,-1 0 1,1 0 0,2 1-1,0 0-15,1 1 1,-3-2 0,-4-5 0,2 1 0,1 2-1,2 2 1,-2-2 0,-2-1 0,-1-2 0,0 0-1,2 0 1,1 0 53,2 0 0,-1 0 0,-4 0 0,-1 0 1,-1 0-1,-1 0 0,-1 0 0,-2 0 1,-2 0-1,-2 0 0,1 0 0,-1 0 11,0 0 1,1 0-1,-6 0 1,1 0-1,-1 0 1,1-2-1,-2-1 1,-4-2-1,-2 2 1,-2 2 0,0 1-1,-2 0-8,-1 0 0,-7 0 0,-1 0 0,0 0 0,0-2 0,3-1 0,0-2 0,0 2 0,-4 0 0,1 0 0,0-2 1,1 0 63,-1-1 0,0 4 1,-5-4-1,1 1 0,1-2 1,-1 1-1,3 0 1,-1 1-1,0 0 0,-1 0 1,1 0-1,1 1-107,1-1 1,0 0-1,-3 3 1,2-1 0,4-2-1,0 1 1,2-1 0,-2 0-1,1 0 1,1 0-1,3 1 1,1 0-25,2 3 0,0-4 1,-5 0-1,0 2 1,2 1-1,3 2 1,3-1-1,0-2 1,-1-2-1,-1 2 1,4 1-1,3 2-10,2 0 1,-1 0-1,1 0 1,-1 0 0,2 0-1,4 0 1,2 0 0,1 0-1,-2 0 1,-2 0 0,4 0-1,1 0 29,2 0 1,-1 0-1,-5 0 1,2 0 0,2 0-1,-1 0 1,-1 0-1,-1 0 1,0 0 0,-3 0-1,-2 0 1,-1 0 27,-1 0 0,-4 0 1,-2 0-1,-1 0 0,-2 2 1,-2 1-1,-3 2 1,-6-2-1,-5-2 0,-5-1 1,-1 2-1,-4 1-215,-1 2 1,-2 0 0,-5-4-1,1 3 1,-1 0 0,-1 1-1,-2 0 1,-3 1 0,0 1 206,0-1 0,8 5 0,7-3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5395 4777 8022,'0'-16'0,"0"-2"193,0-1 1,0 0 0,0 5-137,0-1-73,0 1 0,0 4 1,-2 1-1,-3-1 1,-3 0-1,-1 1 1,-2-4-1,-4-3 1,-4-5-1,-5 0 1,-5-1-1,-4 1 1,-4-1-1,-3 1 1,-3 0-1,-5 4 1,-6 1-1,-6 3 1,-3 2-1,-1 3 1,-2 1-1,0 4 1,-2 2-1,-3 1 1,1 0-1,1 1-48,2 4 1,-2 1 42,-7 4 0,2 3 1,-4-2-1,0 5 0,37-7 1,0 1-1,-2 0 1,0-1-1,-2 1 0,0 0 1,0 0-1,-1 0 1,1 1-1,1 1 0,0 0 1,0 0-1,0 0 1,0 0-1,-2 0 0,1 0 1,-2 0-1,1 0 1,0 0-1,1 0 0,1-1 1,1 2-1,1-1 0,0 1 1,-1 1-1,1-1 1,-2 2-1,0-1 0,0 0 1,0 1-1,1-1 1,0 1-1,2 0 0,2 0 1,1 1-1,1 0 617,-35 18-589,36-15 0,0 2 0,-34 14 0,2 5 0,6-2 0,3 2 0,1 2 0,2 1 1,4-2-1,4-1 0,5-3 0,4 0 0,6 0 0,2 1 0,2 0 0,2-1 1,5-2-1,6-1 0,6-1 0,4 3 0,3-1 0,1 0 0,4-3 0,3-2-1,4-1 1,10 0 0,5 0 0,3-2 0,2-2 0,2-1 0,2 0 0,7 0 0,5-1 0,4-1 0,1-1 0,1 0 9,0-4 0,8-1 1,7-3-1,0-2 0,-2-1 1,-2-1-1,2 1 0,3 0 1,3-1-1,2 1 0,-1-2 1,-1 0 44,0 0 1,9-5 0,0 3-1,1-1 1,-1 0 0,-3-2-1,3-1 1,2-2 0,-38 0-1,-1 0 1,1 0 0,0 0 0,0 0-1,-1 0 1,0-1 0,-1 0-36,39-4 1,-36 4 0,0-1 0,-1-2 0,0 0 0,3 0 0,-1 0 0,0 1 0,0 0 0,0-1 0,0 0 0,-1 0 0,1 0 0,1-1 0,1 0 0,0 0 0,0 1 0,1-1 0,0 0 0,-2 0 0,1 0 0,-2 1 0,1-1-44,-1 0 1,1 0 0,-1 1 0,-1-1 0,4-2 0,-1-1 0,-1 1 0,-1 0 0,-2 0 0,0 1 0,-1 0 0,-1-1 0,0 1 0,0-1 0,0 0-1,1-2 1,0 1 0,-1-1 0,1 0 0,-1-1 0,38-11 0,-4 0 15,-3 0 1,-4-4 0,-1 1 0,-1-3 0,-8-2 0,-6 0 0,-5-1 0,-4-2 0,-5-2 0,-4 2 0,-5 2 0,-5-1 74,-5-2 0,-3 1 0,-4-5 0,-2 2 0,-5 1 0,-4 1 0,-2-2 0,-4-2 0,-6-3 0,-7-2 1,-7-1-1,-7 0-61,-7 0 0,-4-7 0,-3 1 1,-5 1-1,-5 5 0,-8 1 0,29 21 1,-1 0-1,-2 0 0,-2-1 0,-2 1 1,-2 1-1,-3 0 0,0 1 0,-3 2 1,-1 1-1,-2 1 0,-1 1 17,-3 1 1,-1 2 0,-6 0 0,-2 1 0,-6 3-1,-1 1 1,-5 1 0,-1 1 0,23 2 0,0 1 0,-1 1-1,-4 0 1,0 2 0,-1 0-31,-4 2 0,-2 1 0,0 1 0,-4 2 0,-2 1 0,0 1 0,-6 2 0,1 1 0,0-1 0</inkml:trace>
  <inkml:trace contextRef="#ctx0" brushRef="#br0">7452 5050 8059,'-8'-1'584,"3"-4"1,4 2 0,2-5-623,4 1 1,-2 2 0,7 4 0,1-2 0,2-2 0,3 2 0,2 0 0,1-1 0,0 0 0,0 0 0,2 3 0,1 1 0,4 0 0,1 0 0,3 0 0,2 0 153,2 0 1,6 5-1,-2-1 1,4 1-1,3 0 1,1 0-1,3-1 1,3 1-1,2 0 1,2 0 0,3 0-1,2-1-59,1 0 0,0 2 0,-4-1 0,0 0 1,1-1-1,1 1 0,3-2 0,-2-1 0,-4-2 1,-3 0-1,-1 0 0,0 0 83,-2 0 0,-6 0 0,-8 0 1,-2 0-1,-2 0 0,-1 2 0,-3 1 1,-7 2-1,-4-1 0,-4 1-202,1 0 0,-6 0 0,-1-4-2126,-1 4 2188,-9-3 0,1 4 0,-6-6 0</inkml:trace>
  <inkml:trace contextRef="#ctx0" brushRef="#br0">9279 4647 7870,'-14'10'51,"0"-2"0,-1-2 0,1-2 438,-1-3-493,7-1 1,4-1 0,8-3 0,6 0 0,1-1 0,0 0 0,-1 0 0,1 0 0,2 1 0,3-1 0,1 0 0,3 0 0,-3 0 0,-1 2 0,0 0 0,2 0 0,1-2 0,-1 2-1,-1 1 1,1 2 0,1 0 0,0 0 0,0 0 0,0 2 54,-1 3 0,3-2 0,0 5 0,-1 0 0,1 0 0,-3 3 0,-2 2 0,-2 1 0,-1 2 0,-2 2 0,-3 1 0,-2 0-20,-2 2 1,-3 1-1,-1 5 1,-1-1-1,-4 0 1,-5 2-1,-2 4 1,-3 2-1,1 0 1,-1-1-1,1-1 1,-2-2 63,-3-1 1,3 3 0,-5-1 0,2-4-1,-2-2 1,0-2 0,-1-4 0,0-3 0,-4-2-1,0-1 1,1-3 0,1-4-176,-2 0 1,4-4 0,-1 3 0,3-4 0,2-1 0,2 0 0,0 0 79,-3 0 0,3-6 0,-5-2 0</inkml:trace>
  <inkml:trace contextRef="#ctx0" brushRef="#br0">10905 4863 8005,'-6'-19'112,"-4"-2"1,-3 0 0,0-1 0,4 1 0,4 1 0,2 2 1903,-2 2-2024,3 2 0,-4-1 0,6 1 0,0-1 0,0 1 0,0 3 0,0 6 0,-2 10 0,-1 8 0,-3 4 0,-1 4 0,0 1 0,0 4 1,1 0-1,3-1 0,1-1 0,2 0-43,0-2 1,6 6-1,2-6 1,2 0-1,-1-1 1,3-2-1,0 2 1,4 0-1,2 1 1,1-1-1,-1 0 1,-4-2 82,-4 2 1,1-5-1,-6 3 1,-2-3-1,-1-2 1,-2 1-1,-2 1 1,-4 1-1,-7 3 1,-6-3 0,-4-1-1,-2-3-47,-3-4 0,0 3 0,-1-6 1,2 0-1,1 1 0,2-6 0,0-2 1,2-6-1,3-1 0,4-3 1,4-2-103,1-1 0,7 0 1,-2-1-1,5 3 1,5 0-1,5 4 0,3 0 1,3 2-1,1 0 1,2 2 156,-1 3 1,0-4-1,-1 0 1,4 0-1,0 1 1,1-3-1,0 1 1,4-2-1,3 0 1,3-3 0,1-2-1,1-3 81,1-3 0,-3 1 1,5-4-1,-2-1 0,-1 3 1,-2-1-1,-2 2 0,-3-1 1,-1 3-1,-4 2 0,-4 4-95,-7 0 1,-5 6 0,-7 5 0,-3 8-1,-2 5 1,0 1 0,-1 1 0,2 1-118,-1 3 0,4-1 0,-2 6 1,0-1-1,1 1 0,-2-1 1,2-1-1,2 1 0,1 1 0,0-2 1,0-3-1,0-3 231,0-1 1,0-6 0,1-1 0,2-3 0,2-8-1,0-8 1,0-7-90,0 0 1,1-2 0,-1-1 0,3 0 0,1-1 0,1 1 0,0 0 0,-1 2 0,1 0 0,1 0 0,2 1 0,1 2-129,1 2 1,1-1 0,1 1-1,4 1 1,1 2 0,4 1-1,1-1 1,2-2 0,0 0-1,-1 2 1,1 2 0,-2-1 71,-3 2 1,3-3 0,-4 4 0,-1 1 0,-3 0 65,-3 2 1,-9 3 0,-7 1 0,-7 1 0,-2 3 0,1 2 0,0 0 0,1 2 0,-1 0 0,2 4 0,-2 0-182,0 3 1,3-4-1,-3 2 1,0 3 0,2 0-1,-1 1 1,4 1 0,0 3-1,0 1 1,-2 2-1,2 0 1,1 0 152,2 2 1,2-4-1,3 0 1,3-1 0,1-3-1,1-2 1,3-2-1,3-1 1,3-3 0,0-6-1,0-2 1,2-4 13,1-2 1,2-4 0,3-8 0,-1-4 0,-4-2 0,-1-2 0,-2 0-1,1-2 1,-1 1 0,-2 1 0,-1 5 0,-3 3-83,-3 1 0,1 1 0,-5 1 0,2 5 0,2 8-144,-2 8 1,-2 5 0,-4 3 0,1 2-1,3 2 1,1 3 0,1 1 0,0 0-1,3 0 1,2 1 0,1 2 0,1 1-457,-1-4 0,5 1 0,0-6 635,-1-1 0,4-2 0,1-2 0</inkml:trace>
  <inkml:trace contextRef="#ctx0" brushRef="#br0">12488 4561 8246,'-15'-14'0,"1"-1"374,-1 1 0,7 8 0,5 6 0,6 6-374,7 2 0,9 11 0,4-3 0</inkml:trace>
  <inkml:trace contextRef="#ctx0" brushRef="#br0">12948 4878 7958,'-14'0'1494,"-1"0"1,2-2-1548,4-3-3,9 4 1,1-7 0,6 4 0,-2-2 0,-1-2 0,0-3 0,-3-2 0,-1-1 0,-1-1 0,-4 2 0,-5 2 0,-3 3 0,-1 2 0,0 3 0,-1 1 0,1 4 0,-1 3 0,1 6 0,0 6 0,-1 7 0,3 3 0,0 4 11,3 2 1,6-2 0,-2 4-1,3-3 1,2-2 0,0-4 0,2-4-1,3-4 1,4-2 0,4-3 0,1-4 49,1-4 1,-1-5 0,0-3-1,-1-4 1,-2-1 0,-1-3 0,1-3-1,2-4 1,0-1 0,-2 1 0,-3 2-1,0 2 92,0 0 0,-3 4 1,3 1-1,-2 1 1,-1 6-264,1 12 0,-4 2 1,3 8-1,-2-3 0,0 1 1,4 1-1,1-2 0,1-1 1,1-1-1,-1-1 1,2-1 164,2-3 0,8 2 0,1-4 0</inkml:trace>
  <inkml:trace contextRef="#ctx0" brushRef="#br0">13250 4417 8583,'-6'-14'446,"-2"-1"1,-7 3-1,3 4 1,2 8 0,5 8-1,4 4 1,2 4-2704,4 4 364,-3-4 1893,10 11 0,-4 2 0,7 7 0</inkml:trace>
  <inkml:trace contextRef="#ctx0" brushRef="#br0">13336 5093 8110,'15'10'249,"-1"0"1,-4-7-1,-1 0 1,3-6-1,0-7 1,3-4 0,-1-4-1,0-3 1,2-1-1,2-3-268,1-3 1,5-7 0,-3-3 0,1-4 0,2-3-1,0-3 1,-1-6 0,-1-3 0,-1-3 0,-2 4 0,-5 2-1,-2 3 17,-1 3 0,-5 5 1,-1 6-1,-3 8 0,-2 12 1,-2 10-1,-3 14 0,-4 9-90,-4 8 0,-2 4 0,1 6 0,1 4 0,2 6 0,1 2 0,-1 5 0,-1 2 1,-1 3-1,2-2 0,3 1 0,1-3 98,4 1 1,1-2-1,2 0 1,0-6-1,2-8 1,1-5-1,4-7 1,1-2 0,3-7-1,2-5 1,1-6-1,0-4 84,1-1 0,-1-1 0,0-4 0,1-6 1,-1-5-1,2-5 0,2-1 0,1-2 1,-1 0-1,-2 1 0,-2 3 0,0 0 26,1 0 0,-1 4 0,0-4 1,1 4-1,-1 4 0,-1 0 1,-2 4-1,-3 4-166,-1 5 0,-3 7 0,-4 10 0,0 1 0,0 0 1,0 0-1,0 2 0,0 0 0,0 1 0,2-1 0,1 0 1,2-4-6,-2-1 0,0-6 1,2-2-1,5-2 1,3-2-1,1-4 1,-1-5-1,-2-5 1,-1-4-1,1-4 166,2-1 1,1 0 0,0 4-1,-1 1 1,-2 0 0,-1-1-1,1 1 1,2 0-215,1-1 1,1 7 0,-1 5 0,0 6 0,1 5 0,-2 2 0,-2-2 0,-2 0 75,3 0 1,-4 0 0,1 3 0,1-1 0,-1-1 0,-1 1 0,0-1 0,0 1 0,2-1-1,-1-1 1,1-1 0,1-2 29,2 1 0,1-4 0,1 2 0,-1-2 0,1-4 0,-1-2 0,0-4 0,1-2 0,-1 0 0,1 1 0,-1-1 55,0 1 0,1 1 1,-3-3-1,0 3 1,-3 1-1,2 4 1,2 1-1,0 4-144,-3 3 0,1-2 0,-5 7 1,1 1-1,1 0 0,-2 0 1,2-3-1,-2 0 0,2-2 1,-1 2-1,1-1-1837,0-1 1923,1-1 0,6-5 0,-1 0 0</inkml:trace>
  <inkml:trace contextRef="#ctx0" brushRef="#br0">14991 4173 7853,'-15'8'536,"1"-4"0,0-2 1,1 0-1,3 2 1,6 6-1,0 6 1,1 6-532,-2 7-704,1 9 1,-1 6 698,0 8 0,-6 4 0,3 2 0</inkml:trace>
  <inkml:trace contextRef="#ctx0" brushRef="#br0">16257 4878 8562,'-14'-15'357,"-1"1"0,1-1 0,-1 1 0,3 0 0,0-1 1,3 2-1,-2 2 0,-1 2-483,3-2 0,-4 4 0,3 2 0,-2 5 0,-3 5 1,2 5-1,2 4 0,2 5 0,-2 7 0,-2 4 1,-2 4-1,3-2 0,0-2 0,4-1 205,2 0 0,1-2 1,5-3-1,2-7 1,3-5-1,4-8 0,4-2 1,1-2-1,1-2 1,1-2-1,1-8 59,2-5 1,5-4 0,-3-4 0,0 2 0,1 1 0,-1 1 0,2-1-1,-3 1 1,1 0 0,-3 3 0,-2 2 0,-2 2-198,0 0 0,1 4 1,-1 2-1,1 2 1,-1 2-1,0 3 1,1 1-1,-1 0 1,1 0-1,-3 1 1,0 3 23,-3 0 0,1 8 0,3-3 0,-4 4 0,-4 1 0,-3 1 0,-2 1 1,0 1-1,-2 3-126,-3-3 1,-1 4 0,-4 0-1,4 0 1,1 1 0,0-1 0,2 1-1,1-1 1,4 0 0,4-4-1,7-2 161,5-6 0,7 4 0,-2-5 0</inkml:trace>
  <inkml:trace contextRef="#ctx0" brushRef="#br0">16947 4921 7920,'8'-15'268,"0"1"1,-4 0 0,0-1 0,0 1 0,-3-1 0,-1 1 0,0 0 0,-1 1 0,-3 2-146,0 1 0,-3 1 0,2-6 0,-4 2 0,-4 4 0,-1 6 0,-1 6-177,1 6 0,0 4 0,-1 2 0,1-1 0,1 0 0,2 2 1,3 2-1,1 1 0,3 0 0,-1 0 0,0 1 0,2-3 30,1-1 1,9-1 0,2-1 0,4-1 0,1-4 0,1-4 0,1-3 0,1-2 0,3 0 0,-3 0 0,-1-2-120,-2-3 0,1-1 0,-1-5 0,1 3 0,-3 0 1,0 1-1,-4-1 137,-2 0 0,0 12 0,-2 0 1,0 8-1,0 4 0,-3 3 1,1 5-1,1 3 0,3 3 1,1 4-1,1 4 0,-2 4 41,1 1 1,2 0 0,-2 2-1,-1 1 1,0 1 0,-2-6-1,-3-6 1,-1-4 0,0-3 0,-1 1-1,-4-2 1,-5-3 133,-3-4 1,-1-4 0,0-4 0,-1 0 0,1-4 0,-1-2 0,1-3 0,0-1 0,-2-2 0,-2 0 0,-1-2 0,1-3-292,2-4 1,2-6 0,0-5 0,-1-8 0,2-5-1,4-4 1,4-5 0,3-2 0,2-4 0,0 3-1,0 5 1,0 6-174,0 4 0,7 3 1,4 3-1,5 5 1,5 3-1,1 3 1,4 3-1,2 6 1,6 0-1,3 1 1,0-2 294,-4 2 0,10 2 0,2 1 0</inkml:trace>
  <inkml:trace contextRef="#ctx0" brushRef="#br0">17293 5137 7920,'37'-7'97,"-2"-2"0,-7-9 0,1-3 0,-2-1 0,-1-4 0,-4-1 0,-1-2 0,-3 2 0,-2 2 0,-3 1 0,-2 0 290,-2 1 1,-5 2-1,0 7 1,-2 0 0,-2-1-1,0 1 1,-2 1 0,-2 4-1,-6 5-615,-3 8 0,-1 4 0,-2 6 1,-2 0-1,-1 2 0,1 3 1,2 4-1,2 1 0,1-2 1,2 1-1,3-3 0,0 1 220,0-3 1,5 3-1,-2-2 1,3-2-1,2-1 1,2-3 0,3-3-1,6-6 1,7-2-1,6-4 1,3-2-82,2-6 1,-1-3-1,0-3 1,-3-1 0,-3-4-1,-1 0 1,-3 0-1,-2 4 1,-3 1 0,-2 3 164,-2 3 1,-7 4 0,0 8-1,-7 2 1,-2 6 0,1 3-1,3 1 1,1 1 0,2-1 0,0 0-1,0 1-165,0-1 1,2 0-1,3-1 1,4-3 0,4-5-1,1-4 1,1-1-1,-1-1 1,1-4 267,-1-5 1,2 2-1,2-1 1,2-4-1,1-1 1,1-2-1,-1 3 1,2 0-1,-3 0 1,3 0-1,-2 2 1,1 3-203,0 2 1,-4 1 0,1 5 0,-3 0 0,-2 2 0,-1 2 0,-3 6 0,-5 3-1,-4 1-16,-1 1 0,-1-1 0,-3 0 0,-2 1 0,0-1 0,-2 0 0,1 1 0,1-1 0,1-1 0,0-2 36,0-1 1,1-9-1,5 1 1,2-7 0,4-3-1,1-3 1,3 0-1,2 0 2,1 1 0,1 0 1,-1-4-1,2 0 0,0-1 1,2 3-1,-4 0 1,0 4-1,-2 0 0,0 2 1,1 0-1,1 2 23,1 3 1,-6 1 0,1 1 0,1 3-1,0 2 1,1 2 0,-3 3 0,1 2 0,-1 0-1,1-2 48,1-1 0,-3-2 0,2 3 0,1-3 0,2-2 0,1-3 0,0-1 0,1-2 0,-1-2 0,1-3-179,-1-4 1,0-4-1,1-1 1,-1-1-1,1 1 1,-3 0 0,0-1-1,-3 1 1,1-1-1,-1 1 1,1 1-40,1 4 0,-3-3 0,2 9 0,-1 6 0,1 9 1,-2 5-1,0 1 0,-2-1 0,2 1-257,0 1 0,-3 5 0,5-5 0,-1 0 0,1 1 405,-1-1 0,1 0 0,4-5 0</inkml:trace>
  <inkml:trace contextRef="#ctx0" brushRef="#br0">18918 4432 7901,'-6'-34'0,"-2"2"613,0 5 0,-3 4 0,5 11 0,-1 0 1,1 6-1,4 4-613,5 9 0,5 10 0,7 6 0</inkml:trace>
  <inkml:trace contextRef="#ctx0" brushRef="#br0">19307 4921 7870,'-14'0'732,"-1"-5"0,2-1-475,4-2 1,4 3 0,10-5 0,4-1 0,3-2 0,-1-1 0,-3-1 0,0 1 0,-2-2-1,2-2 1,-1-2 0,1-3-406,0-2 1,-5 2 0,3-1-1,-1-1 1,0-1 0,-2 2-1,-2 5 1,1 5 0,1 2-1,4 3 1,1-1 88,3 2 1,2 2 0,1 6 0,0 0 0,2 0 0,4 0 0,4 0 0,3 0 0,3 0 0,2 0 0,2 0 0,-1 1 99,2 4 1,-6-2 0,2 7 0,-7 1 0,-4 0 0,-4 1-1,-3-3 1,-5 2 0,-3 4 0,-7 2 0,-6 4 0,-6 0 136,-5 0 0,-2 4 1,-5-1-1,2 2 1,-1-1-1,-1-2 1,1-1-1,2-1 0,2 0 1,4-4-1,1-1-497,2-1 1,1-9 0,5-4-1,8-7 1,8-1 252,5-1 1,1-2-1,2 4 1,3 2-1,5 1 1,3 2-1,2 0 1,0 0-1,1 0 1,4 0-1,4 0 1,2 0-797,-2 0 1,4-2-1,-4-1 1,2-3 861,-1-2 0,2-8 0,-4-7 0</inkml:trace>
  <inkml:trace contextRef="#ctx0" brushRef="#br0">20156 4777 7845,'16'-16'0,"1"-2"0,1-2 247,-5-3 0,-1 4 0,-7-3 0,-2-1 0,-1 1 1,-2-2-1,0 0 0,2 0 0,1-2 0,2-1 1,-2 0-1,-2 3-222,-1 5 0,0 8 0,-1 3 0,-4 3 0,-5 6 0,-4 9 0,-3 8 0,-4 6 0,0 3-111,0 2 0,0-1 1,5 3-1,-1 1 1,2 1-1,1-1 1,4-1-1,2-3 1,5 0-1,2-3 1,1-3-1,0 1 185,0-1 0,8-9 1,4 0-1,6-5 1,1-5-1,0-1 1,2-2-1,0-2 1,1-3-1,-1-4 1,0-6-1,-4-2-90,-1-3 1,-1 1 0,-2 3 0,-2-1-1,-3-2 1,0 1 0,-2 2 0,1 2-109,-4-1 1,-2 9 0,-1 6-1,0 8 1,0 5 0,0 1-1,2 0 1,1 2 0,4 2-349,1 1 0,1 2 0,6-4 1,-1 3-1,2-3 0,3-1 447,5-1 0,3 5 0,2 3 0</inkml:trace>
  <inkml:trace contextRef="#ctx0" brushRef="#br0">21321 4575 7840,'-13'-16'271,"2"-1"0,3-2 1,0 1-1,2 2 1,-1 2 31,4-1 1,-5 3 0,-1 2 0,-4 7 0,-2 6 0,1 5 0,0 3 0,-1 2 0,-1 3-318,-3 0 1,3 5 0,-3-1-1,3 3 1,2 1 0,-1 0-1,2 0 1,4 1 0,4 1-1,3 0 1,2-2 0,2 0-67,3-2 0,8 3 0,7-5 0,4-3 1,5-2-1,5-6 0,1-4 0,2-3 0,-2-2 1,0-2-1,-2-3 0,1-4 149,0-4 0,-1-8 0,-6-3 1,-3-3-1,-3-2 0,-2 0 1,-1 1-1,-4-1 0,-3 2 1,-1 1-1,-2 4 0,-3 1-135,-4 3 0,-1 2 0,-1 3 0,-4 4 0,-5 4 0,-1 5 0,0 5 0,1 6-52,-1 7 1,-1-1 0,-3 6-1,2-1 1,2-1 0,3 1 0,2-1-1,3 1 1,1-1 0,2 0-1,2-3 1,2-2 166,6-2 1,9 0 0,5 1 0,5-3 0,4-2 0,6-4 0,1-1 0,1 0 0,-1-2 0,2-3 0,-2-3-50,1-2 0,1-12 0,1 1 0</inkml:trace>
  <inkml:trace contextRef="#ctx0" brushRef="#br0">921 15151 7875,'0'8'-212,"-2"5"410,-3-4 1,4-1 0,-4 2 0,5 1 0,5 2 0,6 1 0,5-1 0,4-2 0,3-1 0,4 1 0,5 2 0,8 3 0,6 1-94,7 2 0,3 7 0,2-4 0,-1 2 1,1 0-1,-2 0 0,-4 0 0,-4-1 0,-4-3 1,-8-2-1,-7-4 0,-10-2-1,-8-3-1195,2-6 0,-11 2 1091,3-10 0,-17-3 0,-4-6 0</inkml:trace>
  <inkml:trace contextRef="#ctx0" brushRef="#br0">964 14604 8262,'-15'0'0,"1"0"645,0 0 1,-1 0 0,1 0-1,3 0 1,6 0-467,10 0 1,6 0-1,5 0 1,3 2-1,5 2 1,3 6-1,2 3 1,1 1-1,2 2 1,3 2-1,2 3 1,1-1-569,-1 1 0,3 5 1,-5-4-1,1 2 1,-1 0-1,-3 0 0,-2-3 1,-3-5-1,-3-7-3751,-5-2 4140,-9-2 0,-16-18 0,-10-3 0</inkml:trace>
  <inkml:trace contextRef="#ctx0" brushRef="#br0">935 14676 7864,'-24'2'106,"2"1"1,1 3 0,2 1-1,-1-1 1,1-3 0,2-1-1,2-5 1,4-5 133,1-7 0,7-7 1,-3-1-1,1-2 1,0-7-1,2-3 1,2-7-1,1-3 1,1-4-1,4-2 0,4-2 1,4 2-191,2 3 0,-1 3 0,0 2 0,2 1 0,2 6 0,1 5 0,-1 7 0,-2 5 1,-2 5-1,1 4 0,1 4 0,1 4 29,2 5 1,0 12-1,-3 9 1,2 4-1,1 6 1,-1 4 0,-2 4-1,-3-1 1,-2-1-1,-2-1 1,3-1 0,-1-1-541,-2-4 0,3-2 1,-6-2-1,0-2 1,2-3-1,-1-5 1,1-3 460,0-2 0,1 1 0,6-1 0</inkml:trace>
  <inkml:trace contextRef="#ctx0" brushRef="#br0">1179 13870 9907,'-7'7'47,"2"2"0,5 4 0,5 1 0,4 1 0,4-1 1,1 1-1,2-1 0,5 0 0,6 1-491,5-1 1,8 2 429,-1 3 1,-3-8-1,4 2 1,2-3-1,1-4 1,-3 1 0,-5-6-1,-8-4 1,-4-7-1,-6-4 1,-2-5 0,-7-7-1,-7-4 1,-6-5-1,-4-2 1,-6-3-1,-4 0 1,-5 0 0,-4 3-1,-6 1 1,-3-1-1,-1-2 167,-1 3 1,1 2 0,-5 10 0,0 5-1,0 3 1,-1 3 0,3 4 0,1 4 0,3 3-1,4 4 1,4 3 0,6 6-300,7 6 0,0 6 0,12 5 0,0 1 1,3 0-1,2 0 0,4 0 0,5-1 1,3 1-1,3-2 0,1 0 146,2 2 0,13-3 0,-1 9 0</inkml:trace>
  <inkml:trace contextRef="#ctx0" brushRef="#br0">949 12820 8225,'-14'0'0,"0"0"350,-1 0 1,6-5 0,7 0 0,13 4 0,8 4 0,9 7 0,2 4 0,5 3 0,2 4-364,3 2 1,1 1-1,4 4 1,3 3 0,3 1-1,2 1 1,-2-1-1,0-1 1,-1-3 0,-2 0-1,-7-4 1,-7-5-3414,-9-3 3426,-4-8 0,-19-8 0,-4-8 0</inkml:trace>
  <inkml:trace contextRef="#ctx0" brushRef="#br0">863 12791 7885,'-14'0'214,"-1"0"0,1 0 1,-1 0-1,1-1 1,1-4-1,2-6 1,3-5-1,2-7 1,4-2 2397,5-6-2596,5-7 1,7 3-1,1-5 1,3 1-1,5 1 1,5 1-1,3 4 1,1 4 0,-1 5-1,-2 5 1,1 4-1,1 4 1,1 3-1,-1 2 1,-1 3-1,-4 3 1,-2 4 0,-1 6-1,0 3 1,0 1-1,-1 2 1,-1 3-1,-1 5 30,0 3 0,4 7 1,-1 1-1,3 2 1,1 4-1,-3 6 1,-1 7-1,2 5 1,1 5-1,0 0 1,-1 2-1,-4-2-102,-1 0 1,3-2-1,-7-8 1,-2-4-1,-6-8 1,-1-6-1,-1-4 1,-1-3-1,-3-5 1,1-5-1,-1-3-1140,2-1 1,1-1 1195,-1 0 0,3 1 0,6-1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28227 10029 7678,'-27'-29'-16,"1"0"1,4 2 0,-1 4 0,2 7 0,1 5 0,2 2 0,2 1 0,3 1 0,2 3 0,2-3-6,-3-1 1,0 3 0,-3-3 0,1 0 0,-2 0 0,-2-3 0,-3-2 0,-1-1-1,-3 1 1,-3 0 0,0 1 0,-1-4 0,0 0 0,0-2 0,-1 0 0,-2-1 75,-2 2 1,-6 1-1,2 1 1,-4 1 0,-1 1-1,-1 4 1,-4 2 0,-5 2-1,-3 1 1,-2 0 0,-1 3-1,-2 1-55,-1 0 1,-2 0-1,3 0 1,-3 0 0,1 0-1,-1 0 1,3-2 0,0-3-1,0-3 1,-1-1 0,1 1-1,2 0 1,2 0 0,-3 3 1,0-3-1,-3 2 0,1 2 1,0 1-1,-2 0 0,-2-2 1,-1 2-1,0 1 0,0 2 1,-2-1-34,-1-4 1,-9 3 0,-1-2 0,-1 2 0,1 2 0,0 0 0,0 0 0,38 1 0,-1 0 0,0 0 0,0 1 0,-1 1 0,0 0 0,2 0 0,-1 1 0,1 0 0,0 0 60,-1 0 1,1 0-1,-2-2 1,0 0-1,-1 3 1,1 0-1,-2 1 1,0-1-1,2 1 1,-1-1-1,1 1 1,0 0-1,1-2 1,0 1-1,-1 1 1,0-1 0,-1 1-1,0 1 1,0 1-1,-1 0 1,1 1-1,1 0 1,0 0-1,0 1-30,0-1 0,1 0 1,0 1-1,0 2 0,1-1 1,-1 0-1,2 1 1,-1 0-1,2 0 0,0-1 1,0 0-1,0 0 0,0 0 1,0 0-1,-2 2 1,0 0-1,-1 0 0,-1 1 1,0 0-1,0 1 0,3-1 1,-1 1-1,1-1 1,1 0-2,0 1 1,0-1 0,-2 3 0,1 1 0,-3 1-1,0 1 1,0 0 0,2 0 0,0 0 0,2 1-1,1 0 1,0 0 0,0 1 0,1 1 0,-1 0-1,1 0 1,0 1 0,1 0 0,0 1 0,1 0-1,0 0 1,1 1 0,0 1 0,0 0 14,-1 1 1,2 0 0,0 1-1,0 1 1,1 0 0,1 1-1,0 1 1,0 0 0,1 0-1,1 1 1,0 2 0,1-1-1,1 0 1,0 1 0,1-1-1,0 1 1,1-2 0,1-1-1,-25 32 1,4-2 0,1 1-17,2-1 0,1 7 0,2-2 0,3 2 0,2 1 0,5-1 0,3 1 0,4-1 0,1 0 0,3-2 0,1-2 0,5 1 19,1 0 1,4 2-1,0 7 1,1 1-1,4-5 1,1-2-1,2-2 1,2 1-1,1-1 1,4 0-1,1 0 1,4-2-27,6-1 1,0 4-1,4-6 1,0-3-1,1-5 1,2-6 0,4-3-1,3-2 1,3 0-1,2-1 1,1-4-1,1-2-5,-1-1 1,5-5 0,5 4 0,0-4 0,0-1 0,0 0-1,0-1 1,2 1 0,1-2 0,1-1 0,1-2 0,2 2 10,1 1 0,3-3 0,1 0 0,3 0 1,-3-2-1,1-1 0,0-2 0,3 0 0,0-1 1,1-2-1,-1-2 0,2 1 2,-1-1 1,4 0 0,6-1-1,2-2 1,-2-1 0,0-1 0,0-1-1,5-3 1,-38-4 0,-1 0-1,3-1 1,0 0 0,0 0 0,0 0-1,0 0 1,0 0 13,-1 0 0,1 0 1,-1-2-1,1-1 0,1 1 1,0-1-1,1 1 1,-1-1-1,1 1 0,-1 0 1,1-1-1,-1 1 1,2 0-1,-1 1 0,1-1 1,0 0-1,1 1 1,0-1-1,0 0 0,0-1 1,-1 2-1,1-1 1,-1 1-1,0 1 4,0 0 0,0 0 0,2 0 0,0 0 0,2 0 0,0 0 0,0 0 0,0 0 0,-1 0 0,-1 0 1,1 0-1,-1 0 0,1 0 0,0 0 0,0 0 0,0 0 0,1 0 0,-1 0 0,0 0 0,1 0 1,-1 0-1,0 0 0,1 0 0,-1 0-20,0 0 0,1 0 1,0 0-1,0 0 1,0 0-1,0 1 1,1 1-1,-1-1 0,-2 2 1,1-1-1,-1 0 1,1-1-1,-1 1 1,1 0-1,1-1 0,0 1 1,1 0-1,0 1 1,1-2-1,0 1 1,-1-1-1,0-1 1,-1 1-1,0 0 8,-1 1 0,1 1 0,2-2 0,1-1 0,-1 3 0,1-1 1,-1-1-1,-1 0 0,-1-2 0,-1 0 0,0 0 0,1-1 1,0-1-1,0 0 0,2 0 0,0-1 0,-2 0 0,0 0 0,-1 0 1,-1 0-1,-2-1 0,0-1 0,1 0 0,-1-1-15,0 0 1,0 0 0,-1-1 0,-1 0 0,2-1 0,0-1 0,0-2 0,-1 0 0,-1-1 0,0-1 0,-1-1-1,0-1 1,-1 0 0,0 0 0,1-1 0,0-1 0,1 1 0,-1-1 0,1 0 0,0-1 0,-2 1 0,0-1-1,-2-1 1,0-1 21,-2-2 0,0-1 1,3 1-1,-1-2 0,-1-1 1,-2-2-1,1 0 1,-1 0-1,-2 1 0,-1 0 1,-2-1-1,1 0 1,-2-1-1,0 0 0,1-1 1,-1-2-1,0-1 1,-1 0-1,-1 1 0,-1-1 1,-3 2-1,0-1 1,24-27 39,-2 2 0,0-6 1,-5-1-1,-1 1 1,-4-1-1,-4 3 0,-6 2 1,-2 0-1,-4-2 1,-1-2-1,-3 1 1,-2 0-19,-2-1 1,-1-5 0,-4 1-1,-4-4 1,-3 1 0,-2 1 0,-2 2-1,-3 0 1,-6-2 0,-5 0 0,-5 1-1,-1 2 18,-4 0 1,-1 7 0,-3-5 0,-2 2 0,-3 1 0,-2 4 0,-5 2 0,-2 3 0,-6-1 0,-1 2-1,-3 1 1,-2 5-41,-2 5 0,-4 0 1,-2 4-1,-2-3 1,-2-1-1,-3 4 0,-2 0 1,35 19-1,1-1 1,-3 0-1,0-1 0,-1 0 1,0 0-1,-2 0 1,0 1-1,0 1 0,-1-1-14,0 0 1,-1 1 0,-3 2-1,-2 0 1,0-2 0,0 0-1,-3 1 1,-1 2 0,-1 0-1,-1 0 1,1 2 0,-2 0-1,0 2 1,-1 0 0,-1 0-1,-2 1 1,-1-2 0,0 1-1,-3-1 1,0 1 0,-2-1-1,0 1 1,-1 1 0,-1 1-103,-1-1 0,-1 2 0,-3-1 0,-1 1 0,-3 0 1,0 0-1,24 2 0,-1 1 0,1 0 0,-3 0 0,0 1 1,-1 0-1,1 1 0,-1 1 0,-1 0-235,0 0 1,-2 0 0,1 1 0,-5 0 0,-1 0 0,0 0 0,-2 0-1,1 0 1,-1 0 0</inkml:trace>
  <inkml:trace contextRef="#ctx0" brushRef="#br0">24889 14388 7971,'-10'0'133,"1"0"0,-2 0 0,-2 0 1,-2 0-1,3 2 7,2 3 1,4-2 0,6 6 0,1 1-1,4 0 1,5-2 0,2-2 0,3-3-1,-1-1 1,1-4 0,1-3-305,3-4 0,-3-4 0,5-1 0,-2-2 0,2-2 0,-1-3 0,3 0 0,-3-1 0,3 0 0,-2-2 0,-1 1 0,-2 3 191,-2-1 0,-2 5 1,1-3-1,-4 6 0,-5 8 1,-7 10-1,-6 6 76,-4 3 0,0 6 0,0 0 1,1 1-1,-1 2 0,0-3 1,0 3-1,3-3 0,1 1 1,4-3-1,1-1 0,1 1-100,-4 1 1,3 0 0,-1-6-1,5-2 1,4-3 0,4-1 0,4-4-1,4-3 1,-1-5 0,1-4-17,1-4 0,-1-3 0,4-2 1,1-3-1,-1 1 0,2-3 0,0 2 1,-2 1-1,-1 0 0,-3 1 1,-2 2-1,-2 2-82,0 4 1,1 3 0,-2 0 0,-4 8-1,-6 8 1,-4 5 0,-4 1 80,2 1 0,-4 4 0,3 0 1,0 0-1,3 0 0,1 2 0,0 0 1,0 0-1,1-2 0,3 0 1,2 0-1,2-1-1614,3-2 1628,-4-8 0,12 5 0,-3-5 0</inkml:trace>
  <inkml:trace contextRef="#ctx0" brushRef="#br0">25565 13755 7169,'-14'0'0,"-1"0"160,1 0 1,4 0 0,1 2 0,-1 3 0,2 4 0,4 4 0,2 1 0,2 2-1,0 2 1,0 3 0,2-1-161,2 1 0,4 11 0,7-1 0</inkml:trace>
  <inkml:trace contextRef="#ctx0" brushRef="#br0">25666 14374 8006,'-10'-2'191,"2"-3"1,0-3 0,2-1 0,0-1-1,2-1 1,4-2 0,7-1 0,6-2 1758,4-3-1993,9 3 0,-4-5 1,7 5-1,1-2 0,4-2 1,4-1-1,4 0 0,1 3 1,-2 4-1,-1 4 0,-1 4 1,-1 1-1,-1 0 0,-4 4 1,-4 6-1,-5 7 0,-5 8 1,-4 0-1,-6 3 0,-4-1 1,-3 4-1,-4 1 0,-3 3-74,-4 4 1,-6-9 0,-2 3 0,-4-6 0,-1-4 0,-4-2 0,1-4 0,-1 0-1,4-4 1,1-2 0,2-3 0,-1-1-123,1-2 0,0 0 0,6-2 0,4-3 239,4-4 0,10-10 0,3-4 0</inkml:trace>
  <inkml:trace contextRef="#ctx0" brushRef="#br0">26285 14230 8006,'9'-5'130,"1"-1"1,1-2 0,0-3 0,0-1 0,1 1-1,2 2 1,3-4 0,3-3 0,-1-3 0,2-1 2507,1 0-2607,2 4 0,0-5 1,0 5-1,0 0 1,-2 0-1,-3 5 1,-3 3-1,-3 6 1,-3 7-1,-5 9 0,-7 9 1,-6 5-1,-8 8 1,-6 7-1,-7 8 1,-3 5-1,-2 3 1,1 2-1,-2 4 0,-2 3 1,-1 2-243,1-1 0,2-9 1,7-2-1,3-9 1,2-5-1,4-8 1,6-7-1,7-11 124,4-12 0,9-9 1,2-16-1,6-5 1,2-3-1,4-4 1,0-1-1,1-3 1,-1-2-1,2-3 0,-1 0 1,3 0-63,3 2 0,-4 1 1,-2-1-1,-1 3 1,-4 3-1,-1 3 1,-3 7-1,-2 6 1,-1 8 372,1 8 1,-4 6-1,-3 8 1,-2 2 0,-2 4-1,0 2 1,0 2 0,2-2-1,2-1 1,4-2 0,2 1-1,-1-3-189,3-4 0,2 0 1,4-7-1,2 0 0,3 1 1,2-4-1,3-3 0,0-5 1,1-4-1,0-6 0,0-2 1,-1-4-193,1-1 0,-2-1 1,-1-2-1,-2-1 0,0-1 1,-2-2-1,-3 2 0,-3 0 1,-3-1-1,-2 0 0,-3 1 1,-1 3 39,-4 4 0,3 4 0,-1 2 0,-3 1 1,-5 5 310,-7 8 0,2 7 0,0 9 1,0 1-1,0 4 0,-2 1 0,2 2 1,2 0-1,1 0 0,0 2 1,2-1-1,2 1-289,1-2 1,0-5-1,1 4 1,4-3 0,5-2-1,2-2 1,4-2 0,2-1-1,3-2 1,0-3 0,-1-1-1,0-4 95,0-2 0,-4-7 0,5-2 0</inkml:trace>
  <inkml:trace contextRef="#ctx0" brushRef="#br0">27148 13827 8006,'-7'-14'786,"-2"-1"1,-4 1 0,-1 0 0,2 1 0,8 3 0,10 5-777,10 4 1,2 7 0,6 4 0,1 4 0,2 4 0,2 2 0,0 3-11,0 2 0,6 3 0,2 0 0</inkml:trace>
  <inkml:trace contextRef="#ctx0" brushRef="#br0">27637 14216 8006,'-13'-20'508,"4"1"1,-3 0-1,6 5 1,0-1-1,-1 1 1,2-1-1,1 1 1417,-1 0-2019,-6 12 0,9 4 0,-4 12 1,-1 2-1,-1 3 0,-1 5 1,-1 3-1,-1 2 0,0 0 1,-1 1-1,4 2 0,0 3 1,2 1-1,0-1 0,3-3 1,1-3-1,4-4 0,2-2 1,7-3-1,5-4 0,7-5 1,2-6-1,6-3-52,-1-2 0,5-8 1,1-5-1,-1-6 0,1-5 1,1-6-1,2-7 0,-1-5 1,-1-1-1,-2-2 1,-2-1-1,1-5 206,0-5 1,-1 6 0,-4-7-1,-2 1 1,-1 1 0,-4 3-1,-1 4 1,-4 5 0,-2 6-1,-6 8 68,-4 8 1,-5 13 0,-5 8 0,-4 10 0,-4 7 0,-3 7 0,-3 5-1,-4 3 1,-1 3 0,2 2 0,0 1-115,-1-1 0,6 5 0,-2-5 0,3-1 1,1-2-1,1-4 0,1-1 0,3 0 1,6-2-1,2-3-143,2-5 1,2-4 0,2-6 0,6-4 0,1-5-1,0-3 1,-1-4 0,1-1 0,2-3 0,1 0 50,1 1 1,-6 2 0,1 5 0,1-2 0,0 4 0,-1 4 0,-4 5 99,1 0 0,-6 5 0,6-4 0,-3 4 0,3 1 0,1 1 0,1 1 0,1 1 0,0 3 0,1-3 0,2-1 0,1-1-74,0-1 0,6-1 1,-1-4-1,-2-2 1,-1-2-1,0-1 1,2 0-1,1-3 1,-1-1-1,-4-1 1,-3-4-1,-1-5-71,1-3 1,0 4-1,0-1 1,-3-1 0,0-2-1,-1-1 1,-1-1 230,-3 1 0,-3 6 1,-4 3-1,-4 5 0,-2 3-181,0 2 0,7 6 0,-2-1 1,5 3-1,5 0 0,5-2 1,3-3-1,1-2-86,0-3 1,1-1-1,-1-2 1,1 0-1,-1 0 1,0 0-1,1 0 1,-1-2-1,0-1 1,1-2 521,-1 2 1,-6 0-1,-1 0 1,-3 0 0,1 4-1,-2 7-157,-1 5 1,-2 1 0,0 2-1,0 4 1,0 2 0,0 0-1,0-2 1,0-5 0,0 0 0,0 1-230,0 3 1,0-3 0,0 5 0,0-2-1,0 0 1,0 0 0,0 1 0,0 0 0,0 1-1,0 2 1,-2-3 0,-1 3-11,-2-1 0,1-3 1,4 4-1,0-1 0,-2-1 1,-1 1-1,-2-1 0,0 0 1,0-2-1,1 0 0,0 0 1,1-3 82,-2-5 1,2 2-1,-6-3 1,-3 1 0,0-1-1,-3-6 1,1-2-1,0-2 1,-1 0 0,-1-2-49,-3-2 1,3-4 0,-5-7 0,2-1-1,0-1 1,1-4 0,1-1 0,-1-4 0,1-1-1,2 0 1,6 1 0,1 2 6,0-2 0,4 4 0,0 0 0,2 1 1,2 3-1,0 2 0,2 4 0,1 0 1,3 4-1,2 2 0,5 1-14,5-1 1,-1 4-1,7-4 1,3-1-1,5-1 1,7-1-1,4-1 1,5-1-1,6-2 1,7-1-1,6-2 1,5-2-2576,5-1 2580,-35 6 0,2 0 0,3 5 0,0 0 0,4-2 0,-1 0 0</inkml:trace>
  <inkml:trace contextRef="#ctx0" brushRef="#br0">1539 4446 7976,'-8'-6'-543,"-3"2"723,6-5 1,0 4 0,5-5 0,0-1 0,0-2 0,0-1 0,0 0 0,0-2 0,0-2 0,-1-1-204,-4 1 1,2 2 0,-5 2 0,0 0 0,0-1 0,-3 2 0,-2 2 0,-2 3 0,1 2-1,0 3 1,-2 1 0,-2 4 45,-1 2 1,0 4 0,4 7-1,-1 1 1,-1 3 0,-2 5 0,3 5-1,3 3 1,5 3 0,0 2-1,1 3 1,1 1 2,3 2 0,1-1 1,2-4-1,0-4 1,2-5-1,3-5 1,4-5-1,4-5 1,1-4-1,1-5 1,-1-5-25,1-5 0,-1-5 1,0-9-1,1-5 0,-1-3 1,1-2-1,-1 0 1,0-1-1,1-4 0,-1-2 1,0-3-1,1 1-94,-1-2 1,1 3 0,-1 0 0,0 0 0,1 2-1,-1 0 1,-1 3 0,-2 3 0,-1 7 0,-1 6 93,-1 5 0,0 14 0,-4 3 0,0 10 1,0 8-1,-3 5 0,-2 5 0,-3 4 1,0 4-1,-1 1 0,0 2 0,0 3 28,2 4 0,-3-1 1,1 1-1,2-3 1,1-4-1,2-5 0,0-6 1,0-6-1,0-4 6,0-5 0,2-9 0,2-7 0,4-8 0,2-7 0,0-6 0,-1-1 0,1 0 0,-1-2 1,1-1-1,-1-2-32,1 1 1,0-4-1,4 5 1,-1-1 0,-2 2-1,-1 2 1,1 0-1,2 1 1,1 3 0,0 2-1,1 3 1,-1 4 12,1-1 1,1 6 0,1-4 0,2 5 0,-1 5 0,-2 6 0,-3 5 0,-2 3 0,-2 0 0,1 0 0,0 2 0,-2 0-27,-2 0 0,4-2 1,-6-5-1,0 2 1,-3 2-1,-1 1 1,0-1-1,-1-4-70,-4-4 1,2-4 0,-5-7-1,1-4 1,4-5 0,1-3-1,2-1 1,2-2 0,1-2-1,4-1 36,1 2 0,-4-4 1,6 2-1,0 1 1,-1 2-1,1 2 1,1-1-1,2 1 0,1 0 1,0-1-1,1 1 1,-1 1 187,1 3 0,-1-1 0,0 5 0,1-1 0,-1 1 0,1 3 0,-3 3-118,-2 5 0,-4 3 0,-6 6 0,0 0 0,0 2 1,0 2-1,0 1 0,0-1 0,0-2 0,0-2-49,0 0 1,0 1 0,0-1-1,0 1 1,2-3 0,3-2-1,4-5 1,4-4-23,2-1 1,-6-1 0,-1-4 0,0-5 0,-2-2 0,2-3 0,-1 1 0,1-1-1,-2 1 1,2-2 0,-1-2 0,-1-1 14,-3 2 0,4-1 0,-3 1 1,1-3-1,0 3 0,0 1 0,-2 1 1,0 1 63,2 0 1,-2 6 0,7 3 0,1 3-1,2 2-74,1 0 0,1 0 0,-1 0 1,0 0-1,1 0 0,-1 0 0,0 2 1,1 3 47,-1 4 0,-4 4 0,-2 1 0,-2 2 1,-3 2-1,1 3 0,-1 3 0,2 5 0,-2 4 1,-2 4-1,-1 3 0,-1 3 23,-4 5 0,-1-2 0,-6 5 0,3-1 0,-2-5 0,-2-4 0,-2-4 1,1-2-1,0-4 0,1-6 0,2-6 0,1-3 23,-1-1 1,-2-2 0,-1-5-1,1-8 1,3-10 0,6-6-1,2-3 1,2 0-215,0-2 0,0-2 0,0-5 0,2-1 1,1 0-1,3 0 0,1 1 0,1 0 0,-2 3 1,2 2-1,0 1 0,2 0 159,-2-4 0,4 5 0,-4 1 0</inkml:trace>
  <inkml:trace contextRef="#ctx0" brushRef="#br0">2762 4158 7910,'6'-14'-96,"2"-1"1,7 1 0</inkml:trace>
  <inkml:trace contextRef="#ctx0" brushRef="#br0">3122 4446 7708,'-15'-2'441,"3"-2"1,2-6 0,4-3-472,-1-1 1,6 4 72,-4 1 1,2 4 0,-2-3-1,-5 1 1,-3 4 0,1 3-1,0 3 1,4 4 0,2 1 0,3 5-1,1 3 1,2 3 0,0-2-1,0 1 1,2 0 0,3 1 0,3 0-1,1 0-116,1 0 0,-1 0 0,6-4 0,-1-2 0,1-2 1,-1-2-1,0 1 0,1 0 0,-1-2 0,0-2-235,1-3 1,-6-1 0,-1-4-1,0-3 1,-1-4 0,-1-4-1,-3-1 308,-1-1 0,-2-12 0,0-3 0</inkml:trace>
  <inkml:trace contextRef="#ctx0" brushRef="#br0">3179 4345 7863,'0'-29'-36,"2"1"1,1-3 0,2 1 0,-2 0 0,-1 2 0,-2 3 0,0 2 0,0 4 0,-2 5 0,-1 3 298,-2 1 0,0 8 1,5 2-1,0 8-753,0 5 0,5 2 0,1-1 0,2 0 490,4 1 0,0-1 0,3 1 0</inkml:trace>
  <inkml:trace contextRef="#ctx0" brushRef="#br0">3467 4331 7863,'14'0'-60,"1"1"0,-1 3 0,1 0 1,-3-2 347,-2-5 0,-4 0 0,-7-5 0,-4 1 0,-3 2 0,-2 1 0,1-1-342,-2 2 1,-2 1 0,0 4 0,2 1 0,1 3 0,-1 2 0,0 3 0,0 2 0,1 3 0,0 2 0,2 1 0,2-1 78,0-2 0,4 0 0,-3 1 0,4 2 0,2-3 0,2-3 1,4-3-1,1-1 0,3-1 0,2-3 0,1-3 0,1-2-55,-1 0 1,-1-2 0,-2-3-1,-1-3 1,1-1 0,2-1-1,-1-1 1,0-2 0,-4-1 0,0-1-1,0 3 1,1 0-14,-1 3 0,0 6 1,-3-2-1,4 3 1,3 4-1,-3 3 1,-4 4-1,-2 4-84,2 1 1,-3 1 0,4 1 0,-1 1 0,0 2 0,-1-1 0,1-2 0,2-2 0,-1 1 0,2-2 0,0-4 126,3-4 0,2 3 0,1 0 0</inkml:trace>
  <inkml:trace contextRef="#ctx0" brushRef="#br0">4086 3914 7218,'0'-15'0,"1"1"107,4-1 1,-3 1 0,1 3 0,-5 6 0,-4 11 0,-1 9 0,-1 6-109,0 1 0,4 2 1,-4 6-1,0 4 0,1 3 1,-1 1-1,2 0 0,-2 2 1,2 2-1,-1 3 0,4 1 1,0 2-209,-2-2 0,3-2 0,-2-4 0,2-4 0,2-1 0,0-4 0,0-6 0,-2-5 194,-2-4 1,-3-15-1,-4-6 1,3-6-1,0-3 1,0-1 0,-3-1-1,0-3 1,-1-3-1,3-2 1,-1 0 0,2 0 84,3 2 0,-1-4 0,1 7 0,2 1 1,1 2-1,2 2 0,2 1 0,3 3 1,4 6 67,4 2 0,2 4 0,-1 2 0,2 4 0,2 2 1,1 0-1,0-1 0,0 1 0,2-1 0,1 1 0,2 0 1,0-2-62,0-2 0,-1 4 0,2-6 0,-1 0 0,0-3 1,-1-1-1,-3 0 0,-1 0 0,1 0 0,-3-1-69,-1-4 1,-6-2-1,-2-4 1,-2 2 0,-4-1-1,-5 2 1,-7 3 0,-3 5-3,-1 5 0,4 1 1,2 6-1,0-3 1,2 2-1,-1 2 0,3 2 1,-1-1-1,0 0 1,2 1-1,1-1 0,2 1-27,0-1 1,0-5 0,2-1 0,3 0 0,4-1 0,4 1 0,1-2 0,1 1 0,-1-4 0,1-3 103,-1-5 0,0-3 0,1-6 0,-1 1 0,-1 2 0,-3 1 1,-4 1-1,0-1 0,4 2-126,3 2 1,-4 1-1,-1 6 1,0 4 0,-1 5-1,1 3 1,-2 1-1,2-1 1,0-2 0,3-2-1,2 3 43,1 0 0,1 3 0,-1-1 0</inkml:trace>
  <inkml:trace contextRef="#ctx0" brushRef="#br0">18170 432 7788,'0'-15'-261,"0"1"0,-6-1 1,-4 1-1,-2 1 329,-3 4 0,7 4 0,3 10 0,4 4 0,1 4 0,0 3 1,0 2-1,0 1 0,0 0 0,0 2 0,0 3 0,0 3 1,0 3-1,0 4 0,0 6 47,0 6 0,0 7 1,0 11-1,0 9 1,0-30-1,0 1 0,0 5 1,0 3-1,-1 5 1,0 2-1,0 5 1,-1 2-1,-1 4 0,0 0 1,-1 3-1,0 0 1,-2 3-1,0 1 0,0 4 1,0 0-107,1-24 0,0 0 0,0 2 0,0 3 0,1 1 0,-1 0 1,0 2-1,0 1 0,1 0 0,-1-1 0,1 1 0,0-1 0,0 1 1,0 0-1,1 1 0,0 0 0,0 0 0,1 0 0,-1 2 1,1-1-1,0 1 0,1 1 0,1-1 0,0 0 0,0 1 0,0-1 1,1 0-1,1-1 0,0 0 0,1-1 0,-1 0 0,0 0 1,2-1-1,-1-1 0,1-1 0,1 0-19,1-1 0,0 0 0,0-2 0,-1-1 0,0-2 1,1 0-1,3 22 0,1-2 0,-2-5 0,0-3 1,-1-5-1,-1-1 0,0-4 0,-1-1 0,0-2 1,0-1-1,-1-1 0,1-1 0,0-1 0,0-1 1,-1-1-1,0-1 0,0-2 0,0 0 0,-1-2 1,0 1 76,0-2 1,1-1 0,0-1 0,1-1 0,2 35-1,-1-12 1,0-7 0,-2-9 0,-3-2 0,1-6-1,1-1 1,2-3 0,-2-5 0,-1-6-197,-2-7 1,0-3-1,-2-4 1,-3-2 128,-4-5 0,-1-4 0,-4-1 0,-4 0 0</inkml:trace>
  <inkml:trace contextRef="#ctx0" brushRef="#br0">18947 403 7887,'8'-7'260,"-1"4"0,-9-5 0,-3 0 1,-3 0-1,-1-1 0,-1-1 0,-1 2-81,-2 2 1,4-4 0,-1 5 0,0 1 0,1-1 0,-1 2 0,1 4 0,1 7 0,3 7 0,3 4 0,2 3 0,0 2-343,0 0 0,2 0 0,1 3 0,3-1 0,1-4 0,1-1 0,0-3 0,1-2 0,1-2 0,0 0 0,1-1 86,1-3 1,3-4 0,-1-6 0,1 0 168,-1 0 0,-6 2 0,-3 2 0,-4 6 0,-1 4 1,0 6-1,0 2 0,0 2 0,0 0 0,0 2 1,0 1-1,0 2-187,0-1 1,2-4-1,1 0 1,4 0 0,-1-1-1,2-4 1,0-3-1,3-2 1,2-1 0,3-2 94,3-1 0,4-7 0,5 3 0</inkml:trace>
  <inkml:trace contextRef="#ctx0" brushRef="#br0">20098 748 7763,'-1'-13'42,"-3"2"0,-2 3 1,-2 0-1,-3 0 1,0-3-20,1-2 1,-3 4-1,4-1 1,-4 0-1,-1 2 1,-1 4 0,1 2-1,-1 2 1,1 0-1,0 2 1,1 2 0,2 8-1,3 4 1,0 3 61,0-2 1,4 1 0,0 0 0,2 1 0,4-2 0,2-1 0,4-1 0,4-1 0,0 1 0,4-3 0,0-2 0,2-5-152,1-4 0,-1-1 1,4-1-1,0-4 0,-1-5 1,2-4-1,-3-5 0,1-5 1,-3-5-1,-2-3 0,-2-3 1,-1-2 110,-3-3 1,1 0 0,-6 0 0,-2 3 0,-2 2-1,-1 5 1,0 4 0,-1 9 47,-4 5 0,2 12 1,-5 10-1,0 4 1,1 6-1,1 4 1,3 3-1,1 2 0,2-1 1,0 3-1,0 1 1,2 1-170,3-1 1,3 5-1,6 0 1,2 0-1,1-4 1,4-4-1,2-4 1,2-2 0,2-2-1,2-5 1,0-5-1,-2-6 33,-3-4 1,3-2 0,-4-4 0,-1-6 0,-3-5 0,-3-5 0,-1-2 0,-3-2-1,0-2 1,-4 0 0,-2 1 0,-1 4 98,1 1 1,-4-5 0,3 4 0,-4-1 0,-2 6-10,-4 6 1,-2 11 0,-2 9 0,4 4 0,2 3 0,0 2 0,-2 1 0,2 0 0,1 0 0,2 0 0,2-1 0,1 0-132,2 1 0,6-2 0,0 6 0,5-3 0,5 0 0,-1-1 0,3 0 0,-1-3 0,4-3 0,1-5 1,0 0-1,-1-2-410,-2 1 0,-7-3 494,3-4 0,-5-12 0,0-4 0</inkml:trace>
  <inkml:trace contextRef="#ctx0" brushRef="#br0">20573 504 7763,'-10'0'427,"1"0"1,-2 0-1,1 0-580,5 0 0,4 0 0,13 0 0,4 0 1,2 0-1,3 0 0,3 0 153,3 0 0,2 0 0,-1 0 0</inkml:trace>
  <inkml:trace contextRef="#ctx0" brushRef="#br0">20961 230 6326,'10'0'1836,"-2"2"1,-2 3-1884,-2 4 0,-3 6 1,1 4-1,3 5 1,4 3-1,4 3 1,1 4-1,1 4 1,-1 4-1,1 3 1,-1 1-1,0 2-212,1-2 0,-1-3 0,0-4 1,1-6-1,-2-4 0,-2-3 0,-3-4 1,-3-3 274,-7-6 1,-6-7-1,-10-9 1,-1-3-1,2-2 1,1-2 0,1 1-1,1-1 1,0-1-1,-1 0 1,1 0 91,-1 1 0,6 2 0,1-3 0,0 1 1,1-1-1,3 0-54,5 1 0,6-1 0,7 5 0,0-2 1,2-2-1,2 0 0,1 1 0,-1-1 1,-1 1-1,1-1 0,3-1-17,1-2 0,-4-1 0,2 1 0,0 2 0,-1 3 1,-2 0-1,-1 1 0,-1-1 0,-1 2 0,0 0 0,1 2 5,-1 3 1,1 1 0,-1 1 0,-1 4 0,-2 5 0,-3 3 0,0 1 0,0 2 0,2 1 0,-1 3 0,1-3-287,1-1 1,2-1 0,0-1 0,-2 0-1,-2 1 1,1-1 0,-1-1 243,1-3 0,0 2 0,4-4 0</inkml:trace>
  <inkml:trace contextRef="#ctx0" brushRef="#br0">21479 317 7480,'-14'0'56,"0"0"0,-1 0 0</inkml:trace>
  <inkml:trace contextRef="#ctx0" brushRef="#br0">21005 446 7754,'-10'0'689,"0"0"1,1-2-1,2-2-677,7-6 0,2 2 0,9 0 0,4 0 0,2 2 0,2-2 0,1 1 0,0 1-12,3 3 0,7-5 0,7 0 0</inkml:trace>
  <inkml:trace contextRef="#ctx0" brushRef="#br0">5208 4201 8026,'-8'-6'423,"-3"3"0,4-5 0,1 0 0,1 0-432,7-3 1,4 4 0,8 2 0,1 4-1,-1 1 1,1 0 0,1 0 0,1 0 0,2 0-1,-1 0 1,-2 0 0,-2 0 0,1 0 0,-1 0-1,0 0-255,1 0 1,-1 0 0,1 0-1,-1 0 1,0 0 0,1 1 0,-1 3-1,1 0 1,-1 0 263,0-3 0,-4-7 0,-2-4 0,-2-3 0,-2-1 0,-3 0 0,-1-1 0,0 1 0,0-1 0,0 1 0,0 0-15,0-1 0,0 1 0,-1 0 0,-4 1 1,-3 2-1,-2 1 0,1 0 0,-1 1 1,0 1-1,1 1 0,-1 3 0,1-1 569,-1 0 1,0 0-1,-1 7-513,6 3 1,7-2 0,12 5-1,1 0 1,-1-2 0,2 2-1,2-1 1,1 1 0,0-2-1,0 2 1,0-2 0,-1 2 13,-2 0 1,-2 2-1,1 4 1,-1 1-1,-1-1 1,-2 0-1,-3 1 1,-1-1 0,-4 2-1,-2 2 1,-1 3-1,-1-1-65,-4 1 0,-3 3 0,-6-3 0,-2 0 0,-2 0 0,-1-4 1,0-1-1,-1-2 0,1 1 0,2-1 0,1-1 0,1-2-768,1-1 0,0-7 1,1 3 777,3 1 0,-3-6 0,5 6 0</inkml:trace>
  <inkml:trace contextRef="#ctx0" brushRef="#br0">6229 4158 7477,'-8'-6'23,"0"-1"1,5-4 0,-2 2 0,2-3 0,2 0 183,1-3 1,0 1 0,0-1 0,0 1 0,0 3 0,-2 6 0,-1 10-207,-2 6 1,0 5 0,5 2 0,0 2 0,0 1 0,0 0 0,0-3 0,0-2 0,2-2 0,1 0 0,3-1 0,1-2 17,-1-1 1,5-7-1,-1 2 1,3-3-1,1-2 1,-1-2-1,-2-3 1,-1-4-1,-1-6 1,1-2-98,-1-3 1,-5 1 0,2 5 0,-1-2 0,0-3 0,-2-4-1,0 1 1,0 3 19,2 3 0,0 9 1,-5 7-1,0 8 1,0 5-1,0 3 0,0 2 1,1 1-1,3-2 66,0-1 0,3 4 0,-4-1 1,3-2-1,2-2 0,2-4 0,0-1 1,-1-1-1,2-1 0,2-3 42,1-3 1,1-2-1,-1-2 1,-1-3-1,-2-4 1,-1-4-1,1-2 1,0 1-1,0 0 1,-3-1-1,0 1-83,0-1 0,-3 3 0,3 0 0,0 4 1,0 2 25,3 3 1,-4 3 0,-1 5-1,-1 4 1,1 4 0,1 1-1,1-1 1,-2-2 0,2-1 0,0 1 18,3 2 0,2 1 0,1-1 0,1-3 0,-1-5 0,1-4 0,-1-1 0,0 0 1,1-1-1,-1-4-25,1-5 1,-6 2 0,1-1 0,-1-4-1,1-3 1,-2-3 0,0 1 0,-2 2 0,1 2-1,-3-1 1,1-1 0,0-1-81,-2-3 1,-1 6-1,-2 5 1,0-3 0,0 3-1,0 4 76,0 10 1,0 6 0,0 3-1,0 1 1,0 1 0,0 1 0,0 4-1,0 0 1,0 0 0,0-4 0,0-1-1,1 0-156,4 3 0,-2-3 0,5 4 0,0-6 0,-1-3 0,1-3 173,0-1 0,1-3 0,6-4 0</inkml:trace>
  <inkml:trace contextRef="#ctx0" brushRef="#br0">6905 3611 7983,'-14'0'10,"4"0"1,2 2-1,4 3 1,5 4 0,6 4-1,2 2 1,1-1-11,1 0 0,2 7 0,1 2 0</inkml:trace>
  <inkml:trace contextRef="#ctx0" brushRef="#br0">7193 4057 8008,'10'0'72,"-2"-1"1,-2-4-1,-1-5 1,1-2-1,2-3 1,2-1 0,0-3-1,1-5 1,2-5-101,1-4 1,0 1-1,1-7 1,-1 1 0,0 0-1,-1 1 1,-2 2 0,-3 4-1,-1 6 1,-4 6 44,-1 3 1,-4 9 0,-1 7 0,-4 10 0,-1 7 0,-3 7 0,-2 5 0,-1 3 0,0 3 0,-1 1 0,3-1-79,2-3 1,-1 4 0,4 1 0,1 0-1,0-3 1,2-6 0,4-2 0,4-2-1,2-2 1,2-3 0,3-6 0,2-3 123,1-2 1,2-5 0,2 2 0,1-5 0,-1-5 0,-2-5 0,-2-2 0,0-3 0,1-1 0,-1-1 0,1-3 0,-3 3-131,-2 1 0,1 2 0,-4-1 0,-1 1 0,2 1 0,-2 5 31,1 8 1,-3 6 0,-4 9-1,0-1 1,0 1 0,0-1 0,2 0-1,1 2 1,4 2 0,-1 1 0,2-1-1,0-2-160,3-2 1,-3 0 0,2 1 0,1-2-1,2-4 196,1-4 0,1-3 0,-1-2 0</inkml:trace>
  <inkml:trace contextRef="#ctx0" brushRef="#br0">7740 3712 7897,'-6'-14'9,"-2"1"-9,-7 3 0,1 4 0,-1 6 0</inkml:trace>
  <inkml:trace contextRef="#ctx0" brushRef="#br0">8488 4057 7956,'-2'-12'151,"-2"2"1,2-3 0,-3 4 0,4-4 0,1-1 1189,0-1-1329,0 7 0,0 0 0,0 3 0,0-4 0,0-4 0,-2 0 0,-3 2 0,-4 3 0,-4 2 1,-3 2-1,-2 4 0,-1 5 0,0 6 0,0 5 0,-2 5 0,0 2 0,0 4 0,4 3 1,1 4-1,3-4 0,2-3 0,3-4 0,1-3-33,4-2 1,3-4-1,5-4 1,6-5-1,7-5 1,4-7-1,2-7 1,0-8-1,2-6 1,1-2-1,2-4 27,-1-4 1,0 1 0,-3-1-1,-1-2 1,0-2 0,0-1 0,-1 2-1,-3 1 1,-2 3 0,-4 2-1,-3 4 1,-3 6-41,-1 6 1,2 6-1,-4 8 1,-3 10-1,-5 8 1,-5 7-1,-2 8 1,0 5 1,-1 4 1,0 0 0,0 3 0,1-2 0,1 2-1,-1 0 1,2-2 0,2-6 0,3-4 0,1-6 0,2-1-1,0-4 59,0-1 1,2-8 0,2-3 0,6-3 0,3-4 0,1-1 0,-1-5 0,-2-3 0,-1-5 0,1 0 0,0-2-66,-1-1 0,1 3 1,-5-3-1,1 3 1,1 1-1,-2 1 1,2 0-62,0-1 0,-5 9 0,2 6 0,-3 9 0,-4 9 0,-1 4 1,-2 2-1,2 0 0,1 2 0,2 1 0,0 2 0,0-2 83,0-3 0,7 2 1,2-9-1,4-4 0,1-7 1,1-4-1,-2-4 0,-2-4 1,-3-7 36,-2-4 1,-1-4 0,-3 3 0,1-3 0,2 1 0,-2-3 0,-2 3 0,-1-1 0,0 2 0,0-1 0,0 1 0,0 2-140,0 1 1,0 6 0,0 0 0,0 2 0,0 5 149,0 8 0,2 5 1,1 1-1,2-2 1,0 1-1,1 0 0,4-1 1,2 1-1,3-2 1,-1-3-1,1-4 34,-1-1 0,0-1 1,1-4-1,1-5 0,1-3 1,3-3-1,-1-1 1,0-4-1,0-1 0,-1-4 1,-2-1-1,-2-2-79,0 0 1,-4 2 0,-2 3 0,-2 5 0,-2 3 0,-3 2 0,-1 2 0,0 8-127,0 8 1,-5 4 0,-1 5 0,0 3 0,-1 0 0,2 2-1,1-1 1,-1 3 0,2-1 0,-1 0 0,1 0 0,-2-1 50,2-2 1,2-2 0,1 0 0,0 1-1,0-1 1,1 1 0,4-1 0,5 0-1,2-1 73,3-3 0,-6 1 0,1-6 0,1 0 0,2-1 0,1 3 0,1-1 0,-1 2 0,1-1 0,-3 1 42,-2-1 0,3-2 1,-4 5-1,4 1 1,1 2-1,1 1 1,-1 1 102,1-1 1,-6-1 0,-1-2-1,-1-1 1,-4 1 0,-2 2-1,-1 1 1,0 0 0,-1 1-1,-4-1 1,-5 1-158,-2-1 0,2 5 0,0 0 0,-1-1 0,-2-2 0,-1-2 0,1 1 0,2-3 0,3 0 0,0-4 27,0-2 0,-1 5 0,-6-3 0</inkml:trace>
  <inkml:trace contextRef="#ctx0" brushRef="#br0">9524 3640 8099,'8'-14'108,"-3"-1"1,-2 6 0,0 2 0,2 7-1,-2 10 1,-1 6-1766,-2 2 1657,-7 4 0,-1 0 0,-6 7 0</inkml:trace>
  <inkml:trace contextRef="#ctx0" brushRef="#br0">9955 4115 8687,'10'-2'83,"-2"-2"0,0-6 0,0-3 0,3-3 1,2-1-1,1-3 0,1 3 0,-1 1 1,1 2-1,-3-1 0,0 1 0,-3 1 0,1 2 1,-1 3-243,1 1 1,-5 3-1,4 4 1,2 0 0,2 1-1,0 4 96,-3 5 1,1-2-1,-5 0 1,1 0 132,-1 0 1,-1-7 0,-5-1-1,0-8 1,0-5 0,0-1-48,0 0 1,0 4-1,1 2 1,3 0-1,2 2 1,2-1-46,3 4 1,2 1 0,1 2 0,1 0 0,-1 0 0,-1 2 0,-2 1-1,-1 4 1,-1 1 0,1 1 56,-1-1 1,-5 5-1,0-3 1,0 2-1,-1 3 1,2-1 0,-2 1-1,-2-1 1,-1 0-1,0 1 1,-1-3 0,-2 0-80,-2-3 0,-5-4 1,4 3-1,0 0 0,-2-2 1,0 1-1,-4-4 0,1-3-104,2-5 0,1 2 0,4-7 186,0-1 1,0 5 0,9 1 0,3 5 0,2 3-1,-1 2 1,3 0 0,0 0 0,3-1-101,-1 0 1,-4-3 0,1-1 0,3 0 0,4 0 0,-1 0 0,-1 0 0,0-1 0,2-4 0,1-6 0,-1-5 0,-1-4 62,3 3 1,-5-5 0,5-2 0,-4-5 0,0-3 0,1-3 0,2-1-1,-3 0 1,-3-1 0,-3-3 0,1-2 0,2 2 119,1 7 1,-4 1 0,-2 13 0,-2 1 0,-3 5-1,-3 10-103,-4 13 0,0 2 0,-4 8 0,2-3 0,1 2 1,0 4-1,1 1 0,0 0 0,3 1 0,1 3 0,0 0 1,0 3-49,0 2 0,0-2 0,0 2 1,0-1-1,1 0 0,3 0 1,2-3-1,0-4 0,2-1 0,-1-1 1,-1-4-10,-3-3 1,4-10 0,-4-4 0,-3-7-1,-5-3 1,-3-5 0,-5-3 0,-3-3-1,-3 0-39,2-2 0,-1 1 0,0-6 0,-1 4 0,2-1 0,1 2 0,1 1 0,1 2 0,1 2 1,2 2 83,1-1 1,7 6 0,0 1 0,6 1-1,7 4 1,3 1 0,1 4 0,0 1 0,2 4-1,3-1 1,4 2 27,-1 0 1,5 2 0,-3 2-1,4 0 1,0-3 0,3 1-1,-1-1 1,2 1 0,-3 0 0,1-2-1,-3-2 1,2-1 118,-3 0 1,-7-1 0,0-4 0,-5-1 0,-4-4 0,-5-5 0,-5-1-163,-5 2 0,2 2 0,-7 7 1,-1-1-1,-2-3 0,-1 0 1,-1 2-1,1 4 0,1 4 1,2 0-98,2 1 1,4 4 0,-3-1 0,1 2 0,4 3 144,2-1 0,5-4 1,3-2-1,1-2 0,3-3 1,2-1-1,1-2 1,-1-2-1,-2-1 0,-1-2 1,-1 1-65,-1-3 1,5 4-1,-3-5 104,2 2 0,-2 6 1,-2 6-1,0 2 1,0 3-1,3 2 0,2 0-47,1-4 1,1-2 0,-1-7-1,1 0 1,-1 0 0,0-2-1,1-3 1,-1-4 0,0-6-1,1-2 1,-1-4-81,1-1 0,-1-4 0,0-6 0,1-3 1,-2-2-1,-4-3 0,-2-1 0,-3-3 0,1 3 1,-2 1-1,-1 5 0,-2 4 53,0 9 1,-2 6 0,-2 8 0,-4 8 0,-2 10 0,0 7 0,-1 7 0,-2 3 0,1 2 0,0 0 25,3 0 0,4-1 0,-3 3 0,0 1 0,2 1 0,-1 1 0,4-1 0,1 1 0,2-2 0,0-2 1,0-2-1,2-4 4,3-5 1,1-3 0,5-4 0,-1 0 0,1-4 0,2-2-1,1-3 1,1-3 0,-1-3 0,1-3 0,-1-2-101,0-4 0,-4 0 1,0-3-1,1 1 0,0 0 1,0-1-1,-1 2 1,-1 2-1,1 3 0,-1 0 1,3 2 33,0-1 1,-2-2 0,0 4-1,1 2 1,2 1 0,-1 4-1,0 1 1,-4 3 0,0 2-163,0 4 0,-4 0 0,4 3 0,-1-1 1,-2 1-1,-1 1 0,3 1 0,-1 2 193,0-1 0,6 4 0,-4 1 0</inkml:trace>
  <inkml:trace contextRef="#ctx0" brushRef="#br0">12027 3856 9846,'0'19'0,"0"2"-61,0 1 0,0 2 0,0 7 0,0 2 1,0 6-1,0 2 0,0 2 0,0 1 61,0-1 0,-6 13 0,-2 3 0</inkml:trace>
  <inkml:trace contextRef="#ctx0" brushRef="#br0">6244 4878 7918,'0'-10'-503,"0"0"603,0-1 1,-2 5-1,-1-1 1,-2 1 0,2-4-1,1-2 1,2-3-1,2 1 11,3 0 0,-2 4 0,6 2 0,1 5 0,-2 8 0,-3 9 1,-5 8-1,-5 9 0,-5 5 0,-2 8-96,-3 4 1,-4 8 0,-2 6-1,1-1 1,-3-1 0,2 0-1,1-1 1,2-5 0,2-4-1,2-10 1,-1-10 59,1-9 0,1-9 0,2-7 0,3-11 0,2-8 0,2-7 1,3-2-1,1-2-158,0-2 1,1-4 0,3-1 0,2-1 0,2 1 0,1 1-1,1 3 1,0-1 0,1 2 0,2 1 0,1 2 0,0 0 104,1 2 1,-1 1-1,1 6 1,-1 1-1,2 1 1,2 2-1,1 3 1,-2 0-1,-1 2 1,-1-1-1,-1 4 1,0 3-35,1 5 0,-2-2 0,-2 5 0,-3 0 1,0-1-1,-2 1 0,1 0 0,-3 1 0,1 1 1,2-2 91,1-2 0,-4 4 0,6-6 0,0-2 0,-1-5 0,1-7 0,-1-3 10,-1-1 1,0 0 0,-5-1 0,2 1 0,-2 0 0,-1-1-165,-2 1 0,0 7 0,0 7 0,2 8 0,1 5 0,3 2 0,1-1 38,-1 0 1,4-4 0,-4 0 0,2-1-1,3 1 1,2-2 0,1-2 0,1-3 0,-1-1-1,1-2 52,-1 0 0,-1-2 1,-2-3-1,-1-4 1,-1-4-1,1-1 0,-2-1 1,0 1-1,-2 0 1,0-2-1,-2-2 1,-3-1-80,-1 1 1,0 2-1,-1 2 1,-4-1-1,-5 1 1,-2 1 0,-3 4-1,1 4 1,-1 3-1,1 4-434,0 3 0,4 3 0,2 6 0,2 0 0,2 1 497,3-1 0,1 7 0,0 1 0</inkml:trace>
  <inkml:trace contextRef="#ctx0" brushRef="#br0">7006 4921 7897,'0'-15'307,"0"1"1,0 0 0,0-1 0,0 1 0,0-1 0,0 1 0,0 0-366,0-1 1,2 1-1,1 0 1,2-1 0,-2 1-1,-1-1 1,-2 1-1,0 0 1,0-1 0,-2 1-1,-1-1 101,-2 1 1,-6 6 0,1 3-1,-3 5 1,1 5 0,0 6 0,3 5-1,-1 5 1,1 1 0,1 4 0,0 1-62,0 2 0,4 0 0,0-2 1,2-2-1,2-2 0,0-2 0,0-4 1,2-2-1,2-4 0,6-3 0,3-2 48,1-3 1,1-7 0,1-6 0,1-4 0,2-6-1,-1-4 1,-2-3 0,0-2 0,0 1 0,2-3 0,-4-1-1,0-1-125,-3 1 0,-1 1 0,0 3 0,-4-1 0,-1 2 0,0 3 0,-2 4 0,-3 6 116,-5 5 1,-3 13 0,-5 12 0,2 5-1,1 5 1,1 1 0,-1 2 0,2-1 0,0 1-1,2 2 1,-2 1 0,2 1-30,-1-1 0,2-3 0,5-5 1,0-3-1,2-2 0,3 0 1,4-3-1,4-5 0,3-8 0,2-4 45,1-4 1,2-8 0,-4 0-1,4-4 1,0-2 0,0-1 0,-4 1-1,-1 2 1,-1 1 0,-1 1 65,0 1 1,-6 7-1,-3 7 1,-3 10-1,-4 6 1,-3 6 0,-4 4-1,-4 6 1,-1 3-1,-1 5-116,1 2 1,-2 1-1,-2-2 1,-1-1-1,3-3 1,3-3 0,4-5-1,-1-5 1,2-4-1,2-4-55,-1-5 0,6-6 0,-4-10 0,5-4 0,5-6 0,4-4 0,2-5 0,1-4 0,-3-4 1,2-4-1,2 1 25,2 0 0,-1 1 0,0 6 0,1-1 0,-1 0 1,1 2-1,-3 3 0,0 5 0,-3 4 0,2 6 74,2 4 0,-3 3 1,-1 4-1,1 3 1,-1 4-1,1 3 0,1-1 1,2-3 12,1-2 0,1-1 0,-1-5 0,1 0 0,-1-2 0,0-2 1,1-6-1,-2-3 0,-2 0 0,-2 2 68,2 2 0,-3-1 1,0-4-1,-1-1 1,-6 4-169,-4 6 1,0 7-1,-5 12 1,0 1-1,2 1 1,-1 1 0,2 2-1,1 1 1,-1-1-1,2 0 1,1-1 0,2-2 4,0-2 0,5 0 0,1-1 1,2-3-1,3-5 0,2-4 1,2-1-1,-1-1 0,0-4 0,1-5 140,-1-3 1,1-1 0,-3 0 0,0-1 0,-3 1 0,2-1 0,1 1 0,-1 1 0,-2 2 0,3 1 0,0 1-180,3 1 0,-1-3 0,0 4 0,1 1 1,-1-1-1,1 4 0,-1 2 0,0 1 1,1 0-1,-1 0 127,1 0 1,-1 0 0,0 0-1,-1 1 1,-3 4 0,-6 5 0,-2 2-1,-2 3-114,0-1 1,-2 1 0,-1-1 0,-1 2 0,-1 2 0,0 1 0,0 0 0,2 0 0,1 0 0,2 0 0,2 1 0,3-3-186,4-4 1,-1 0 0,2-7 0,3 1-1,3-1 1,3-3 0,-2-3 0,1-5 0,0-4-1,2-4 1,1-1 0,0-2 397,-3-4 1,-2 3 0,-2-5 0,0-1 0,1 2-1,-1 1 1,-1 0 0,-2 1 0,-3 0 0,0 0 0,-2 0-1,1-1 309,-4 3 0,-1 1 1,-2 2-1,0-1 1,-2 2-1,-3 4 1,-4 4-479,-4 3 1,0 4 0,2 3 0,1 4 0,1 4 0,-1 3 0,2 2 0,0 1 0,2 0-1,-1 0 1,3 2 0,-1 0 22,0 0 0,0-2 0,5-5 1,0 2-1,0 2 0,0 1 1,2-1-1,3-4 0,4-5-33,4-4 0,1-3 1,1-4-1,-1-1 1,-1-3-1,-2-2 1,-1-3-1,-1-2 0,1-2 1,-2 1-1,-2 0 1,-1 1-42,1 3 1,-4 2-1,4 5 1,1-2-1,2 4 1,3 4-1,-1 6-324,-2 4 1,3 2-1,5-1 1,4 0-1,1 1 408,4-1 0,1 7 0,2 1 0</inkml:trace>
  <inkml:trace contextRef="#ctx0" brushRef="#br0">9279 4993 7811,'-14'0'-60,"1"-2"1,2-1-1,1-2 301,-1 2 0,3 0 0,0-2 0,2-5 1,4-2-1,5-3 0,7 1 0,3-1 0,1 1-209,1 0 0,-1-1 1,0 1-1,1-1 1,-1 1-1,2 0 1,2 1-1,1 2 1,-2 3-1,-1 0 1,-1 1-1,1 1-109,3 3 0,-3 1 0,3 2 0,-3 0 1,-2 0-1,1 0 0,-2 2 0,-2 1 1,-2 2-1,3-2 230,0-1 0,-2-2 1,0 0-1,-1-2 1,-1-3-216,-3-4 0,-3-4 0,-4-2 0,-3 1 0,-3 0 0,-1 1 1,1 2-117,1 1 0,2 5 0,7-4 0,3-1 180,4 2 0,4 2 0,2 6 1,-1-2-1,2-1 0,2-2 0,1 2 1,-2 1-1,-1 2-1,-1 0 0,-1 2 0,-1 3 0,-4 4 0,-4 4 0,-3 1 0,-4 1 0,-1 1 0,-3 1 0,-2 3-38,-4-3 1,1 4-1,0-2 1,1-1-1,-1-4 1,0-3-1,0-1 1,1-1-1,1 1 11,1 0 0,-2-7 0,10 2 0,7-5-19,4-5 0,3 3 0,1-3 0,1 4 0,1 1 0,2 0 0,0-2 0,1-1 0,0-2 0,1 2 0,2 1 0,-1 2-29,4 0 0,-4-1 1,0-2-1,-1-2 1,-2 0-1,0-1 1,1-2-1,-3-2 0,-1 0 1,-1 1-1,-1-1 1,0 1 325,1-2 1,-2-2 0,-4-2-1,-2 3 1,-3 0 0,1 3-1,-2-2 1,-1-2 0,-2-2-236,0 1 1,-6 6-1,-4 3 1,-3 5-1,-1 3 1,-1 4 0,1 1-1,0 3 1,1 2-1,2 1 1,1 2-55,-1 3 0,0-3 0,-1 4 0,4-4 0,2-2 0,1 2 1,0 1-1,1 3 0,0-3 0,4-2 0,4-4 13,0-2 0,8-5 1,-3 0-1,4-2 1,1-2-1,1-2 1,-1-2-1,1-4 1,-1-2-1,0 0 1,-1-1-107,-3-2 0,3-1 1,-5 0-1,1 1 1,-1 2-1,0 1 1,-2-1-1,2 0 128,0 1 0,-4 5 0,2 10 0,-1 5 0,0 3 0,-2 1 1,-2 0-1,-1 1-170,0-1 0,2 5 0,1 0 0,2 1 0,0-1 0,0 0 0,-1-1 172,0-2 0,4 4 0,0 3 0</inkml:trace>
  <inkml:trace contextRef="#ctx0" brushRef="#br0">10330 4316 8015,'-15'-8'121,"2"5"1,4 6 0,4 7 0,3 3-1,2 1-121,0 1 0,7 5 0,1 3 0</inkml:trace>
  <inkml:trace contextRef="#ctx0" brushRef="#br0">10603 4417 8446,'14'0'0,"1"0"0,-3 2 0,-2 4 53,-5 9 0,-4 1 0,-1 8 1,0 1-1,-1 2 0,-2 4 0,-4 2 1,-1 6-1,-1 2 0,-1 2 0,2 2 1,0 1-100,0 2 1,3 7 0,-4-2 0,-1 2-1,1 3 1,1-2 0,0-3 0,1-7 0,1-4-1,1-7 1,0-5 0,0-7 152,2-6 0,0-4 0,-2-3 0,-3-7 1,-1-5-1,1-6 0,0-3 0,1-7-278,1-2 1,-5-4-1,3-7 1,-2-2 0,2-6-1,0-4 1,2-3 0,-1-2-1,4 0 1,0 2 0,0 1-1,-2 5 205,2 3 0,3 5 0,3 6 1,3 6-1,2 2 0,3 5 1,2 2-1,2 3 0,-1 3 0,0 4 1,1 1-1,-1 0 1,1 0 1,-1 0-1,2 0 1,2 1-1,1 3 1,-2 2-1,-1 0 1,-1 2-1,-1-1 1,0-1-1,1-3 1,-1-1 24,1-2 1,-1 0-1,2 0 1,2-2 0,1-3-1,-2-4 1,-1-4 0,-1-3-1,-1-1 1,0-4 0,1 0-1,-2-1-136,-4-1 0,2 1 0,-4-4 1,-1 2-1,1 0 0,-4 2 1,-2 3-1,-1 3 47,0 1 0,-4 9 0,-3 6 1,-1 8-1,-1 5 0,-1 1 1,2 1-1,0-1 0,2 2 0,-2 3 1,1 3-1,1 2-121,3 0 0,1-1 1,2 2-1,0-1 1,0 0-1,0-1 0,0-4 1,0-3 149,0-2 0,6 7 0,2 1 0</inkml:trace>
  <inkml:trace contextRef="#ctx0" brushRef="#br0">10790 4144 7405,'-2'-13'133,"-2"3"0,-4 4 0,-2 1 0,2 2 1,2 5-1,2 6 0,3 4-1175,1 3 1042,0-1 0,6 1 0,2-1 0</inkml:trace>
  <inkml:trace contextRef="#ctx0" brushRef="#br0">11236 4604 7811,'-10'-1'64,"2"-4"1,2-5 0,3-3 0,1-1 0,4 0 0,1-1 68,2 1 1,4 4-1,-2 2 1,-1 4-1,1 5 1,-4 7 0,-2 6-1,-1 4-57,0 1 1,2 5 0,1-3 0,2 1-1,-2 2 1,0-1 0,0-2 0,2-2-1,0 0 1,0-1 0,1-2-131,2-2 0,-3-6 0,5-2 0,1-1 1,2-2-1,1-4 0,0-7 0,1-7 1,-2-2-1,-2-4 0,-3 0 60,-2 0 0,4-3 0,-4 5 0,1 2 1,-1 1-1,-1 3 4,1 3 0,-4 5 1,3 10-1,-4 5 1,-1 3-1,0 1 0,2 0 1,1 1-1,2-1 31,-2 1 1,5-1 0,1-1 0,4-4 0,2-4-1,-1-3 1,0-2-46,1 0 1,-6-7 0,1-2-1,0-4 1,-1 0 0,-1 2 0,0 1-1,0-1-29,3-2 1,2 2-1,0 6 1,-2 10 3,-1 6 1,-6 4 0,4-1 0,0-1 0,-1-2 0,1-3 49,0-1 1,-3-3 0,4-5 0,2-4 0,2-5 0,0-2 0,-2-1-1,-3 2 39,-1 1 1,2 5 0,-2-3 0,1 0 0,3 2 0,2-1 0,1 4 0,0 2-139,1 1 0,-6 1 1,1 4-1,1 5 1,2 1-1,0 0 1,-2-3-1,-3 0 1,0 0-1,0 2 1,1-1-731,-1 1 0,4-5 0,-6 3 808,2-2 0,2 5 0,4-3 0</inkml:trace>
  <inkml:trace contextRef="#ctx0" brushRef="#br0">12430 4647 9153,'-8'-14'170,"3"0"-146,4-1 0,1 6 0,-2 1 1,-3 1-1,-4 4 0,-4 1 0,-2 4-57,1 3 0,1 3 1,2 5-1,2-2 1,-1-2-1,0 3 1,2 0-1,2 3 1,3-1-1,1 1 1,2-1-1,0 0 9,0 1 1,0-1 0,2-1-1,3-2 1,4-3 0,4-2-1,1-2 1,1-3 0,-1-2-1,0-4 1,1-3-3,-1 0 0,1-5 0,-1 4 0,0-4 0,1-2 0,-1 1 1,-1 0-1,-2 1 52,-1 3 0,-7 5 1,2 10-559,-4 5 1,-1 3 0,0 1 531,0 0 0,0 1 0,0-1 0</inkml:trace>
  <inkml:trace contextRef="#ctx0" brushRef="#br0">12718 3971 7767,'-10'0'21,"1"0"1,-1 2 0,0 1 0,2 5 0,2 3-1,1 5 1,0 2 0,-1 2-22,-2 4 0,-2 4 0,-4 0 0</inkml:trace>
  <inkml:trace contextRef="#ctx0" brushRef="#br0">3222 6432 6452,'0'-15'1110,"0"1"0,0-1-1139,0 1 0,0-2 0,0-2 0,0-2 0,2-4 0,1-5 0,4-5 0,1-1 0,3-2 0,2 2 0,1-2 0,0 2-11,1 0 1,4 1 0,2 7 0,1 3-1,4 7 1,1 4 0,2 5 0,-1 2-1,1 2 1,0 4 0,0 5 0,-1 5 0,0 4-1,-3 4 1,-2 3 0,-3 1 92,-2 3 0,-4 3 0,-4 0 0,-5 3 0,-4-1 0,-1 1 0,0-4 0,-1 0 0,-6 0 0,-5 0 0,-6-1 0,-1-4-46,-2-1 0,3-2 1,-4-4-1,0-1 1,1-1-1,0-4 1,4-4-1,1-3 1,1-2-1,1-2 1,1-3-1,3-6-7,6-6 0,2-6 0,2-6 0</inkml:trace>
  <inkml:trace contextRef="#ctx0" brushRef="#br0">3784 6316 8202,'6'8'124,"-4"-3"1,4-10 0,-1-4-386,-1-4 284,8-8 0,-9 5 0,5-5 0,0 2 0,0 0 0,3 0 1,2 0-1,1 0 0,1 1 0,-1 2 0,0 2 0,1 1 0,1 3 1,1 5-1,3 4 0,-3 2 0,-1 3 0,-2 4 0,1 3 0,-1 5 1,1 1-1,-3 3 0,0 0-17,-3 3 1,-6-6 0,4 2 0,-2-3-1,-1-1 1,0-1 0,-4-1-53,-5-3 1,2-4-1,-5-8 1,0-1 0,1-3-1,1-2 1,3-3-1,1-4 1,2-2 0,0-2-1,0 1-65,0 2 1,0 2 0,2-1-1,1 1 1,3 1 0,2 2 0,3 1-1,2 1 1,2 1 0,-1 4 0,0 6 80,1 3 1,-6 8-1,1-1 1,1 8 0,2 0-1,1 3 1,1-1 0,-1 4-1,0-1 1,-1 1-1,-2-2 30,-1 1 0,6 3 0,6 0 0</inkml:trace>
  <inkml:trace contextRef="#ctx0" brushRef="#br0">4704 6086 8163,'-5'-14'110,"1"-1"1,-8 1 0,3 1 0,-4 4 0,-1 4 0,1 5 0,2 5 0,1 4 0,1 4-527,1 1 417,-5 1 1,5-1 0,-5 2 0,2 2 0,1 3 0,1-1 0,1 3 0,1-2 0,2-1 0,1-2 0,0-1 0,3 1 0,2 0 0,4-6 0,5-5 0,3-6 0,1-1 0,0 0 0,2-1 0,2-4 0,1-5-80,-1-2 0,-4-3 0,-3 1 0,-1-1 0,0 1 0,-1 1 0,1 2 0,-1 2 0,1-3 141,-1 0 0,-5 5 1,0 7-1,-2 8 1,-2 5-1,-2 1 1,-1 2-1,-2 2 0,2 1-73,2-1 1,1-2-1,0-2 1,1-1 0,4-4-1,3-2 1,2-2-1,-1-1 1,2-2 0,2-5-1,2-7 1,1-4 14,3-5 0,-3-4 1,3-6-1,-3-1 1,-2-2-1,2-3 0,2-2 1,-1-3-1,-2-1 1,-4-3-1,-1 1 1,-2 0-2,-4 0 1,3 1 0,-2 4 0,-2 6 0,-2 7 0,-1 5-1,-1 6 1,-2 6 0,-4 10 6,-1 10 1,0 4 0,-3 8 0,3 2 0,0 1 0,2 3 0,-1 2 0,2 4 0,1-1 0,-1 2 0,2-1 0,1 4 28,2 2 0,0-5 0,0-2 0,0-3 0,0-2 0,0-3 0,2-1 0,1-4 0,3-4 1,2-7-1,3-6-12,2-4 1,-3-1 0,-1-1 0,1-4-1,0-6 1,-1-5 0,2-5 0,2 0-1,0-1 1,-2 1 0,-1 0 0,1 2-104,2-2 1,0 10 0,-2-3-1,-2 1 1,2 2 0,2 1-1,2 5 1,-3 5-27,-2 5 0,3 3 1,-5 7-1,1-1 1,1 2-1,0 2 1,-1 2-1,1 1 1,1 0-1,2-2 1,1 0-1,1 0-39,-1-1 0,0-2 0,1-3 0,-1-4 1,0-4-1,1-3 0,-1-2 0,2-2 1,2-4-1,1-7 0,-3-6 0,-3-4 261,-4-2 1,1 3-1,3-2 1,-4-2 0,-2-1-1,-2-2 1,-1 0 0,0 2-1,-3 1 1,-1 2-1,-1 0 1,-3 2 105,0 3 1,-8 5 0,3 4-1,-4 5 1,-1 5 0,-1 5 0,1 5-1,-1 4 1,1 5 0,0 5-1,-1 3-278,1 2 0,-1 0 0,3 0 1,0-1-1,4 1 0,0 0 0,2-2 1,0-1-1,3-4 0,1-1 0,4-4 1,2-2 77,6-6 0,3-2 1,1-7-1,0 0 1,1-2-1,-1-3 0,1-4 1,-1-4-1,0-1 1,1-2-1,-2-2-132,-4-1 0,2-2 0,-4 4 0,1-3 0,1 3 0,1 1 0,-2 1 0,0 1 75,0 0 1,-5 7 0,2 7 0,-4 8 0,-1 5 0,0 1 0,0 1 0,0-1-1,0 1 1,0-1-57,0 0 0,0 1 0,0-1 1,0 0-1,0 1 0,0-1 0,2 1 1,3-1-1,3 0 0,1-1 0,1-2 1,1-1 85,2 1 0,1-4 0,7 5 0,2-4 0</inkml:trace>
  <inkml:trace contextRef="#ctx0" brushRef="#br0">6114 6244 8038,'-5'-9'147,"1"-1"0,0-1 0,3-2 0,1-1 0,0 0 0,1-1 0,4 1 0,5-1 0,3-1-37,1-3 1,0 0 0,2-7 0,2-2 0,1-1 0,-1-3 0,-2 0 0,-2-3 0,0-2-1,1 0 1,-2 2 0,-2 3-267,-2 3 1,-5-1 0,2 11 0,-1 1 0,-2 5-1,-3 10 1,-5 11 0,-1 10 8,-1 4 0,-2 4 1,2 6-1,1 1 0,-2-1 1,2-1-1,-2-3 0,1 3 1,1 1-1,3 0 1,1-4-1,2-2 126,0 0 1,0-4 0,2 0 0,2-1 0,6-5-1,3-5 1,1-6 0,1-3 0,-1-2 0,2-2 0,2-3 70,1-4 1,0 1 0,-5-2-1,-1-1 1,-2 0 0,-1 1-1,-1 4 1,1 1 0,0 0-67,1 2 0,0 3 0,0 3 0,-3 4 0,-1 1 0,-3 3 1,1 2-1,2 1 0,-1 0 0,2 1 0,-2 1 0,2 1 83,0 3 0,-3 5 0,3-3 1,-1 2-1,-4 0 0,-2 2 1,-1 0-1,0-1 0,0-1 0,0 0 1,0 0-1,-1-1 50,-4-3 0,-3-1 0,-5-4 0,2-1 0,1-1 0,-1-2 0,-2-1 0,-1-1 0,0-1-1530,-1-3 1413,7-10 0,-5-9 0,5-8 0</inkml:trace>
  <inkml:trace contextRef="#ctx0" brushRef="#br0">6718 5669 8446,'0'-19'0,"0"-2"127,0-1 0,0 4 0,0-1 0,2 4 0,3 6 0,4 4 0,3 5 0,-3 5 0,-4 4-284,-3 4 1,-2 8 0,0 1-1,0 4 1,0 1 0,0 4 0,0-1-1,0 0 1,0-1 0,0 0 0,0 0-1,0-1-217,0 1 0,4-6 0,3-4 1,1-3 373,3-2 0,2-6 0,1-2 0</inkml:trace>
  <inkml:trace contextRef="#ctx0" brushRef="#br0">6992 5712 8038,'24'-29'139,"0"1"1,-11 4-1,1 0 1,-3 0-1,-1 1 1,-2 4-1,0 5 1,-2 6-150,0 8 1,-1 6-1,-5 8 1,0 2 0,0 2-1,0 3 1,0 1-1,0 4 1,0 1 0,-1 3-1,-3 2 1,0 2-162,0-2 0,1 5 0,0 1 0,-2 4 0,2 1 0,1 0 0,2-2 0,0-1 0,0-1 0,0-1 0,0-1 0,0-3-907,0-4 1078,0-8 0,0 5 0,0-4 0</inkml:trace>
  <inkml:trace contextRef="#ctx0" brushRef="#br0">7021 6216 8015,'-10'-16'-46,"2"-2"1,0-3 0,0 1-1,-2-1 1,1 3 0,1 2 0,1 2-1,4-1 1,2 1 359,1 0 0,1 6 1,4 3-1,6 3 0,5 2 1,5 0-1,0 0 0,1 0 1,1 0-391,2 0 1,2-5 0,2-1-1,0 0 1,1-1 0,2 2 0,2 1-1,-1-1 76,2 2 0,2-5 0,6 0 0</inkml:trace>
  <inkml:trace contextRef="#ctx0" brushRef="#br0">8430 6086 8009,'-4'-19'0,"-3"0"-53,-1 1 1,3-3 0,-2 2 0,-1 2 0,1 1 0,-1 1 0,2 1 0,-2 1 147,0 4 1,3-3 0,-5 8-1,-1 0 1,-2 4 0,-1 5 0,0 6-1,-1 5 1,1 5 0,-1 3 0,1 5-1,1 3 1,2 1 0,3 1 482,2 0-564,1-1 1,5-4-1,0-2 1,0-3-1,0-5 1,1-3-1,4-3 1,5-3 0,3-6-1,3-5 1,3-7-1,5-10 1,3-6-1,2-8 1,0-3 0,-1-5-1,1-1 1,0-4-1,0-2 1,-1-2-1,1-2 1,0-2 0,-2 2 69,-3 3 0,0 5 0,-8 4 0,-5 7 0,-1 7 0,-5 7 0,-4 9 0,-7 10-155,-5 12 1,-4 3-1,1 10 1,-2 2 0,-2 6-1,-1 3 1,2 3-1,1 0 1,1 0 0,1-4-1,-1 1 1,3-2 53,2 0 1,4-1-1,6-5 1,0-2-1,0-3 1,1-5-1,6-4 1,5-6-1,6-4 1,1-3-1,0-2 1,2-2 99,2-3 1,-4-4 0,3-9 0,-1-3-1,-4 0 1,-1-1 0,0 0 0,0-2-1,0 0 1,-4 1 0,-3 3 0,-2 2-166,-1 2 1,4 2-1,-7 2 1,-3 8-1,-5 8 1,-3 9-1,-2 5-5,2 1 0,-3 5 1,6-3-1,2-1 1,2 3-1,1-2 0,0 1 1,0-1-1,0 0 1,0-4-1,1-2 204,4-6 0,-2 2 0,7-6 0,1-2 0,0-3 0,0-4 0,-3-6 0,0-3 0,-1-1 1,-1-1-164,-3 1 0,4 0 0,-2-1 0,-2 1 0,-2-1 0,1 1 0,1 0 0,2-1 1,-2 1-1,-1-1-59,-2 1 0,4 0 1,1-1-1,0 3 1,0 0 187,0 3 0,1 6 0,-3-1 0,4 6 0,-1 4-33,0 2 1,6-4 0,-3 0 0,4-2 0,1-2 0,1 0 0,-1-2 0,1-1 0,-1-3 0,2-4 24,3-6 0,-3 2 0,5-7 0,-2 0 0,0-3 0,-1-3 1,-1-2-1,1 1 0,0-1 0,-4 2 0,-4 1 0,-2 2-209,0-2 0,-5 1 1,2 1-1,-4 5 0,-1 3 1,-1 3-1,-3 5-12,0 8 1,-8 8 0,3 9 0,-2 4 0,-1 0-1,3 1 1,-1 1 0,1 2 0,1 3 0,0 0 0,1 1-1,1 0 111,3 0 0,-1-1 0,1 0 0,-2-3 0,2-2 0,3-1 0,3-1 0,4 0 0,1-5 1,3-4-1,2-4 0,1-1 129,1-4 0,-1-2 1,0-1-1,1-1 0,-1-4 1,1-3-1,-1-1 1,0 1-1,-1 0 0,-2 1 1,-1 1-61,1 3 1,-3-1 0,2 1 0,1-2 0,0 4 0,0 2-1,-3 6 32,-1 1 1,-3-3 0,-4 4-1,0 2 1,2 1 0,1-1 62,2-2 0,1-1 0,-1 2 1,5-5-1,1-5-145,-1-5 1,2 2 0,-4-7 0,2-1 0,0 0 0,1 0 0,1 1 0,3-1 0,-1-2-112,1-1 1,-1 1 0,0 3 0,-1 7 86,-3 6 1,-4 5-1,-4 7 1,1-1-1,2 0 1,-2 1 0,-1-1-1,-2 0 1,0 1-1,1-1 81,4 1 0,-3-1 1,2 0-1,-2 1 0,-2-1 1,0 2-1,0 2 1,0 1-1,0 0 0,0 2 1,-2 3-1,-1 3-2,-2 2 0,1 0 0,2-1 1,-1 3-1,-4 1 0,-1 1 1,-1 1-1,-1 1 0,1 2 1,-3 1-1,1-1 0,0 0 63,1 0 1,1-5 0,-6 1 0,1-3 0,1-2 0,2-4 0,2-5 0,-3-3 0,0-3 0,-3-4-292,1-4 0,4-3 0,2-4 0,0-4 1,2-7-1,-1-6 0,4-4 0,2-2 0,1-3 1,0-2-1,1-3-1274,4-6 1,-2 2 1462,7-1 0,-1-7 0,6-6 0</inkml:trace>
  <inkml:trace contextRef="#ctx0" brushRef="#br0">9898 5424 8678,'-14'0'-64,"4"0"1,2 2 0,0 3 0,2 4 0,-1 6 0,4 2 0,0 4-1761,-2 1 1748,3 2 0,-6 10 0,5 1 0,-3 2 1,-1 3 75,1 2 0,-5 7 0,3 2 0</inkml:trace>
  <inkml:trace contextRef="#ctx0" brushRef="#br0">9955 6000 7943,'2'-8'126,"1"1"1,4 1 0,-1-3-1,0-4 1,-2-2 0,-1 3 248,2 2 1,-4 2 0,4 3 0,-2-3 0,0 2-344,2 6 0,0 6 1,-5 9-1,0-1 1,0 0-1,0 1 1,0-1-1,0 0 1,0 1-1,0-1 1,0 1-1,0-1 52,0 0 0,5 1 1,1-2-1,1-2 1,1-3-1,0-2 1,3-3-1,2-1 0,1-4-121,0-2 0,-1-4 1,-2-7-1,-1 2 1,0 2-1,-1 2 0,1-3 1,1 0 16,2-3 0,-4 7 0,-1 5 0,-1 6 0,-4 7 1,-2 3-1,-1 1 0,0 0 0,0 1-22,0-1 0,2 1 0,1-1 0,2 0 0,0-1 0,0-2 0,1-3 0,2-1 100,3-4 1,2-3 0,0-5 0,-2-4 0,-1-4 0,1-2 0,0 1 0,0 0-1,-1-1 1,-1 1-119,-1-1 0,3 1 0,-4 1 0,1 5-141,3 8 1,-5 2-1,1 7 1,-2 3-1,1-1 1,0 0-1,1-1 1,-2 1 0,1 2 200,4 1 0,2 0 0,3 1 0</inkml:trace>
  <inkml:trace contextRef="#ctx0" brushRef="#br0">11207 6187 7936,'-14'-5'89,"-1"0"1,1-6 0,0 3 0,-1-1 0,2-1 0,2-1 0,3-2 0,2-1-54,3-1 1,1 1 0,2-1 0,0-1-1,2-1 1,1-4 0,3 0 0,2 1 0,3 2-1,2 2 1,3 2 0,2-2 0,1 0 0,0 0-1,0 3 1,1 0-48,-3 0 1,1 4 0,-1 1 0,2 1 0,-1 4 0,-2 1 0,-2 2 0,1 0 0,-2 2 28,-4 3 0,-1 1 0,-5 5 1,2-1-1,-2 1 0,-1 2 1,0 1-1,1 1 0,2-1 1,-1-1 130,3-3 0,-4 2 0,7-4 0,1 0 0,1-3 1,3-3-1,-1-4-135,1-3 1,-6 2-1,1-5 1,-1 0-1,1 0 1,-2-3 0,0 0-1,-2 0 1,2 3-1,-1 0-230,-1 0 1,1 0-1,-4 0 1,2 8-1,-2 8 131,-2 4 0,-1 3 0,0-1 0,0 1 0,2-1 0,1 0 0,4 1 0,1-1 0,1 0 0,1-1 148,-1-3 0,-1-2 0,3-5 0,-1 2 0,1-2 0,2-3 1,1-3-1,-1-4 0,-2-1 0,-3-3 0,0-2-18,0-1 1,-4 0 0,0-1 0,0 1 0,-1 0-1,2-2 1,-2-2 0,-2-1 0,-2 1 0,-2 2-1,-4 3 1,-1 2-222,-3 2 1,-2 1 0,-1-2 0,-1 5-1,1 4 1,0 1 0,-2 1 0,-2 4-1,-1 5 1,1 2 0,2 3 175,2-1 0,-7 7 0,-1 1 0</inkml:trace>
  <inkml:trace contextRef="#ctx0" brushRef="#br0">11984 5957 7936,'13'-2'15,"-4"-3"1,3 2 0,-8-6 0,0-3 0,-3 0 0,-1-3 0,0 1-1,0-1 1,2 1 0,1 0 0,2-1 0,-2 1 0,-1-1 0,-2 1-61,0 0 0,-2 1 1,-3 3-1,-4 5 1,-4 4-1,0 4 1,2 5-1,1 6 1,-1 4 60,-2 3 0,-1 1 0,1 7 1,2 0-1,3 0 0,2-1 1,2 0-1,3-3 0,1-1 1,0 0-1,1-2 18,4-2 0,3-11 0,8-4 0,2-3 0,2-4 0,3-4 0,2-9 1,3-7-1,-1-5 0,-2-2 0,-1-1 0,2-2-9,1-2 0,-3-6 0,0 2 1,0-4-1,-2 0 0,-1 3 1,-2 0-1,1-1 0,-3 0 1,-3 2-1,-2 4 0,-4 6-54,-2 4 0,-1 3 0,-5 10 1,-2 6-1,-3 10 0,-3 7 1,-1 6 27,-1 1 1,1 7-1,-6-2 1,1 3-1,0 2 1,-1 1-1,1 2 1,-1 3-1,1 2 1,0 3-1,1 0 1,2 0 15,1-2 1,7-1 0,-2 1 0,3-4 0,2-5 0,0-5 0,2-5 0,3-5 0,4-3 0,4-3 0,2-1 0,-1-6-18,0-4 0,1 0 0,1-7 0,1-2 0,3-4 1,-3-4-1,-1 1 0,0 0 0,2 0 0,-1 1 0,-2 2 1,-4 4-92,0 2 1,-3-3 0,2 5 0,-1 2 0,-1 6 0,-3 8 0,-3 5 0,-2 1 22,0 0 0,0 2 0,0 2 0,1 1 1,2-1-1,2-1 0,0 1 0,0 1 1,1-1-1,1-2 0,1-4 0,-2 0 70,0-3 0,6-6 0,-4 4 0</inkml:trace>
  <inkml:trace contextRef="#ctx0" brushRef="#br0">12617 5583 7936,'0'-15'160,"0"1"1,0 4-1,0 1 1,0-3 0,-2 1-1,-1 3 1,-2 8-161,2 8 0,2 5 0,1 1 0</inkml:trace>
  <inkml:trace contextRef="#ctx0" brushRef="#br0">12977 5885 7936,'-15'0'153,"3"-2"0,2-3 1,5-4-1,5-4 0,3-1 1,4-1-202,1 1 1,-5 4 0,2 1 0,-5-1 0,-5 2 0,-3 5 144,0 6 1,-3 5-1,4 6 1,1 1-1,-2-1 1,2 2-1,-1 2 1,4 1-1,1 0 1,2 0 0,0 2-1,0 2-111,0 2 1,7-4 0,1-2 0,1-3 0,1-2 0,1 1 0,4-1 0,2-1 0,2-3 0,-1-6-1,-1-2 1,1-2 116,1 0 0,5-6 1,-5-4-1,1-3 1,-1-3-1,0-1 0,-1-4 1,-2 0-1,-2-1 1,-1-1-1,-2-2 0,-2-1-257,3 2 1,-4-1 0,0 4-1,-2 0 1,-3 0 0,0 4-1,1 1 1,0 1 0,-2 2-6,-5 4 0,0 3 0,-7 7 0,-1 4 1,0 4-1,1 4 0,4 2 0,1-1 1,0 2-1,0 2 146,-1 1 0,4 2 0,-2-4 0,2 2 1,2 1-1,0-1 0,0 0 0,0-1 0,2-3 1,1 0-1,3-1 0,2 1-130,3-1 0,-3 0 0,2-1 0,1-3 0,2-4 0,1-1 0,1 0 143,-1-2 0,0-14 0,1-5 0</inkml:trace>
  <inkml:trace contextRef="#ctx0" brushRef="#br0">12905 5439 7936,'-23'0'162,"4"0"1,3 0 0,3-2-1,2-1 1,3 0 0,2 4 0,4 7-1,5 4-354,7-3 0,3 4 90,1-3 1,5 1 0,2 0 0,2-2 0,2 1 0,1 0 0,-1-2 0,-1 0 0,2-2 0,1 2 0,2-2-1,0 2 102,-1 0 0,8 2 0,0 4 0</inkml:trace>
  <inkml:trace contextRef="#ctx0" brushRef="#br0">13811 5885 7903,'-9'-15'802,"1"1"1,0 1-783,0 4 1,4 4 0,0 10 0,2 4 0,2 4 0,0 1 0,0 1 0,0 1 0,0 1 0,0 3 0,0-3-1,0-1 1,0-2 0,0 1 54,0-1 1,2 1 0,2-1-1,6 0 1,3-1 0,1-3 0,1-5-1,-1-5 1,0-5-26,1-5 1,-1-3 0,0-1 0,1 0 0,-1-1 0,-1-1-1,-2-1 1,-1-2 0,-1 1 0,1 2 0,-2 2-154,-2-1 0,4 1 0,-5 3 0,-2 6 0,-3 8 0,-3 5 82,-2 2 1,0-1-1,5 6 1,0-1 0,0 0-1,0 1 1,0-1 0,2-1-1,1-2 1,3-3 32,2-2 0,-3-1 0,5-5 0,1 0 0,2 0 0,1 0 1,1-1-1,-3-4 0,-1-3 0,-1-2 0,0 1 42,-2-2 1,4 3 0,-4-2 0,2 0 0,-2 1 0,0 1 0,-2 0 0,2 1-1,-1-1 1,1 2 0,-2-2-54,1 0 0,2 3 0,-2-3 0,1 2 0,3 3 0,2 1 0,1 2-194,0 0 0,1 6 0,-1 4 0,0 3 0,1 0 0,-1-2 0,1-3 0,-3 0-712,-2 0 0,1-3 0,-4 3 905,1-2 0,1 5 0,6-3 0</inkml:trace>
  <inkml:trace contextRef="#ctx0" brushRef="#br0">14818 5942 9713,'-1'8'154,"-3"-1"1,-2-1 0,0 4 0,-1 2-1,2 3 1,1-1 0,-3 2 0,-1 3 0,-1 5-1,-1 5-691,1 5 1,-1 3 0,-6 7 0,-2 4 0,-1 3 536,2 1 0,-6 4 0,1-5 0</inkml:trace>
  <inkml:trace contextRef="#ctx0" brushRef="#br0">14487 5122 7802,'7'8'1033,"-7"-1"-988,0-7 0,0-2 0,-5-3 1,3-4-1,2-4 0,0-2 0,0-1 1,2-1-1,1-2 0,4-1 0,1 1 1,4-1-1,4-3 0,3-1 0,1 0-81,0 0 0,-2 8 0,4 0 1,1 7-1,-2 2 0,-1 4 0,-2 1 1,-2 4-1,-3 4 0,-2 7 0,-2 6 1,1 4 4,-2 2 1,-2-2 0,-4-1 0,1 1 0,2-3 0,-2 1-1,-1-3 1,-1-4 26,4-4 0,-3-6 0,3-8 0,-4-6 0,-1-3 0,0-1 0,0-1 1,0 0-1,0-3 0,0-1 0,0 1-76,0 2 1,0 2 0,0-2 0,0-2 0,-1-1 0,-3 1 0,0 2 0,0 2 0,1 1 0,0 2-35,-2 1 0,0 6 0,7-4 1,3 1-1,4 4 0,4 2 132,2 1 0,-1 0 0,0 0 0,1 0 1,-1 0-1,2 0 0,2 0 0,1 0 0,-1 0 1,-3 0-1,0 1 31,-1 4 0,-4-2 1,-2 7-1,-2 1 0,-3 2 1,-1 3-1,-2 1 0,0 4 1,0 0-1,0 1 0,-2-1 1,-2 1-17,-6 1 0,2-6 1,-2 3-1,1-5 0,-1 0 1,1-2-1,-1-2 0,1-3 1,-1-2-1,-1-3 1,-2-1-146,-1-2 1,4 0 0,2-2 0,0-2 0,2-6 0,-1-3 0,4-1 0,1-1 0,4 3 0,1 1 179,2 1 0,1 7 0,-2-4 0,2 3 0,2-1 0,3 3 0,2 5 42,1 7 1,-1-2 0,-2 0-1,-1-2 1,-1-1 0,1 0 0,0 0-1,1-2 1,2-2 0,1-1-1,0 0 1,2 0-44,4 0 0,-4-6 1,4-3-1,0-6 0,0-2 1,1-4-1,1-3 0,-1-5 1,2-5-1,-3-2 1,3-6-1,-2-3-152,-1-3 0,1-1 0,-3 2 0,-1-1 0,-2 2 0,-4 3 1,-2 5-1,-1 4 0,-1 5 0,-2 5 39,-1 5 1,0 11 0,-8 8 0,0 8 0,-1 5 0,0 1 0,-1 2 0,-1 3 0,-1 5 0,2 4 0,-2 0-6,0 1 1,3 5-1,-3-1 1,2 1 0,1 1-1,0 3 1,0 2-1,2 0 1,2-3 0,1-2-1,0-1 1,0-1 26,0 1 1,0-7 0,1-8-1,2-3 1,4-3 0,-1-5-1,-1-6-79,-7-5 0,1-9 1,-9 3-1,-1-4 0,-2-3 1,-1-2-1,-2-2 1,-2-1-1,-1-2 0,1 1 1,1-4-1,-1-1 92,-1-1 1,2 4 0,5 0-1,3 0 1,-2 0 0,-1 1 0,3 2-1,4 4 149,3 1 0,4 9 1,3 7-1,4 8 0,4 4 1,2-1-1,-1-2 1,0 3-1,1 0 0,1 3 1,1-1-1,2 1-109,-1-1 1,-2-1-1,0-2 1,2-3-1,1 0 1,0-2-1,0 1 1,0-2-1,-1-1 1,-2 1-1,-2-2 1,1-1 67,-1-2 0,0-5 0,-1-1 1,-2-2-1,-3-3 0,-1-2 0,-4-2-197,-1 1 1,-4 6 0,-3 3 0,-4 4-1,-3 2 1,1 2 0,2 4 175,-3 1 1,4 0 0,0 3 0,2-1 0,1 2 0,0 4 0,1 3 0,0-1 0,3-2 0,1-2 0,0 1 0,0-1-18,0 1 1,0-1-1,1-1 1,3-2-1,2-3 1,2-2-1,3-2 1,2-3-1,1-1 1,1-1-1,-1-4-64,1-5 0,-1-3 0,-1-1 0,-2 0 0,-1-1 0,-1 1 0,-1-1 0,-1 1 0,-3 0 0,3-1-249,1 1 0,-5 7 0,2 7 152,-4 8 1,-1 5-1,2 0 1,3-3-1,4-6 1,4-4 0,1-3 125,1-2 1,-1-7-1,1-1 1,-1-6-1,0-4 1,1-4-1,-1-3 1,1-4 0,-1 1-1,0-3 1,1-2-1,-3-2-71,-2 2 0,1 3 0,-4 6 0,-1 2 1,0 3-1,-4 8 0,-5 9 0,-5 14 100,0 9 1,-3 6-1,4 7 1,1 1 0,0 2-1,1 3 1,0 2-1,0 1 1,2 1 0,1-1-1,1 2 1,-2 0-59,-2-2 1,0-2 0,5-8 0,0 1 0,2-2-1,1-3 1,2-4 0,-1-6 0,3-4-24,2-6 0,4-8 1,1-8-1,-1-4 1,-2-3-1,-1 2 1,1-1-1,2 0 1,1-1-1,1 2 1,-2 1-1,-2 1-73,-2 1 0,-1 4 0,4 2 0,-3 0 0,2 2 0,2 0 0,0 4 0,-2 4-251,-1 2 0,-6 8 0,6-3 0,1 4 352,2 1 0,1 1 0,1-1 0</inkml:trace>
  <inkml:trace contextRef="#ctx0" brushRef="#br0">16760 4187 7760,'-1'8'-23,"-2"-2"0,-4 1 1,1 2-1,-1 4 1,3 3-1,-3 3 1,-1 7-1,-1 6 1,-1 8-1,-1 5 1,-2 4-1,-1 2-92,-1 4 1,3 4-1,0-2 1,4-5 0,2-8-1,3-5 1,1-6 0,4-4 114,3-5 0,9-16 0,8-10 0</inkml:trace>
  <inkml:trace contextRef="#ctx0" brushRef="#br0">16876 4575 7589,'-10'5'19,"0"0"1,1 6-1,-6-3 1,1 2 0,0-1-1,-1 4 1,1 3-1,-1 3 1,1-1 0,0 0-1,-1-1 1,3 2 32,2-1 1,-1 3-1,6-2 1,2-2-1,1-1 1,2-1-1,0-1 1,2-1-1,3-2 1,4-3-1,4 0 1,1-1-102,1-1 0,4 4 0,0-6 0,0 0 0,0-3 0,2-1 0,0 0 0,0 0 0,-4 0 49,-1 0 0,5 7 0,1 1 0</inkml:trace>
  <inkml:trace contextRef="#ctx0" brushRef="#br0">15753 5899 8456,'8'-6'251,"-3"-4"0,2-3 0,-3-1 0,0 0 0,-3-1 0,-1 1 0,0-1 0,0 1-259,0 0 1,0-6-1,0 0 1,0-1-1,-1 0 1,-3 4-1,0 1 1,-1 1-1,-2 2 1,-1 2-1,-1 3 1,-1 2-1,-3 3 1,-3 3-1,-3 4 1,2 6 48,1 3 1,-4 6 0,1 2 0,2 1 0,1 4 0,3 1 0,2 2 0,3-1-1,1 0 1,4-4 0,2-4 0,1 0-53,0-1 1,1-5 0,4-6 0,5-1 0,2-4 0,4-2 0,4-2 0,2-6 0,2-7 0,0-8 0,3-6 0,3 0-84,4-1 1,-5-5-1,-5-1 1,1 0-1,1-2 1,-1 0-1,-2-1 1,-2 1 0,-5 4-1,-4 4 1,-4 5-1,-1 5-6,-4 3 0,-3 11 0,-5 8 0,-3 12 0,-1 5 0,-1 6 0,-1 1 121,-2 2 0,0 4 0,2 1 0,3-2 0,0-2 0,2 1 0,-1 1 1,4 1-1,1-1 0,2-3 0,2-3 0,1-4-24,2-1 0,8-4 0,0-7 0,6-5 0,2-4 0,1-1 0,-1-1 0,1-4 0,-1-5 0,1-4 0,-1-5 0,1-5-31,1-3 0,-6 3 0,3 0 1,-4-2-1,-4 0 0,0 1 0,-3 1 1,1 0-1,-2 2 8,-3 2 0,-5 11 1,-5 7-1,-5 9 0,-1 7 1,0 4-1,1 1 0,-1 2 1,0-1-1,0 3-6,1-1 0,7-3 0,-2 4 0,3-3 0,2 0 0,0 0 0,2 3 1,1-1-1,4-3 0,1-3 0,3-1 0,3-1-677,5 0 0,-3-6 709,4-3 0,2-3 0,0-2 0</inkml:trace>
  <inkml:trace contextRef="#ctx0" brushRef="#br0">16171 5468 7746,'-8'-7'614,"-5"6"1,5-6 0,0 4-784,3 3 1,5-2 0,5 10 0,4 0 0,4-1 0,2 1 0,1-2 0,1 1 0,2-4 0,-1-2 0,0-1 0,-1 0 139,2 0 0,5-1 1,-3-4-1,1-5 1,2-2-1,0-3 0,-1 1 1,-1-1-1,-1 1 1,0 0-1,-4-1 1,-1 2 455,-1 4 1,-6-2 0,-1 4 0,-1 2 0,-4 4 0,-2 7 0,-1 5-480,0 4 0,0 1-1,0 3 1,0 3 0,-1 2 0,-2 0 0,-2 2 0,0 3 0,0 3 0,0 3 0,2 0 0,2 2-47,1 0 1,-5-4 0,0 4 0,2-2-1,1-3 1,2-2 0,-1-2 0,-3-3-1,0-2-48,0-3 1,3-8 0,1-12-1,0-8 1,-2-5 0,-1-2-1,-2 1 291,2 0 0,2-1 0,1 1 0,0-1 0,0 1 0,1 0-58,4-1 1,-2 7 0,7 3 0,1 4 0,2 1 0,1 0 0,0 0 0,1 0 0,-1 0-30,1 0 1,-1 0-1,0 0 1,1-2-1,-1-3 1,1-3-1,-1-1 1,0-1-1,1-1 1,-1-3-1,0-4 1,1-1-121,-1 1 1,-4 2 0,-2 2 0,-2 0 0,-3-1 0,-3 2 0,-4 4 0,-6 4 0,-3 5 59,-1 5 1,-1 3 0,1 6 0,1 1 0,2-1 0,2 0 0,-1 1 0,2-1 0,3 1 0,4-1 0,1 0 0,0 1-14,0-1 1,0 0 0,0 1 0,1-1 0,4-1 0,5-2 0,2-3 0,3 0 0,-1-1 0,0-1 0,1-3 0,1-1 44,3-2 0,-3-7 1,3-1-1,-3-1 0,-1-1 1,-1-1-1,0 0 1,1 0-1,-2 1 0,-2 0 47,-2 2 0,-6 4 1,2 8-1,-3 6 0,-2 4 1,0 4-15,0 1 0,1 0 1,3-4-1,0-1 1,0 1-1,-1-3 1,0 0-1,3-3 1,2 1-1,4-2 1,0-3 0,3-4 1,-1-1-1,1 0 1,-1-1-1,0-3 1,1-2-1,-1-2 1,1-2-1,-1 1 0,0 1-276,1 1 1,-1 3-1,0 2 1,1-1 0,-1-2-1,1 2 1,-1 1 0,0 2-858,1 0 0,-6 5 1070,1 0 0,0 6 0,4-3 0</inkml:trace>
  <inkml:trace contextRef="#ctx0" brushRef="#br0">16559 5611 7715,'8'-6'1185,"3"-2"-1287,-6-6 0,1 6 0,-1 3 0,5 3 1,3 2-1,1 0 0,0 0-1748,1 0 1850,-1 0 0,7-6 0,1-2 0</inkml:trace>
  <inkml:trace contextRef="#ctx0" brushRef="#br0">23220 676 7771,'-8'-6'1213,"-3"3"-944,6-7 1,-4 5 0,4-4 0,2-3 0,1 0 0,2-3 0,0 1-387,0 0 0,0-1 0,-2 1 1,-2-1-1,-6 3 0,-4 2 1,-4 4-1,-3 1 0,-1 0 0,-2 3-931,2 6 1108,-6 4 0,8 12 1,-6 4-1,4 4 0,1 2 1,5 2-1,3 3 1,5 0-1,2 0 0,2-3 1,4-3-1,7-5 0,6-5 1,4-4-1,2-6 1,2-4-1,2-3 0,1-4 1,0-3-1,1-4 0,1-6 1,-1-4-1,-1-6 17,2-7 1,-1 0 0,1-7-1,-2-1 1,2-3 0,-1-3-1,1-4 1,-4 1 0,-1-1 0,-4 2-1,-1 0 1,-1 2-138,-1 4 0,-4 12 0,-2 11 0,-3 6 0,-7 8 1,-6 11-1,-5 12 0,-3 9 0,-1 7 77,-3 3 1,1 1 0,5 5-1,-1 0 1,1 0 0,0 1-1,-1-1 1,3-2 0,2-1-1,5-3 1,4 0 0,1-4-28,0-2 1,1-1-1,4-11 1,5-3-1,2-3 1,3-5 0,-1-2-1,0-2 1,1-4-1,1-5 1,1-5-1,3-2-10,-3-3 1,-1-1 0,-3-1 0,-2-4 0,-1 0 0,1-1 0,0 1-1,-1 0 1,-4 3 0,-1 2 0,0 0-120,-2-3 1,-1 3 0,-2 0 0,0 10 0,0 11 0,0 8 137,0 6 1,0-2 0,0 6 0,1-3 0,2 0-1,4-1 1,1 0 0,3-1 0,2-2 0,1-4 0,2 0-1,2-4-71,1-2 1,2 4 0,-4-6-1,2 0 1,-1-4 0,-2-4-1,0-2 1,0-2 0,0-3-1,-3-2 72,-1-1 0,1-7 0,2-2 0</inkml:trace>
  <inkml:trace contextRef="#ctx0" brushRef="#br0">23551 216 7771,'-14'-15'314,"4"7"1,2 2-1,0 1 1,2 2 0,-1 5-1,4 6 1,3 4 52,5 3-475,3-1 0,8 2 0,1 2 1,4 1-1,2-1 0,1-2 0,0-2 1,0-1-1,1-4 0,2-2 0,2-2 1,0-1-1,0-2 0,-1-5 0,1-7 1,0-3-1,-2-3 0,-1-3 0,-4-3 1,-1-2-1,-4 1 0,-2 3 0,-4 2 751,-1 2 1,-9 5-1,1 6 1,-5 10-1,-2 8-682,-2 6 0,6 2 1,-4 4-1,3-1 1,2 2-1,0 1 1,0 2-1,0-1 1,0 3-1,0 1 1,0 3-1,0 2-128,0 3 0,5-5 1,0-2-1,-2-4 0,0-5 1,1-3 221,0 0 1,1-13 0,-5-3 0,-1-10 0,-3-5 0,-2 1 0,-2-3 0,-2 0 0,1-3-187,-1 1 0,2-1 0,-3 1 0,1 1 0,1 2 0,1 2 0,2-1 1,1 0-1,0 1 0,2-2 142,1-2 0,2 3 0,2 2 0,3 2 0,4 1 0,4 0 0,1 0 0,1 1 0,1-1 0,1 0 0,4 2 63,1 1 0,-2-3 1,2 1-1,-1 0 1,-4 3-1,1 1 1,-1-2-1,3-1 1,-3-2-1,-1 2 0,-1 1 0,-6 9 0,-1 2 0,0 4 0,-1 2 0,1-1 0,-2 0 0,2 1 0,-2-1 0,1 1-335,-4-1 1,3 0 0,1 1 0,-1-1 0,1 0 0,-4 1-1,-2-1 1,1 1 260,3-1 0,3 0 0,6 1 0</inkml:trace>
  <inkml:trace contextRef="#ctx0" brushRef="#br0">24429 331 8120,'-15'-6'0,"1"-4"590,0-3 0,4 4 1,0 1-1,1 0 1,2 1-591,7 1 0,7 7 0,7 7 0</inkml:trace>
  <inkml:trace contextRef="#ctx0" brushRef="#br0">25148 647 7786,'-6'-9'254,"-4"-1"0,2 1 1,0-6-1,0 1 0,2 0 1,-1-1-1,4 1-178,1-1 1,2 1 0,2 0 0,1-1 0,5 1 0,3-1 0,5 1-1,0 0 1,0 1 0,0 2 0,2 1 0,1 0 0,-1 2 0,-2 4 0,-2 2-1,2 2-113,3 0 0,-3 6 0,2 4 0,-5 3 1,-4 3-1,1 1 0,-1 3 0,-1-1 0,-1 0 1,-4 0-1,-1-1 45,-2-2 0,0-2 1,0 1-1,0-4 1,0-6-117,0-10 1,0-2-1,0-2 1,0-2-1,0-2 1,0-2-1,0 1 1,0 0-1,0-1 207,0 1 0,1 6 0,2 5 0,4 4 1,-1 6-1,2-1 0,0 2 0,2 0 0,-1 2-99,1-2 1,0 3-1,4-6 1,0-2-1,1-2 1,1-1-1,1 0 1,2 0-1,-1-1 1,-2-4-1,-2-5 1,2-2 29,4-3 0,-9 1 0,3-1 0,-3 1 0,-1 0 0,-2-1 0,-2 1 0,-1-1 0,0 1 0,0 0 0,-2-1-65,-2 1 1,-1 0 0,-1 1 0,-2 5 0,-4 8 0,1 8 0,-2 6 52,0 5 1,0 4 0,-2 5 0,4 1 0,1 2 0,0 1 0,2 1 0,2-1 0,1-1 0,1-3-1,4-1 1,5-3-110,2-4 1,4-6-1,2-4 1,3-6-1,1-4 1,4-6-1,1-8 1,2-10 0,-1-8-1,0-7 1,-3-4-1,-1-5 27,2-5 1,-6-1 0,0-2-1,-4 0 1,-4-1 0,0 1-1,-4 3 1,-2 5 0,-3 8-1,-3 15 172</inkml:trace>
  <inkml:trace contextRef="#ctx0" brushRef="#br0">26447-1 9222,'-14'17'32,"-3"10"8,1 4 0,1 1 0,2 1 1,2-1-1,3 0 0,2 2 0,3 4-1252,1 4 1,4-4 1211,3 0 0,2 1 0,8 4 0</inkml:trace>
  <inkml:trace contextRef="#ctx0" brushRef="#br0">26030 0 9565,'-4'5'32,"-12"24"96,-2 6-1,-1 2 1,3 2 0,3 3-1,3 1 1,1 0 0,1 1-177,3-1 1,4 0 0,1 0-1,0-1 1,0-4 0,0-3 0,1-3-1,4-3 1,4-8 0,4-9 19,2-7 0,-1-3 0,0-4 1,-1-3-1,-2-6 0,-1-5 1,0-4-1,-1-1 0,1-2 1,-1 3-1,1-1 0,-2 2-96,-2-2 1,4 5-1,-4-3 1,1 6-1,-1 8 1,-1 10 191,1 6 0,-4 3 0,4 1 0,1-1 0,1 1 0,1-3 0,1 0 0,1-3 0,2 1 0,1-2 0,1-3 0,1-4-99,3-1 1,-2-1 0,6-4 0,-1-5-1,-1-4 1,1-5 0,-1-5 0,1-4-1,-1-2 1,0-2 0,-3-3 0,-2-2 4,-2-3 0,-4-1 1,-2-3-1,-2 1 1,-3 0-1,-1 2 1,-2 4-1,0 8 1,-1 21 14</inkml:trace>
  <inkml:trace contextRef="#ctx0" brushRef="#br0">26702 547 7786,'14'-15'172,"-1"1"1,-3 0-1,-6-1 1,0 1-1,-1-1 1,2-1-1,-2-1 1,-2-2-1,-1 1 53,0 2 1,-6 2 0,-4 1 0,-2 5-1,-3 8 1,2 8 0,2 6 0,2 4-416,-3 1 0,4 5 1,0-5-1,2 0 0,3 1 1,1-1-1,2-2 0,0-1 1,0-1-1,2-1 243,3 1 0,3-7 1,6-4-1,0-2 0,1-2 1,-1-2-1,1-2 1,-1-6-1,0-3 0,1 0 1,-1 2-1,-1 2-48,-4-3 0,3 4 0,-6 0 0,0 4 0,2 5 0,-1 7 0,-1 5 0,-1 1-507,1 1 1,-2 4 0,5 0 0,1-1-1,1-2 502,3-2 0,-2 0 0,8 1 0</inkml:trace>
  <inkml:trace contextRef="#ctx0" brushRef="#br0">27148 561 7780,'14'-6'212,"1"-4"1,-3-3 0,0-1 0,-4 0-1,-2-1 1,-3 1 0,0-1 0,1 1-1,0 0-5,0-1 1,2 1-1,-1-1 1,-2 1-1,-3 1 1,-5 5-1,-4 8-275,-4 8 0,-2 5 0,1 3 1,1 2-1,2 2 0,1 1 0,1 2 1,1-3-1,3 1 0,3-3 1,2-2 66,0-2 0,0 1 1,2-3-1,4-2 0,7-5 1,6-5-1,2-7 0,2-7 1,-3-8-1,3-6 17,-1 0 1,2-8-1,3 0 1,-1-3-1,-4 1 1,-1-2-1,-3-2 1,-4 1-1,-3 4 1,-3 8-1,-2 8 34,-2 5 1,-4 9 0,-5 3 0,-5 9 0,-4 9 0,-4 10 0,-1 7 0,2 4 0,1 0 0,3 2 0,2-2-149,1 0 0,2 4 0,-2-6 0,6-2 0,2-4 0,2-3 0,0 0 0,2-2 0,1-3 0,5-3 0,5-3 109,7-3 0,0-4 0,-1-6 1,-2 0-1,1-2 0,1-2 0,0-6 1,0-3-1,1-1 0,-3-2 1,-1-2-1,-3-1 301,-3 2 0,1 1 0,-5 1 0,1 1 1,-3 1-448,-5 3 1,1 10 0,-5 10 0,3 3 0,2 1 0,2-1 127,3-3 1,3-4 0,6-6-1,1 0 1,-1 0 0,0 0 0,1 0-1,-1 0 1,0 0 0,1 0-1,-1 0 178,1 0 0,-1 0 1,0 2-1,1 2 0,-2 6 1,-2 3-1,-3 1 1,-2 1-1,-3-1-476,-1 0 1,-2 1 0,0-1 0,-2-1 0,-1-5 204,-2-8 0,1-8 0,4-10 0,1-1 0,2 2 0,2-1 0,0 0 1,0-1-1,1 2 0,1 1 0,1 1 0,-2 1 134,0-1 1,6 1 0,-3 1 0,4 2 0,1 3-1,1 2 1,-1 2 0,0 1 0,1 0 0,-1-2 55,1 2 1,4 1-1,0 4 1,-1 1-1,-2 2 1,-2-2 0,0-1-1,1-2 1,-1 0 334,0 0 0,1 0 0,-1 0-638,1 0 0,-7 1 1,-4 4-1,-2 5 1,-2 3-1,0 1 0,0 0 27,0 1 1,0-1-1,0 1 1,2-3 0,1 0-1,3-3 1,2 1 0,3-2-671,2-3 1,-3-4-1,-1-2 856,3-4 0,0-10 0,3-7 0</inkml:trace>
  <inkml:trace contextRef="#ctx0" brushRef="#br0">28356 58 7904,'8'-15'0,"-3"1"579,-3-1 0,-2 1 0</inkml:trace>
  <inkml:trace contextRef="#ctx0" brushRef="#br0">28371 0 10810,'0'16'3,"0"3"0,0 4 0,1 2-3,4 4 0,-3-4 0,4 11 0</inkml:trace>
  <inkml:trace contextRef="#ctx0" brushRef="#br0">28989 504 7676,'0'-10'1066,"0"0"0,-1 1 1,-4 1-424,-5 3 0,2 5-766,-1 5 0,4 3 1,-3 6-1,0 2 1,0 2-1,-3 3 1,0 3-1,-1 4 1,3 6-1,-2 3 123,-2 3 0,-2 8 0,1 3 0</inkml:trace>
  <inkml:trace contextRef="#ctx0" brushRef="#br0">19364 1611 8034,'-1'-9'129,"-2"-1"1,-4-1-1,1-2 1,0-1 0,2 0 133,3-1 0,1 1 0,0-1 0,1 1 0,4 0-1,5 1 1,1 5 0,0 8 0,-3 8 0,-2 6-239,-2 5 1,-3 4 0,-1 7 0,0 2 0,0 2 0,0-2 0,2-2 0,1-3 0,3-1 0,1-4 0,1-1 0,0-3-24,3-2 0,2-8 1,1-4-1,2-2 1,2-4-1,1-2 1,0-8-1,0-5 0,0-7 1,1-3-1,-1-2 1,0 2-70,-1 3 1,-4-4 0,-3 6 0,-3 0-1,0 3 1,-1 3 0,-1 1 160,-3 1 0,-6 7 0,-3 7 1,-1 8-1,-1 5 0,0 2 0,-1 1 1,1 1-1,1 4 0,2 1 1,1 2-1,0-1-70,3-4 0,1-3 0,0-2 0,0 1 0,1-3 0,3 0 0,2-4 0,2-2 0,3-3 0,2-1 0,1-4 0,1-3-31,-1-4 1,1-4-1,-1-1 1,0-2-1,1-2 1,-3-3-1,0 0 1,-3 1 0,1 2-1,-1 2 1,1 2-1,0-1-162,-2 1 1,-2 4-1,-4 2 1,2 4-1,4 5 1,0 7-1,-3 5-101,-3 1 0,3 1 0,1 1 0,2 1 1,2 2-1,-1-1 0,1 0 0,3-1 0,3 2 1,3-1-1,0-2 0,2-3 132,3-4 1,-2 3-1,0-8 1,1-2 0,-2-4-1,1-4 1,-1-4 0,0-4-1,-5-4 1,-4 1 0,-4-1-1,0 1 547,0-3 0,-5 0 0,2 2 0,-3-1 0,-2 1 0,0 2 0,0 2 0,0 0 0,-2-1 0,-1 1 0,-3-1-279,-2 1 0,3 6 1,-5 3-1,1 5 0,-1 5 1,2 5-1,0 4 1,2 4-1,-2 1 0,1 0-260,1 2 0,-4-5 0,6 4 0,0 0 1,3-1-1,1 0 0,0 0 0,0 0 0,0-1 1,0-2-1,1-3 181,4-4 0,-2 3 1,7-8-1,1-2 0,2-5 1,1-7-1,1-3 0,1-3 1,1-3-1,2-3 0,-1-2-226,-2 0 0,-6 1 0,-2-1 1,0 5-1,-2 3 0,2 2 0,-2 0 165,1-1 0,-7 14 0,-7 7 1,1 8-1,-2 7 0,2 0 1,-1 1-1,4-1 0,1 0 1,2-4-1,0-1-100,0-1 0,2-2 0,1-2 0,4-3 1,1-2-1,3-4 0,0-5 0,0-7 1,-1-3-1,1-1 0,2-1 405,1 1 1,-4 0 0,-2-1 0,0 1 0,-2-1 0,2 3 0,-2 0 0,1 6-241,-4 5 1,-1 4 0,-2 13-1,0 1 1,0 4 0,0 1 0,0 4-1,0 3 1,0 4 0,0 6-1,0 4 1,0 5-37,0 5 1,4 3 0,1 1 0,-2 2-1,-1 0 1,-2-3 0,2-9 0,1-10 0,2-7-1,-2-3 1,-2-3 0,-1-5 67,0-3 0,-6-8 1,-4-3-1,-2-3 0,-1-4 1,2-3-1,1-4 1,-1-4-1,0-3-336,1-3 0,-3-4 0,4-7 1,-2-2-1,-1-3 0,4-2 0,2-1 1,1-1-1,0 2 0,1 2 1,0 3-1,3 2 265,1 1 0,6 2 0,4 1 0,3 4 0,1 1 0,0 4 0,2 1 0,2 1 0,1 3 0,0 0 0,0 3 0,1-2 45,-3-2 0,1 3 0,-1 2 0,3 0 0,-3 0 0,-1-1 0,-1-1 0,-1 0 0,-1-1 0,-2-2 0,-2 1 0,1 0-102,-2 3 0,0-1 0,-5-4 1,4 1-1,-1 2 0,0 1 1,-1 1-1,0-1-121,0 1 0,0 7 0,-5 2 0,0 8 0,0 5 0,0 1 0,0 2 6,0 3 1,0-3 0,0 3 0,0-3-1,0-1 1,0-1 0,0 1 0,0-1 0,0 0-1,0 1 157,0-1 0,6 1 0,2-1 0</inkml:trace>
  <inkml:trace contextRef="#ctx0" brushRef="#br0">20472 1352 8407,'-14'-6'6,"4"4"1,2-4 0,4 1 0,5 1 0,9 0 0,6 3 0,4 2 0,3 3-7,2 0 0,3 7 0,0-3 0</inkml:trace>
  <inkml:trace contextRef="#ctx0" brushRef="#br0">20889 1266 7999,'0'-14'400,"2"4"0,1 1 1,2-3-1,-2 3-553,-1 4 1,-2 18-1,0 16 1,0 1 0,0 0 152,0-1 0,6 6 0,2 2 0</inkml:trace>
  <inkml:trace contextRef="#ctx0" brushRef="#br0">21796 1511 8002,'0'-15'0,"0"-1"253,0-3 0,1 3 0,3-3 1,0 3-1,1 3 0,0 2 1,1 3-1,1 0-75,-1 0 1,1 5 0,-4 1-1,2 10 1,-4 11 0,-4 9 0,-7 5-1,-2 6 1,-3 4 0,1 5 0,-1 4-1,1 4 1,0 4-223,-1 2 1,1 2-1,0 3 1,1-5 0,3-4-1,5-7 1,4-9 0,1-12-1,1-11 1,4-9-1,5-12-158,3-11 1,1-9 0,0-12-1,1-4 1,-1-3 0,0-3-1,1 1 1,-1-2 0,1-1 0,-1-2-1,-1 0 1,-2-1 8,-1-4 0,-6 5 0,4 3 1,-1 7-1,-4 4 0,-1 5 1,-1 7-1,2 8 394,2 10 1,0 9 0,-3 11 0,2 2 0,4 1 0,2 0 0,0 0 0,1 1 0,2-4 0,1-4 0,0-4 0,2 0-103,3 0 0,-3-5 1,4 2-1,-4-3 1,0-2-1,1-2 1,2-3-1,-1-4 1,-4-4-1,-2-1 1,-3-1-1,1 1-194,-2 0 0,3-1 1,-6 1-1,-2-1 1,-3 3 3,-5 2 1,2 10 0,-5 10 0,0 2-1,2 3 1,-1 1 0,2 1 0,1 3-1,-1-3 1,2-1 0,1-2 0,2 1 78,0-1 1,0 1-1,2-1 1,1 0-1,3-1 1,2-2-1,3-3 1,2-1-1,1-4 1,1-1-1,-1-2 54,1 0 0,-1-7 0,0-2 1,1-4-1,-2-2 0,-2 1 1,-3 0-1,0-1 0,-2 1 1,1-2-1,-4-2 0,0-1 34,2 2 0,-4 1 1,4 1-1,-3 1 1,-2-1-1,-2 3 1,-1 0-1,-3 3 1,-2-2-28,-4-2 0,4 3 0,-1 2 0,-1 0 1,1 2-1,1-2 0,0 1 212,0 1 1,4 0-1,-2 2 279,0 0-444,4-1 0,-4 6 1,7 3-1,2 2 0,4 0-62,1 1 1,-3-1 0,4-3 0,2 2 0,2 0 0,2 0 0,-1 0 0,0-1 0,1 1 0,-1 0 0,1-2-47,-1-1 0,5 3 0,0-1 0,-1 0 0,-2-3 0,-2-1 0,1 0 0,-1-1 0,0-3 0,1 0 0,-1-1 0,-1-2 30,-3-2 1,2 1 0,-4-2 0,0-1 0,-1-2 0,-3-1 0,1-1 0,-2 1 0,1 1 0,-1 2 0,2 2-492,-2-3 1,-2 4 0,-2 0 262,-4 2 1,3 0 0,-1 2 0,5-2 0,4 0 0,2-1 0,3 2 192,2-1 1,2 4-1,-1-2 1,0 2 0,1 4-1,-2 2 1,-2 6 0,-3 3-1,-2 1 1,-3 2 88,-1 3 1,3-1 0,0 6 0,-2 0-1,-3 0 1,-3 0 0,-4 1 0,-1 1-1,-3-2 1,-2-3 0,0-2 0,2 0-84,2-1 0,-1-4 0,-4-3 0,-1-3 0,1-1 0,-1-4 0,3-3 0,2-5 0,5-5-116,4-2 1,1-3-1,0 1 1,0 0 0,0-1-1,0 1 238,0-1 0,6 3 1,4 2-1,2 7 1,3 4-1,-1 4 1,1 0-1,-1 0 1,0 1-8,1 2 0,-1-5 0,1 4 0,-1-2 0,0-1 0,1 0 1,1-3-1,1-1 0,2 0 0,-1 0 0,-4-1 0,-2-3-22,-3 0 0,1-6 1,3 4-1,-2-2 1,-3-4-1,-2 0 0,-1-3 1,0 1-1,0-1 1,-2 1-1,-2 0-530,-1-1 1,0 6 0,-1 1 0,-2 3-1,-4 6 264,-1 7 1,5 5 0,-2 2 0,4-1 0,1 0 0,0 1 0,0-1 0,0 1 0,0-1 0,0 0 235,0 1 0,6-2 1,4-4-1,2-4 1,3-3-1,-1-2 1,1 0-1,-1-2 1,0-3 85,1-4 0,-3-4 0,0-2 1,-4 1-1,0 0 0,-2-1 1,2 1-1,-2-1 0,1 1 1,-2 1-1,-1 2 0,3 1-68,1-1 1,1-2 0,6 1 0,-2 1-1,-2 3 1,-2 0 0,3 1 0,0-1 0,3 2-1,-1-1-218,0 4 0,-4 2 1,0 1-1,-1 1 0,1 2 1,-2 4-1,-2 1 1,-3 3-1,-1 2 143,-2 1 0,0 0 0,0 1 0,0-1 1,0 1-1,0-1 0,0 0 0,2 1 0,1-1 43,2 1 1,1-6 0,-1-1 0,4-1-1,4-4 1,0-3 0,-2-3 0,-1-4 0,-1-1 65,-1-3 1,5-2 0,-3-1 0,3-1 0,1 1 0,0 0 0,1 1 0,-3 2 0,0 3-1,-3 0-89,2 0 1,2 4 0,2 0 0,-1 2 0,-1 4-1,-4 2 1,-2 6 0,-2 3-90,-1 1 0,1 1 0,-5-1 0,0 0 0,0 1 0,0-1 0,0 1 0,0-1 119,0 0 0,2-6 0,1-4 0,3-8 0,2-5 0,4-4 0,-1-1 77,-2-1 1,3 1 0,-6 1-1,0 2 1,2 3 0,-1 0 0,1 1-152,0 1 1,1 1-1,4 7 1,-3 3-1,-4 3 1,-1 1-1,0 1 1,-1-1-1,1 1 1,2 0 79,1 1 0,-4-3 0,6 1 0,1 1 1,0 0-1,1-2 0,-3-2 0,2-3 1,2-1 6,2-2 0,-1-5 0,0-1 0,1-2 0,-1-2 0,-1 0 1,-2 1-1,-1-1 0,1 1 0,2-1 0,1 0-312,0 2 0,-4-3 1,0 6-1,1 2 1,0 3 173,-1 5 1,1-2 0,-6 7-1,-1 1 1,3 2 0,1 1-1,1 1 1,1-1 0,1 0 76,2 1 0,-4-6 1,1-1-1,1-1 1,2-4-1,1-3 120,1-5 1,-7-3 0,-2-6 0,-1-1 0,0 1-1,-2 0 1,-1-1 0,-2 1 0,-2-1-219,-3 1 0,4 4 0,-6 2 1,2 0-1,1 0 0,-1-1 1,0-1-1,0 1 46,2-2 1,1 3 0,2-2 0,0-1-1,2 0 1,3-1 0,4 4 113,4 2 1,2 0-1,-1 2 1,0 0 0,1 0-1,-1 3 1,1 1 0,-1 0-1,0 0 1,1 0-33,-1 0 1,0 5-1,1 1 1,-2 2 0,-2 3-1,-3 2 1,0 1 0,-2 1-1,1-1 1,-4 0-1,-2 1-30,-1-1 1,0 1 0,-1-1 0,-2 2-1,-4 0 1,1 0 0,-2-3 0,0 0 0,-3-1-1,-2 1-533,-2-3 0,6-4 0,-1-6 0,1-1 0,1-4 0,3-5 536,3-3 0,2-1 0,0 0 0</inkml:trace>
  <inkml:trace contextRef="#ctx0" brushRef="#br0">24918 1079 7863,'0'-14'543,"0"-1"0,0 1 1,0 0-1,1 1 1,3 2-1,0 4 125,0 6-712,-3 4 0,-1 11 0,-1 1 1,-4 1-1,-3 3 0,-2 5 0,2 1 1,0 2-1,2 1 0,-2 2 0,1 0 1,-1 1-1,2-2 0,0 1 0,1 2 1,0 1-1,0-1 0,2-1 0,1-2 1,2-2-1,0-2 0,0-2 0,0-2-4409,0-4 4453,0-7 0,0-4 0,0-6 0</inkml:trace>
  <inkml:trace contextRef="#ctx0" brushRef="#br0">24673 1324 7863,'-5'-15'543,"1"1"1,-6 4 0,5 1 0,4-1-453,4 2 0,5 2 1,6 6-1,1 0 1,-1 1-1,0 3 0,1 2 1,-1 0-1,1 2 1,-1 0-1,0 2 1,1 0-352,-1-1 1,2-6 0,2 4 0,1-2 0,-2-1-1,1 1 260,1 1 0,4-4 0,5 4 0</inkml:trace>
  <inkml:trace contextRef="#ctx0" brushRef="#br0">25652 1525 7945,'-15'0'0,"1"0"712,-1 0 1,1 0 0,1-1-658,4-4 0,4-2 0,10-4 0,4 2 0,6-3 0,2 0 0,2-1 0,1 2 0,-1 1 0,0-1 0,0-2 0,0-1 0,0-1 0,-1 2 0,-2 2 0,-2 3-184,1 2 1,-6-4 0,1 6 0,1 0 0,0 4 0,-1 5 0,-5 5 0,-4 2 108,-1 3 1,0 1 0,0 1 0,0 3 0,0-3 0,2 1 0,1-1-1,4 3 1,-1-3 0,2-1 0,-2-1 108,1-1 1,4-6 0,-2-3 0,4-4 0,2-1 0,-1-1 0,0-4 0,1-5-1,-2-2 1,-2-3-98,-2 1 0,1-1 1,4 1-1,-1 0 0,-2 1 1,-3 2-1,0 1 0,0-1-48,4-2 0,-4 5 1,0 5-1,-2 6 1,-3 7-1,-1 2 0,-2 3 1,1-1-1,2 1 1,4 1-35,1 3 0,-3-3 1,4 3-1,2-3 0,1-2 1,-1 1-1,-2-1 0,3 0 1,0-1-1,3-2 1,-1-3 225,1-1 1,-1-2-1,0-7 1,-1-3 0,-2-3-1,-3-3 1,0-2-1,-1-3 1,-1 0 0,-1-1-1,0-1-95,-1-1 1,1-2 0,-5 2 0,0-3 0,-1-2 0,-4 0 0,-3 0 0,-2 1 0,1 4 0,-2 3 0,-2 2 0,-2-1-196,1 1 0,-5 6 0,0 3 0,1 4 0,2 1 0,2 0 0,-1 1 0,1 4 0,-1 5 1,3 2-1,0 4 0,5 3-1241,0 5 1,2-1 1394,5 1 0,0 6 0,0 7 0</inkml:trace>
  <inkml:trace contextRef="#ctx0" brushRef="#br0">26615 1568 8091,'0'-14'0,"0"0"196,0-1 0,0 1 1,0-1-1,2 1 1,1 0-1,2-1 1,-2 1-1,0-1 1,1 1-1,2-2 1,0-2-1,1-1-284,-4 2 0,0 1 0,0 1 0,2 1 1,-3 1-1,-5 2 0,-7 3 0,-3 2 0,-1 4 1,-1 5 121,1 7 1,0 3 0,-1 3 0,1 1 0,0 4 0,-1 1 0,2 4 0,2-1 0,3 1 0,2-2-1,3 0 1,1-2 10,2-2 1,2-4 0,1-2 0,3 0 0,2-1 0,3-3 0,2-6 0,3-2 0,2-4 0,2-2 0,3-7 0,2-5 81,3-4 0,0-7 0,1 0 0,2-7 0,1-2 0,1-4 0,-1-3 0,-2-4 0,-2-1 0,-3 0 0,-2 2 0,-3 1-165,-2 4 0,-7 9 1,-3 3-1,-3 10 1,-7 9-1,-6 10 1,-6 10-1,-4 6 1,-2 4-76,-3 3 1,6 1 0,-4 5 0,2 1 0,-1 2 0,3 1 0,1 1 0,1 0 0,3-1-1,1 1 1,3-1 0,1 1 182,4-2 1,1-3 0,4-5 0,3-5-1,4-3 1,4-3 0,1-4 0,1-4 0,-1-3-1,1-2 1,-1 0 0,0-2-94,1-3 1,-1 2 0,1-7 0,1-1 0,1-2 0,2-3 0,-1-1 0,-4-2 0,-3 1 0,-1 2 0,1 2-50,2-1 1,-5 6 0,-2 1-1,-1 3 1,0 6 0,-2 7 0,-1 5-1,-2 2-8,0-1 0,0 0 1,0 1-1,0 1 1,1 1-1,3 3 1,2-3-1,0-1 0,2-1 1,0-1-3152,4 0 3231,0-6 0,3 5 0,-1-5 0</inkml:trace>
  <inkml:trace contextRef="#ctx0" brushRef="#br0">27234 1094 7945,'-9'-5'574,"-1"-2"1,-1 1 0,0-2-1,1 3-1020,5 4 1,4-1 0,1 12 0,0 1 445,0 2 0,6 7 0,2 3 0</inkml:trace>
  <inkml:trace contextRef="#ctx0" brushRef="#br0">27565 1396 8002,'-6'-2'329,"6"-1"1,6-4 0,4-1 0,-1-1-672,2 1 1,-3-5 318,2 4 0,-2-4 1,2-2-1,-4 1 1,-1 0-1,0-1 1,-2 1-1,-2-1 0,-2 3 1,-4 2-1,-5 5 1,-2 4-1,-1 2 1,2 4-1,3 5 0,0 2 1,0 3 72,-4-1 1,4 5-1,0 2 1,2 0 0,1 1-1,0-1 1,1 0 0,0-2-1,3 0 1,1 0 0,0-1-1,0 0 77,0 1 0,6-8 1,2 3-1,2-2 1,-1-3-1,3-1 1,0-1-1,3-4 1,-1-2-1,1-2 1,1-4 75,3-5 0,-3-2 0,3-3 0,-2-1 0,1-1 0,1-4 0,-1 0 0,-2-1 0,-2-1 0,1-1 0,-1 2 0,0 3-366,1 3 0,-6 1 1,-1 1-1,-1 3 61,-4 6 0,-6 11 0,-4 15 0,1 0 0,0 0 0,2-4 1,3-1-1,1-1 0,0-1 0,0 0 183,0 1 1,0 1-1,0 1 1,0 3-1,0-3 1,1-1-1,4-1 1,5-3-1,3-2-93,1-5 1,-5-4-1,1-2 1,1-4 0,2-5-1,1-2 1,1-3-1,1 1 1,1-2 0,3-2-1,-4-1 1,-4 1-133,-2 2 1,0 2-1,2 0 1,0-1 0,-4 1-1,-2-1 179,-3 1 1,-1 13 0,-2 5-1,0 7 1,0 4 0,0-1 0,0 1-1,0-1-520,0 0 1,0 1 0,0-1 0,1-1-1,2-2 485,2-1 0,0-1 0,-5 6 0</inkml:trace>
  <inkml:trace contextRef="#ctx0" brushRef="#br0">27551 921 8983,'1'-8'406,"2"5"1,4 4 0,1 6-631,3 1 0,-3-4 0,2 4 0,1 0 0,3 0 0,4 2 0,1-2 224,-2-3 0,6 3 0,-1 0 0</inkml:trace>
  <inkml:trace contextRef="#ctx0" brushRef="#br0">27982 950 9435,'7'-8'146,"-4"-4"1,5 9 0,-2 5-1,-3 6 1,-1 5 0,-2 1 0,2 0-1,1 1 1,2-1 0,-2 1-183,-2-1 0,4 0 0,0 1 0,0-1 0,1 1 0,4-3 0,3-2 87,1-5 1,0-5-1,1-5 1,-3-5-1,0-4 1,-4-4-1,0-1 1,-2 0 0,0 0-1,-1-2 1,0 0-1,0-1-235,-2-1 1,-1 6 0,-4-2 0,-3 3 0,-4 3 0,-4 3 0,-2 6 0,1 2 0,0 4 0,-1 2-1406,1 6 1,4 3 1588,1 1 0,-1 0 0,-4 1 0</inkml:trace>
  <inkml:trace contextRef="#ctx0" brushRef="#br0">28860 1396 7818,'-8'-15'267,"-3"1"1,6-1 0,2 1 0,-1 1 0,1 5 0,-3 10 0,-1 9-5,1 7 0,-5 2 0,3 0 0,-2 4 0,1 4 0,-2 4 1,-1 2-1,1 0 0,2 1 0,-3 1 0,1 3 0,0-2-1275,1-2 0,6 5 1,-4-2 1011,1 4 0,-4 1 0,3 0 0</inkml:trace>
  <inkml:trace contextRef="#ctx0" brushRef="#br0">29637 1036 7797,'6'-8'178,"-4"-5"1,4 5 0,-1-1 158,0-1-300,-1 7 0,-4-2 0,0 11 1,0 7-1,-1 6 0,-4 4 1,-5 2-1,-2 3 0,-1 2 1,2 2-1,1 1 0,-1 1 1,-2 0-1,-1-1 0,1-2 1,2-4-1,3-5 0,0-1 0,1-4 1,3-4-1,5-8 0,7-10-31,5-6 1,1-5 0,2-2 0,2-1 0,1 0 0,0 0 0,1 0 0,-1 1 0,-2 2 0,1 2 0,-1 1 0,3 2-12,-3 1 0,-1 7 1,-1-3-1,-1 1 1,-1 2-1,-4 4 1,-4 7-1,-3 7 86,-2 4 1,-2-2 0,-1 6-1,-3-1 1,-2 1 0,-4 0 0,0 1-1,-3-1 1,1-1 0,-2 1-1,-2 1 1,-3 0-37,-1 0 0,3-7 1,-3 2-1,-1-3 1,2-3-1,-1-2 0,1-3 1,0-1-1,4-4 1,1-2-1,1-1 1,3-1-210,2-4 1,-1-3-1,6-6 1,2-1-1,1-1 1,2-1-1,0-4 1,2 0-1,3 0 1,3 2 0,1 0-1,1 0-135,1 1 0,0 2 0,0 3 1,-1 2-1,1 3 0,2 2 1,1 3 298,1 1 0,-1 8 0,1 2 0</inkml:trace>
  <inkml:trace contextRef="#ctx0" brushRef="#br0">30011 1540 7831,'0'-15'0,"0"1"260,0-1 0,0 1 0,0 0 0,0-2 1,0-2-1,1-1 0,3 1 0,2 2 1,2 2-1,2-1 0,-1 1 0,1 0-376,1-1 1,-3 1 0,1 0 0,1-1 0,0 2 0,-2 2 0,-4 3 0,-4 3 9,-3 7 0,-8 3 1,3 8-1,-2-1 1,1 4-1,-1 0 1,1 0-1,1-1 0,1-1 1,4 0-1,2 1 1,1-1 145,0 1 0,1 1 0,2 1 1,4 2-1,1-1 0,3-2 0,2-2 1,1 1-1,0-1 0,1 1 0,-1-1 1,2 0-42,3 1 0,-3 1 0,4 1 0,-4 2 0,-2-1 0,0-2 0,1-2 0,-2 1 0,-2-1 1,-3 1-1,-2 1 0,-1 1 75,1 2 1,-4 2-1,3-3 1,-4 1-1,-2 0 1,-3 0 0,-2 0-1,-2-1 1,-3-2-1,-2-2 1,0 1-1,1-2-7,-3-4 1,4 2 0,-8-4 0,3-1 0,1 1 0,1-4 0,0-2-1,-2-1 1,-2-1 0,-1-4 0,1-5 0,2-4-273,2-5 0,-5 1 1,1-6-1,4-1 0,4-3 1,4 0-1,3-1 1,1 0-1,2 2 0,0 1 1,2 4-1,2 1-644,6 4 0,4 1 0,4 3 849,1 3 0,7 4 0,-4 6 0</inkml:trace>
  <inkml:trace contextRef="#ctx0" brushRef="#br0">30586 1784 7868,'5'-14'197,"0"-1"1,4 1 0,-2-2 0,1-2 0,1-1 0,1 2 0,-2 1 0,-2 1 0,-1 1 0,2-1-264,2 1 1,-2 0 0,-1-1 0,-1 1 0,1 0 0,1-1-1,-1 1 1,-3-1 0,-1 1 0,-2 0 0,-2 1 56,-3 3 1,-3 4 0,-6 6 0,0 1 0,-2 6 0,-2 6 0,-3 6 0,-1 3 0,-2 4 0,0 3 0,1 2 0,3 3 100,2-2 1,2-2 0,3-1 0,4-2 0,4-1 0,3-4 0,4-2 0,3-8 0,6-5 0,7-7 0,6-7-79,3-7 1,1-7 0,1-8 0,0-1 0,0-2 0,0-3 0,1-2-1,2-3 1,1-1 0,-1-4 0,-1-2 0,-2-1-5,-1 2 1,1 6 0,0 2-1,0-2 1,-1-2 0,1 1 0,-2 1-1,-1 5 1,-2 3 0,0 4 0,-2 4-1,-4 5-86,-7 5 0,0 11 0,-8 3 0,-4 8 1,-9 6-1,-7 5 0,-7 7 0,-3 4 0,-2 5 103,0 2 0,2-3 1,1 4-1,1 2 0,-3 0 1,0 0-1,2-2 0,2 2 1,3 2-1,1 1 0,2 0 1,4-1 13,4-4 1,4-3 0,6-8 0,0-1 0,1-5 0,4-4 0,5-5 0,4-4 0,5-5 0,5-2-1,3-1 1,2-3-26,0-6 1,0-1 0,1-11 0,2 0 0,3-3 0,2-4 0,1-4 0,1-3 0,-3-1 0,0 0-1,-3-1 1,1-3-46,-1-2 0,1-1 0,-5 0 0,-2 0 0,-2 0 0,-4 1 0,-3 5 0,-7 7 1,-3 6-1,-5 3-37,-1 4 0,-4 7 0,-3 7 0,-4 4 0,-4 7 0,-3 4 0,-2 4 0,-1 1 0,0 4 0,0 3 0,-2 3 0,0 2 100,1 0 1,0-1-1,6 3 1,-2 1-1,-2 3 1,-1 0-1,3 0 1,3-1 0,5 1-1,2 2 1,3 1-1,1 0-39,2 2 0,2-4 1,3-4-1,4-5 1,6-5-1,2-1 0,4-3 1,0-2-1,1-4 1,-1-2-1,1-5 0,-1-4 46,0-1 1,3-1-1,-5-4 1,0-5 0,0-4-1,2-4 1,0-2 0,0-3-1,-4-2 1,-1-3-1,0 0 1,2-1-54,1 0 1,-5 0 0,-4 1 0,0 0 0,-1 3 0,-1 2 0,-1 3 0,-4 2 0,-3 4 0,-5 4-6,-5 5 0,-2 5 0,-4 5 1,-2 5-1,-1 4 0,0 4 1,0 2-1,-1 1 0,3 2 0,2-1 1,4 4-1,2-1 35,-3-1 1,4 3 0,0-3 0,2 2 0,3-1 0,1-1 0,2 0 0,2-1 0,3-4 0,4-5 0,4-2 0,1-4 79,1-2 1,4-1 0,0-7 0,0-1-1,2-3 1,1-4 0,1-4 0,-2-4-1,-1-1 1,3 0 0,1-2 0,0-2-111,1-2 1,-2 2 0,-1 1-1,0 1 1,-1 4 0,2 1 0,-3 1-1,1 3 1,-3 2 0,-2 5-12,-2 4 1,-1 2 0,-3 4 0,-6 6-1,-2 5 1,-2 3 0,-2 0 0,-1 1 0,-3 0-1,-1 1 1,-1 0 0,0-3 91,-3-2 1,3-2-1,0 0 1,0 1-66,0-1 1,11-12 0,2-7 0,6-8-1,4-4 1,-1-4 0,2 0 0,2 0 0,3 2-1,-1 0 1,3-2 0,-3 0-112,1 1 1,0 0-1,-3 6 1,1 1-1,-3 2 1,-3 3-1,-4 2 177,2 2 0,-4 4 0,-2 5 1,-4 5-1,-1 3 0,0 1 1,-1 0-1,-3 2 0,0 2 1,0 1-1,3-1 0,1-2-91,0-2 1,0 0 0,1-1 0,3-2 0,2-3 0,2 0 0,3-1 0,2-1-1,1-3 1,2-1 0,2-4-32,1-2 0,0-3 0,-4-4 0,1 1 0,1-1 0,2-2 1,-1-1-1,-4 0 0,-2-1 0,-3 1-631,2-1 704,-4 1 0,-1 8 0,-6 6 1,0 8-1,0 4 0,2 3 1,1-1-1,3 1-217,2-1 0,-3-4 1,5-2-1,1-2 1,0-1-1,0 0 1,-1-1-1,1 0 1,2-4-2486,1-5 2681,-6-3 0,5-7 0,-5 1 0</inkml:trace>
  <inkml:trace contextRef="#ctx0" brushRef="#br0">32672 1209 7928,'-9'-7'449,"-1"-1"0,1-1 0,-1 1-402,0 1 0,14 2 1,0 5-1,8 0 1,2 0-1,0 0 0,1 0 1,-1 0-1,2 0 1,2-1-1,2-2 0,1-2-1412,0 2 1,5 1 1364,-2 2 0,3-6 0,2-2 0</inkml:trace>
  <inkml:trace contextRef="#ctx0" brushRef="#br0">33075 1597 7928,'-8'6'204,"-3"4"0,5 8 0,-2 2 1,-2 3-1,0 4 0,1 5 1,-2 6-1,-2 6 0,-2 3 1,-1 5-142,-3-1 1,3 3-176,-3-6-286,3 0 0,-5 2 1,-1 1-1</inkml:trace>
  <inkml:trace contextRef="#ctx0" brushRef="#br0">19508 2460 7869,'-6'-20'313,"3"-1"1,-5-3-1,1 5 1,4 3 0,0 1-1,0 1-161,-2 0 1,0 14-1,5 9 1,0 13 0,0 10-1,0 8 1,0 7-1,0 6 1,-1 2 0,-4 3-1,-5 1 1,-1 2 0,0 1-1,1-1 1,-1-3-1,-2-7-231,-1-8 1,4-6-1,1-10 1,-2-5-1,-1-9 1,3-11 0,4-10-1,3-7 1,2-2-22,0-3 1,0-10-1,0 1 1,0-3 0,2-1-1,1-2 1,2-1-1,0-2 1,0 0 0,1-4-1,0 4 1,2 1 44,0 5 0,-3 2 0,3 2 0,0 4 0,0 7 0,3 7 1,2 10-1,0 10 0,-2 6 111,-1 3 1,-1 7-1,6-4 1,-1 0-1,0-2 1,1-4-1,1-4 1,1 0-1,4-4 1,0-2-1,0-3 1,-2-1-44,2-2 1,-4-5 0,6-3-1,-3-3 1,-2-5 0,-2 0-1,-2 0 1,1 0 0,-1-2 0,0-3-1,-1 1 1,-3-1-48,-5 3 1,1-2 0,-1 0-1,-2 3 1,-1 1 0,-2 1-1,0 1 1,0 0-111,0-1 1,-2 7-1,-1 5 1,-2 6 0,2 8-1,1 5 1,2 5 149,0 2 0,0 2 0,0 7 0,0 2 0,2-2 0,3-2 0,3-1 0,1 0 0,1-2 0,1-3 0,2-5 0,1-3-434,1-2 1,-1-1 0,0-3-1,1-6 428,-1-2 0,1-8 0,-1-2 0</inkml:trace>
  <inkml:trace contextRef="#ctx0" brushRef="#br0">19926 2086 7869,'-15'-6'357,"1"-4"1,-1 2 0,1 0 0,1 4 0,5 5 0,7 7 0,5 7-746,4 4 0,-3-2 0,5 6 0,1-1 0,0 0 0,0 4 388,-1 1 0,6 8 0,6 2 0</inkml:trace>
  <inkml:trace contextRef="#ctx0" brushRef="#br0">20343 2561 8108,'0'-14'91,"0"-1"1,0 1 0,0 0-1,0-1 1,1 1 0,3-1 0,0 1-1,1 0 1,0-1 0,1 1 0,1-1-1,1 3 23,0 2 1,-5 5 0,0 12 0,-6 5 0,-5 8 0,-2 0 0,2 3 0,2-1 0,1 4-85,-1 1 1,4 0-1,-3-1 1,4-2 0,2 0-1,4 0 1,3-2-1,3-1 1,2-5 0,3-3-1,2-4 1,1 1-29,0-2 0,5-2 0,-3-6 1,1-1-1,2-4 0,0-5 1,-1-3-1,-3-1 0,-2 0 1,-2-1-1,-3 1 0,-2-2-139,-2-3 1,-5 3-1,2-4 1,-1 4-1,0 2 1,-2 0-1,-3-1 1,-3 1 0,-4 1 96,-1 4 0,3 2 1,-4 7-1,-1 2 1,2 3-1,2 4 0,1 4 1,0 1-1,2 1 1,2 1-24,1 3 0,0-3 1,0 5-1,0-2 0,1 0 1,4 0-1,3 0 1,2 1-1,-1-1 0,2 0 1,2 0-1,3-1-571,3-2 1,-3-7-1,3-1 634,-3-1 0,-1 4 0,-1-3 0</inkml:trace>
  <inkml:trace contextRef="#ctx0" brushRef="#br0">20314 2259 7869,'-8'-14'220,"-5"-1"1,5 1 0,2 1 0,6 3-196,8 6 0,5 2 1,1 2-1,0 0 1,1 0-1,-1 0 0,1 2 1,-1 1-1,0 3 1,1 1-1,-1-1 1,1-1-1,-1 0 0,0-1-25,1 0 0,5-3 0,3-1 0</inkml:trace>
  <inkml:trace contextRef="#ctx0" brushRef="#br0">21724 2446 7855,'-21'-14'163,"5"1"1,-3 3-1,3 4 1,2 1-1,-1 0 1,1 4 978,-1 4-1145,7-2 0,-4 12 1,4-2-1,-2 5 1,2 4-1,0-1 0,2 2 1,-2 1-1,1 2 1,1 0-1,3 1 1,1 3-1,2-1 0,0-2 1,0-2-1,2-2 1,1-4-1,5-1 0,3-3 1,5-3-1,0-6 1,2-2-1,-1-2 1,4-2-1,0-4 0,1-7 1,-1-6 16,0-3 0,-2 2 0,-5-4 0,1-1 1,-3-1-1,0 1 0,-4 1 0,-2-2 1,-3 1-1,-1-1 0,-2 4 0,-2 1-130,-3 3 1,-4 2 0,-9 3-1,-2 4 1,-1 4 0,-2 3-1,3 4 1,-3 3 0,2 4-1,1 6 1,0 2 0,3 4-321,2 2 1,-1 1 0,12 4-1,1 1 1,1 0 435,2 0 0,0-1 0,0 1 0</inkml:trace>
  <inkml:trace contextRef="#ctx0" brushRef="#br0">22227 2532 7855,'5'-24'185,"0"2"1,-2 0-1,-1 1 1,-2 0 0,1 2-1,3 0 1,0-2 0,1 0-1,0 0-132,0 4 0,-2 2 0,-8 7 1,-4 8-1,-4 8 0,-2 7 1,1 2-1,0 4-68,-1 1 0,-1 2 0,-1 4 0,-1-3 0,4-1 0,3 2 0,1 1 0,2 2 0,3-2 0,4-3 0,1-5 0,0-3 112,0-2 1,6-4 0,4-2 0,4-2 0,5-4 0,5-5 0,3-8 0,2-7 0,-2-6 0,-1-5 0,-2-3 0,1-3-109,3-2 0,0-3 0,1-6 0,-2-4 1,-3 1-1,-5-1 0,-3 6 0,-1 2 1,-2 5-1,-4 2 0,-4 5-34,-3 4 1,-4 12 0,-3 11 0,-4 6 0,-4 8 0,-2 7 0,-1 6 0,-1 3 0,-2 1 0,1 3 0,2 1 73,2 1 0,-1 6 0,3-4 1,0 2-1,4 3 0,2 0 1,3 0-1,1-4 0,4 1 1,3-2-1,4-1 0,4-7-35,1-6 1,7-7 0,3-3 0,2-3 0,-1-1 0,-1-6 0,0-4 0,0-6 0,0-6 0,0-2 0,0-4 0,-1 0-28,-3 0 1,-1-4 0,-4 1 0,-1-3 0,1-2 0,-3 2 0,0 1 0,-4 4 0,0 1 0,-2 3 0,0 2 0,-2 2 7,-3 0 1,-2 6 0,-3 4 0,-2 6 0,0 4 0,-2 2 0,1 3 0,1 2-5,3 2 0,-4-4 1,2 2-1,2 3 1,2 0-1,-1 0 1,-1-2-1,-2 0 1,2 2-1,1 2 1,2 1-1,2-1-90,3-2 1,3-2 0,6 0 0,0 1 0,1-1 0,-1-1 0,1-3 0,1-6 0,1-2 0,2-2 0,-1 0-2178,-2 0 2296,-2-6 0,1-9 0,-1-7 0</inkml:trace>
  <inkml:trace contextRef="#ctx0" brushRef="#br0">22688 2129 8054,'-15'-6'111,"6"4"1,2-1 0,6 5 0,7 4 0,7 2 0,5 2-224,1-2 0,6 5 0,-2-5 1,1 1-1,0-1 0,1-1 1,1-3-1,-1 1 0,-1 0 1,2-2-1,1-3 0,2-5 62,0-4 0,0-6 1,-1-2-1,-1-4 1,-1-1-1,-2-2 1,0 0-1,-2 1 1,-2 3-1,-6 0 0,-3 3 1,-3 1 509,-1 3 0,-4 8 0,-6 2 0,-4 6 0,1 7 0,-2 4 0,1 4 0,-1 3-489,0 1 0,4-3 1,-4 5-1,0 2 1,1 1-1,1 3 0,1 2 1,0 2-1,0-1 1,2 1-1,2 1 0,1 2-61,0 3 0,0-5 0,0-1 0,0-4 0,1-1 0,2-2 0,4-3 0,-1-5 0,2-5 0,-1-2 4,-1-3 0,-1-7 0,-5-2 0,-2-7 0,-1-2 0,-3-1 1,-2-1-1,-4-2 0,0-1 76,-3-1 0,6 6 1,-1-1-1,-1-1 1,0-2-1,-1-1 1,4 0-1,0 1 1,2 2 181,0 1 1,3 2-1,7-3 1,6 3-1,3 1 1,1 4-1,0 2 1,1 1-1,-1 1-48,1 4 1,4-3 0,0 2 0,-1 0-1,-1-1 1,1 2 0,3-2 0,-1-2-1,1-1 1,-2 0 0,0 0 0,1 0-212,-3 0 0,-1 0 0,-1 0 0,-1 0 0,0 2 35,1 3 0,-7 3 1,-3 6-1,-4 1 0,-1-1 1,0 0-1,0 1 0,0-1 1,0 2-1,0 2 0,0 1-544,0-2 0,0-5 0,0-3 0,0 2 1,2 1 595,3-3 0,-4-2 0,6-7 0</inkml:trace>
  <inkml:trace contextRef="#ctx0" brushRef="#br0">23652 2230 7855,'-13'-14'916,"2"1"0,1 2-2089,-1 1 1173,5 13 0,6-1 0,8 12 0</inkml:trace>
  <inkml:trace contextRef="#ctx0" brushRef="#br0">24371 1870 7796,'-14'-12'260,"-1"2"0,6-1 0,-1 6 1,-1 2-1,-2 3-235,-1 5 0,4 3 0,1 8 1,-3 3-1,0 3 0,-3 2 0,1 2 1,-1 3-1,1 4 0,-2 4 1,-1 4-1,-1 4 0,4 5 0,4-1 1,2 3-1,2-3 45,-1 1 1,2-4 0,5-8-1,2-4 1,1-4 0,4-2 0,1-5-1,3-3 1,2-4 0,1-2 0,0 0-448,1 1 1,-1-6 0,0-1 0,1-1 376,-1-4 0,1 5 0,-1 0 0</inkml:trace>
  <inkml:trace contextRef="#ctx0" brushRef="#br0">24472 2317 7658,'-7'-8'243,"6"0"1,-4 3-1,2-3 1,0-2 511,-2 1-732,0 5 1,5-8 0,0 5-1,0 4 1,0 9 0,0 9 0,0 6-1,0 1 1,0 3 0,0 3 0,2 0-1,1 1 1,3 0 0,1-2-1,1-3 1,0-5 0,1-3 0,1-1-1,-1-2-11,3-4 1,0-3 0,3-6-1,-1-1 1,1-4 0,-1-6-1,-1-5 1,-2-5 0,-2-1-1,1-2 1,0 0-143,-1 0 1,-1 1 0,3-1 0,-3 5 0,-1 3 0,-2 2 0,-1 0 0,1-1 0,0 2 155,1 4 1,-4 4 0,1 10 0,-4 4 0,-6 6 0,1 2 0,-1 2 0,4 1-1,2-1 1,1 2 22,0 1 0,0-4 1,0 1-1,0-3 0,0-2 1,1-1-1,4-3 0,5-6-73,2-2 0,3-4 0,-1-2 0,-1-6 0,-2-3 0,-1-3 0,-1-1 0,1-3 0,-2 1 0,0 0 0,0 0-37,3 1 1,-3 2 0,2 2 0,-1 0-1,1-1 1,-1 2 0,3 4 32,0 4 0,-4 11 1,-3 7-1,-3 5 1,-2 1-1,0 2 1,1 1-1,3 2 1,0 0-1,1 0 1,0 0-1,1-2-126,2-1 0,2 3 1,4-5-1,1-3 1,-1-5-1,1-4 1,-1-2-1,0-1 1,1-2-1,-1-5 1,0-7-1,2-3 185,4-1 1,-6 0 0,2-2 0,-5-2 0,-1-1 0,-1 0 0,-1 0 0,0-1 0,-1 3 0,-1-1-1,-3 1 1,-1-3 257,-2 3 1,0 1-1,0 2 1,0-1 0,-2 1-1,-2 1 1,-6 3-1,-3 6-304,-1 2 0,4 8 0,1 4 0,-1 3 0,0 1 0,1 1 0,-1 0 0,2 3 0,2 1 0,1-1 1,0-1-1,2 1 74,1 1 1,2 0 0,0-4-1,0-1 1,2-1 0,3-3 0,4-6-1,4-2 1,2-2-145,-1 0 1,-4 0 0,-1-2 0,1-2 0,-1-4-1,-1-2 1,0 0 0,-1-1 0,1 0 0,-2 0 89,1 1 1,-3 5-1,-4-1 1,0 4 0,0 9-1,0 4 1,2 2 0,1-2 65,2-1 1,0-1 0,-4 4 0,4-3 0,3-4-1,2-1 1,-1 0 0,2-2 0,2-2 0,2-2 0,-1-4-1,0-5-133,1-2 0,1-4 1,1-4-1,4-4 1,0-3-1,1-3 0,-1-4 1,0-4-1,-4-4 1,-1-1-1,0 0 1,2 0 35,1 0 0,-4 0 0,-6 1 1,1 5-1,-2 7 0,-2 6 1,-1 3-1,0 7 88,-2 7 1,-8 10-1,-3 15 1,-1 3 0,-1 1-1,-1 5 1,-2 4 0,-1 2-1,-1 1 1,2 1-1,2 3 1,2 4-96,-3 1 0,0 0 0,-1 1 0,3-3 1,4-3-1,1-2 0,0-4 0,2-4 1,2-5-1,1-6 0,0-2 43,0-1 1,0-8-1,0-6 1,0-7-1,0-6 1,0-2-1,0-1 1,0-1 0,0-2-50,0 1 1,0 7 0,0 1 0,0-1 0,0-2 0,0-1 0,1 1 0,2 2 0,4 3 73,1 1 0,-4 3 0,4 5 0,0 2 1,0 4-1,2 1 0,0 3 0,-1 2 0,1 1 1,-1 1-1,1-3-4,1-2 0,2 1 1,1-4-1,1-1 1,-1 0-1,1-2 0,-1-3 1,0-1-1,1-1 1,-1-4-1,0-5-39,1-3 0,-6-1 0,1-2 0,0-2 0,-1-1 0,-1 0 0,0 0 0,-1 0 0,-1 1 0,-3 2 0,-1 2 0,-2-1-52,0 1 0,-2 6 0,-3 5 0,-3 6 1,-1 7-1,-1 2 0,1 4 0,-1 2 125,0 1 0,7 5 0,-3-3 0,1 0 0,0-1 0,2 0 0,1-1 0,2 0 0,0-1 0,2-4 0,1-3-24,2-1 0,6-7 0,-1 2 1,3-5-1,1-5 0,-1-5 0,-2-2 1,-1-1-1,1 2 0,0 1-86,-1-1 1,2-2-1,-2-1 1,3-1-1,1 2 1,-1 2 0,-2 3-1,-1 0 1,1 2-1,2-1 100,1 4 0,-4-3 0,-1 1 0,2 3 0,1 6 0,-3 5 0,-4 4 10,-3 1 1,-2 1 0,0-1-1,0 1 1,0-1 0,0 0-1,0 1 1,0-1 0,1-1-101,4-3 1,-2-4 0,7-6 0,1 0-1,2-2 1,1-2 0,1-6 0,-3-3-1,0-1 1,-3-1 0,2-1-75,2-3 1,0 3 0,-2-3-1,-1 3 1,-1 2 0,1-1 0,-2 1-1,-2 0 149,-3-1 1,-1 9 0,-2 6 0,0 8 0,0 5 0,0 1 0,0 0 0,0 1 0,0-1-120,0 0 1,0 1 0,0-1-1,0 1 1,0-1 0,0 0 0,2 1-1,1-1 1,3 1 0,1-1 0,1-1-1,0-2-2523,3-1 2602,-5-7 0,7 9 0,-5-4 0</inkml:trace>
  <inkml:trace contextRef="#ctx0" brushRef="#br0">26299 2101 7859,'-5'-10'120,"-1"0"1,-1-1-1,-1 0 1,2 0-1,1 5-1727,7 4 1607,4-1 0,9 16 0,-1-5 0</inkml:trace>
  <inkml:trace contextRef="#ctx0" brushRef="#br0">26615 2446 7859,'-14'0'369,"4"-5"0,2-1 0,2-2 0,3-3 0,1-2-515,2-2 1,0 1-1,0 0 1,0-1-1,0 1 1,0 0-1,0-1 1,-1 2 0,-4 4 256,-5 4 0,-2 5 1,-3 5-1,2 4 0,2 6 1,3 2-1,2 4 0,3 0 1,-1 1-1,1-1 0,-2 0-103,2-4 0,3-1 0,3-1 1,4-1-1,1-1 0,3-2 1,2-3-1,1-1 0,1-4 1,-3-3-1,0-3-109,-3-2 1,1-5-1,4 4 1,0-2 0,1-3-1,-1-2 1,1 0 145,-1 3 0,-6 6 1,-3 8-1,-4 6 0,1 3 1,1 1-1,2 1 1,-2-1-1,0 0-581,2 1 0,-2-6 0,5 1 0,0-1 536,0-1 0,-4-1 0,2-7 0</inkml:trace>
  <inkml:trace contextRef="#ctx0" brushRef="#br0">26788 2000 7850,'0'-14'158,"0"-1"0,0 1 0,2 1 0,1 5 0,2 8 0,-2 8-892,-2 5 1,4 6-1,0 2 734,-2 1 0,-1 2 0,-2 5 0</inkml:trace>
  <inkml:trace contextRef="#ctx0" brushRef="#br0">26860 2489 7850,'8'7'177,"5"-6"0,-4 4 1,4-3-1,2-2 0,-3-2 1,0-1-1,-3-4-99,2-1 0,2-1 0,0-7 1,-2-2-1,-1-3 0,1-1 1,3-4-1,4-2 0,1-4 1,-1-3-1,-2-2 0,-4-3-248,-2-2 1,6-1-1,-5 2 1,-1 2-1,-1 6 1,-2 2-1,-1 4 1,-3 3-1,-1 5 275,-2 3 1,-6 9-1,-2 7 1,-2 8 0,0 7-1,-1 2 1,-2 4 0,1 2-1,0 2 1,3 2 0,-1 4-1,1 1-174,-1 1 1,2 7 0,-3-3 0,3 1 0,1 1 0,4 1 0,2 1 0,1 1 0,0-4 0,0-4 0,0-5 0,1-5 113,4-5 0,3 0 1,6-5-1,1-6 1,-1-5-1,1-3 1,-1-1-1,0-4 0,1-4 1,-1-4-1,-1-3 1,-2-2-171,-1-1 0,-1-5 0,4 5 1,-2 1-1,-3 1 0,0-1 1,-1-1-1,1 1 219,0 2 1,-5 10 0,2 6 0,-4 8 0,-1 5 0,2 1-75,3 0 1,-4 1-1,6-2 1,-3-2 0,3-3-1,1-2 44,3-3 0,-3-1 0,0-4 0,-2-2 0,-1-6 1,2-3-1,1-1 0,1-1 0,-1 1 0,0 0 0,-1-1 1,1 2-21,0 4 0,-5-4 0,3 5 0,-1-1 0,0 2 0,-2 6 0,-1 7-171,-2 5 1,0 4 0,0-1-1,0 0 1,0 2 0,0 2 0,1 1-1,2-1 1,2-2 0,0-2 187,1 0 1,-4-4-1,4-2 1,1-2 0,2-2-1,4-3 1,1-2-1,-1-4-167,-3-5 0,1 2 0,-5-1 0,2-3 0,2 0 0,0-1 0,-2 2 0,0 1 0,-2-1 0,2 0 0,-2-1 0,2 4 255,0 2 0,-3-5 0,5 3 0,-1 1-121,-1 7 0,-1 7 1,-7 7-1,0 1 1,0-1-1,1 0 1,3 1-1,0-1 1,-1 1-1,-1-1-985,-2 0 0,5 1 957,0-1 0,6 1 0,-3-1 0</inkml:trace>
  <inkml:trace contextRef="#ctx0" brushRef="#br0">27896 1942 7823,'0'-14'201,"0"3"0,0 6 0,0 10 1,0 6-1,0 3 0,0 2-1190,0 4 670,-6-4 1,4 11 0,-3-5 0,4 2 318,1 0 0,-7-6 0,-1 2 0</inkml:trace>
  <inkml:trace contextRef="#ctx0" brushRef="#br0">28083 1885 7813,'0'-15'369,"2"1"1,2 1-200,6 4 0,-4 4 0,1 8 0,-3 3 1,3 2-1,1 5 0,1 3 0,1 5 1,-2 1-1,0 4 0,0 1 0,2 2-46,-2 0 1,3 0-1,-5 1 1,1 2-1,-1 3 1,-3 2 0,0 1-1,1 1 1,0-1-1,0 2 1,-3 1 0,-2 1-164,-4-4 1,2-2 0,-7-8 0,-3 1 0,-3-2 0,-3-1 0,0-4-1,0-1 1,-1-3 0,3-4 0,1-3 0,2-3-3935,-1-1 3973,7 4 0,-11-10 0,3 6 0</inkml:trace>
  <inkml:trace contextRef="#ctx0" brushRef="#br0">28644 2633 7699,'-14'0'-72,"-1"0"1,6 5 0,-1 0 0,-1-2 649,-2-2 1,5-7-419,3-4 0,4 2 0,1-1 0,0-2 0,1-2 0,2-2 0,4 3 0,1 2 0,3 7 0,0 8 0,-1 7 0,-5 8 1,-4 2-1,1 4 0,1 1-160,2 2 0,0 6 0,-5 2 0</inkml:trace>
  <inkml:trace contextRef="#ctx0" brushRef="#br0">19062 4000 8043,'-8'-2'742,"4"-2"0,2-4 1,4-7-1,2-1-687,6-3 0,3-3 0,1-7 0,2 0 0,2-1 0,1-2 0,0-2 0,-1 2 0,-2 2 0,-4 1 0,1 0 0,-2 2 0,-1 3-145,-5 5 1,-4 11-1,-2 8 1,-2 9-1,-4 9 1,-1 6-1,-1 5 1,-1 3-1,2 1 1,2 1-1,2 0 1,3-1 185,1-1 1,0-2-1,0-2 1,0-4 0,1-5-1,4-3 1,5-2-1,3-1 1,1-3 0,2-6-1,2-4 1,2-4-71,3-6 0,-6-3 1,4-3-1,-2-1 1,0-4-1,-1-2 0,-2-1 1,-2 0-1,-1 2 1,-2 1-1,-3 4 1,0 1-203,0 1 0,-4 1 0,2 1 0,-1 2 0,0 5 0,-2 4 229,-2 8 0,-1 6 0,0 2 0,0 0 0,0 2 0,0 2 0,0 1 0,0 0 0,0 0 0,0 1 1,0-1-1,2 0-439,3 0 1,-4 0 0,4-4 0,-2-1 0,1 1 0,2-3 0,2-4 385,3-8 0,-4-12 0,-1-11 0</inkml:trace>
  <inkml:trace contextRef="#ctx0" brushRef="#br0">19623 3352 8043,'-1'-24'398,"-4"0"1,3 12 0,-4-3 0,1 3 0,-1 0 0,-2 4 0,-2 8 0,2 8-382,3 5 0,4 2 0,1-1 0,0 0 0,0 2 0,0 2 0,0 3-17,0 1 0,0-4 0,0 2 0</inkml:trace>
  <inkml:trace contextRef="#ctx0" brushRef="#br0">19868 3352 8043,'0'-14'813,"0"0"0,0-1 0,0 1 1,0 0-760,0-1 1,-2 7 0,-1 5-1,-2 6 1,1 7 0,-1 3-1,0 1 1,0 2 0,0 3-1,-1 5 1,0 3 0,-1 2-427,4 0 0,0 0 0,0 1 1,-2 2-1,2 1 0,1-1 0,2-1 1,0-4-1,2-3 0,1-5 1,3-3-1,2-3 435,3-3 1,2 1 0,3-6 0,2-2-1,1-3 1,-1-5 0,-2-3 0,-2-2-1,0 1 1,-1-2 0,-2-1 0,-3 1 362,-1 2 0,-4 5 0,-8 0 0,-3 4 1,-1 4-1,-1 4 0,-1 2 0,-2 0-619,-1 1 0,-1 2 1,2 1-1,2 0 0,2 1 1,-3-1-1,1 0 0,0 1 1,3-1-1,0 1 1,2-1 138,-1 0 0,2 1 1,5-1-1,0 1 0,2-1 1,3-1-1,4-2 1,4-3-1,2-2 0,1-1 110,3 2 1,-2-6 0,6 4 0,-2-3 0,-2-2 0,2 0 0,2-2 0,5-3 0,-1-6 0,-2-5 0,-1-5 0,2-1 93,1-4 0,2-1 0,0-3 1,-2-2-1,-2-3 0,-2-2 1,-1-3-1,-1-2 0,0-1 1,-4 0-1,-1 0 0,-1 0-133,-1-1 1,-1 3-1,-4 2 1,-4 7-1,-3 7 1,-2 6-1,-2 4 1,-3 7-1,-4 8 1,-4 8-1,-1 7-30,-1 4 1,-4 3-1,0 9 1,1 1-1,2 1 1,2-1-1,0 0 1,1 0-1,3 2 1,4-2-1,1-2 1,0 0-128,2 4 1,1-4 0,2 4 0,2-5 0,3-5 0,4-5 0,6-3 0,2-2 0,3-1 0,-3-3 0,1-6 0,-1-2 241,3-2 1,-1-6 0,-5-4 0,1-3-1,-1-1 1,0-1 0,1 1 0,-3 0 0,0-1-1,-4 1 1,0 0-127,0-1 0,-4 2 0,4 5 1,0 8-1,-1 8 0,-1 5 0,-3 2-317,-1-1 1,3 2-1,1 2 1,1 1-1,1-2 1,-2-1-1,2-1 1,0-1 340,3 0 0,2 1 0,1-1 0</inkml:trace>
  <inkml:trace contextRef="#ctx0" brushRef="#br0">20789 3439 8549,'-8'-7'30,"0"6"1,5-2 0,-2 6-1,2 6 1,1 4-31,2 2 0,6 5 0,2 3 0</inkml:trace>
  <inkml:trace contextRef="#ctx0" brushRef="#br0">20990 3597 8043,'10'-2'398,"-2"-2"1,0-4 0,-2-2-1,1 0 1,-4-1 0,-2-1-72,-1-3 0,0 1 1,-1 1-1,-4 3 1,-5 7-1,-2 8 1,-1 8-586,3 4 0,-3 9 0,5-2 0,-1 3 0,1 2 0,1 0 0,4-2 0,2-2 1,1-2-1,0-2 0,0-4 0,0-1 448,0-2 1,6-1 0,4-3 0,2-5 0,4-5 0,2-5 0,1-6-1,-1-7 1,-2-6 0,-2-3 0,2-2-61,3 0 0,-3-4 1,3-2-1,-3-2 1,-3-1-1,-2 1 1,-1 2-1,1 1 0,0 0 1,1 4-1,-4 4-242,-2 7 1,-1 11 0,-7 10 0,-3 9 0,-4 10 0,-4 4 0,-1 6 0,1 1 0,2 1 120,1 1 0,2 1 1,-2-3-1,6 2 1,2-2-1,2-4 1,0-2-1,0-4 0,2-1 1,1-3-1,5-2 1,3-3-349,5-4 0,2 2 0,-2-6 1,1-2-1,2-1 0,1-2 1,-1 0-1,0 0 339,-1 0 0,4-7 0,0-1 0</inkml:trace>
  <inkml:trace contextRef="#ctx0" brushRef="#br0">21997 3626 7623,'-5'-15'0,"-1"1"171,-2 0 0,5-1 1,-3 1-1,1 0 1,-2-1 428,-1 1 0,4 4 0,-3 2 1,6 3-1,7 5 0,5 4 0,4-1 1,-1-2-834,0-1 0,5 5 0,1 0 0,-1-2 0,0-1 0,2-2 0,0 0 0,1 0 0,0 0 0,4 0 0,1 0 233,2 0 0,0 0 0,-1 0 0</inkml:trace>
  <inkml:trace contextRef="#ctx0" brushRef="#br0">22602 3295 8405,'0'-14'1863,"0"-1"0,0 1-1767,0-1 0,0 9 0,0 8 0,-2 9 0,-1 8 0,-2 3 1,2 5-1,0 5-555,-2 7 0,3-2 0,-3 1 0,2 2 0,0 2 0,-2 2 0,2 1 0,1 0 0,2-5 0,0-5 1,0-6 458,0-4 0,7-1 0,1 5 0</inkml:trace>
  <inkml:trace contextRef="#ctx0" brushRef="#br0">22458 3669 8057,'-23'-8'217,"4"3"1,3 4-1,2 1 1,-2 0 0,-2 0-1,-1 0 1,1 0 0,4 1-53,4 4 0,4-2 0,8 5 1,2 0-1,6-1 0,3-1 1,1-3-1,2-1 0,2-2 1,3 0-1,1 0 0,2 0 56,-2 0 0,5-5 0,-4-1 0,1-2 0,0-4 0,1 1 1,1 0-1,0 1 0,-4-1 0,0-2 0,-1 1 0,0 0-344,-4 3 1,4 4-1,-2-3 1,-1 2-1,-2 2 1,-2 3-1,1 1 1,-1 0-1,-1 1 1,-2 4-36,-1 5 1,-7 3 0,2 1 0,-2 0 0,0 1-1,2-1 1,-2 1 0,-1 1 0,-2 1 0,0 2 0,0-1-294,0-2 0,0-2 0,1 1 0,2-1 1,4-1-1,1-2 0,3-3 0,2-2 451,1-2 0,13-3 0,4-1 0</inkml:trace>
  <inkml:trace contextRef="#ctx0" brushRef="#br0">23148 3698 8057,'5'-15'165,"1"1"0,1 0 0,-1-1 1,-3 1-1,1-1 0,-1 1 1,2 0-1,-2-1 0,-2 1 215,-1 0 0,-1 1 0,-4 3 0,-5 5 0,-2 4 0,-3 2 0,2 4 1,2 5-1,3 4-622,2 5 0,-4-3 0,5 3 0,2-3 1,2-1-1,1 1 0,0 1 0,0 3 0,0-3 1,0-1-1,0-1 198,0-1 1,6-1-1,4-4 1,2-4 0,3-3-1,-1-2 1,1 0 0,-1-2-1,0-3 1,1-4 0,-1-4 172,1-1 0,-3-1 0,0 1 0,-4-1 0,0 1 0,-2 0-88,0-1 1,-1 9-1,-5 6 1,0 8-1,0 5 1,0 1-1,2-1 92,2-4 1,-2-1 0,4-4 0,1 0 0,2 0 0,4-3 0,2-1 0,-1-1 79,0-4 1,1-2-1,-2-4 1,-2 3 0,-2 0-1,3 2 1,-1-2-1,0 1 1,-1 1-410,1 3 0,2 1 1,1 2-1,0 0 1,-1 2 164,-3 3 0,-2-2 0,-5 6 0,2 3 0,-1-1-19,3-2 0,-4-2 0,7-9 1,1-4-1,2-7 0,1-5 1,0 1-1,1 1 0,-1 1 1,1 1 23,-1 0 0,-1-1 0,-2 1 1,-1 0-1,-1 2 0,-1 8 0,-3 8 102,-4 8 1,-1 2 0,2 0 0,1 1 0,2-1 0,0 0 0,1 1-1,4-1 1,3-1 0,1-2-393,0-1 1,1-7 0,-1 2-1,1-4 1,-1-1 0,0 0 0,1 0-1,-1 0 316,1 0 0,-1-6 0,0-2 0</inkml:trace>
  <inkml:trace contextRef="#ctx0" brushRef="#br0">24270 3583 8037,'0'-10'223,"0"0"0,0-1 1,0-1-1,0-3 1,0 1-1,2-1 0,1 1 1,2-2-1,0-2 1,0-1-1,-1 2 0,1 1 1,0 1-1,0 1-78,-2-1 0,-3 3 0,-5 2 0,-4 7 0,-4 6 0,-3 7 0,-2 4 0,1 4 0,1 2-263,0 3 1,9-1 0,-6 4-1,5-4 1,5 1 0,2-3-1,1 1 1,0-3 0,0-2-1,0-2 1,1 0 0,4-1-10,5-3 1,2 1 0,3-6 0,-1-2 0,1-1 0,1-2 0,1 0 0,2 0 0,-1 0 0,-2 0 197,-2 0 1,-1 1 0,-3 4 0,-5 5 0,-2 2 0,0 3 0,2-1 0,-2 2 0,-1 2 0,-2 3 0,0 1-73,0 3 0,0 3 0,0 0 0,0 1 0,-2 2 0,-1 1 0,-2 1 0,0-1 1,0-2-1,-1-2 0,0-3 0,-2-2 48,0-3 1,0 0 0,-4-8 0,3 0 0,-2-4 0,-2-2 0,-2-3 0,1-1 0,0-4 0,1-3 0,2-4-101,1-4 1,2-8 0,-2-1-1,4-2 1,1-2 0,0-3 0,2-3-1,2 1 1,2 0 0,2 2-1,4 1 1,-1-1 45,1 0 0,4 7 0,-2 1 1,4 3-1,2 2 0,-1 4 1,0 0-1,2 3 0,2 1 0,1 1 1,-1 3-1,-1-1 158,3 0 1,-3 0 0,5 4 0,-1-3 0,-2-2 0,2 0 0,2-2 0,-1 0-1,-1-4 1,-2 0 0,0-3 0,0 1-85,2-1 0,-5-1 1,3-3-1,-3-3 1,-1-2-1,-1 0 1,0 0-1,-1 0 1,-3 2-1,-4-1 1,-1 2-1,0 1-185,-2 2 0,-3 8 0,-5 6 0,-4 4 0,-4 4 1,-2 6-1,1 4 0,0 6 0,-1 2 0,-1 4 104,-3 2 1,8-2 0,-4 6 0,4-5 0,2-3 0,1 2-1,0 1 1,1 0 0,1-3 0,3-5 0,1-3 0,4-1-17,3-1 1,3-6 0,6-3 0,2-4 0,1-1 0,3-1-1,-1-4 1,0-5 0,0-4 0,0-4 0,1-2 0,-1-1 141,-2 0 0,4 0 0,-2 4 0,-1-3 0,-2 3 0,-2 1 1,1 3-1,-1 4 0,-1 2 0,-2 2 0,-1 1 33,1 0 1,-3 3-1,0 2 1,-2 4-1,-3 5 1,-1 3-1,-2 1 1,0 0-1,0 1 1,0-1-1,0 0 1,0 1-292,0-1 0,-5 1 0,0-1 0,1 0 0,-1 1 1,0-1 216,2 1 0,3-14 0,5-6 1,4-6-1,4-3 0,1-2 1,1-2-1,-1-1 0,-1 1 1,-2 2-1,-1 2 0,-1 0 98,-1-1 0,5 6 0,-3 1 0,2 1 0,1 6-365,-3 4 0,1 5 1,-5 6-1,2 1 0,2-1 1,0-1-1,-2-2 0,0-3 1,0-2-1,3-1 355,2 2 1,-4-6-1,1 4 1,1-3-1,2-4 1,1-1-1,0-4 1,1-1 0,-1-3-1,1-2 1,-3-1-1,0 0-229,-3-1 1,-1-4 0,2 0 0,-5 1 0,-2 2 0,0 2 0,2 0 0,-4 1-124,-4 3 0,0 5 0,-5 10 0,2 5 1,1 3-1,0 1 0,0 0 0,0 2 0,1 2 1,-1 3-1,2-1 0,1 1 133,2-3 1,0 3-1,0-2 1,0-2-1,0-1 1,2-3 0,1-2-1,3-1 1,2 0-1,3-2 382,2-4 1,2-2 0,-1-4 0,0-2 0,1-8 0,-2-4 0,-2-3-1,-2 2 1,3-1 0,-1 0 0,0-1 0,-2 2-144,3 1 1,-4 1 0,1 1-1,1 0 1,-1 1 0,1 3 0,1 5-615,2 4 0,1 2 1,1 4-1,-2 5 1,-2 1-1,-3 0 0,-2-1 889,-3 1 0,-1 2 0,-2 1 0,0 0 0,0 1-669,0-1 1,2-1-1,1-2 1,3-3-1,2-1 1,3-4-1,2-2 1,1-1 214,1 0 0,-1 0 0,1 0 0</inkml:trace>
  <inkml:trace contextRef="#ctx0" brushRef="#br0">26213 3583 8007,'0'-15'471,"0"1"1,0 0 0,0-1-1,0 1 1,0-1 0,0 1-1,0 0-347,0-1 1,-5 1 0,0-1 0,0 1 0,0 0 0,-1-1 0,-2 2 0,-3 4 0,-2 4 0,-1 3 0,-1 2 0,1 2 0,0 4 0,-1 7-267,1 5 0,-5 6 0,-1-3 0,3 1 0,1 4 0,3 1 0,2 0 0,3-2 0,1-2 0,4-2 1,2-4-1,1-1 330,0-1 0,1-3 0,6-2 0,5-5 0,6-4 0,1-2 0,2-4 0,1-5 1,2-2-1,-1-4 0,-2-2 0,-4-1-54,-1 1 0,3 2 0,-1 2 1,-4 0-1,-3-1-372,1 1 1,-6 7 0,-3 7-1,-4 8 1,-4 5 0,2 2-1,1-1 1,2 0 0,0 1 0,0-1-1,0 0 1,0 1-316,0-1 0,0 1 1,2-1-1,2 0 1,6 1-1,3-1 553,1 1 0,7-1 0,1 0 0</inkml:trace>
  <inkml:trace contextRef="#ctx0" brushRef="#br0">26615 3496 8007,'-9'-9'627,"-1"1"1,1 0 0,-1 1 0,2-1-1,0 2 1,0-2-547,-3 0 0,3 5 1,-2-2-1,1 5 1,-1 5-1,2 4 0,2 4 1,1 2-187,-1-1 0,4-4 1,-3-1-1,4 2 1,1 2-1,1 2 0,4-1 1,5 0-1,2-1 1,3-3-1,-1-4 44,1 0 0,4-4 1,1 3-1,1-4 1,2-1-1,-3-1 1,3-2-1,-2-4 1,1-1-1,-1-3 1,0 0-1,-4 0 61,-1 1 0,-2-6 0,1-6 0</inkml:trace>
  <inkml:trace contextRef="#ctx0" brushRef="#br0">26615 3137 8007,'-14'-10'655,"0"2"1,-1 2-1,3 1 1,0 0-371,3 0 1,7 0-1,2 7 1,8 3 0,5 3-1,1 1 1,1-1-1141,-1-1 1,0 2 0,1-2-1,-1-1 1,2 2 0,2 0 854,1 3 0,7 2 0,-4 2 0</inkml:trace>
  <inkml:trace contextRef="#ctx0" brushRef="#br0">26903 3424 7939,'-9'5'549,"-1"0"0,2 6 1,-3-3-1,1 2-52,-1-1 1,5-7 0,2 0 0,8-7 0,4-3-1,1-2 1,1 1 0,1-1 0,0-1 0,0 0-437,-1 1 0,0-3 1,4 5-1,0-1 0,1 1 1,-1 1-1,1 4 1,-1 1-366,0 2 0,1 0 0,-3 2 1,0 3-1,-3 4 0,1 4 1,-2 2-1,-2-1 0,-1 0 1,0 1-1,-2-1 238,-1 1 1,2-1-1,1 0 1,0-1 50,1-3 1,-4-10 0,3-10 0,-2-1 0,0 0 0,4 1 0,-1-1 0,2 0 0,-2 0-59,1 1 1,2 5 0,-2-3 0,1 2 0,1 4 0,1 4 87,0 3 1,-1 4-1,4-2 1,-2 1 0,-1 3-1,1 2 1,2-1 0,-1 0-1,0-4 1,-3-2 0,1-1 46,-2 1 1,5-4 0,-4 3 0,4-4 0,1-1 0,2-1 0,2-4 0,0-5-1,-4-3 1,-3 1 0,0 0-54,2 3 1,0-1 0,-2-3-1,-3 2 1,-2 2 0,-1-1-41,2 2 0,-6 3 1,4 10-1,-3 5 1,-2 2-1,0 3 0,0-1 1,1 1-1,2-1-421,2 0 0,2-1 0,-4-2 0,3-1 1,2 0-1,2-1 452,-2 1 0,5-1 0,-5 6 0</inkml:trace>
  <inkml:trace contextRef="#ctx0" brushRef="#br0">27666 3180 8007,'-2'-13'0,"-1"2"658,-2 1 0,-1 2 1,3-3-1,-2 1 1,2-1-1,1-2 1,4 1-1,2 0 1,6 3-720,3-2 0,1 3 1,0-2-1,2 1 1,2-1-1,1 2 0,-1 0 61,-2 0 0,5-2 0,1-4 0</inkml:trace>
  <inkml:trace contextRef="#ctx0" brushRef="#br0">28773 3352 8282,'-4'-14'846,"-1"0"0,0-1 0,4 3-680,-4 2 1,-2 5 0,-2 12 0,2 5 0,1 7 0,-2 4 0,-2 4 0,2 3 0,0 6 0,2 0 0,0 3 0,1-3-1,0-2 1,0-2 0,2-2 0,1 1-1312,2-4 1,0-3 0,0 0 0,0-5 1144,0-3 0,0-8 0,0-2 0</inkml:trace>
  <inkml:trace contextRef="#ctx0" brushRef="#br0">28572 3439 7964,'-5'-10'329,"0"1"0,1-1 0,4-4 0,0-1 0,0 1 0,1-1 0,6 1 0,5 0 0,8-2 0,2-2 0,4-1-77,1 1 0,2-2 0,-1-1 0,1 0 0,0-1 1,0 1-1,-2 2 0,-2 4 0,-2 4 0,-1 1 1,-1 2-1,0 4-364,-4 2 1,-7 4 0,-4 2 0,-1 6 0,0 4 0,-2 4-1,-3 1 1,-5 0 0,-4 1 0,-4 0 0,-1 1 0,-1 0-39,1-3 1,-5-2-1,-1-2 1,3 0 0,-1 1-1,1-1 1,-3-1 0,3-2-1,1-3 1,1 0-1,1-2-4225,0 1 4375,-1-2 0,1-5 0,0 0 0</inkml:trace>
  <inkml:trace contextRef="#ctx0" brushRef="#br0">28917 3367 10179,'0'-10'262,"2"2"1,3 0 0,4 0 0,4-3 0,2-2 0,1-1 0,1 0 0,2-1 0,0 1-360,2-1 1,-5 6-1,3 1 1,-3 0-1,-1 1 1,-1 1-1,-1 4 35,-3 6 0,-4 4 0,-6 6 1,0 0-1,2 1 0,1-1 1,3 1-1,2-1 0,3-1 1,2-2 153,1-2 1,2-5 0,2 0 0,1-2 0,-1-2-1,-2-2 1,-2-2 0,1-6 0,-1-3 0,-1-1-1,-2 0 1,-1-1-248,1 1 1,-3-5 0,0-1 0,-2 3-1,-3-1 1,-1 1 0,-2-3 0,0 3-1,0 1 63,0 1 1,-2 7 0,-2 5 0,-6 5 0,-1 4 0,0 2-1,3 5 1,0 3 0,1 3 0,1 0 0,3 1 84,1-1 1,2 6-1,0-2 1,0 1-1,0-2 1,2-1-1,2-2 1,6 0-1,3 0 1,1-1 0,1-4-1,-1-4-840,0-5 0,5-4 1,1-1 846,-3 0 0,-1 0 0,-1 0 0</inkml:trace>
  <inkml:trace contextRef="#ctx0" brushRef="#br0">29191 2906 7964,'-13'-6'1258,"2"-2"1,3-2-1240,1 1 1,4 10 0,8 1 0,5 4 0,2 4 0,3 0 0,-1-1 0,0 2 0,1 1 0,1-1 0,3-2-20,5 3 0,3 0 0,2 3 0</inkml:trace>
  <inkml:trace contextRef="#ctx0" brushRef="#br0">29637 3453 7964,'-15'0'414,"1"0"0,6-1 1,3-4-1,5-5 1,3-3-1,4-3 0,1-1 1,5-4-249,4-1 1,-1 2-1,3-2 1,-1 0 0,-1-1-1,3-1 1,-3 2 0,-1 3-1,-1 3 1,-1 1-1,0 1 1,1 1-285,-1 4 1,1-3 0,-1 8 0,0 2 0,-1 5 0,-3 7 0,-6 3 0,0 1 0,-1 2 0,2 2 30,-2 1 0,-2 5 1,-1-3-1,-1-1 0,-2 1 1,-2-3-1,2-2 0,1-2 1,2 0-1,0 1 124,0-1 1,2-6 0,1-5 0,3-6-1,2-6 1,2-4 0,-1-2 0,1 1-16,1 0 0,-3-1 0,2 1 0,1 0 0,0-1 0,0 2 0,-3 2 1,0 3-1,-1 0 0,1 2 31,0-1 1,-3 3 0,4 4 0,2 0 0,2 0 0,1 0 0,1 0 0,-1 0-1,1 0 1,-1 1 0,0 2 0,1 2-1,-1-2 1,1-1 0,-1-2 0,0 0-107,1 0 0,-6-5 0,-1-1 1,0-1-1,-1-1 0,1 0 1,-2-3-336,0-2 0,4 2 0,-5 6 0,-4 10 0,-2 6 284,-4 4 1,-1-1 0,2 1 0,0-1 0,0 0 0,3 1 0,1-1 0,0 1 0,1-1 0,3 0 0,2-1 61,2-3 0,-3 1 1,4-6-1,3-2 1,0-2-1,3-1 1,-2-1-1,-2-2 1,-3-4-1,0-1 113,0-3 1,-5-2 0,2-1-1,-4 0 1,-1-1 0,0 1-1,0-1 1,0 1 0,0 0-1,0-1 1,-1 1 4,-4-1 0,2 1 0,-5 0 0,0 1 0,0 3 0,-3 5 719,-2 4 0,5 2-625,3 4 0,5-3 0,3 4 0,4-1 0,1 0 0,3-2 0,2-1 0,1-2-71,0 0 1,1 0 0,-1 0-1,1 0 1,-1 0 0,0 0 0,1 0-1,-1 0 1,0 0 0,1 0-1,-1-2-116,1-3 0,-1 4 0,0-6 0,1 2 0,-2-1 1,-2 0-1,-2-1 0,1 2 0,0 1 0,-1-1 1,1 0 29,-2-1 1,4 4-1,-2-4 1,3 1 0,1 0-1,1 2 1,-1 1 10,0 2 1,-4 0 0,0 0 0,1 0-1,2 2 1,1 1 0,-1 3 0,-2 1-1,-3 1-9,-2 0 0,-1-3 0,-3 3 0,1 0 0,2 0 1,0 3-1,-1 2 0,1 1 0,-2 0 0,-1 1-44,-2-1 1,0 1 0,0-1 0,0 0 0,0 1-1,0-1 1,0 1 0,-2-3 0,-1-1 140,-2-1 1,-6-7 0,2 2 0,-4-2 0,-2 0 0,1 2 0,0-2 0,-1-3 0,1-3-1,-1-2 1,3 1-646,2-3 0,-3 1 1,5-5-1,0 1 1,2 1-1,1-1 1,-1 2 532,-2 2 0,-2-6 0,-4 4 0</inkml:trace>
  <inkml:trace contextRef="#ctx0" brushRef="#br0">31277 3266 11620,'-7'-8'545,"6"3"0,-6 9 0,3 2 0,-3 4 0,-1 4 0,-3 5-613,-2 3 1,0 2 0,2 7 0,2 1 0,-1 1 0,1-1 0,-1-1 0,0-2 0,1-1 67,-1 1 0,7 0 0,-3 0 0</inkml:trace>
  <inkml:trace contextRef="#ctx0" brushRef="#br0">23911 3683 10939,'0'-9'758,"0"-1"1,0 1-750,0-6 1,0 1 0,0-1 0,1 1-1,3 0 1,0-1 0,0 1 0,-3-2-55,-1-3 1,0 3 0,0-3-1,0 3 1,0 1 0,0 1-1,0-1 1,0 1 0,0 0-1,0-1 1,0 1 148,0-1 0,0 9 0,0 6 0,2 8 1,1 5-1,2 1 0,0 1-99,1-1 1,-4-4 0,4-1 0,0 2 0,4 2 0,3 2 0,1-1-1,0-1 1,-1-2 27,-3-1 0,3-7 1,-4 2-1,2-2 1,1 0-1,-3 2 0,2-2 1,1 0-1,-1 0 129,-2 2 1,-5 1 0,0-1-1,-4 3 1,-3 2 0,-3-2-1,-2 0 1,-3 0-314,-2 3 1,-2-3-1,1 0 1,0-2 0,-1-2-1,2-1 1,2 0 150,2 2 0,-1 0 0,-4-5 0</inkml:trace>
  <inkml:trace contextRef="#ctx0" brushRef="#br0">19134 4863 8029,'-14'-8'284,"0"-5"0,-1 4 0,1-4 0,1-1 0,3-1 0,6 1 0,2 0 1,2-1-1,0 1 0,0-1-43,0 1 1,0-2 0,0-2 0,0-1 0,0 2 0,0 1 0,0 1 0,0 1 0,-2 1 0,-2 5 0,-6 8-492,-3 8 0,4 5 0,1 3 0,0 1 1,1 3-1,-1-1 0,2 0 0,-1 0 1,4 0-1,2 1 0,1-1 0,0-2 301,0-1 0,0-1 0,1-3 1,2 0-1,4-3 0,2 1 1,6-2-1,2-2 0,3-1 1,-1 0-1,2-2 0,1-1-43,4-2 1,-4 0 0,0 0 0,-1 0 0,-3 0-1,-2 0 1,-2 0 0,-1 1 0,-4 4 0,-4 5-1,-5 2 8,-5 3 1,-7 1 0,-9 1-1,-2 3 1,-2-1 0,-2 0 0,-2 0-1,-1-1 1,-2-2 0,-2-2-1,2 0 1,2-1 55,1-3 0,2 1 0,1-6 1,4-2-1,1-1 0,3-2-142,2 0 1,15 0 0,6 0 0,6 0 0,3 0 0,1 0 0,-1 0 0,0 0 0,2-2-1,2-3 209,1-4 1,0 1 0,-4-2-1,1 0 1,1 1 0,2-2-1,1-4 1,-1-2 0,0-1-1,0 1 1,0-1 0,2-3 64,1-1 1,1 3 0,2-4 0,-2 1-1,-2 1 1,-2 0 0,0 5 0,0 3 0,-1 5-1,-2 2-259,-2 3 1,-6 3 0,-3 5-1,-4 4 1,-1 6 0,-1 4 0,-2 5-1,-4 1 1,1 1 0,-2-2-1,2 2 1,-2 1-107,0 1 0,3 1 0,-3 0 0,1-2 0,4-3 0,2-5 0,1-3 0,0-1 1,1-2 254,4-4 1,-2-4 0,7-10 0,1-6 0,2-7 0,1-6-1,0-3 1,1 0 0,-1 1 0,1 2 0,-3-1 0,0-1 0,-3 2 1,-1 4 0,3 5 0,-3 1 0,0 1 0,-1 2-197,-1 1 1,1 9 0,-4 1 0,2 8 0,-1 3 0,1 0 0,2-1 0,1 1 0,3 2 133,2 1 1,1-1 0,0-2-1,1-3 1,-1-2 0,0-1-1,1 0 1,-1 0 0,1-2-1,-1-2 1,0-2 141,1-4 0,-1 2 1,-1-7-1,-2 1 0,-3-1 1,0 1-1,-1-3 0,-1 0 1,-3-3-873,-1 1 0,-1 1 0,3 5 0,2 8 641,2 8 1,-3 5 0,4 0 0,1-2-1,-1-3 1,1 0 0,1 0 0,2 1-1,1-1 419,1-3 1,-1-5 0,-1-5 0,-3-4 0,-6-4 0,-4 0-434,-4 4 1,0-4 0,-4 3 0,0-1 0,2 0-1,-2 1 1,0-1 0,-3-2 0,-2 0 0,0 2-1,2 3-99,1 2 0,6-4 0,-6 4 110,-1-2 0,6 5 0,5-2 0,8 3 0,5 2 0,1 0 0,1-1 202,-1-4 1,0 2 0,1-5-1,-1 0 1,2 0 0,2-3-1,1-4 1,0-2 0,0-4 0,2-2-1,0-1 1,0 0-15,-4 0 0,-1 0 1,-1-4-1,-1-1 0,-1 2 1,-2 1-1,-3 4 1,-2 1-1,-2 3 0,-3 2-200,-1 2 0,-1 1 0,-4 4 0,-5 5 0,-3 8 0,1 7 0,0 5 0,4 5-171,2 1 1,-4-3 0,6 5 0,-1 2 0,0 1 0,0 2-1,2-1 1,1 1 0,2 0 0,0 1 0,0 2 0,0 2 334,0-2 1,2-3 0,1-4 0,4-2 0,1-3 0,3-2 0,2-4 0,1-2 0,0-4 0,1-2 0,-1-4 0,2-4 145,3-3 1,-3-8 0,3 1 0,-3-8 0,-1 0 0,-1-3 0,1 1 0,-1-2-1,-1 2 1,-2 2 0,-3 3 0,0-1-411,0-1 0,-5 5 0,2 4 1,-3 2-1,-2 5 15,0 8 0,0 6 0,0 3 1,0 1-1,0-1 0,0 0 0,0 1 1,0-1-1,0 1 0,1-1 212,4 0 0,1 1 0,6-3 1,-3-2-1,2-5 0,2-4 0,2-1 1,-1-1-1,-1-4 0,-2-5 0,-2-2 147,3-3 1,0 1 0,1 0-1,-2-2 1,-3-2 0,0-1-1,-1 1 1,1 4 0,-2 3-1,1 1-448,-4-1 1,-2 6-1,-1 5 1,0 8-1,0 5 1,0 1 0,0 1 29,0-1 0,0 0 1,0 1-1,0-1 1,0 1-1,2-3 1,3-2-1,4-5 324,4-4 0,2-1 1,-1 0-1,0-1 1,1-3-1,-3-2 1,0 0-1,-3-1-58,2 4 1,-4 5 0,-2 6 0,-4 8 0,-1 4 0,-1 8 0,-3 2 0,-2 5 0,-2 2 0,-2 1-89,2-1 0,-4 3 1,4-6-1,-2-2 1,2-4-1,0-4 1,2-4 134,-1-4 1,3-16 0,4-10-1,1-11 1,4-6 0,3-3-1,2-2 1,-1-4 0,2 1-1,2 0 1,0 5 0,-2 3-245,-1 3 0,-2 6 0,3-1 0,-3 3 0,0 3 1,-2 5-1,1 8 0,-3 8 0,1 6 0,0 4 153,-2 1 1,0 0 0,1-4 0,0-1 0,1 1 0,0-1 0,1 0 0,2 1 0,4-2 0,0-4 143,3-4 0,-1-4 1,-1-2-1,-2-4 1,-1-3-1,1-1 1,0-1-1,0-1 1,-1-2-1,-1-1 1,1-2-242,0-4 1,-2 9 0,3-3-1,-2 1 1,3 0 0,0 0 0,1 2-1,-2 3 1,-1 2 20,1 3 0,-3 3 0,0 4 0,-1 6 0,-4 3 0,0 0 0,0-2 0,2-2 0,-2 3-322,-1 0 1,2 3-1,1-1 1,0-1 0,0-2-1,0-1 1,-1 1 0,3 0-1,2 0 1,4-3 390,2-1 0,-1 4 0,0-3 0</inkml:trace>
  <inkml:trace contextRef="#ctx0" brushRef="#br0">21523 4863 8666,'-5'-9'962,"0"-1"1,0 0 0,0 1 0,1-1 0,-1-1-769,-2-2 1,4 0-1,-5 2 1,0 3-1,0 2 1,-3 3-1,-2 1 1,-1 4-249,-1 3 0,6 3 1,1 6-1,1 0 0,3 1 1,-1-1-1,0 0 1,2 1-1,1-1 0,2 1 1,0-1 53,0 0 0,0 1 0,2-2 0,3-4 0,4-4 0,4-3 0,1-4 1,1-3 112,-1-4 1,1-4 0,-1-2 0,0 1-1,1 1 1,-2 2 0,-2 3-272,-2 2 0,1 2 0,3 9 0,-2 3 0,-3 2 0,0-1 0,-2 3-580,1 0 0,2-2 0,-4 0 0,0-1 0,1-1 0,4-3 738,3-3 0,-5-9 0,-2-1 0</inkml:trace>
  <inkml:trace contextRef="#ctx0" brushRef="#br0">21724 4489 8564,'0'-14'0,"0"-1"1175,0 1 0,-5 0 1,-1-1-1,-1 4-1369,1 6 0,1 2 0,4 13 1,-3 1-1,0 2 0,0 3 1,3 1-1,1 4 0,0 1 194,0 4 0,6 1 0,2 2 0</inkml:trace>
  <inkml:trace contextRef="#ctx0" brushRef="#br0">21940 4734 7932,'9'0'698,"-1"-2"0,-1-3 0,-2-4 0,-1-4 0,1-1-215,-2-1 1,-1 6 0,-2-1 0,-2 0-1,-3 2 1,-2 5 0,-3 6-552,0 7 0,6 3 0,-4 1 0,1 2 0,4 2 0,1 1 0,2-1 0,0-2 1,0-2-1,0 0 0,0 2 0,2 2-48,3 1 0,3 0 1,6-4-1,1-3 0,0 0 1,3-3-1,3 1 0,0-2 1,-1-3-1,0-4 1,-1-1-1,2-1 159,1-4 0,-4-3 0,1-7 0,-3-1 0,-2-1 0,0-4 0,1 0 0,-1-1 0,-1-1 0,-3 0 0,-4-1 0,-1 1 163,0 2 1,-1 2 0,-4 5 0,0-1 0,-1 3 0,-4 2 0,-5 5 0,-2 5-329,-3 5 0,6 3 1,1 6-1,0 1 1,1-1-1,1 1 1,1-1-1,0 0 1,0 1-1,2 1 1,2 1-1,1 2-119,0-1 0,0-2 1,0-2-1,0 1 0,1-1 1,4 1-1,5-1 0,2 0 1,3 1-1,-1-2 241,1-4 0,5 4 0,3-5 0</inkml:trace>
  <inkml:trace contextRef="#ctx0" brushRef="#br0">23091 4849 7795,'-15'0'503,"1"0"0,4 0 0,1 0 1,-2 0-1,-1-2-270,3-3 1,2 2-1,7-6 1,0-3-1,0 0 1,0-3-1,2 1 1,1-2-1,4-2 1,1-2-1,3-1 1,3-2-1,4 3 1,1-1-1,0 3 1,0 1-312,0-3 0,2 9 0,-3-2 1,1 5-1,0 5 0,0 2 1,2 1-1,0 0 0,0 1 1,-4 4-1,-1 6 0,-1 5 118,-1 3 1,-4 5 0,-2-4 0,-2-1 0,-3 0-1,-1 0 1,-2 0 0,0 1 0,-2-1 0,-1-2 0,-3-2-1,-2-4 0,-4-2 1,0-1 0,-3 2 0,1-5 0,-1-4 0,1-1 0,0 0-1,-1 0 1,1-1 0,1-4-1896,4-5 0,1-1 1,4 0 1854,0 1 0,-1 1 0,5-5 0</inkml:trace>
  <inkml:trace contextRef="#ctx0" brushRef="#br0">24155 4575 7972,'0'-14'669,"0"0"0,-1-1 0,-2 1 0,-2 0 0,0-1 0,0 1-385,0-1 0,-6 7 1,2 4-1,-3 4 0,1 4 1,3 6-1,0 3 0,2 1 1,-1 2-1,4 2 0,2 2 1,1 1-498,0 0 1,0 3 0,0-3 0,1 1 0,4 2 0,3-1 0,2-4 0,1-3 0,3-2 0,4 1 0,1-3-1,0-2 183,0-5 1,2-4 0,-3-1 0,1 0 0,-2 0 0,1-1 0,-2-4 0,0-6 0,-3-5 0,-2-3 0,-1-1 0,-2 1 278,-2 0 0,-1-5 0,-5 3 1,0-1-1,0-4 0,-2 1 1,-3-1-1,-3 2 0,-1 0 0,-1 0 1,-1 2-1,-2 1-363,-1 3 1,-1 7-1,1 3 1,0 2-1,-2 3 1,-2 1-1,-1 2 1,1 2-1,2 2 1,0 6-1,-1 3 1,-1 1-949,5 1 1,-1-1 0,6 0 0,-2 2 0,2 2 0,2 1 1061,3-1 0,-5-2 0,0-2 0</inkml:trace>
  <inkml:trace contextRef="#ctx0" brushRef="#br0">24644 4460 8175,'-6'-8'354,"4"-4"0,-4 4 0,0-2 0,-2 0 0,-2 1 0,2-1 0,0 1 0,0-1 0,-1 0 0,-1 2 1079,0 2-1478,7 1 1,-10 5 0,4 0 0,-2 2-1,1 3 1,5 4 0,4 4 0,1 1-1,0 1 1,0-1 0,0 1 0,0-1 0,1 0-1,4 1 1,5-1 0,2 1 0,1-1-1,-2 0-49,-1 1 0,0-1 1,4 0-1,0 1 1,1-1-1,-1 1 0,-1-1 1,-2-1-1,-3-2 1,-2-1-1,-1-1 548,2-1 1,-6 5 0,2-5 0,-6 0-1,-6-3 1,-4-4 0,-2-1 0,1 0 0,0 0-658,-1 0 0,1 0 1,0-1-1,-1-2 0,1-2 1,-1 0-1,1-1 0,0-2 1,-1 0-6591,1 3 6793,6 3 0,1 2 0,7 0 0</inkml:trace>
  <inkml:trace contextRef="#ctx0" brushRef="#br0">24961 4504 8512,'-2'-10'5993,"-1"0"-5939,-2-1 0,1 6 0,4 5 0,0 8 1,0 5-1,0 2 0,0 0 0,0 3 1,0 1-707,0-1 0,0-2 0,0-2 0,0 1 0,0-1 0,0 0 0,0 1 652,0-1 0,0 1 0,0-1 0</inkml:trace>
  <inkml:trace contextRef="#ctx0" brushRef="#br0">24932 4374 7878,'-9'-10'554,"-1"1"1,-1-2-1,0-2 1,1-2 0,5 1-91,4 0 0,1 4 0,1 2 0,4 0 0,5 0 0,2-1 1,3 1-1,-1 3 0,1 3 0,1 2-553,3 0 0,-3 0 0,3 0 1,-3 0-1,-2 0 0,1 2 0,-1 3 1,0 3-1,1 1 0,-1 1 1,1 1-1,-1 2 129,0 1 0,-4 0 0,-2 1 1,-2-1-1,-1-1 0,0-2 0,0-1 1,-2 1-1,-3 2 0,-5 1 1,-4 1-1,-4-1-29,-2 0 1,-5-4-1,-3 0 1,-1 1 0,2 0-1,-1-1 1,3-4 0,-3-1-1,3-1 1,-1 0 0,3-3-1,2-1-2643,2 0 1,-1 0 2631,1 0 0,6-6 0,2-2 0</inkml:trace>
  <inkml:trace contextRef="#ctx0" brushRef="#br0">25349 4403 8434,'-6'-15'791,"3"7"0,-5 2 1,0 1-1,0 2 1,-2 5-546,2 6-246,2 4 1,4 3 0,-1 1 0,-2 1 0,2 3 0,1-3 0,2-1 0,0-1 0,0-1-1,0 0 1,0 1 0,0-1 0,2 0 0,1 1 0,4-2 0,1-2 0,1-2 0,1 1-1,-1-2 1,3-3 0,0-4 0,3-1 65,-1 0 1,-4 0 0,-1 0-1,3 0 1,0-1 0,3-4-1,-1-5 1,1-2 0,-3-3 0,-1-1-1,-3-1 1,-1-4 145,-4-2 0,3 6 0,-1-4 0,-2 2 0,-1-2 0,-4 0 0,-2-1 1,-6 1-1,-3 0 0,-1 5 0,0 4 0,-1 2-313,1-1 1,-2 4 0,-2 3 0,-1 2 0,1 4-1,2 1 1,2 3 0,0 2 0,-1 3 0,2 2-1,2 3 1,3 2-1456,2 1 1,0 0-1,2-3 1,0 2 1555,0 1 0,3 7 0,1-4 0</inkml:trace>
  <inkml:trace contextRef="#ctx0" brushRef="#br0">25695 4403 8073,'-10'-5'1120,"1"0"1,5-1 0,-2 3 0,1-4 0,0-1-751,2-3 1,2 6 0,1 5 0,0 8 0,0 7-1,0 2 1,0 2-484,0-1 1,0-2 0,0-2-1,0 2 1,0 2 0,0 1 0,0-1-1,0-2 1,0-2 0,0 0-1,0 1 1,0-1-1476,0 1 1,0-6 0,1-1 1587,4-1 0,3-3 0,6-4 0</inkml:trace>
  <inkml:trace contextRef="#ctx0" brushRef="#br0">25666 4288 7841,'-10'-2'819,"1"-1"1,-2-2 0,-2 0 98,-2-1 0,9 0 1,6-6-1,8 4 1,5 2-1,1 3 1,1 1-853,-1 2 1,0 0 0,1 0 0,-1 0 0,0 0 0,1 2 0,-1 3 0,1 3 0,-1 0-83,0-4 1,-4 3 0,-2-1-1,0 2 1,0 2 0,2-1 0,-1 1-1,-1 1 1,0 2 0,-1 1 38,-1 1 1,-1-1 0,-5 0 0,0 1 0,0-1 0,-2 1-1,-1-1 1,-3 0 0,-2 1 0,-2-1 0,0 2 0,1 2-52,-2 1 1,-2 0-1,-2-5 1,1 1-1,-2-1 1,-2 1 0,-1-3-1,2 0 1,1-3-1,1 2 1,-1 1-1,-1-1-631,-2-2 1,-1-4 0,6 3 0,0-1 0,1-3 0,2 1-1,1 0-3795,-1-2 4454,4-1 0,7 4 0,8 2 0</inkml:trace>
  <inkml:trace contextRef="#ctx0" brushRef="#br0">25954 4619 9173,'-2'8'908,"-1"-2"1,-4 0-1,1 4 1,0 3 0,1 1-1,0 2-943,0 3 1,-6 2 0,3 5 0,-1-2 0,-1 1-1,0 2 1,1 2 0,1 0 0,1-2 34,4-3 0,-5 3 0,0-4 0</inkml:trace>
  <inkml:trace contextRef="#ctx0" brushRef="#br0">26745 4676 7888,'-8'7'285,"3"-7"-187,4-8 0,1-5 0,0-2 1,0 1-1,1 0 0,2-1 0,2-1 1,0-1-1,0-3 0,1 1 0,1-1 1,-1-3-1,-3-1 0,-1 2 0,-2-1 1,0 1-132,0-4 1,0 6 0,0 0 0,-2 6-1,-1 3 1,-3 1 0,-2 1 0,-4 1 0,0 3-1,-3 3 1,1 5 0,-2 5 12,-3 7 0,3 4 0,-4 0 1,4 5-1,2 3 0,0 2 1,1 0-1,2 0 0,3 0 1,1-1-1,4 1 0,2 1 23,1 4 0,0-10 1,3 0-1,5-6 1,6-6-1,4 0 1,2-4-1,3-2 1,1-4-1,0-6 1,1-5-1,1-4 63,-2-1 0,2-2 1,-6-2-1,1-3 1,0-1-1,-4-2 1,-1 0-1,-3 0 1,-2 0-1,-3 2 1,0 1-1,-1 2-14,-1-1 0,-1 1 1,-5 5-1,0-1 1,0 1-1,0 0 1,0-1-1,-2 1 140,-2-1 0,2 1-93,-3 0 1,4 7 448,1 7-278,-7 0 0,4 7-141,-7-7-61,1 0 0,1 1 0,1 2-29,1 2 1,4-2-141,-2-7 0,2 0 0,2-5 1,2-2-1,1-2 0,2-1 1,-1-1-1,1 1 0,0-1 1,0 1 73,1 0 0,-3-1 1,5 1-1,-1-1 1,-4 1-1,0 1 1,0 2-1,2 1 78,-2-1 0,-1 3 0,-2-1 0,-2-1 8,-2 2 0,2 3 1,-4 8-1,1 4 1,0 1-1,0 3-36,-1 2 0,4 1 0,-3 1 0,4-1 0,1 2 0,0 2 0,0 2 1,0 3-1,0 2 0,1 3 0,3 0 0,0 1 19,0 0 0,2 4 0,-1 1 1,0-2-1,-1-2 0,3-2 1,-1-3-1,1-3 0,-3-1 1,1-3-1,2-4 100,1-4 0,-4 1 41,6-6 1,-7-2-387,2-8-118,-3-3 1,-2 2 277,0 6 1,6 5-1,4 4 1,2-4-1,3-3 1,-1-4 0,0-3 37,1-4 0,-1-4 0,2-3 0,2-3 1,3-5-1,-1-5 0,3-5 0,-1-4 1,2-4-1,0-2 0,-2-3 0,-1-1 28,-3 2 0,-2 3 1,-2 4-1,-1 6 1,-3 2-1,-6 4 1,-2 3-1,-4 7 1,-2 6 8,-6 6 0,-3 5 1,-1 5-1,-1 4 0,1 4 1,0 3-1,-2 3 1,0 3-1,0 2 0,3 0 1,0 2-1,0 1-108,-1 2 0,1 5 1,2 1-1,3 0 0,0 2 1,2-2-1,-1 2 0,4-2 1,1 0-1,4-3 1,1-3-1,4-5 107,1-5 1,6-3 0,5-3-1,-1-4 1,-1-4 0,2-3 0,4-4-1,1-3 1,-2-4 0,1-4 0,-3-2-1,1-1 52,-3-3 0,-1 2 0,-1-6 1,0 3-1,-3 2 0,-2 2 1,-1 2-1,-2-1 0,-2 1-138,-3-1 0,-3 7 1,-4 5-1,-4 6 0,-2 7 1,2 3-1,0 1 0,2 1 1,-1-1-1,4 2 49,2 3 0,-4-3 0,0 5 0,2-2 1,3 0-1,3-1 0,3-2 0,2-3 0,4-2 1,0-3-1,3 0 0,1-2 5,3 1 0,-3-3 0,3-4 0,-3-1 0,-2-2 0,1-4 1,-1-1-1,1-3 0,-1-2 0,-1-1 0,-4-1 0,-2 1-48,-1 0 0,-4-1 0,2 1 0,-2 0 1,-2-1-1,-2 1 0,-1-1 0,-3 3 1,0 0-1,-2 3 0,0-1 0,-4 2 131,0 3 1,2-1 0,0 1 0,-1 2-1,-2 1 1,-1 2 0,1 2 36,4 3 0,4-4 1,10 4-1,4-3 0,4-2 1,1 0-1,1 0 0,-1 0 1,2 0-82,3 0 0,-3 0 0,3 0 0,-3 0 1,-1 0-1,-1 0 0,1 0 0,-1 1 1,-1 4-1,-2 5-56,-1 3 0,-7 1 0,2 0 0,-4 1 0,-1-1 1,0 2-1,0 2 0,0 1 0,2-3 0,1-3 1,2-4 45,-2 2 0,0-3 0,2 0 0,5-1 0,1-6 0,0-4 1,-1-5-1,1-1 0,2-3 0,-1-2-50,-2-4 1,3-1-1,-4 5 1,2 0 0,1-1-1,-4 1 1,0-1-1,-2 1 6,0 0 1,-1 7-1,-5 7 1,-1 8-1,-3 5 1,0 1-1,0 1 1,3-1-1,1 2 1,0 2-1,0 1 9,0-2 1,0 4 0,0-2 0,1-1 0,3-2 0,2-2 0,4 1 0,4-1 0,4-1 0,-1-3 0,1-6 0,-1-2 30,3-2 0,5-2 0,-1-2 0,2-8 0,-1-5 0,-2-7 0,-1-3 0,-1-2 0,1 0 0,-1-1 0,0-2 0,-4-3-102,-1-2 1,-1-5-1,-1-3 1,0 4-1,-1-1 1,-2 2 0,-3 0-1,-1 4 1,-2 2-1,-1 7 1,1 6 67,-2 5 0,-3 3 0,-3 5 0,-3 8 0,-2 8 0,-2 7 0,1 4 0,-1 5 0,-1 3 0,-2 3 0,0 2 43,4 2 1,-4 6-1,3-2 1,-1 2-1,0 0 1,3-3-1,0 0 1,2-2-1,-1 0 1,4-5-1,1-2 19,2-4 0,2-5 0,1-5 1,2-14-1,0-9 0,0-6 0,1 1-51,2-1 0,-3 1 0,3 0 0,0-1 0,-2 1 0,0 0 0,-1 1-25,2 3 0,-4 4 0,5 7 0,-2 4 0,-1 5 0,0 3 0,1 1 0,1 0 0,1 1 0,0-3 0,3 0 108,2-3 1,1-1-1,0 3 1,1-3 0,-1-1-1,1-4 1,-1-1 0,0-2-1,1 0 1,-1 0-1,0 0 1,1-2-74,-1-3 0,-1-3 1,-2-5-1,-3 2 1,0 2-1,-1-3 1,-1 0-1,-1-1 1,0 2-1,-1 1-86,0-1 1,-3 6 0,-1 5 0,0 8 0,0 5 0,0 1 0,0 1 55,0-1 1,0 0-1,2 1 1,1-1-1,3 1 1,1-1 0,1 0-1,0-1 1,3-2-1,2-3 20,1-1 1,0-2 0,1-5 0,-1 0 0,1-2-1,-1-3 1,-1-4 0,-2-4 0,-1-2 0,-1-1 0,1-1-1,-2-4-20,-2-1 1,1 2-1,-4-2 1,2 0 0,-2 1-1,-2-1 1,-2 1 0,-4 0-1,-5 5 1,-2 3 0,-4 5-1,-2 2-276,-1 3 0,-7 1 1,2 4-1,-1 2 1,-1 6-1,4 4 1,-1 4-1,3 3 1,-1 0-1,3 1 1,2 0 294,2 4 0,-1 1 0,1 2 0</inkml:trace>
  <inkml:trace contextRef="#ctx0" brushRef="#br0">29306 4460 7811,'1'-9'548,"3"-1"0,0-1-408,0-2 1,-3 4 0,-1-1 0,0-1 0,0-2-1,0-1 1,0-1 0,-1 1 0,-4-1 0,-5 3-1,-3 2-212,-1 5 0,0 5 0,-1 5 0,1 5 1,-1 2-1,1 4 0,0 4 0,1 5 1,2 6-1,3 2 0,1-1 0,4-3 84,2-5 0,1 1 0,1-5 1,4-3-1,5-2 0,4-6 1,4-4-1,2-3 0,3-4 1,2-3-1,1-6 0,-1-7 34,-1-6 0,0-4 1,5-4-1,0-3 0,-2-2 1,-1-3-1,-4-2 0,0-1 1,-2 0-1,-3 0 0,-4 1 1,-2 4-42,-3 4 0,3 4 0,-6 3 0,-3 4 0,-5 9 0,-7 9 0,-3 8 0,-1 9 0,-2 5 35,-3 7 1,3 5 0,-4 3 0,4 1 0,4-1 0,0 0-1,3 0 1,-2 3 0,-1 1 0,3-1 0,3-2 0,1 1-25,0 0 0,0-1 1,7-4-1,3-2 1,4-3-1,4-5 0,1-4 1,1-4-1,1-3 1,1-2-1,2-3 1,-1-1 18,-2-2 0,3-2 0,0-2 0,-1-6 1,-2-3-1,-2-1 0,1-2 0,-1-2 0,-1-1 1,-2 0-1,-3 0 0,0 0-221,0 1 0,-3 2 0,3 2 1,-2-1-1,-1 2 0,0 2 143,0 2 0,-2 12 1,-6 2-1,-2 6 1,0 3-1,0 2 1,0 2-1,2 1 1,2-1-1,1-1 0,0 1 1,0 1 79,0-2 0,1-1 0,2-1 0,4-1 0,1-1 0,1-2 0,1-3 0,0-1 0,1-3 0,2 1 0,1 0 2,0-2 0,-4-3 1,0-3-1,-1-3 1,-1-2-1,-1-4 1,-3 0-1,1-3 0,-2 1 1,-1-1-1,-2 1 1,0 0-113,0-1 1,0-1-1,0-1 1,0-2-1,0 1 1,-2 2-1,-1 2 1,-2-1-1,1 2 58,-3 4 0,1 1 1,-5 5-1,3-1 0,1 6 139,4 6 1,3 3 0,3 0-1,4-3 1,-1 0 0,2-1 0,0-1-1,3-1 1,3 0 0,4 0-18,1-2 1,0-2 0,-4-2-1,1-4 1,1-5 0,4-2-1,2-3 1,2-1 0,1-3-1,-1-5 1,-1-3 0,0-2-54,-1 0 0,-1 1 0,-4-1 0,1 0 0,-3 0 1,-5 0-1,-5 2 0,-1 3 0,0 5 0,-2 3 0,-3 3-151,-5 4 0,-3 2 0,-6 9 1,0 1-1,-1 4 0,1 2 1,-1 5-1,1 4 0,1 0 1,2-1-1,3 1 0,0 3-29,0 1 1,3-3 0,-3 4 0,2-3 0,3-2 0,1 0 0,2-1 0,0 2 0,2-1 0,1-2 0,3-2 0,2 1 52,3-1 0,7-4 1,1-1-1,-1 1 1,-1-2-1,1-3 1,1-4-1,-1-1 0,-2 0 1,-2 0-1,1 0-61,-1 0 1,-5 2 0,1 1 0,0 3-1,-2 2 1,-2 2 0,-1 0 210,0-1 1,-1-4 0,-2 3 0,1 0 0,2 0 0,0 2 0,0-1 0,1-1 0,0 0 0,1 0 0,-2 2-66,1-2 0,-3 4 0,5-2 0,0 3 0,-1 1 0,-1 1 0,-1-1 0,0 0 0,-1 2 0,0 2 0,-3 1 0,-1 0 12,0 2 0,-1-5 0,-3 3 0,-2-1 0,-2-1 0,-3 3 1,-2-4-1,-1-4 0,1-2 0,2 0 0,1-2 0,-1-4-123,-2-2 0,-1-2 0,-1-2 1,2-2-1,4-6 0,4-4 1,3-4-1,2-3 0,0 0 99,0 1 0,7-12 0,1 1 0</inkml:trace>
  <inkml:trace contextRef="#ctx0" brushRef="#br0">30687 4115 7856,'6'-14'625,"-4"-1"1,4 1-1,-1-1 1,2 3 474,1 2-1258,-5 4 1,2 12 0,-9 4 0,-2 2 0,-2 3 0,-2 1 0,1 1 0,1 4 0,0 2 0,1 2 157,1 2 0,-5 2 0,3 0 0</inkml:trace>
  <inkml:trace contextRef="#ctx0" brushRef="#br0">31018 4604 7865,'-7'-8'749,"6"-5"0,-4 4 0,3-4-529,2-1 1,0-1 0,0 1 0,2 0-1,1-1 1,2 1 0,0-1 0,1 1-1,4 0 1,1-1 0,0 1 0,-1 1-453,1 3 0,-3 4 0,0 8 1,-2 2-1,-1 6 0,0 3 1,1 1-1,2-1 0,2-2 1,0-1-1,-1-1 161,2-1 1,2 4-1,1-8 1,1 0-1,-1-3 1,1-2-1,-3-4 1,-2-5 18,-5-3 1,-4 4 0,-1-1 0,0-1 0,0-2 0,0-1 0,0-1 0,0 1 0,-1 0-1,-2-1 1,-2 1 5,2-1 0,-4 6 0,2 2 49,2 6 0,8-1 0,5 12 1,2-1-1,3 1 0,-1-2 1,1 0-1,-1-2 0,0 2-4,1 0 1,-2-3 0,-2 3-1,-2 0 1,2-1 0,2 1-1,0 0 1,-2 1 0,-1 1-1,-1-1 1,1 3 0,-2 0 7,-2 3 0,-1-1 0,-3 1 0,1-1 0,2 0 0,-2 1 0,-3-1 1,-3 0-1,-4-1 0,-1-2-75,-3-1 0,3-7 0,-1 2 0,-3-5 0,1-5 0,0-4 0,3-4 0,2-2-130,2 1 1,3 4 0,1 1 0,0-2 300,0-2 0,0 7 1,2 4-1,1 7 0,1 3 1,1 1-1,0 1 0,1-1 1,2 1-1,2 0 0,0-2 1,-1 0 68,2 0 0,2-5 1,2 2-1,-1-4 1,2-1-1,2-1 0,1-4 1,0-5-1,0-4 1,2-5-1,1-5 0,2-3-153,-1-2 0,2-6 1,-4-4-1,0-4 1,1-3-1,-1-4 1,0-1-1,-4-2 1,-1 2-1,-1 3 1,-3 5-1,0 5-121,-3 4 1,-6 10 0,2 5 0,-5 4 0,-3 7 0,-3 8 0,-2 10 0,-4 6-1,0 5 1,-3 1 41,1 4 0,0 3 1,1 2-1,2 3 1,1 0-1,0-1 1,1 2-1,1 1 0,0 0 1,1-1-1,1 2 1,3-2-9,1 1 0,2 2 0,0-4 0,0-2 0,0-4 1,2-2-1,1-4 0,2-1 0,0-3 0,-1-2 100,1-2 1,2-6-1,-4-5 1,0-4-1,-3-6 1,-5-1 0,-3-3-69,-3-2 0,3-1 0,0-1 0,0 3 0,2 0 131,-1 3 0,4 1 1,8-2-1,4 5 0,4 4 1,2 1-1,-1 0-51,0 0 1,1 5 0,-1-1 0,1 0 0,0-3 0,3-1 0,1 0 0,-1 0 0,-2 0 0,-2 0 0,1 0 0,-1 0-636,0 0 0,-4 0 1,0 0 590,1 0 0,2 7 0,1 1 0</inkml:trace>
  <inkml:trace contextRef="#ctx0" brushRef="#br0">32226 4518 7839,'7'-14'133,"1"-1"1,1 1 0,-1-1 0,-1 1 0,-2-2 0,-1-2 0,1-1 0,-2 2 809,-1 1-931,-2 1 0,0 1 1,-2 1-1,-1 2 0,-3 1 1,-2 1-1,-3 1 0,-2 3 1,-2 3-1,1 2 0,0 0 1,-1 2-1,1 3 1,-1 4-1,1 4 0,0 3 1,-1 2-1,1 1 0,-1 0 1,3 2-1,0 1 0,5 2-90,0 0 1,2-6-1,5 1 1,0-3 0,0-2-1,0 1 1,2-3 0,3-2-1,6-5 1,5-4 0,5-1-1,1 0 89,4 0 1,-4-6 0,2-2 0,0-2 0,-2 1 0,-2-2 0,-5-2 0,0-1 0,-1-1 0,1 1 0,-3-1 0,-2 1-68,-5 0 1,1 4 0,-3 2 0,-3 3-1,-4 5 1,-3 5 0,1 3 0,3 3 18,1 2 0,-3 1 0,0 1 0,2-1 0,2 1 0,1-1 0,0 0 0,1 1 1,4-3-1,5-2 25,2-5 1,-2-4 0,0-1 0,2 0 0,4-1-1,4-6 1,-3-5 0,1-8 0,1-2 0,3-3-1,2-4 1,-1-3 8,-3-2 1,6-7 0,-4-1 0,2-4 0,-1-1-1,-1 3 1,-1 0 0,-2 1 0,-5 2 0,-4 2-1,-2 7 1,-2 7 101,1 6 1,-4 7 0,-8 4 0,-4 2 0,-4 4 0,-2 6 0,1 7 0,0 5 0,-1 3 0,-1 0 0,-1 2-162,-2 3 0,-1 3 1,6 3-1,0 2 1,-1 4-1,1-1 1,1 2-1,2-2 1,1 1-1,1 0 0,1-1 1,3-3 95,3-2 1,9-3 0,1-3 0,1-4 0,1-4 0,3-4 0,3-2-1,3-5 1,-2-4 0,-1-1 0,-1 0 0,-1-1 150,1-4 1,-1 2 0,0-5-1,-1 0 1,-2 1 0,-3-1 0,0 2-124,0 0 0,2 1 1,3 6-1,-4 4 0,-2 3 1,-3 2-216,1-1 1,2-4-1,-3 5 1,6-1 0,1 1-1,0-2 1,-1-2-1,1-3-2897,2-1 3050,1-2 0,1 0 0,-1 0 0</inkml:trace>
  <inkml:trace contextRef="#ctx0" brushRef="#br0">31636 4086 7856,'-14'0'-295,"0"0"0,-1 0 1478,1 0-1119,6 0 1,2 2 0,7 1 0,4 2 0,5-2 0,2-1 0,4-1 0,2 2 0,3 2 0,1 0-1,4 0 1,1 0 0,3-2 0,4-2 0,3 1 0,2 1-65,5 2 0,-4 0 0,9-5 0</inkml:trace>
  <inkml:trace contextRef="#ctx0" brushRef="#br0">33320 4518 8152,'-15'0'642,"6"1"0,1 4 1,1 5-1,3 3 0,-1 1-500,0 0 0,0 7 0,5 3 0,0 5 0,0 3 0,0 3 0,0 0 0,0 2 0,0 0 0,0 3-142,0 1 0,0 3 0,0-1 0</inkml:trace>
  <inkml:trace contextRef="#ctx0" brushRef="#br0">19278 6086 9159,'0'-9'992,"0"-1"-955,0-1 1,0 3 0,0-2 0,0-1 0,-1-2-1,-3-1 1,0-1 0,-1 1 0,0 0 0,-1-1-1,-1 1-85,1 0 1,-1-2 0,4-4-1,-2-2 1,2 0 0,2 2-1,1 4 1,0 2 0,1 0-1,4 1 1,5 2 0,2 1-1,3 1-40,-1 1 1,5-4 0,1 8 0,-1 0 0,0 3-1,2 1 1,-1 0 0,3 0 0,-2 0 0,-1 1-1,-2 4 1,-4 5 109,-4 3 0,1 1 0,-6 0 0,-2 1 1,-1-1-1,-2 2 0,0 2 0,0 1 1,-2-2-1,-3-1 0,-3-1 0,-1-1-101,-1 1 1,1-6 0,-6 1-1,1-1 1,-1-1 0,1-3-1,0-3-123,-1-2 1,7-2-1,3-3 1,5-3 0,5 0-1,5 4 347,3 2 1,1 2 0,-1 2 0,-2 1 0,-3 3 0,0 1-1,0 1 1,3-2 0,0 2 0,1-2 0,-3 1 0,2-3 63,2 3 0,2-6 0,-1 4 0,0-3 0,1-2 0,-1-2 0,0-1 0,1-3 0,-1-2 0,1-2 0,-1 1-70,0-1 1,1 2-1,-2-3 1,-2 3-1,-2 1 1,1 3 0,0-1-1,-1 0 1,2 2-158,2 1 1,0 4 0,-2 3 0,-3 4 0,-2 4 0,-1 1 0,0 1 0,0-1-156,-2 0 1,-1-4 0,-2 0 0,1-1 154,4-1 0,1-3 0,6-10 0,-3-4 0,1-4 0,-1 0 0,-1 2 1,0 3-1,-1 0 0,1 2 62,0-1 1,-3 2-1,4 4 1,2-2-1,2-2 1,0 3-1,-2 4 1,-3 4-1,0 1-11,0-1 0,-5 0 0,4-2 1,-3 2-1,3 0 0,1 1 1,3-4-31,2-2 0,-4-1 1,1 0-1,0-1 89,-2-4 1,0-1 0,-4-4-104,6 5 1,3 4 0,1 1-1,1 0 1,-1 1 0,0 3-1,1 0 1,-1 1 0,0 0 42,1 0 1,-1-1 0,1-4-1,-1 0 1,0 0 0,1 0-1,-1 0 1,1 0 0,-1 0 0,0 0-1,-1-1 1,-2-2 35,-1-2 1,-2-6 0,3 3 0,-3-2 0,-2 1 0,-1-3 0,0 0 0,0-3 0,-2 1 0,-1-1-249,-2 1 0,0 4 1,-2 2-1,-3 2 1,-4 3-1,-3 3 0,3 5 51,4 4 0,2 2 0,0 1 0,-2-3 0,2 2 0,1 4 1,2 2-1,0 3 0,2-3 0,3-1 0,3-2 0,1-1 15,1-3 1,-1 3-1,7-5 1,2 1-1,1-1 1,-1-1-1,-1-4 1,1-2 0,1-1-1,-1 0 1,-2 0-1,-2-1 114,0-4 0,1-3 0,-1-6 0</inkml:trace>
  <inkml:trace contextRef="#ctx0" brushRef="#br0">20444 5611 7901,'-13'-1'1526,"2"-2"0,4-2-1592,6 2 1,-1 3 0,12 3 0,1 3 0,2 1 0,1 1 0,0-2 0,2 2 65,3 0 0,-3 2 0,5 4 0</inkml:trace>
  <inkml:trace contextRef="#ctx0" brushRef="#br0">20774 5985 7901,'0'10'516,"0"0"1,2-1 0,1-2-116,2-7 0,0-2 0,-5-8 0,1-1 0,3-2 0,0-1 1,1 0-1,2-1 0,1 1 0,1 0 0,-1-1-425,-1 1 0,4 1 0,-2 2 0,4 3 0,1 1 0,1 4 0,-1 0 0,1 0 0,-1-2 0,0 2 0,1 1 0,-1 4-294,1 3 1,4 1 0,0 5 0,-3-1-1,-3 1 1,-4 2 0,3 1 0,-1 1-1,-2-1 485,-4 0 1,0-6 0,-4-4 12,-2-8 0,-2-4 1,3-6-1,0 0 1,0-1-1,1 2-310,4 4 1,3 1-1,6 5 1,1-2 0,-1 2-1,-1 3 1,-2 3 0,-1 3-1,1 2 1,2 3-1,1 1-1348,1-3 0,-1 4 0,0-3 1478,1 2 0,5 3 0,3-1 0</inkml:trace>
  <inkml:trace contextRef="#ctx0" brushRef="#br0">21609 5942 8772,'0'-14'435,"0"0"1,0-1-1,0 1 1,0-1-1,1 1 1,3 0-1,0-1-311,0 1 0,-3 4 1,-2 1-1,-4-1 0,-5 2 1,-3 5-1,-1 6 0,0 7-193,-1 2 1,3 4-1,0 2 1,4 1-1,2 0 1,3 1-1,1-1 1,2-2-1,0-1 1,0-1-1,0-1 87,0 0 1,2-1-1,3-2 1,4-3 0,4-1-1,1-4 1,1-3 0,-1-3-1,0-4 1,1-1 96,-1-3 1,-1 3-1,-2-1 1,-1-2-1,1-2 1,0-2-1,0 3 1,-3 0-1,0 3 1,0-1-133,4 2 1,0 2 0,1 7 0,-2 4 0,-3 5 0,0 3-803,0 1 1,2 0-1,4-1 1,-1-2 818,-3-1 0,9-1 0,-3 6 0</inkml:trace>
  <inkml:trace contextRef="#ctx0" brushRef="#br0">22673 6014 7889,'0'8'1135,"0"-3"1,0-10-1034,0-4 0,7-4 0,2-2 0,4 1 0,2 0 0,-1-2 0,0-2 0,1-3 0,1 1 0,1-1 0,3 3 0,-1 2 0,0 2 0,0-1 0,-1 3 0,-2 2-200,-2 5 0,0 4 0,1 2 0,-1 4 0,-1 6 0,-3 5 0,-6 3 1,-2-1-1,-2-2 0,0-2 0,-2 1 48,-2-1 1,-3-4 0,-4-1-1,1 1 1,1 0 0,-1-2 0,1-2-1,-3-3 1,0-1 0,-3-2 22,1 0 1,6-7-1,3-2 1,3-4-1,4-1 1,1-1-1,4 1 1,1-1-1,3 1 1,2 0 0,1 1 152,0 3 0,2-3 0,4 5 0,2-1 0,2 1 0,0 0 0,2 0 1,1-2-1,1 2 0,1 2 0,-2 0 0,-1-2-548,-2 0 1,-2-4-1,4 6 1,-2 0 0,0-2 421,-2 0 0,5-2 0,-4-4 0</inkml:trace>
  <inkml:trace contextRef="#ctx0" brushRef="#br0">24400 5597 7870,'0'-14'44,"5"-1"1,-1 1 0,0-1 0,-1 3 1294,2 2-1315,-4 10 0,6 14 1,-9 12-1,-1 6 0,-4 6 1,-1 6-1,-3 4 0,-1 4 1,-3 4-1,1 2 0,-1-1 1,1 1-1,0-1 0,-1 1 1,1-4-1,1-6 0,3-9 1,4-9-1,3-11 0,1-12 1,5-15-1,4-8-44,4-5 1,-3-2-1,2-5 1,1-3-1,2-1 1,1-3-1,0 0 1,1-2-1,-1 2 1,1-2-1,-1 2 1,0-2 106,1 1 1,-1 4 0,2 0-1,2 6 1,1 7 0,-2 3 0,-1 3-1,-1 4 1,-2 5 0,-2 8 0,-2 5 70,3 4 1,-4 1 0,1 1 0,1 1 0,-1 1 0,1 2 0,1-1 0,2-2 0,1-2 0,1 1 0,-1-2 0,0-2-114,1-2 1,-1-1 0,1 2-1,-1-5 1,0-4 0,1-1 0,-1 0-1,0-1 1,1-4-37,-1-5 0,-4-2 1,-2-3-1,0 1 0,-2-2 1,1-2-1,-4-1 1,-2 1-1,-1 2 0,0 2-165,0 0 1,0 4 0,0 4 0,0 4 0,0 8 0,0 6 0,0 2 0,0 0 0,0 2 104,0 4 1,0-4-1,0 3 1,0-3-1,2-2 1,3 1-1,4-1 1,4 0-1,2-1 1,1-2-1,1-3 1,4-1 36,1-4 0,1-2 0,2-1 0,-2-1 1,-3-2-1,-2-4 0,-2-1 0,-2-3 0,-1-2 1,-2-1-1,-3-2 0,-1-2-20,-4-1 1,-1 0-1,-4 3 1,-3-2 0,-6-1-1,-5 2 1,-3 1-1,0 1 1,-1 1 0,1 0-1,2-1 1,-1 1-51,-1-1 0,3 6 1,-3 1-1,3 1 0,3 6 137,3 4 1,6-1-1,7 4 1,3-1-1,2 1 1,3 1-1,2-1 1,2-1-1,-1 0 1,0-1-1,1 0 1,-1-3-14,0-1 0,6 2 0,-1 1 0,-2 2 0,-1-2 0,0-1 0,2-2 0,1 0 0,-1 0 0,-2 0 0,-2 1 0,2 2-91,3 2 1,-3 1 0,2-1-1,-5 3 1,-4 2 0,2-1 0,2 3-1,0 0 1,-2 4 0,-3 2 0,0 3-1,-1 1 36,-1 4 0,-1 1 0,-5 2 1,0 1-1,0 2 0,0 2 0,-2-2 1,-1-2-1,-3-1 0,-1 0 0,-1-2 1,2-2 27,-1-1 1,-2-6-1,2 1 1,-1-5-1,-1-6 1,1-8-1,3-8-63,3-4 0,2-8 0,0 0 0,0-3 0,0-2 0,0-2 0,0-2 0,0 2 0,0 1 0,0 2 0,2 0 0,1 0 151,2 0 0,5 7 0,-4-3 0,2 4 0,2 2 0,-1 0 0,1 1 0,1 3 0,2 4 0,1 1 0,2-1 0,2-1-2,1 1 1,2-4 0,-4 4 0,2-2 0,-1-3 0,0-2 0,-1-2 0,2 1 0,-1 0 0,-4-1 0,-2 1 0,-4 0-201,-2-1 0,-1 1 1,-5-1-1,0 1 1,-2 0-1,-3 1 0,-4 3 1,-4 5-1,-1 4 1,-1 1-83,1 0 0,-1 6 1,1 4-1,0 3 1,-1 1-1,1 0 0,-1 1 1,1 1-1,1 1 1,2 4-1,3 1 0,2 4 88,3 1 1,1 0-1,2-1 1,0-2-1,2 0 1,4 0 0,7-2-1,6-3 1,3-4-1,4-6 1,-1-2 0,1-4 94,-2-1 0,0-2 0,5-7 0,-1-1 0</inkml:trace>
  <inkml:trace contextRef="#ctx0" brushRef="#br0">25508 5539 8061,'-13'-14'0,"2"1"699,1 4 0,1-2 0,-4 4 0,5 1-764,8-1 0,5 4 1,6 6-1,-2 2 65,3-2 0,0-1 0,3-2 0</inkml:trace>
  <inkml:trace contextRef="#ctx0" brushRef="#br0">26069 5280 8151,'-10'5'225,"2"2"0,0-1 0,2 2 0,-1 0 0,3 3 0,-3 4 1,-1 2-1,0 4 0,3 1 0,2 4-187,-2 1 1,4 2 0,-4 1 0,3 2 0,2 3 0,0 1 0,0-1 0,0-2 0,2 1 0,1-1 0,4-1 0,-1-3-246,0-5 1,4 2 0,-5-7 0,0-3-1,-1-3 210,1-4 0,-5-7 0,-6 0 0,-1-7 1,-1-3-1,0-3 0,-1-2 0,-1 0 0,2 2 1,0 1-1,2-1 80,-1-2 1,-2 4 0,4-1 0,3-1 0,6 0 0,5 1 0,4 5 11,1 4 1,1 1-1,-1 0 1,2-2 0,2-1-1,3-2 1,-1 2 0,3 1-1,-1 1 1,2-3 0,0-2-1,0 0-77,2-1 1,-4-2 0,0 2 0,1-1 0,-2-1 0,-2-1 0,-5 1 0,-3-1 0,0 0 39,2 1 1,-5 7 0,-3 2 0,-5 8-1,-5 5 1,-3 1 0,-1 2 0,-1 2-1,1 3 1,-1-1 0,2 3-465,2-1 1,-1-3-1,4 4 1,-2-2 0,2-4-1,1-1 1,4-3 405,3-3 0,9-10 0,9-8 0</inkml:trace>
  <inkml:trace contextRef="#ctx0" brushRef="#br0">26558 5266 7870,'0'-14'530,"0"-1"0,0 1 0,0 0 1,2-1-524,2 1 1,-2 7 0,3 7-1,-4 8 1,-1 7 0,0 2-1,0 4-7,0 1 0,-6 2 0,-2 5 0</inkml:trace>
  <inkml:trace contextRef="#ctx0" brushRef="#br0">27277 5899 9817,'0'-14'372,"2"4"0,1 1 1,3-3-1,2 0 1,2-3-1,0 1-284,-1-1 1,1-1 0,4-1-1,1-2 1,-1 1 0,0 1-1,1-1 1,1-1 0,1 1 0,2 4-1,-1 3 1,-2 3 0,-2 1-1,1 4 1,-1 1 0,1 2-339,-1 0 0,-4 7 0,-2 2 0,-2 4 0,-3 2 0,0 1 0,1 1 0,0 2 0,0-1 71,-3-2 1,-1-5 0,0-6 0,0-10 0,0-6-79,0-3 0,0-1 0,0 1 0,0-1 0,0 1 216,0 0 1,2 6 0,3 3-1,4 3 1,4 2 0,1 0 0,1 0-1,-1 0 107,0 0 0,1 0 0,-1 0 0,1 2 0,-1 1 0,-1 3 0,-2 1 0,-1 1 1,1-2-1,0 2 0,0 0 5,-1 3 1,-5 1 0,3-1-1,-2-2 1,-1 2 0,0 2-1,-1 2 1,0-1 0,-3 2-1,-1 2 1,0 1 0,0 0-103,0 2 0,0-5 1,0 5-1,0-2 0,0 2 1,0-1-1,-1 3 1,-3-3-1,-2 3 0,-2-2 1,-2-1-1,1-2 41,-1-2 1,1-3 0,-4-2 0,2-3 0,1-2 0,-1-2 0,-2-3 0,-1-2 0,1-4-308,3-5 0,4-7 0,6-3 1,0 1-1,0-2 0,0-3 297,0-3 0,0-2 0,0 1 0</inkml:trace>
  <inkml:trace contextRef="#ctx0" brushRef="#br0">28040 5324 8089,'6'-15'400,"-4"1"1,4 1 0,-1 2 0,1 3 0,1 3-639,-1 7 0,-6 4 0,-6 8 0,-1 1 0,-1-1 1,2 1-1,-2 1 0,2 1 238,-1 2 0,-4 7 0,3-4 0</inkml:trace>
  <inkml:trace contextRef="#ctx0" brushRef="#br0">28256 5554 7917,'8'-15'523,"3"6"1,-6-1 0,-1-1 0,1-2-472,0-1 0,-7 8 1,-7 6-1,-4 8 0,0 4 1,2 4-1,3 2 1,2 1-1,2 0 0,3 0-127,1 1 1,0 4 0,1-5 0,4-2 0,5 1 0,3-2 0,3 0 0,1-5-1,4-3 1,1-5 0,5-3 0,4-4 122,2-6 1,1-9 0,-5-5 0,0-3 0,-1-4 0,-1-1 0,-3-3 0,-4-2 0,-6-1 0,-3 0 0,-3-1 0,0 1-43,0 1 0,-5-3 0,2 8 0,-3 3 1,-2 5-1,0 4 0,-2 4 0,-3 4 1,-4 8-1,-4 4 0,-1 4 62,-1 6 0,1 9 1,-1 5-1,1 3 0,0 2 1,-2 0-1,-2 1 0,-1 2 1,3 3-1,3 1 0,4 0 1,-3 1-157,0 3 0,-1-3 0,3 0 0,5-2 1,4-3-1,1-3 0,0-5 0,0-5 1,1-5-1,4-4 96,5-6 1,3-4 0,-1-4 0,0-6 0,-3-3 0,2-1-1,1 0 1,-1 1 0,-2 2 0,1 1 0,0 0 0,-2 1 8,-2-1 1,5 7-1,-1-2 1,1 5 0,0 3-1,-1 4 1,1 1 0,2 3 120,1 2 0,0 1 0,1-1 0,-1-3 0,1-4 0,1-1 0,1-1 0,2 0 0,-1-3 0,-2-1 0,-2 0-24,1 0 1,-6-5 0,-1-1 0,0-2 0,-1-3 0,-1-2 0,-3-1 0,-1-1 0,-2 1-1,0 0-223,0-1 1,0 6-1,-2 1 1,-3 3 0,-3 6-1,0 7 33,4 5 0,2 2 0,2-1 1,0 0-1,0 2 0,0 2 0,0 1 1,0-1-1,2-2 0,2-2 0,6 0 1,3 1-25,1-1 0,1-6 0,-1-1 0,0-3 0,1 1 0,-1-2 0,1-3 0,-1-3 0,0-3 0,1-2 0,-3-3 0,0-2 121,-3-2 0,-6-4 0,2 0 0,-3 1 0,-2 1 0,0-1 0,0-1 0,0 2 0,0 1 0,0 1 0,0 1 0,0-1 242,0 1 1,0 0 0,0-1 0,1 2-1,3 2 1,2 3 0,2 2-50,3 3 1,2 1-1,1 2 1,1 0-1,-1 2 1,1 1-1,-3 3 1,0 1-1,-4 1 1,0 0-315,0 3 1,-4 2 0,4 1-1,-1 0 1,-4 1 0,0-1 0,0 1-1,2-1-503,-2 0 1,-3-1-1,-3-5 586,-2-8 1,0-6 0,5-9 0,0 1 0,2 0 96,3-1 0,-2 2 0,5 2 1,0 3-1,0 2 0,2 1 0,-1 0 1,1 0-58,1 2 0,2 2 0,1 1 1,1 0-1,-1 0 0,0 1 1,1 2-1,-1 2 71,1-2 0,-1-1 0,0-2 0,1 0 0,-1 0 0,0 0 0,1 0 0,-2-2-140,-4-2 0,-2 0 0,-7-5 1,0-2-1,0-2 0,-2 0 0,-1 2 1,-4 3-1,-1 1-252,-3 4 0,3 2 0,-1 1 0,-1 1 189,2 4 1,6-2-1,9 5 1,1 0 0,3-1-1,2 1 1,1-2 0,1 2-1,-1 0 80,0 3 1,-1-3 0,-2 0 0,-3 0 0,0-1 0,-1 1 0,1-2 35,0 0 0,-3 6 1,3-3-1,0 2 0,-2 1 1,2-3-1,-2 2-34,1 2 0,-1 2 0,-3-1 0,2 2 0,-2 1 0,0 3 0,1-1 0,0 0 0,0 2 0,-3 1 0,1 2 19,3-1 0,-4 4 0,4-3 0,-3 3 0,-1 2 0,2-1 0,2 0 0,-2-3 0,-1-1 0,-2 0 0,0 0 0,0-1 100,0-3 1,0-1-1,-2-4 1,-1-1-1,-3-1 1,-2-2-1,-3-1 1,-2-1-1,-2-1 1,1-3 0,0-3-39,-1-2 1,-1 0-1,-1-2 1,-2-3-1,1-4 1,2-6-1,2-2 1,-1-4-1,1-1 1,1-4-1,2-1 1,3 0-9,1 3 1,3-2 0,4 5 0,0 1 0,0-3 0,1 2 0,2 1 0,4 2 0,1 2 0,3 2 0,3-1-1,4 1-45,1 0 1,5-1-1,-3 1 1,1-1-1,4 1 1,3 0-1,3-1 1,3 1 0,0-1-1,2 1-1,0 0 0,7-7 0,7-1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31104 3295 7725,'-56'-21'16,"3"-3"0,4 3 0,6 2 0,-2 3 0,-1 2 0,-2-1 1,0 1-1,-2-2 0,-3-3 0,-3-4 0,-3-1 0,-3 2 0,-4 0 1,-2-1-1,-3-2 0,-4-1 6,36 14 0,0 0 1,-38-9-1,37 14 0,-1 0 1,-1 0-1,1 0 0,-2-1 1,-1 1-1,-1 0 0,-1 0 1,-1 0-1,0-1 0,-1 1 1,0 0-1,0 0 0,0 0 1,-1 0-1,-1 1 0,-2 0 1,-2 1-1,-1 0 0,-2 2-100,1-1 1,-1 1-1,-2 1 1,1 0 82,5 2 0,1 0 0,-6-3 0,1 1 0,0-1 0,0 1 0,0 0 1,-1-1-1,0 1 0,-1-1 0,2 1 0,1 0 0,0 0 0,0 0 0,0 1 1,0-1-1,-1 0 0,-1-1 0,0 0 0,1-2 0,1 1 0,0-1 0,4 0 1,0 0-1,1 0 0,0 1 0,0-1 0,-1 0 0,-1 1 0,-1 0 0,2 0 1,-1 0-1,1 1 0,0 0 0,2-1 0,1 1 0,-1 1 0,1 1 0,-1-1 1,1 1-1,-2-1 0,1 1 0,0-2 0,-1 1 284,1 0 1,0 1-289,2 0 0,1 0 0,0 1 0,0 0 1,2 0-1,0 0 0,-1 0 0,0 0 0,-1 1 1,1 0-1,0 0 0,1 1 0,1 1 0,1 0 1,2 1-1,-1 0 0,1 2 0,-1-1 1,0 2-1,0-1 0,-2 1 0,1 1 0,1-1 1,-1 0-1,3 0 0,-1 0 0,-37 8 0,-1-1 1,39-6-1,-1 0 0,-1 1 0,1 0 1,-1 0-1,1 1 0,0-1 0,2-1 0,-41 8 1,1-1-1,-1 1 0,2 1 53,0 3 1,1 4 0,5-4 0,0 3 0,-1 2 0,-1 1 0,2 0 0,7-3 0,4 3 0,3 1 0,-1 2 0,0 0 0,1 0 1,3-1 0,8 3 0,-2 1-1,-1 3 1,1 2 0,2 3 0,2 1 0,2 2-1,0 1 1,0-1 0,1 1-58,4 4 0,-4 4 0,4 5 1,-2 1-1,0 1 0,2 2 0,-1 1 1,3 0-1,2 2 0,2 3 1,0 5-1,15-34 0,1-1 21,-1 2 1,2-1 0,-1 1 0,1-1 0,-14 35 0,2 3-1,14-37 1,1 0 0,-11 39 0,13-38 0,0 0 0,0 0 0,0 0-1,1 2 1,-1 1 0,0 1 0,1 0 0,0 2 0,0 1-1,1-1 1,0 0-15,1 1 1,0-1-1,0 0 1,0-1-1,-1-2 1,1 0 0,1 1-1,-1 0 1,2 2-1,-1 1 1,1 2-1,1 1 1,-1 3 0,0 0-1,0 1 1,0 0-1,1 3 1,1 0-1,-2 2 1,2 0 0,-1 3-1,1 1 1,0-1-1,0 1-1,1-3 0,1 0 1,-2-3-1,-1-1 0,1-5 1,0-1-1,0-1 1,-1 1-1,0-1 0,0 1 1,0-1-1,0-1 0,0 1 1,-1 0-1,0-1 1,0 0-1,0 1 0,1 1 1,-1 2-1,0 2 0,0 2 1,0 1-1,1 1 1,-1 1-9,-1-2 1,1 1-1,-1-1 1,0-1-1,1-2 1,-1 0 0,2 2-1,0 1 1,0 2-1,0 0 1,1 0-1,0-1 1,0-2 0,-1 0-1,2-3 1,0-1-1,-1 0 1,1 0 0,-1 1-1,1 0 1,0 2-1,1 0 1,-1 0-1,1-1 40,-2-3 1,1-1-1,1 0 1,-1-1-1,-2-5 1,0 0-1,0 5 1,0 1 0,0 4-1,1 0 1,-1 2-1,0-1 1,1-3-1,0 0 1,-1-6 0,0-1-1,-2 33 1,-2-6-1,1 0 1,1 3 15,3-1 1,1 1 0,2-13 0,0 1 0,0 2 0,0 7 0,0 6 0,0 2-1,0-3 1,0-3 0,0-2 0,0-2-66,0-3 0,0-3 0,0-6 0,0-1 0,0 1 0,0-2 0,0-2 0,0-1 0,0 1 0,0 4 0,0 4 0,0 4 22,0-1 0,5-1 0,0-5 1,-2 3-1,-2 7 0,-1 3 1,0 2-1,0-6 0,0-2 0,0-7 1,-1-1-1,-2-6 44,-2-2 1,-5 3-1,4-12 1,-1 6 0,-1 1-1,2 0 1,-2 0 0,2-2-1,-2-1 1,1-2 0,-1 0-1,2 0-42,-1 0 1,-2-4 0,2-1-1,1 2 1,-2 2 0,2-1 0,-2-1-1,1-3 1,-1 0 0,2-2-1,-2 2 1,2-1-18,-1 4 0,1-3 0,3 3 0,-2 3 0,0 5 0,0 2 0,0-1 1,2-1-1,2 2 0,-1 1 0,-1 3 0,-2 2 8,2 4 1,1 2 0,2 0-1,0 5 1,0 4 0,0-1 0,0-3-1,0-6 1,2-5 0,1-5 0,2 2-1,0 0 67,1 1 0,-4-1 0,4-10 0,-1 0 0,0 0 0,-2 0 0,0-1 0,0-4 0,2-4 0,-2-4 0,-1 1 0,-1 1-60,4 1 1,-3 1 0,2-4 0,-2 2-1,-4 3 1,-1 0 0,-3 1 0,0-4-1,-2 0 1,0 0 0,-4 1 0,0-1 0,-3-2 0,1-1 0,-1-2 0,1-1 0,0-4 0,-2-1 1,-2-3-1,-3-2 0,0-2 0,-1 0 0,-2 1 0,-5-2 35,-3-4 0,-3 2 1,2-4-1,-4-1 1,-3 1-1,-2-4 1,-2-2-1,-1-1 1,0 0-1,0 0 1,-3-1-1,-3-4-55,0-5 0,-3 2 1,4-1-1,-1-2 0,-5-2 1,-2-2-1,-1 1 1,3 0-1,0-1 0,-1 1 1,-5 0-1,-4-1-3,0 1 1,3 4 0,3 1 0,-2-3 0,-5 0 0,-3-3-1,-2 1 1,0-1 0,0 1 0,-2 1 0,-2 2 0,-4 3 54,0 2 0,1 1 1,6 3-1,-2-1 1,-4-2-1,1 2 1,0 1-1,3 2 0,-1 0 1,1 0-1,-3-1 1,0-2-21,-1-2 1,3 0-1,4 4 1,-2-3-1,-3 0 1,-3 0 0,1 1-1,0 0 1,2-2-1,1 2 1,-1 1 0,-1 1-18,37-2 0,0 1 1,-37-1-1,1-5 1,2 0-1,0 0 0,-5-2 1,39 5-1,0 1 1,0-1-1,-1 0 0,-38-5 1,0 1-1,0-1 1,39 5-1,-1 1 3,-1 0 1,0 0-1,-35-4 1,35 6-1,-1 0 1,3 0 0,-1 0-1,1 0 1,1 0-1,-42 1 1,41 1-1,-1 0 1,1 0 0,-1 0-1,0 0 1,1 0-1,-39 0 1,0 0-1,0 0 1,39 0 1,-1 0 0,0 0 0,1 0-1,-1 0 1,1 0 0,-41 0 0,41 0 0,-1 0-1,0 0 1,-1 0 0,1 0 0,0 0-1,0-1 1,0 0 0,-37-2 0,-1-3 0,1-1-1,-1-1 29,0 0 0,5 3 1,-1-4-1,2-1 1,2 1-1,0-1 1,2 1-1,1-1 0,2 0 1,-2 1-1,-1-1 1,-2 1-60,0-3 0,2 4 0,1 0 0,2 2 0,-2 3 1,-1 1-1,-2 2 0,1 0 0,3 0 0,1 0 0,-1 0 1,1 2-18,0 3 0,5-2 1,-4 5-1,1 0 0,1-2 1,-2 2-1,1 0 1,-2 2-1,1-1 0,4-1 1,1 0-1,-1 0 20,-6 3 1,5 2 0,0 2 0,2-1 0,1 0 0,-6 2 0,-1 2 0,-2 3 0,4 1 0,1 5 0,0 4 0,-2 4 14,-2 2 1,5 1-1,4 5 1,5 0-1,-1 1 1,1-1-1,0 0 1,3 2-1,3 1 1,4 4-1,4 1 1,2 5-34,1 4 1,2-2-1,6 3 1,2-4 0,3 4-1,5 3 1,5 3-1,4 0 1,5 0 0,4 2-1,1 0 1,0 0-31,0-2 0,6-6 1,2 1-1,3-5 1,2-1-1,5 0 1,2 3-1,6-1 1,1-4-1,2-6 1,0-3-1,1 0 34,4 3 0,2-3 1,8 1-1,-1-4 1,0-6-1,0 1 1,0-2-1,0 0 0,1-3 1,0-1-1,3-2 1,4-1-9,5 1 1,-7 0 0,9 1 0,-2 2-1,0 2 1,3-2 0,2-3 0,1-4-1,0-2 1,1-1 0,1-1 0,3 1 24,6 0 1,-6-4-1,5 1 1,-1-3 0,-1-1-1,4 1 1,-1 1 0,1 2-1,-4-1 1,2-2-1,1 0 1,6 1 42,-39-7 1,0 0 0,36 14 0,-34-13 0,0 0-1,1 1 1,1 2 0,3 1 0,-1 2 0,3-1-1,0 0 1,-1-1 0,1 0 0,0-2 0,0-2-1,-2-1 1,0-1 0,0 0 0,0-2 0,1-1 0,0-1-1,2 0 1,-1-2-12,2-1 1,-1-1-1,0 0 1,1 0-1,-1-1 1,0 0-1,2 0 1,-1-2-1,1 1 1,0-2-1,1-2 1,1 0-1,-1 0 1,1-1-1,-1 0 1,1 1-1,-1 0 1,-1 0-1,2 0 1,0 1-1,1-1 1,0 2-1,1-1 1,1 1-58,1 0 0,-1 0 0,-1 2 0,-1 0 0,0-1 0,0-1 0,1 2 0,0 1 0,1 0 0,-1 0 0,3 0 0,-1 0 1,1 0-1,0 0 0,1 0 0,0 0 0,0 0 0,-1 0 0,-1 0 0,0 0 0,1 0 0,-1 0 0,2 0 0,0 0 94,2 0 0,1 0 1,-3-1-1,1 0 0,0-1 1,0-1-1,-1-1 1,-1-1-1,2-2 0,0-1 1,1 0-1,1-1 0,0-1 1,2 1-1,-1-1 1,1 0-1,-1 1 0,0-1 1,0 0-1,0-1 0,0 0 1,0 0-1,2-1 1,0 0-59,4 1 0,-1 0 0,-2-3 0,-1 1 0,4 1 0,-1 0 0,-2-2 0,-1-1 0,-1-1 0,1 0 0,1-2 0,0 1 0,2-1 0,0 0 0,-1 1 0,0-1 0,-3 2 0,1 0 0,-3 0 0,0 0 0,0 0 0,0 0 0,2 0 0,0-1-58,2 0 0,0 2 0,-4 2 0,-1 2 0,0 1 0,0 1 0,-2 0 1,0 2-1,-1-1 0,1 1 0,0 1 0,1-1 0,-1 2 0,0-1 1,-1 2-1,0 0 0,-2 0 0,0 0 0,-1 1 0,1 0 0,0 0 1,0 0-1,1 0 0,0 1 113,2-2 1,0 1 0,-4 2 0,0-1 0,2-2-1,-1 0 1,1 0 0,-1 0 0,2 1 0,-1 0-1,3-1 1,0 0 0,-1 0 0,-1 0 0,1-1-1,-1 0 1,-2 1 0,-1 0 0,1 1 0,0 0-1,-1 0 1,1 1 0,1-1 0,1 1-62,1 0 1,0 1 0,-4 0-1,0 0 1,0 1 0,1 0-1,-1 0 1,-2 0 0,0 0-1,0 0 1,1 1 0,0 0 0,-1 0-1,1 1 1,0 1 0,0 1-1,-2-1 1,-1 0 0,1 1-1,0 0 1,-1-1 0,0 0 0,1 1-1,1 0-4,1 1 0,0-2 0,0-1 1,-1 0-1,0 0 0,1 0 0,-2-1 1,1 0-1,-2-1 0,1 0 0,1 0 1,-1 0-1,2 0 0,-1 0 0,1 0 1,0 0-1,0 0 0,1 0 0,-1 1 1,2 0-1,-1 0 0,1 1 0,1 0 1,1 1 16,1-2 0,0 1 0,-5-1 0,0-1 0,1 0 0,0 0 0,-2 0 0,-1 0 0,0 0 0,-1 0 0,1 1 0,0 0 0,0 0 0,-1 1 0,1 1 0,0-1 0,-2 0 0,0-1 0,-1 0 0,-1 0 0,-1-1 0,0 1 0,2 1 0,-1 0-30,3-1 1,0 2 0,-3 2 0,0 0 0,1-2 0,0 0 0,-1 1-1,0 0 1,-1 1 0,0 0 0,0 0 0,0-1 0,0 1 0,0 0-1,0 1 1,0-1 0,-1 1 0,0-1 0,0 1 0,0 0 0,0-1-1,-1-1 1,1 1 0,0 0 46,1-1 1,-1 0 0,-5 1 0,0 1 0,2-3 0,-1 0-1,-2 1 1,1-1 0,-1 0 0,-1 0 0,1 0 0,0-1-1,0 0 1,-1 1 0,40 2 0,-3-1 0,-3 1 0,-3 0 0,3-2-18,3-1 1,-4 3 0,4-1 0,-3 0-1,-3-3 1,1-1 0,0 0 0,-1 0-1,-3 2 1,0 1 0,0 2 0,3-2-69,1-1 1,-5-2 0,-2 0 0,1 0-1,-2 0 1,3 0 0,0 0 0,2 0 0,-5-2-1,-2-1 1,-1-4 0,3 1 7,1 0 0,-4-6 0,1 4 0,-3-1 1,-1-1-1,1-1 0,2-2 0,1-1 0,-3-1 1,-3 1-1,-3 0 0,1-1 94,2 1 0,2-5 1,-2 0-1,-2 1 1,-1 0-1,1 1 0,1-2 1,-1-1-1,-1 1 1,1-2-1,0-1 1,2-4-40,2-1 0,-8-2 0,5 1 0,-3-1 0,-4 2 0,0 0 0,0 1 0,-2-1 0,-1 1 1,-4-1-1,-1 0 0,-1-3-29,0-4 1,1 2 0,0-5-1,-3 2 1,-2 1 0,-1-1 0,-1-3-1,-1-2 1,-3 0 0,-3 3 0,-2 0-1,0 1 98,0-4 0,-5-2 1,3-1-1,-1 0 1,-2 0-1,0-2 1,1-1-1,-1-2 0,0 0 1,0 0-1,0-2 1,1-1-82,-1-3 1,5-2 0,-5-2 0,0 1-1,0-1 1,0-1 0,-1-2 0,-2-1 0,-2 1-1,1 2 1,-1 1 0,-1-1-29,-3-3 1,2 3-1,-4-4 1,0 3-1,-1-1 1,-2-3-1,1 0 1,0 2-1,2 2 1,-1 3 0,-1-4-1,-1-4 19,1-9 1,-3 7-1,5-4 1,-1 6 0,-2 4-1,-1 0 1,3-1-1,-1-3 1,2-1 0,-1 2-1,1 0 1,-2-3-20,0-3 0,1-1 1,-4 3-1,2 2 1,0 2-1,-1 2 1,1-2-1,-2-2 0,-1 1 1,-2 2-1,0 3 1,0-3 24,0-4 1,0 3 0,0 2 0,0 3 0,0 1 0,0 0-1,0-1 1,0-3 0,0-5 0,0-2 0,0 0 0,0 2-22,0-2 1,0-1 0,0 0-1,0 1 1,0 3 0,0 1-1,0-1 1,0-2 0,0-1 0,0 0-1,0 4 1,-2 1 40,-2 3 1,0 7 0,-4 1-1,0-2 1,2 1 0,-2-2 0,0 2-1,-2-2 1,1 1 0,1 0-1,0-1 1,1-4 6,1-2 1,-4-2 0,4-5 0,0 1 0,-1-6-1,2-6 1,3 39 0,0 1 0,-3-39 0,2 9-1,-1 4 1,1 6 0,-1-1 1,0-1 0,1 2 1,0-4-1,-3 1 0,-1-3 1,1-1-1,1 1 0,0 2 1,-1 2-1,-1-2 0,-1-2 1,2-2-3,0-4 1,-4 8-1,4-8 1,-2 3 0,-2 0-1,0-1 1,2-5 0,0 0-1,2 0 1,-2 4 0,2 3-1,-2-1 6,0-3 1,3-2-1,1 33 1,0-1 0,-3-38-1,4 0 1,2 0 0,-1-1-1,-1 1 1,-2 5 0,2 4-1,1 4 1,1-3-50,-4-5 1,3 1 0,-2-4-1,2 1 1,2-1 0,-2-2-1,1 39 1,-1 0 0,0 1 0,-1-1-1,2 0 1,-1 0 0,1 0-1,1-1 1,-1 0 0,0-1 0,0 0-1,-1-1-28,-1-2 1,1 0 0,-1 5 0,1 1-1,2-2 1,0 1 0,0-38 0,0 3 0,0 1-1,0 3 1,0 4 0,0 5 0,-1-1-1,-3-4 1,0-4 35,0-4 0,-2 7 0,0-1 0,-1 1 0,-1 0 0,2-6 1,-2 0-1,1 1 0,-1 9 0,0 6 0,-3 4 0,-2 3 70,-1-3 1,0 1 0,-1 1 0,1 4-1,-1 1 1,1-2 0,0-1 0,-1-2-1,1 2 1,-2 3 0,-2 2 0,-1-1 11,2-1 1,-4-4 0,2 4-1,-1 1 1,1 2 0,0 1 0,0-1-1,0 0 1,0 2 0,-1-2 0,1-1-1,-2 0-56,-1 1 0,0 3 0,-4 2 1,4 3-1,-1 1 0,1-1 1,-4-1-1,-1-1 0,-2 2 0,1 1 1,-1 0-1,0 0 20,0-1 0,1 0 1,-1-3-1,0 2 0,0-2 1,-1-2-1,-2 1 0,-3 1 1,-2 1-1,-3 1 0,-3 0 1,-4 1 16,-1 2 0,-4 1 1,2 5-1,1 2 1,-3 2-1,1 1 1,-3 0-1,-2 0 1,-2 1-1,-1 2 1,-1 4-1,-4-1 6,-2-1 0,1 3 0,-4-5 0,2 2 0,0 0 0,-2 0 0,-2 0 0,-2-2 0,-1 0 0,1-1 0,1-1 1,-2-2-756,-2-2 1,1-2 710,34 14 0,0 1 0,-2-1 0,-2 1 0,-2 0 0,0-1 0</inkml:trace>
  <inkml:trace contextRef="#ctx0" brushRef="#br0">10704 11295 8007,'0'9'951,"0"1"0,0-5-290,0 4 1,-2-5-626,-3 0 1,2-8-1,-5-6 1,0-3-1,0-1 1,-3-2-1,-2-2 1,-1-3-1,-2 1 1,-2-1-1,-3 2 1,1-1-1,-1 1 1,2 2-1,-1 1-90,1 1 0,5 7 1,4 4-1,1 4 1,1 6-1,3 8 1,5 9-1,6 4 1,7 3-1,6 4-6,4 4 0,1 4 1,4 1-1,1-2 1,1-1-1,2-3 1,2-2-1,-2-4 0,-2-7 1,-2-10-1,-3-7 1,-2-7 6,-3-5 0,-1-5 0,-4-9 0,-1-5 1,1-5-1,-3-3 0,-2-1 0,-5-1 1,-4 1-1,1-1 0,1 0 0,2 1-524,-2-1 0,-3-4 1,-3 3-1,-3 0 1,-2-2 576,-4 0 0,0-1 0,-3-6 0</inkml:trace>
  <inkml:trace contextRef="#ctx0" brushRef="#br0">10675 10489 7977,'-23'-29'249,"-2"5"1,4 0 0,0 0 0,2 0 0,5 2 0,3 0 0,1 1-1,2 0 1,2 3 78,-1 2 0,6 10 0,-4 6 0,5 10 0,5 7 0,4 9 0,4 6 0,1 6 0,2 4-533,4 1 0,-3 2 1,7 3-1,2 3 0,1 0 1,2-3-1,-1-2 0,1 1 1,2 1-1,0-4 0,1-4 1,-3-8-79,-3-6 1,-9-12-1,3-9 1,-6-7-1,-4-9 1,-6-11-1,-5-12 1,-7-6-1,-8-6 1,-3-2 0,-4-3 198,1 0 0,-2 4 0,-5-2 0,0 1 0,1 1 1,-1 4-1,2 3 0,1 2 0,2 1 0,0 4 0,2 4 1,2 5 880,5 5 1,0 3-1,4 3 1,6 3-1,8 7-585,4 6 0,6 4 0,-4 4 0,4-2 1,1 3-1,1 0 0,-1 3 0,0-1 0,1 2 1,-1 2-1,2 1 0,2-1-371,1-2 0,2 3 0,-4 1 0,4 1 1,0 0-1,1-2 0,1 0 0,1 1 1,0-3-1,-2-1 0,0-1 0,-1-3-1154,0-2 0,-2 1 1,-5-6 1312,1-2 0,-7 5 0,-2 0 0</inkml:trace>
  <inkml:trace contextRef="#ctx0" brushRef="#br0">10876 10561 8093,'-14'0'270,"4"0"1,1 0 0,-1-2 0,0-1-1,2-3 1,1-1 0,0-1 0,1 0-168,3-3 0,1-2 0,2-1 0,0 0 0,0-1 0,2 1 0,1-1 0,3 1 0,1 0-454,-1-1 0,3 1 0,-2 0 0,-1-2 0,2-4 0,-1-2 0,-1-4 1,-3-1-1,-1-5 0,-2-3 0,0-3 0,0-1 365,0 1 0,-2-5 0,-3-5 0,-3 1 1,-1 4-1,-1 3 0,-1 4 0,-2 0 1,-1 4-1,1 4 0,2 4 0,1 4 627,-1 4 0,3 7 1,0 3-1,2 4 1,3 8-1,1 5 1,2 4-587,0-1 0,6 7 0,4 3 0,3 3 1,1 2-1,2 1 0,2 2 0,1 2 1,0-1-1,0 1 0,0 0 0,1-2-232,0-2 1,-4-6 0,4-2 0,-4-1 0,-2-5 0,-1-6-1,-4-10 1,-5-10 255,-8-7 1,-4-6-1,-6-7 1,0-2-1,-1-2 1,1 4-1,-1 3 1,3 3 0,0 0-1,4 1 1,0 4-48,0 3 1,7 3 0,1 5 0,8 8-1,6 8 1,4 4 0,1-1 0,0-2 43,2 3 1,-3 0 0,4 1 0,-1-2 0,-2-3 0,0 0 0,0-1 0,-1-1 0,-1-3 0,1-1 0,1-4 152,-1-3 1,-9-7-1,-4-11 1,-3-2-1,-4-7 1,-4-5-1,-7-6 1,-6-5-1,-2-3 1,-1-2 0,-1 2-1,-1 3-397,2 3 1,-4 3-1,6 3 1,-1 3 0,0 4-1,3 8 1,4 5 0,3 8-1,3 1 1,0 4-5918,0 0 6085,5 1 0,-4 5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3620 4507 8104,'-2'-13'0,"-1"0"0,-3-1 346,-1 1 0,4-1 0,-2 1 1,4-1-1,1 1 0,0-1-298,0 1 1,0 7 0,0 6 0,0 7 0,0 5 0,0 3 0,0 3 0,0 5 0,0 2 0,0 2 0,0 0 0,0 0-98,0 0 0,0 0 0,0-2 0,0-1 0,0-3 0,0 0 0,0-2 1,1 1-1,2-4 0,3-1-508,2-1 1,-4-2-1,5-5 1,0-7 556,-2-7 0,-1-11 0,-6-3 0</inkml:trace>
  <inkml:trace contextRef="#ctx0" brushRef="#br0">3081 4252 8107,'-19'-14'87,"4"1"0,-3 1 0,3 1 1,3 2-1,2-1 0,2-2 1,2-1-1,5 1 0,4 1 0,7 2 1,5-3-1,5-3 0,0-3 1,6 2-1,2-1-22,4-1 0,5 2 0,-1-5 0,1 2 0,1 2 0,-2 2 1,1 2-1,3 1 0,4 3 0,1 4 0,-4 4 0,-2 2-83,-3 4 1,-4 2 0,2 7 0,-3-1-1,-4 1 1,-4 1 0,-5 1 0,-5 4 0,-4 0-1,-3 4 1,-5 2 0,-3 1 59,-7 0 0,-3 0 0,-3-1 1,-3 1-1,-5 0 0,-1-1 1,0-2-1,2-3 0,0-1 1,-1 0-1,2-1 0,0-4-534,0-4 1,5-1 0,-2-4 0,3 0-1,2 0 1,-1-4 491,1-5 0,-1-5 0,1-5 0</inkml:trace>
  <inkml:trace contextRef="#ctx0" brushRef="#br0">3673 4642 8118,'-4'9'-56,"-1"0"1,2 1-1,0 1 126,-1-2 1,8-5-1,1-8 1,5-5-1,4-5 1,1-2-1,1-3 1,2-2-1,0-2 1,0 1 0,1-1 59,2-1 1,-3 3 0,3 1 0,-1 0 0,-4 4 0,1 1 0,-1 3 0,1 1 0,-4 4-1,-3 1 1,1 3 0,-1 3-123,-1 4 0,-1 4 0,-5 5 1,1 1-1,-1-1 0,-1 1 1,-2-1-1,1 2 0,2 1 1,2 2-1,-2-1 0,0-2-89,1-2 0,-1 1 0,6-2 0,2-3 0,1-5 1,1-4-1,0-4 0,1-5 0,-1-3 65,1-2 1,-1-1 0,1-1 0,-1-2 0,1 0 0,-1 0-1,1-1 1,-2-1 0,-2 1 0,-3 2 0,-1 2 0,-1 2-5,1-1 0,-5 8 1,4 6-1,-4 8 1,-1 4-1,0 3 1,0 1-1,0 4-64,0 1 1,0 0-1,0 2 1,0-2 0,0-1-1,2-4 1,2-1 0,4-1-1,1-2 1,-2-2 0,1-2-262,-1-2 1,1-3-1,1-8 1,-5-4 0,-2-3 344,-2-1 0,-6-7 0,-2-1 0</inkml:trace>
  <inkml:trace contextRef="#ctx0" brushRef="#br0">4090 3996 8118,'-13'0'40,"1"-1"1,2-2 0,2 0-1,1 4 1,1 7 0,0 4 0,3 2-1,3 3 1,3 2 0,3 1-353,1-1 0,4 4 0,5-5 0,2-2 0,0-1 0,1-3 312,4-3 0,2 3 0,2-5 0</inkml:trace>
  <inkml:trace contextRef="#ctx0" brushRef="#br0">4400 4023 8594,'9'-15'0,"0"-1"0,0-2 0,0 1 0,-2 2 0,-1 2 0,-1 1 93,1 3 1,-5 4-1,4 10 1,-4 4-1,-1 3 1,0 1-1,0 1 1,0-1-1,0 1 1,-1 1-1,-2 1 1,-2 3-1232,2 2 0,-3-3 0,2 3 1138,1-1 0,-5 10 0,1-2 0</inkml:trace>
  <inkml:trace contextRef="#ctx0" brushRef="#br0">4508 4615 8118,'-14'0'190,"1"0"1,4 0 0,0 0-1,0-1 1,3-4 0,6-4-1,7-3 1256,5-1-1411,2-1 0,-1-4 1,1-1-1,1-1 1,1 1-1,2 3 1,-2-1-1,-1 1 1,-1-2-1,-1 3 1,-1 3-1,-1 4 1,-2 2-1,0 6 1,-2 6-1,-2 9 1,-4 5-1,-2 5 0,-4 4 1,-2 2-130,-1-1 1,-4 3-1,5 0 1,-2 1 0,0 3-1,0 1 1,0-2-1,1-3 1,1-2 0,1 0-1,0-2 1,3-5 50,1-6 0,2-6 0,0-9 1,2-11-1,2-8 0,4-5 74,-1-3 1,7-2 0,-2-1-1,4 1 1,1-1 0,-1 0 0,1 0-1,0 0 1,1 1 0,0 3-1,0 2 1,-1 1-16,-2 4 0,3 2 0,0 5 0,-2 5 0,-1 4 0,-3 4 0,-2 5 0,-2 5 0,-1 2 1,-1 2-252,0-1 0,0-2 0,-3-2 0,3 0 0,0 1 0,2-2 0,-2-2 0,1-2 0,1-2 0,2-3 1,2-2-1,2-1 114,-1 0 0,0-6 0,2-3 0,2-4 1,1-4-1,-2-2 0,-1-2 0,-1-3 0,-1-1 1,1-4-1,-1-1 0,0-1 746,1 1 0,-7 2 0,-1 2 0,-1 2 0,-1 3 1,-1 2-1,-3 4-720,-4 5 1,-2 10-1,-5 9 1,2 4-1,-1 5 1,-2 3-1,-1 1 1,-1 1-1,2 1 1,2 1 0,2 0-1,1-2 76,-1-5 1,5 1 0,-1-1-1,2-1 1,2-2 0,2-3-1,2-3 1,5-5 0,5-2-1,2-4 1,2-2 70,-1-5 1,-1-5 0,0-2-1,2-4 1,-1 1 0,-4-1 0,-2 4-1,-2 1 1,0 2 0,0-1-58,0 1 1,-6 7 0,1 6 0,-2 7 0,-2 5 0,0 2 0,1-1-1,2 0 1,2 1-288,-2-1 1,-1 1-1,1-1 1,3 1-1,0-1 1,2 1 291,-1-1 0,2 1 0,5-1 0</inkml:trace>
  <inkml:trace contextRef="#ctx0" brushRef="#br0">5988 4494 8101,'-14'-6'128,"2"3"1,2-4 0,2-1 0,1 2 0,1-1-1,0-1-99,3-2 0,1-2 1,2-2-1,0 1 1,0-1-1,0-1 1,-1-1-1,-2-4 1,-2 1-1,1-2 1,-1 2-1,-1-1 1,-1 4-1,-3 2 1,-2 5-8,-2 5 1,1 2 0,-1 5 0,1 5 0,-1 7-1,1 4 1,-1 5 0,1 2 0,1 2 0,2 2-1,2 1 1,2-1-27,3-1 1,2-2 0,1-2 0,0-3 0,1-4 0,4-4-1,5-5 1,5-5 0,4-5 0,2-7 0,3-7 0,2-4 46,1-5 0,4-7 0,0-4 0,-1-1 0,-1-1 0,-2-3 1,-1-4-1,1-1 0,0 0 0,-1 1 0,-2 0 0,-3 4 8,-2 4 1,-7 9 0,-6 9 0,-3 6-1,-3 9 1,-6 12 0,-5 11 0,-3 5-71,-4 2 1,3 1-1,-3 2 1,3 3 0,1 0-1,1 0 1,1-2-1,1 1 1,4-1 0,1-1-1,3-3 1,1-5-38,2-4 0,0-3 1,2-3-1,4-3 1,6-4-1,4-5 1,2-5-1,2-5 0,1-5 1,1-5-1,-1 1 1,0-2 143,0 0 0,-5 0 1,4-3-1,-4 3 1,1 0-1,-4 2 1,1-1-1,-5 4 0,0 3-109,-2 4 0,-6 3 0,1 9 0,-7 4 0,-2 6 0,-2 4 0,0 2 0,0 2 0,0 2 0,0-1 0,2 2 0,-1 0-27,1-2 0,4 4 0,-2-5 1,4 0-1,1-2 0,0-1 0,1-1 1,4-6-1,4-5 0,3-6 135,1-4 1,2-3 0,2-7-1,0-1 1,0-1 0,-2-4 0,-2 1-1,1-2 1,-1 1 0,1 1 0,-1 3-1,2 1-65,3 1 1,-6 1 0,4 1 0,1 3 0,-2 4 0,0 4 0,-2 1 0,1 0 0,-1 0 0,1 1 0,-1 4 0,1 4-101,-1 3 1,-4 1 0,0 1-1,0-1 1,0 0 0,-2 1-1,1-1 1,-2 1 0,0-1-1,-3 1 7,-2-1 1,-2 1 0,-4-2 0,-4-3-1,-1-6-69,1-6 0,3-5 1,6-5-1,0-1 1,0 1-1,0-1 1,1 1-1,4-1 0,4 1 1,3-1 74,1 1 0,2 4 1,2 2-1,2-1 1,2 2-1,3 0 1,1 2-1,2-1 1,0 1-1,0 1 0,0 0 1,0 0 156,0-2 0,-2 1 1,-1 4-1,-3 0 0,-1 0 1,-4 0-1,-1 0 1,-2 0-1,-1-2 65,-3-2 0,-3 1 0,-7-5 0,-2 1 0,-3 1 0,0-2 0,-2 2 0,1 0 0,-4 3-183,-1 2 0,-1 1 0,0 0 0,-1 1 0,-1 4 0,-1 4 0,-2 3 0,1 3 0,2 1 0,2 4 0,-1-1 0,1 2 27,0 0 0,4-3 0,1 4 0,2 1 0,3-1 1,2-1-1,1-1 0,1-5 0,2-4 0,5-3 0,2-2 1,5-3 38,0-2 1,1-2-1,1-4 1,2-4 0,1-4-1,-1-3 1,-1-4-1,0 1 1,0-2 0,-2 1-1,-1-1 1,-1 2-65,-1 0 0,-1-4 0,-1 5 0,-2 2 0,0 4 1,-2 7 11,-2 10 0,-4 5 0,-1 4 0,0-1 0,0 1 1,0-1-1,0 0 0,0 1 0,0-1 0,0 1 0,0-1-878,0 1 0,0-1 1,2-1 889,2-3 0,4-3 0,5-6 0</inkml:trace>
  <inkml:trace contextRef="#ctx0" brushRef="#br0">7387 3713 8163,'0'-22'0,"0"1"249,0 2 0,0 5 1,0 5-1,0 3 0,0 6 1,0 9-1,0 6 0,0 3-648,0 0 1,0 6 0,-1-2 0,-2 4 398,-2 1 0,1 6 0,4 1 0</inkml:trace>
  <inkml:trace contextRef="#ctx0" brushRef="#br0">8288 3835 8304,'0'-30'0,"0"3"249,0 1 1,5 5 0,-1 1 0,1 0 0,-1 4 0,2 2 0,0 4 0,2 2-240,-1 2 1,-2 3 0,2 9 0,-1 6 0,-3 6 0,-1 3 0,-4 4 0,-1 4 0,-3 4 0,-1 1 0,-2 5 0,0 3 0,0 3 0,-2-2-257,-1-1 0,1-2 0,0 1 0,4-1 0,-1-1 0,2-5 0,0-5 0,3-7 0,3-4 0,5-6 0,4-6 0,4-6 210,5-4 1,3-5 0,6-9 0,0-6 0,0-5 0,0-2 0,0 0 0,-1-1 0,1 1 0,-1 1 0,-4 3 0,-2 3 397,-1 2 1,-4 5 0,1-1 0,-4 5 0,-4 5-1,-4 8 1,-5 8-317,-7 4 1,-4 1-1,-1 1 1,0-1-1,-1 1 1,1-1-1,-1-1 1,1-2-1,-2-1 1,-2 2-1,-1 1 1,2 0-99,1-3 0,2 3 1,-1-3-1,1 1 0,1 1 1,1-2-1,4 1 0,1 2 1,3 1-1,1 1 0,2-1 124,0 1 1,6-2 0,5-2-1,4-2 1,4-1 0,0-1-1,2 0 1,0-3 0,3-1 0,0-2-1,0 0 1,-3-2-89,-2-2 1,-1 1-1,-4-5 1,-1 1 0,-1-1-1,-1-1 1,-4 0-1,-1 0 1,-3-1-29,-1-2 1,-2-2-1,0 1 1,0 0 0,-2 1-5,-2 3 0,2 4 0,-4 8 0,2 3 0,-1 2 0,2 2 1,0 1-1,0-1 0,-1-1 43,1 1 1,1 2-1,2 2 1,0-1-1,0 1 1,2-1-1,1 1 1,3-2-1,0-2 1,1-2 122,1-2 1,1-2 0,4-4-1,1-1 1,-1-4 0,-1-4-1,-2-1 1,-2-1 0,-1 2 24,1-1 0,-1-7 1,4-1-1,-2 2 0,1 1 1,2 1-1,0 1 0,-1 1 1,-2 2-1,1 2-94,2 2 1,2 2-1,-1 4 1,0 0 0,1 0-1,-1 0 1,-1 1-1,-1 2 1,-4 3 0,1 2-175,-1 2 0,-4-2 0,2 0 0,-2 1 1,0 0-1,1 0 0,-1 2-37,-1 1 1,-2-6 0,0-6-1,1-8 1,2-4 0,3-1 126,2-1 0,-4 1 0,4 0 0,-1 1 0,-1 1 0,1 4 0,-1-1 0,2 2 42,-1 0 0,-4 8 1,2 7-1,-4 3 1,-1 1-1,0 1 1,0-1-1,0 0 1,2 1-1,1-1 1,3-1-51,1-3 1,4-3 0,5-6 0,2-1 0,0-4 0,0-5 0,1-7 0,2-5 0,2-3 0,-1-4 0,1-2 4,1-5 0,-3-3 1,-1-3-1,0-1 0,-4-4 1,-1 1-1,-1 0 1,-1 2-1,-1 4 0,-1 4 1,-4 6-1,-1 6 33,-3 6 0,-3 9 0,-3 6 0,-3 8 0,-1 8 0,-4 10 1,-2 5-1,-4 7 0,-1 2 0,2 6 0,1 4 28,1 3 0,1 3 1,0 2-1,-2 5 0,-2 7 1,8-30-1,0 1 1,1 2-1,0 1 0,0 0 1,1 1-1,0 0 1,0 0-1,1-2 0,-1-1 1,-5 32-1,1-12 152,3-9 0,5-14 0,-2-9 1,2-8-1,0-7 0,-3-7 1,0-10-313,0-5 1,0-4-1,3-1 1,-1-3-1,-1-6 1,1-4 0,-1-5-1,2-1 1,2-2-1,1 0 1,0 1-1,0 3 90,0 2 0,1 1 1,2 4-1,3 1 1,0 3-1,2 3 0,-1 5 1,4 4-1,1 3 1,1 3-1,0 1 111,1 2 0,-1 0 0,1 2 0,-1 1 0,1 1 0,-1-1 1,1 0-1,-1 0 0,1 2 0,0-2 0,3-2 0,1-1-15,-2 0 0,1-4 0,-1-2 0,4-2 0,-1-2 0,1-2 0,-3-2 0,1-1 0,0-1 1,0-4-1,-1 1 0,-2-2 0,-3 0 1,-2 5 0,2-2 0,-1 3-1,-4 1 1,-1 1 0,-3-1 0,-2 1-1,-2 1-150,-4 3-1,2 3 1,-5 7 0,-1 4 0,0 2 0,0 4 0,-2 1 0,1 3 0,-1 1 0,4 2 0,-1 2 0,2-1 63,0 1 0,2 2 1,4-4-1,0 0 1,0 0-1,0 0 1,0-2-1,1-1 0,4-1 1,4-2-1,3-3 1,1-5 174,1-3 0,1-1 0,1 0 0,2 0 1,0-1-1,0-3 0,1-5 0,1-5 0,-1-2 1,-1-2-1,0 1 0,0 2-193,-2 2 0,-2-1 1,-4 2-1,-1 2 1,2 2 49,1 2 0,-5 8 0,-2 7 1,-4 3-1,-1 1 0,0 1 1,0-1-1,0 1 0,0-1 38,0 1 0,0-5 0,2-2 0,2-1 0,5-3 0,3-3 0,2-4 0,1-5-121,2-3 0,-2-3 1,5-3-1,-2-5 1,0-2-1,-2 0 1,-1 1-1,-1 3 1,-1 1-1,-1 2 0,-2 2 1,-2 1 83,-2 3 0,-3 9 1,-8 3-1,-2 9 1,-2 6-1,0 4 1,0 1-1,0-1-75,0-2 1,6 2 0,-1-1 0,2-2 0,2-1 0,0-1 0,0-1 0,0 1 0,2-2 0,2-3 195,5-5 1,-1-2 0,1-2 0,1-2 0,3-1 0,4-3 0,1-1 0,-2-4 0,-1 1-1,-1-1 1,-1 2 0,1-1-24,-1-2 0,0 3 0,1 0 1,-1 0-1,1 0 0,-1 2 1,1 1-1,-1 1 0,1 1 1,-1-1-1,1 2-173,-1 2 0,-4 1 0,-2 1 0,-1 4 0,-3 4 0,-1 3 0,-2 1 0,0 0 0,0 1 47,0-1 1,0-4 0,0 0 0,0 2-1,0 1 1,1 0 0,4-3 71,4-5 1,-2-2-1,2-4 1,2-2-1,1-5 1,1-3-1,1-3 1,-1-2-1,1-1 1,-1 2-1,1 1-7,-1 2 1,-4 4 0,0 1 0,1 2 0,1 5 0,-2 4-42,-5 6 0,-2 3 0,-2 1 0,0 0 0,0 1 0,0-1 0,1-1 0,2-1 0,3-2 50,2 1 0,1-4 1,3 0-1,-2-1 0,-1-1 1,2-1-1,1-1 0,1-2 1,0 1-344,1 4 1,-2-2-1,-2 4 1,-2 1-1,-1-2 1,-1 1 301,0 1 0,5 0 0,-4 6 0</inkml:trace>
  <inkml:trace contextRef="#ctx0" brushRef="#br0">11128 4077 7915,'-8'-9'-176,"4"0"0,2-2 521,2-1 1,6 3 0,3 1 0,3-3 0,1 1 0,-1-1 0,-3 2 0,-3 0 0,-1 0-296,-1 0 0,-1 6 0,-7-1 0,-5 4 0,-3 4 1,-2 5-1,1 3 0,0 2 0,-1-1 0,1 2-59,-1 3 0,1-2 0,1 5 0,1 0 0,4-1 0,-1 1 0,2 0 0,0 1 1,3-1-1,2-3 0,1-2 0,1 1-64,4 1 1,2-2 0,7-5-1,1-4 1,1-1 0,4-1 0,1-1-1,2 1 1,1-2 0,0-2 0,-1-2-1,2-4 96,5-4 1,-6-3 0,3-3-1,-2-1 1,1-4 0,1 1 0,-2-2-1,-1 1 1,-3 0 0,-2 0 0,-2-1-1,-2 2 9,-2-1 1,-1 1-1,-3 2 1,-3-1-1,-1 2 1,-2 3-1,-5 4 1,-5 4-1,-5 4-103,-2 1 0,1 0 0,-1 1 0,2 4 0,2 4 0,1 3 0,-2 1 0,1 0 0,-1 1 0,4-1 0,0 1 0,1-1 19,0 1 1,1 1-1,4 1 1,-2 2 0,-2-1-1,2-3 1,2 0-1,2-1 1,2 1 0,3-1-1,2 1 1,2-1-270,2 1 1,3-2 0,1-3 0,2-3 0,0-2 0,0 1 320,0-2 0,6 4 0,-3 0 0</inkml:trace>
  <inkml:trace contextRef="#ctx0" brushRef="#br0">12919 3842 7916,'-6'-15'-426,"4"6"0,-4 1 1383,-1 1 0,4-2-778,-6 4 1,7 0-1,2 5 1,8 0-1,5 0 445,1 0-618,1 0 1,4 0 0,2 0 0,3 0 0,4 0-1,6 0 1,4 0 0,5 0 0,5-1 0,3-3-1,4-2 1,-1 0 0,1-2 0,-4 0 0,-2-4-1,-4 1 1,-5 0 0,-6 3 0,-6 0 0,-4 2-7,-5-1 0,-11 2 0,-8 5 0,-8 0 0,-4 2 0,-3 1 0,3 4-2561,2 1 2561,4-5 0,-1 10 0,-1-5 0</inkml:trace>
  <inkml:trace contextRef="#ctx0" brushRef="#br0">13567 3396 7916,'-10'-7'102,"0"-2"0,6-3 0,-3 3 0,6 4 0,7 5 74,5 5 1,4-2-1,1 5 1,1 0-1,2-2 1,-1 1-1,0-2 1,1-1-1,3 3 1,2-1 0,-2 1-1,1-3-69,-1 3 1,4-4 0,6 7 0,1-1 0,-1 1 0,-1-1 0,-4 1 0,0 0 0,-1-1 0,1 2 0,-3 2 0,-2 2-88,-4-1 1,-2 0 0,-4 1-1,-2 1 1,-5 1 0,-5 4-1,-5 1 1,-6 4 0,-7 1-1,-6 0 1,-3-1 0,-2-2-116,1 1 1,-3 3 0,-1 0 0,0 1 0,3-2 0,4-3-1,1-3 1,2-2 0,2 1 0,4-4 0,4-4 0,0-4-1599,3-1 0,6-1 1693,-2-1 0,3-4 0,2 6 0</inkml:trace>
  <inkml:trace contextRef="#ctx0" brushRef="#br0">15379 3180 7994,'0'-15'1,"0"1"1,0 0 0,0-1-1,0 1 1,2 1 0,1 2 153,2 1 1,1 5-1,-2-4 1,2-1 0,2 2-1,3 4 1,0 4-1,-1 4 1,-5 6 0,-4 4-1,-1 5 1,0 7-12,0 6 0,0 5 0,0 8 0,0 3 0,0 6 0,0 7 0,0 6 0,0 5 0,0 4 0,0 4 0,-1-1 0,-3-6-112,0-4 1,-1-15-1,5-2 1,0-13 0,0-8-1,0-7 1,1-3-533,4-4 0,-3-9 1,3-8-1,-4-8 1,1-6 499,3-5 0,3-4 0,6-6 0</inkml:trace>
  <inkml:trace contextRef="#ctx0" brushRef="#br0">16171 3223 8394,'0'-14'252,"0"-1"1,0 1 0,0 3 0,1 6 0,2 11 0,2 10 0,-2 8 0,-1 3 0,-2 4-147,0 2 0,0-1 0,0 7 0,0 1 0,-2 0 0,-1 1 0,-3 1 0,-1 1 0,-1-2 0,2-1 0,-2-1 0,2-1-530,-1 1 0,-2-12 0,4 0 0,0-5 0,0-4 0,0-5-2860,2-9 3284,2-12 0,7-14 0,2-7 0</inkml:trace>
  <inkml:trace contextRef="#ctx0" brushRef="#br0">15955 3194 7966,'-15'-19'138,"1"0"0,4 0 0,2 4 0,0 2 0,2 2 0,0 2 0,2-3 1,4 1-1,5 0 0,5 2 0,4-3 61,5 0 1,-1 2 0,6 0 0,2-1-1,1 0 1,2 0 0,-1 1 0,1 1 0,0-1-1,0 2 1,-1 2 0,3 2-139,2 3 0,-7 1 0,3 0 0,-4 1 0,-2 4 0,-3 5 0,-2 3 0,-2 1 0,-3 2 0,-2 2 0,-3 2 0,-3 3-15,-4 2 0,-1 1 0,0-1 1,0-1-1,-1 2 0,-4 3 0,-6 3 1,-5 1-1,-5-2 0,0-4 0,-1-3 1,-1 1-529,-2 3 0,4-6 0,2-3 0,3-3 0,2-3 0,-2-2 0,-2-3 0,0-3 482,6-7 0,4-10 0,8-11 0</inkml:trace>
  <inkml:trace contextRef="#ctx0" brushRef="#br0">16789 3209 7966,'0'-15'491,"0"1"0,0-1 1,0 1-1,0 0-207,0-1-249,0 7 1,0 8-1,0 10 1,-1 3 0,-3 1-1,-2 0 1,-2 2-1,-3 2 1,0 3 0,-1 1-1,3 4 1,-2 1-1,-2 3 1,0 2 0,2 2-1,3-1 1,0 3-1,2 0 1,-1 3 0,4-3-1,1 1 1,4-2-1,3 1-11,4-4 1,4-4 0,3-4 0,2-4 0,1-6-1,0-3 1,0-3 0,0-2 0,-1-2 0,0-3-1,-1-2 1,4-4-50,1-5 1,-4-7 0,3-2 0,-2-1 0,0 0 0,0-4-1,0-4 1,1 0 0,-3 0 0,-1 1 0,-1 0 0,-3-3 65,-2-1 1,1-4 0,-6 2 0,-2-1 0,-1-1 0,-2-4 0,-2-2 0,-3-1 0,-4 4-1,-6 4 1,-2 4 0,-2 1-174,1 0 0,-3 7 1,0 3-1,1 3 0,-1 3 1,3 4-1,1 4 0,-1 3 1,-1 2-1,1 2 1,2 3-1,2 4-333,0 4 1,-4 8 0,2 3 0,3 4 0,2 4 0,1 4 464,1 0 0,-1 3 0,-4 4 0</inkml:trace>
  <inkml:trace contextRef="#ctx0" brushRef="#br0">17509 2993 8224,'-2'-7'453,"-1"7"1,-2 8-353,2 5 0,0 6 0,-1 2 0,-2 1 0,0 6 0,-2 2 1,1 5-1,-1 2 0,2 3 0,-2 2 0,1 2 0,-1 3 1,2-1-1,-2-3 0,2-3 0,-2-1-278,0-3 0,4-1 1,-2-6-1,1-2 1,1-3-1,0-4 0,3-4-3006,1-2 3183,6-12 0,-4-10 0,4-15 0</inkml:trace>
  <inkml:trace contextRef="#ctx0" brushRef="#br0">17393 2906 7845,'0'-9'110,"0"-1"1,0-1 0,2 0-1,3 0 1,4 3 0,4 1 0,2 4-1,-1 1 2082,0 2-2169,7 0 1,-3 0 0,4 0 0,1 0 0,-3 0 0,3 2 0,-3 1 0,1 4 0,-3 1 0,-2 3 0,-2 2-1,1 3 1,-3 1 0,0 4 0,-4 0 0,0 1 0,-2 1 0,2 2 0,-2 2 0,1 2 0,-2 0 0,-1 1-1,1 2 48,-2 2 1,-1 4 0,-4-4 0,-1-2 0,-3-2 0,-2-1 0,-5 1 0,-3 2 0,-3 2-1,0-2 1,-2-2 0,-3-1-117,-3 0 0,0-1 1,1 1-1,2 0 1,0-2-1,0-1 0,0-4 1,0-1-1,2-3 1,2-3-1,4 0 0,2-2-1173,0-4 0,-1 4 1218,1-3 0,0 2 0,-1 3 0</inkml:trace>
  <inkml:trace contextRef="#ctx0" brushRef="#br0">2776 6388 8035,'-14'0'-141,"0"0"0,4-4 1,0-1-1,-1 2-687,-1 1 893,-3 2 1,7-2-1,5-2 1,6-4-1,5-2 1,2 2-1,-1 2 1,2 2 0,2 3-1,2-1 1,-1-1-1,0-2 4,1 2 0,4 1 1,2 1-1,1-2 0,4-2 1,1 2-1,3 1 0,2 0 1,3-1-1,2-2 0,3 1 1,3-1-60,5 0 0,-3 0 1,5 5-1,-2-1 1,1-3-1,1 0 1,1 0-1,-2 3 0,1 1 1,-2 0-1,0 0 1,0 0 4,-2 0 0,-1 1 1,-2 3-1,0 0 1,0 0-1,1-1 1,-1 0-1,0 2 0,0 0 1,0-1-1,0 1 1,1-2 14,-1-1 0,0 3 0,0 0 1,0-2-1,2-2 0,3-1 0,3 0 1,0 2-1,-1 1 0,-2 2 0,1-2 1,2-1 10,4-2 0,-4 0 0,0 0 0,0 0 0,0 0 0,4 0 1,1 0-1,1 0 0,-1 0 0,-1 0 0,-3 0 0,4-2-34,5-3 0,-4 4 1,3-4-1,-6 3 0,0 2 1,2 0-1,2 0 1,-2 0-1,-2-1 0,-1-2 1,1-2-1,2 0 44,2-1 0,-2 4 1,-2-3-1,-3 2 0,0 0 1,0-2-1,2 2 0,0 1 1,-2 2-1,0 0 0,0 0 1,4 0-85,1 0 0,1 0 1,1 0-1,-1 0 1,-1 0-1,0 0 1,0 0-1,2 0 1,-2 0-1,-2 0 1,0 0-1,2 0 8,2 0 1,-5 0 0,-2 0-1,0 0 1,-1 0 0,1 2-1,0 1 1,2 2 0,-1-2 0,0 0-1,-3 0 1,-1 4-1,2 1 1,-6-3 0,6 3 0,-2-2 0,0-1 0,0 0 0,0 1 0,0 0 0,-2 1 0,-1-4-1,-2 0 1,2 0 34,3 2 0,-4 2 0,6-4 0,-2 2 0,0-2 0,0-2 0,0-1 0,0 0 0,-2 2 0,-1 1 0,0 2 0,3-2 27,4-1 0,-2-1 1,-2 3-1,-2 0 1,1 0-1,2-3 1,1 1-1,-1 1 1,-1 2-1,0-2 1,2-1-1,1-2-24,3 0 1,1 0 0,-1 0 0,-3 0 0,0 0-1,2 0 1,3 0 0,1 0 0,-1 0 0,0 0 0,0-2-1,3-1 11,4-2 1,-9-1-1,4 2 1,-2-2 0,-2 0-1,2-1 1,-2 2-1,2 1 1,-3-1 0,0 2-1,-4 1 1,2 2-32,1 0 0,-4 0 1,3 0-1,-2 0 0,-2 0 1,-1 0-1,0 0 0,2 0 1,0 0-1,0 0 0,0 0 1,0 0-20,2 0 0,-4 0 1,5 0-1,-1 0 1,-2 0-1,1 0 0,2 0 1,1 0-1,-4 0 1,-2-2-1,0-1 1,4-2 73,1 2 0,0 2 1,2 1-1,-4 0 1,1 0-1,3 0 1,1 0-1,-1 0 1,-4 0-1,1 0 1,1 0-1,3 0-49,4 0 0,-8 0 0,7 0 0,-3 0 0,-1 0 0,2 0 0,0 0 0,3 0 0,-2 0 0,0 0 0,0-2 0,1-1 38,1-2 0,-2 0 1,-2 4-1,-1-3 1,1 0-1,2 0 0,0 3 1,-3 1-1,-3-2 1,-2-1-1,1-2 0,1 2-67,-1 1 0,1 2 0,-4 0 0,2 0 0,-2 0 0,1 0 0,-1-1 0,0-2 0,-1-2 0,-2 2 0,2 1 0,0 2 20,0 0 1,-2-2 0,-2-1 0,-1-2 0,-1 2 0,2 2 0,2 1 0,2-2 0,-3-1 0,-2-2 0,-2 2 0,0 0 43,2-2 1,-3 3-1,0-3 1,-2 4-1,-3-1 1,0-1-1,-2-2 1,1 2-1,-6 1 1,-1 1-1,-3-2 1,0-2 407,-3 2 1,-2 1 0,-4 0-719,-2-2 1,-4 1 275,-6-7 0,7 7 0,1-4 0</inkml:trace>
  <inkml:trace contextRef="#ctx0" brushRef="#br0">3179 9266 8447,'-9'0'-794,"-1"0"1,5 0 972,-4 0 0,4-5 1,-5 0-1,-1 1 1,-2-1-1,1-2 158,2-1 0,-1 4 0,6-6-308,2-1 1,3 0 0,5-1 0,4 4 0,4 2 0,1 1 0,1 0 0,-1 1 0,0-1 0,1 0 37,-1 0 0,5-1 0,1 3 1,-1-2-1,2 0 0,3 0 1,3 1-1,2-1 0,1 0 1,2 0-1,1 0 0,1 1 7,1-1 0,2-2 0,5 4 0,-3-3 0,0-1 0,-1-1 1,1 2-1,-1 0 0,2 1 0,1 0 0,1-1 0,-2-1 5,-2 1 1,2 1 0,7 3-1,1-1 1,-2-2 0,-1 2 0,-2 2-1,0 1 1,0 0 0,0 0 0,1 0-1,-1 0-96,0 0 1,2 4 0,1 1-1,2-2 1,-2-1 0,1-2 0,-1 0-1,4 0 1,-1 0 0,1 2-1,-4 1 1,-1 2 81,-2-2 0,2-2 0,1-1 0,2 0 0,-2 0 0,-1 2 1,-2 1-1,0 2 0,1-2 0,-1 0 0,0 1 0,0 0-89,0 0 0,2-1 0,1 0 0,2 2 1,-1-2-1,-3-1 0,-2-1 0,0 2 0,-2 2 1,0-2-1,-4 1 0,-1-1 27,-1 2 1,6-1 0,-3-4-1,0 0 1,-4 2 0,-3 1-1,-1 2 1,0-2 0,0 0 0,0 1-1,-1 0 1,1 1-12,0 2 0,0-6 0,-1 4 0,1-2 0,-2 0 0,-1 2 0,-2-2 0,1 1 0,3-1 0,0 1 0,1 0 0,0-3-15,0-1 0,1 2 0,2 1 0,2 2 0,-2-2 0,0-1 1,0-2-1,3 1 0,0 2 0,2 2 0,-1-2 0,4-1 72,2-2 1,1 0 0,0 0 0,0 0 0,2 0 0,2 0 0,1 0 0,-1 0 0,3 0 0,1 0 0,2 0 0,0 0-19,1 0 1,-1 0-1,1 2 1,2 1 0,-2 2-1,2-2 1,-1-2 0,1-1-1,-2 0 1,0 0-1,-2 0 1,-1 0-57,1 0 1,0 0-1,0 0 1,1 0 0,-2 0-1,-3 0 1,-3 2 0,-2 1-1,0 2 1,0-2 0,1-1-1,-1-1 25,0 4 1,0-3 0,0 3 0,0-4 0,1 1 0,-1 1 0,0 2 0,0-2 0,0-1 0,0-2 0,1 0 0,-1 0-4,0 0 1,0 0 0,0 0-1,2 0 1,1 0 0,2 0 0,-1 0-1,-1 0 1,2 0 0,5 0 0,1 0-1,2 0 16,2 0 1,-4 0 0,8 0 0,-3 0 0,-1 0 0,1 0 0,0 0-1,2 0 1,-2 0 0,2 0 0,-2 0 0,0 0 24,-1 0 1,-1-2-1,1-1 1,-1-2-1,1 2 1,-1 0-1,-1-1 1,-1 0 0,-4-1-1,-2 0 1,-2-1-1,-2-1 44,-2 1 1,-2-1 0,-2 3-1,-6-4 1,-2 0 0,-4 1 0,-2 2-1,-1-1 1,0 0 0,-1-2-1,-4 1 1,-3-1-8,-2 0 0,-4 5 1,-1-3-1,3 1 1,0-1-1,3-1 0,-1-1 1,1 2-1,-1-2-24,0 0 0,2 3 0,2-3 0,1 2 0,-1 1 0,-2 0 1,-2-1-1,2-1 0,2-1 0,1 2 0,-2-2 138,-1 0 0,-1 3 0,-1-3 1,-1 0-1,-2 2-1653,-1-1 1,-7 4 1463,2 8 0,-10 3 0,-3 6 0</inkml:trace>
  <inkml:trace contextRef="#ctx0" brushRef="#br0">16573 7453 8351,'0'-14'290,"0"-1"1,0 1 0,0 0 0,2 1 658,3 3-957,-4 4 1,7 11 0,-4 1 0,2 2 0,0 3 0,2 2 0,-1 1 0,-1 2 0,-1 2-1,0 3 1,0-1 0,-1 3 0,1-1 0,0 2 0,-2 0 0,-1 0 0,-2 2 0,0-1 0,0 1-1,0-4 1,0 1 0,0-3 0,0 3 0,0-2 0,0-1 0,0-2 0,0-2-2753,0-2 2760,-7 1 0,-7-1 0,-8 1 0</inkml:trace>
  <inkml:trace contextRef="#ctx0" brushRef="#br0">16286 7467 8351,'-5'-27'121,"0"3"1,2 5 0,1 3 0,2 2-1,2-1 1,3 3 0,4 2 0,4 4-1,3 1 1034,3 0-1154,-3 0 0,15 0 0,-4 1 0,2 0 1,3 1-1,-2 0 0,2-2 0,0 2 0,1 1 1,-1 2-1,0 0 0,0 0 0,2 0 0,-2 0 1,-3 0-1,-4 0 0,-1 2 0,0 1 1,0 4-1,-1 1 0,-3 3 0,-1 2 0,1-1 63,-1-2 1,-5 8-1,-4-4 1,-1 2 0,1 2-1,-2-1 1,-2 4 0,-2 1-1,-3 4 1,-2 1 0,-4 2-1,-5 0-104,-3-1 0,-7 1 0,-6 0 1,-4 0-1,-5-1 0,-2 0 1,-3-3-1,0-2 0,0-3 0,3-2 1,0-2-1,2-3-293,0-4 0,3 3 0,6-6 0,4 0 0,1 1 0,4-4 0,1-1 333,1-2 0,7-7 0,2-1 0</inkml:trace>
  <inkml:trace contextRef="#ctx0" brushRef="#br0">17437 7482 8374,'6'-23'212,"-3"-2"0,7 4 1,-1 0-1,1 2 1,0 6-1,-1 9 1,1 7-1,-2 8 1,-2 5-200,-3 3 0,-3 0 1,-3-3-1,-3 2 0,-2 3 1,-2 1-1,1 4 0,-1 1 1,0 2-1,1-2 0,-1 0 1,1-1-299,1-1 1,-5 5-1,5-7 1,0 1-1,1-2 1,3 1 0,-1-3-1,2 1 1,1-3-1,4-4 285,2-4 0,4-4 0,7-6 0</inkml:trace>
  <inkml:trace contextRef="#ctx0" brushRef="#br0">17379 7511 8347,'-14'-21'125,"-1"-3"0,1-2 0,0 1 1,1 2-1,2 1 0,3 1 0,1 0 1,4 4-1,3 2-51,5 6 1,3-2 0,6 6 0,2 2 0,2 1 0,3 2 0,1-2 0,3-1 0,3-2 0,0 2 0,1 2 0,0 1-86,0 0 1,4 0 0,1 0 0,-2 1-1,-2 2 1,-1 4 0,0 1 0,-2 3-1,-1 2 1,-2 1 0,-1 1 0,0-1-21,-4 0 1,-3 2 0,-3 2 0,-4 3 0,-2 0 0,-2-1 0,-1-1 0,-2 1-1,-5 0 1,-8 1 0,-7 0 0,-6-2 45,-3 2 0,-4-3 0,-2 4 0,-5 0 1,-2-1-1,0 0 0,3-4 0,2-1 1,1 0-1,2 2 0,2 1 0,4-1-755,4-2 1,1-2 0,5 1 0,0-3 739,3-2 0,2 3 0,-3-5 0</inkml:trace>
  <inkml:trace contextRef="#ctx0" brushRef="#br0">17983 7813 8347,'0'-15'213,"0"1"1,2 1 0,1 7 0,2 9 0,-3 11-1,-6 7 1,-5 5 0,-4 3 0,-1 3-407,-1 1 1,1 5 0,-2-2 0,-2 0 0,-1 3 0,1-1 192,2 1 0,2-1 0,0 5 0</inkml:trace>
  <inkml:trace contextRef="#ctx0" brushRef="#br0">18918 7352 8328,'0'-16'120,"0"-3"0,2 3 0,1-3 0,4 3 0,1 2 0,3-1 1,2 1-1,3 1 2031,3 4-2237,-3 2 0,11 7 1,-5 0-1,2 0 1,0 2-1,0 1 1,-1 3-1,-4 2 0,-3 3 1,-2 2-1,1 2 1,-3-1-1,0 0 1,-4 1-1,-2-1 0,-3 1 1,-1-1-1,-2 0 1,-2-1-1,-1-2 1,-3-1-1,-4 1 0,-4 2 1,-6 1-1,-2 1 1,-4-1-1,-1-1 154,-1-4 1,-1 4 0,0-3-1,-1 3 1,-1 1 0,1-1-1,3-2 1,0-1 0,1 1-1,0 2 1,4-1 0,1 0-171,4-3 1,2 1-1,4 3 1,3-2 0,2-2-1,2 3 1,3 0 0,1 3-1,1-3-73,4-2 0,3 1 0,7-4 1,-1-1-1,0 0 0,1-2 175,-1-3 0,1-1 0,-1 0 0</inkml:trace>
  <inkml:trace contextRef="#ctx0" brushRef="#br0">18645 7482 8229,'-9'-5'144,"1"-1"1,3-1 0,6 1-1,7 3 1,7 1 0,4 2-1,5 2 1,3 1 0,2 3-1,1 2 1,2 3 0,3 1-404,2-3 0,0 4 1,1-3-1,-3 1 1,-1 0-1,0-3 1,-1 0-1,1-2 1,-1 1 258,-1-4 0,-1 5 0,-3 0 0</inkml:trace>
  <inkml:trace contextRef="#ctx0" brushRef="#br0">19480 7324 8268,'0'-15'224,"0"1"0,0-1 0,1 3 0,2 4 0,2 8 1,0 8-1,0 4-987,0 3 622,-1 6 1,-2-4 0,1 7 0,2 0-1,-2 2 1,-1 1 0,-4 3 0,-3 1-1,-3-1 1,-1-1 0,-1 0 140,-1-1 0,-2 8 0,-1 0 0</inkml:trace>
  <inkml:trace contextRef="#ctx0" brushRef="#br0">19508 7338 8229,'0'-34'214,"-1"2"0,-2 4 0,-2 4 0,2 3 0,1 3 0,2 2-122,0 2 1,6 6 0,4 3 0,4 4 0,4 1 0,3 0 0,-1 1 0,3 2 0,-1 2 0,4 0 0,-1 0 0,1 1-262,-2 2 0,0-3 0,5 5 1,-1-1-1,1 1 0,-2-1 1,-1 2-1,-4 1 0,1-1 1,-2-2-1,-2 3 0,-5 0 283,-3 3 0,-3-1 0,2 1 0,-5-1 0,-5 0 0,-7 1 0,-7-1 0,-8 2 0,-6 2 0,-2 3 0,-4-1 0,-4 1-116,-4-3 0,-1 4 0,0 0 0,2 1 0,1-4 1,3-1-1,2-1 0,1 2 0,2-1 0,2-4 1,4-2-1,4-4-1629,4-2 1,7 3 1630,1-4 0,14 0 0,-3-5 0</inkml:trace>
  <inkml:trace contextRef="#ctx0" brushRef="#br0">20156 7280 8229,'8'-22'349,"3"0"1,-5 4 0,2 2 0,2 8 0,-2 11-81,-3 8-312,-10 10 0,2-3 1,-5 4-1,0 1 1,0-3-1,-2 3 1,1-1-1,-1 4 1,-1 1-1,-2 2 0,-1-1 1,-1 1-1,1 0 1,-1 0-1,1 0 1,1-2-1,2-2 1,3-2-1,0-2 1,2-4-1,1-3 216,7-4 1,1-5 0,9-10 0,6-6-1,1-7 1,4-6 0,-1-1 0,4-2 0,-1-1-1,1-2 1,-2-2 0,3-2-83,5 1 1,-2-7-1,4 3 1,-4-1 0,-1 1-1,0 2 1,-2 4-1,-3 4 1,-5 7 0,-5 2-589,-4 5 1,-4 10-1,-6 3 1,-1 8-1,-2 5 1,-4 1 0,1 2 496,-1 3 0,-10-3 0,1 5 0</inkml:trace>
  <inkml:trace contextRef="#ctx0" brushRef="#br0">20717 7295 8229,'1'-24'251,"4"0"1,-3 6 0,4 1 0,-1 4 0,1 5 0,1 3 0,-1 7-781,-3 6 0,-1 4 526,-2 3 0,0-1 1,-2 1-1,-1-1 1,-3 0-1,-2 1 0,-2 1 1,1 1-1,-1 3 1,0-3-1,1 1 0,-1-1 1,1 4-1,-1 0 1,2 1-1,2-1 1,3 0-1,1-2 0,2 2 1,0 1-1,0 1 970,0-4-938,6-3 0,4-3 0,7-2 0,4-3 0,2-2 0,2-3 0,2-1 1,1-4-1,-1-2 0,-2-6 0,3-4 0,-3-4 0,2-3 0,0-1 0,1-5 1,-3-4-1,-2-2 0,-3 1 0,-2 0 0,-2 0 0,-3-3 0,-2-1 0,-3 1-66,-2 3 0,-1 2 1,-7 3-1,-2 3 0,-6 5 1,-3 4-1,-1 4 1,-2 3-1,-2 2 0,-2 2 1,-3 4-1,-2 5-217,-3 5 1,1-1 0,2 4 0,1 3-1,-2 0 1,-1 0 0,0 0 0,3 2-1,3 2 254,0 3 0,5 1 0,-5 5 0</inkml:trace>
  <inkml:trace contextRef="#ctx0" brushRef="#br0">21465 7108 8312,'5'-23'170,"0"4"0,4 3 1,-2 2-1,1 1 1,3 3-1,2 6 1,-1 4-1,-2 4 1,-5 6-1,-4 3 1,-1 1-1,-1 2-703,-4 3 527,-3-3 0,-6 7 1,1-6-1,2 4 1,1 0-1,-1 1 1,-4 1-1,-2 2 1,-2 2-1,3 1 1,1-3-1,4-1 1,-3 2-1,1 1 1,-2 0-1,4-3 1,-1-3-1,0-2 1,1 0-1,3-1 1,0-4-3306,0-4 3311,5-4 0,3-19 0,8-3 0</inkml:trace>
  <inkml:trace contextRef="#ctx0" brushRef="#br0">21393 7093 8234,'0'-19'134,"0"0"1,0-2-1,0 4 1,0-3-1,2 3 1,2 2-1,6 6 1,3 4-22,1 4 1,1 1 0,-1 0-1,0 0 1,1 0 0,-1 0 0,2 0-1,3 0 1,4 0 0,1 1 0,-2 2-1,0 2-41,1-2 0,1 4 0,5-1 0,-1 0 0,-1 2 0,-1-1 0,-4 1 0,1 0 0,-2 3 0,-2 2 0,-5 1 0,-4 1 32,-4-1 1,-1-4 0,-5-1 0,0 2 0,-2 2 0,-4 2 0,-8-1 0,-9 0 0,-4 1 0,-2-1-1,-1 0 1,-2 1-293,-2-1 0,-6-4 1,4-1-1,-1 3 0,3-1 1,4 0-1,1-1 1,2-1-1,1 1 0,4-2 1,1 0 187,4 0 0,1-5 0,1 3 0</inkml:trace>
  <inkml:trace contextRef="#ctx0" brushRef="#br0">3050 10547 8563,'-7'-8'-271,"6"0"1,-4 3 0,2-3 0,0-2 732,-2 1 0,0 4 38,5-5-431,0 7 1,2-3 0,2 6 0,6 1-1,3 2 1,1 2 0,1-2 0,1-1 0,1-2-1,4 0 1,3 2 0,5 1 0,4 2 0,4-2-1,3-2 1,3-1 1171,5 0-1186,-3 0 1,11 0 0,-5 0 0,2 0 0,-2 0 0,-2-1 0,-1-2 0,0-4 0,0 1 0,-3-1 0,-3 4 0,-4 2 0,2-1 0,0-1 0,0-2 0,-3 2 0,-2 1 0,-2 2 0,3 2 0,0 1 0,1 3 0,-2 1 0,-1 1 433,-1 0-502,1-5 1,1 8 0,3-4 0,4-1-1,1 0 1,0-2 0,2-3 0,1-1-1,4 0 1,0 0 0,1 0 0,-2 0-1,2 0 1,1 0 0,0 0 0,1 0 0,-2 0-1,0 0 1,1 0 0,0 0 0,1 0-1,-2 0 1,-1 0-1,-4 0 0,0 0 1,1 2-1,1 1 1,-2 2-1,-1-2 1,-2 0-1,2 0 1,1 2-1,2-2 0,-3 1 1,-2-1 13,0 2 1,-6-1-1,9-2 1,-1 1-1,-3 2 1,-2-2-1,0-1 1,1-2-1,1 0 1,-2 1-1,-2 3 1,0 0 6,-1 0 1,5-1 0,-5 0 0,-1 2-1,-1 0 1,-1-1 0,0 1 0,-1 0-1,2 0 1,2-1 0,0 0 0,-2-1-27,0 2 1,-3-4 0,5 4 0,0-3 0,-2-2-1,2 0 1,-2 0 0,2 0 0,-2 0 0,0 0 0,-3 0-1,-2 0 28,-1 0 1,1 1-1,2 2 1,2 2-1,-4-2 1,-3-1-1,-3 0 1,4 1-1,0 2 1,3-2-1,-4 0 1,2 0-37,3 2 0,-2 0 1,5-5-1,-1 0 1,1 0-1,0 0 0,2 0 1,0 0-1,1 0 1,0 0-1,-1 0 1,0 0 85,0 0 0,1 0 0,5 0 1,0 0-1,1 0 0,-3 0 0,1 0 1,-1 0-1,4 0 0,0 0 0,0 0 1,-2 0-60,0 0 1,2 0 0,-1 0-1,1 0 1,-3 0 0,-1 0-1,2 0 1,4 0 0,1 0-1,-2 0 1,-1 0 0,0 0-44,3 0 0,-4 0 0,4-2 0,-3-1 0,-2-2 0,2 2 0,1 1 0,2 2 0,-1 0 0,-3 0 0,0 0 0,-1 0 84,0 0 1,2-4 0,-1-1-1,1 2 1,-3 1 0,-1 2-1,1 0 1,1 0 0,0 0-1,0 0 1,0 0 0,1 0-44,-1 0 1,2 0-1,1 0 1,2 0 0,-2 0-1,-1 0 1,-2 0-1,0 0 1,0 0 0,1 0-1,0 0 1,3 0 26,1 0 1,1 0-1,-2-2 1,1-1-1,-2-2 1,-1 2-1,-2 2 1,2 1-1,1 0 1,2-2-1,-3-1 1,-4-2 43,-2 2 0,-1 1 1,4 1-1,-3-3 0,-2 0 1,-2 0-1,-3 1 0,0 0 1,0-2-1,2 1 1,-2-1-1,-2 0-71,-1 2 0,0 0 0,0-1 0,-2 0 0,-2 0 0,-2 3 0,-3-1 0,0-1 0,-1-2 0,0 2 0,-1 0 0,-2 0 35,-2-2 0,0 0 0,1 5 1,-1 0-1,1-2 0,-1-1 1,0-2-1,1 2 0,-1 2 312,0 1 0,-4 0 1,-2-2-1,0-1 26,0-2 1,-3 0 158,4 5-3921,-5 0 3390,2 0 0,0 0 0,2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2402 5266 7764,'-22'-14'-138,"3"-1"1,4-1 0,4-1 0,2-2 0,-1 1-1,2 2 1,2 2 0,1-1 0,0 1 0,2-1 188,1 1 1,2 4-1,0 1 1,0-2 0,-1-2-1,-3-2 1,-2 1-1,-2 0 1,-3-1 0,-2 3-1,0 0 582,4 3 0,1 6 1,5-1-1,-2 8 1,2 7-652,1 6 1,7 1 0,1 6 0,2 1 0,2 4 0,-1 5 0,-1 4 0,0 4 0,0 3 0,2 2 0,-1 6 0,1 5 15,1 4 0,-3-1 0,2 4 0,-1-2 0,1-6 1,-2-2-1,-2-4 0,-1-3 0,0-7 0,0-4 0,-2-6 1,-1-4 239,-2-3 1,1-7 0,2 2 0,2-3-116,-2-1 0,-1-14 0,-2-5 1,-2-9-1,-1-6 0,-2-5 0,1-5 1,-1-5-1,-2-4 0,1-5 0,0-5 1,1-7-92,-2-5 0,4 1 0,-5-5 1,2-2-1,1-4 0,0-9 1,3 37-1,-1 0 0,1-4 1,0 1-1,-1-2 0,1 1 1,-1-1-1,-1 1 0,1 0 1,0 1-1,-1-1 0,0 1-54,0 0 0,0 0 1,0-3-1,0-1 0,-1 1 1,-1 0-1,1 1 0,0 1 1,0 1-1,-1 1 0,0 0 1,-1 1-1,0 0 0,0 0 1,0 0-1,0 1 0,-1 1 1,1 1-1,-7-37 1,-1 3-1,1 2 33,0 1 1,-1 0 0,1 2-1,1 4 1,2-1 0,1 2 0,-1-3-1,0 0 1,0-2 0,3 5-1,1 2 1,3 1-24,-3-1 1,6-10-1,-4 3 1,2 1-1,-1-3 1,0 4-1,-1 2 1,0 7-1,0 5 1,2 10-1,1 5 1,2 7-37,0 6 1,0 4 0,0 10 0,0 6 0,0 11 0,0 12 0,0 11 34,0 7 1,0 12 0,0 5 0,0 6 0,0 7 0,-1 7 0,-2 7 0,0-36 0,1 0 0,0 3 0,1 1 0,0 0 0,0 1 0,1 1 0,0-1-1,0 2 1,0 1-3,0 3 1,0 1-1,0 8 1,0 2-1,0 5 1,0 0-1,0 2 1,0 0-1,1 3 1,0 1-1,0 3 1,1 0-1,0-23 1,0 0-1,0 0 1,1 1-1,-1 0 1,1 0-1,1 0 1,-1 0 0,1-1-1,3 23 1,1-2-1,1-4 1,1-2-1,1-5 1,0-1-20,0-3 1,1 0 0,1-6-1,1-1 1,-2-5 0,0-1-1,0-3 1,1-1 0,0-2-1,0 0 1,-1-1 0,0 0-1,0 0 1,0 0 0,0-1-1,0-1 1,10 35 0,-1-12-1,-3-8 1,-2-4-1,-2-1 1,4-3 0,-2-9-1,-5-7 1,-3-5 0,-3-6 0,-1-4 106,1-4 1,0-10 0,-5-3 0,0-8 0,0-6 0,0-7 0,2-6 0,1-7 0,3-1 0,2-2 0,2 2 0,-1-2-18,1 1 1,4 1 0,6-1-1,-1 8 1,1 2 0,4 2-1,4 2 1,2 1 0,2 3-1,3 2 1,4 2 0,5 0-115,7-1 1,7 1 0,4 1 0,5 0-1,4 0 1,2-3 0,4-1 0,-36 7-1,0 1 1,1-2 0,0 1 0,1 0-1,1-1 1,-1 0 0,2 0 0,-1 0-1,1-1 65,0 0 1,1-1-1,5 0 1,0 0-1,0 0 1,-1 1-1,2 0 1,0 1-1,1 1 1,0-1-1,0 2 1,1-1 0,1 1-1,0-1 1,2 0-1,1 1 1,2 0-1,0 2 1,1 0-1,-1 1 1,2 1-1,0 0 1,-2 1-1,1-1 2,-1 1 1,2 0 0,4 0 0,2 0 0,-2 2 0,-1 1-1,0-2 1,-1 1 0,1 0 0,0 1 0,-1 0 0,1 0 0,2 1-1,1 0 1,0 0 0,1 0 0,0 1 0,0 0 0,-1 0 0,-1 1-1,1 0 1,0 1 0,2-2 0,-1 1-36,2-1 0,1-1 0,0 1 0,0-2 0,-1 1 0,0 0 0,-1 0 0,0 0 1,0 1-1,0 0 0,0 0 0,0 1 0,2 1 0,0-1 0,1 0 0,0-1 0,-1 1 1,-1-1-1,-1 1 0,-1 0 0,0 0 0,0 0 0,0 1 0,-1-1 26,1 2 1,0-1 0,3-2 0,0-1-1,-4 3 1,0-1 0,-3 0 0,1-1-1,-2 1 1,0-1 0,-2 2 0,0-1-1,1 0 1,-1-1 0,0 1 0,-1 0-1,-1-1 1,0 1 0,-3 0 0,-1 1 0,-1-2-1,-1 1 1,-2-1 0,0 1-1,-1 1 0,0-1 1,-1-1-1,-1-1 1,0 3-1,-2-1 1,-1 0-1,-2-1 1,-2 1-1,-1 0 0,36 2 1,-2 1-1,-2 0 1,-1 0-1,-8-2 1,-6-1-1,-7-2 10,-1 0 1,-4 0 0,-6 1-1,-3 2 1,-4 2 0,-4-2 0,-3-1-1,-2-2 1,-4-2 0,-4-1 0,-4-3 69,-1-2 0,-5-2 0,0-4 0,-1-1 0,0-1 0,-2-3 0,-1-6 0,-2-7 0,0-7 0,0-4 0,0-5 0,-2-5-62,-3-3 1,4-6 0,-4-2 0,2-1-1,0-4 1,-2-1 0,2-4 0,1-1-1,2-2 1,0 2 0,0 1 0,0 1 68,0-4 1,0 4 0,0-4-1,2 3 1,3 2 0,2 4 0,3 4-1,-2 8 1,0 6 0,-2 10-1,1 10 1,-2 9-1166,1 5 385,-4 2 0,4 7 0,-6 7 0,2 7 693,2 1 0,1 3 0,10-6 0,2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1DB92-B1CB-B043-B373-C3F7BB517A30}" type="datetimeFigureOut">
              <a:rPr lang="cs-CZ" smtClean="0"/>
              <a:t>29.02.2024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21405F-3949-E54F-8A04-8997DE42A24A}" type="slidenum">
              <a:rPr lang="cs-CZ" smtClean="0"/>
              <a:t>‹#›</a:t>
            </a:fld>
            <a:endParaRPr lang="cs-CZ"/>
          </a:p>
        </p:txBody>
      </p:sp>
    </p:spTree>
    <p:extLst>
      <p:ext uri="{BB962C8B-B14F-4D97-AF65-F5344CB8AC3E}">
        <p14:creationId xmlns:p14="http://schemas.microsoft.com/office/powerpoint/2010/main" val="28914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62E5837-7B7C-9349-9889-F98A9E27D601}" type="slidenum">
              <a:rPr lang="cs-CZ" smtClean="0"/>
              <a:t>36</a:t>
            </a:fld>
            <a:endParaRPr lang="cs-CZ"/>
          </a:p>
        </p:txBody>
      </p:sp>
    </p:spTree>
    <p:extLst>
      <p:ext uri="{BB962C8B-B14F-4D97-AF65-F5344CB8AC3E}">
        <p14:creationId xmlns:p14="http://schemas.microsoft.com/office/powerpoint/2010/main" val="1059018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62E5837-7B7C-9349-9889-F98A9E27D601}" type="slidenum">
              <a:rPr lang="cs-CZ" smtClean="0"/>
              <a:t>39</a:t>
            </a:fld>
            <a:endParaRPr lang="cs-CZ"/>
          </a:p>
        </p:txBody>
      </p:sp>
    </p:spTree>
    <p:extLst>
      <p:ext uri="{BB962C8B-B14F-4D97-AF65-F5344CB8AC3E}">
        <p14:creationId xmlns:p14="http://schemas.microsoft.com/office/powerpoint/2010/main" val="205561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567D-006F-5940-9980-3DF98C1697D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E683A30-BABA-604A-A33B-4DD6CAC696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2AD717-5323-4A4F-B40F-ACAB350B01B0}"/>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5" name="Zástupný symbol pro zápatí 4">
            <a:extLst>
              <a:ext uri="{FF2B5EF4-FFF2-40B4-BE49-F238E27FC236}">
                <a16:creationId xmlns:a16="http://schemas.microsoft.com/office/drawing/2014/main" id="{BAB5701F-E3EE-C344-9FF9-88968F90F2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922C7E-057D-614C-80DA-B43A004FEDDB}"/>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87565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68284-5B4B-B048-84E0-D5DF4C0AEAC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0D01A0A-849C-A542-9178-5293A3EA6B4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049BE3C-8030-D748-95F0-E26C8E269B17}"/>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5" name="Zástupný symbol pro zápatí 4">
            <a:extLst>
              <a:ext uri="{FF2B5EF4-FFF2-40B4-BE49-F238E27FC236}">
                <a16:creationId xmlns:a16="http://schemas.microsoft.com/office/drawing/2014/main" id="{0351B2E9-922D-EB40-A9C6-AD6B3B8A1A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0C84E8-9478-6A49-9A1B-16B430412DF9}"/>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633085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070AF86-34BE-CF48-A690-C4E954CEB9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40A8D1E-83EA-1945-AED4-1733C8B68B2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1F64AC5-208E-B94B-BD17-4FFFFD99689C}"/>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5" name="Zástupný symbol pro zápatí 4">
            <a:extLst>
              <a:ext uri="{FF2B5EF4-FFF2-40B4-BE49-F238E27FC236}">
                <a16:creationId xmlns:a16="http://schemas.microsoft.com/office/drawing/2014/main" id="{91E990E5-1359-564C-A53C-E48CFE12BC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23DED5-158F-B446-A149-828A3E478DE5}"/>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02152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D02E1-ADC1-3541-8E6A-ECAFFFA0147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BF487D3-7999-CC45-867A-4AE303C5345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E8E04A0-FBA6-4543-8F80-010B89590066}"/>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5" name="Zástupný symbol pro zápatí 4">
            <a:extLst>
              <a:ext uri="{FF2B5EF4-FFF2-40B4-BE49-F238E27FC236}">
                <a16:creationId xmlns:a16="http://schemas.microsoft.com/office/drawing/2014/main" id="{8CA6EEF5-0F09-0141-8B59-A93013B964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49D31ED-655E-6349-BF72-B3356AA0E700}"/>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28299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A56993-5A42-CF4B-B5D9-65FBE17404E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EE65AA3-BAAF-494F-BB0B-92B4606F3E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041C49A-118A-D14D-A2F7-6C4821E0032D}"/>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5" name="Zástupný symbol pro zápatí 4">
            <a:extLst>
              <a:ext uri="{FF2B5EF4-FFF2-40B4-BE49-F238E27FC236}">
                <a16:creationId xmlns:a16="http://schemas.microsoft.com/office/drawing/2014/main" id="{7535FBC5-D88B-3543-B42C-D4660F99F3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C5C847-18B9-1A46-BC1C-E14DE7B89AC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75819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27F60-BA47-9245-AF92-4D97FAE7E1C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5AE2B11-335B-C246-B84A-B3520F2B18F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EDB11D1-3F78-1844-BC4B-FE4D88C757B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4A08EE5-AD7B-9B42-BAC3-9943DEE3E56A}"/>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6" name="Zástupný symbol pro zápatí 5">
            <a:extLst>
              <a:ext uri="{FF2B5EF4-FFF2-40B4-BE49-F238E27FC236}">
                <a16:creationId xmlns:a16="http://schemas.microsoft.com/office/drawing/2014/main" id="{A660E449-DFA6-4F4C-9F47-3DAE8616499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5CD3F0-5665-3540-8E48-12511A42032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10863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CB2B07-21AD-4847-9E69-01754924957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FC047F8-6100-4A40-8A46-AB4F825986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7F97178-80C9-304E-B447-24806E4BBCC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CBAEA62-132F-5446-989D-ED824C8EF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B40C760-AFB2-BC42-AB7E-ED79C509245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C60DAAE-85B9-7742-814E-9F83921A274A}"/>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8" name="Zástupný symbol pro zápatí 7">
            <a:extLst>
              <a:ext uri="{FF2B5EF4-FFF2-40B4-BE49-F238E27FC236}">
                <a16:creationId xmlns:a16="http://schemas.microsoft.com/office/drawing/2014/main" id="{09D57E2E-2263-3546-91CE-F12098BD8DF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6625A2C-40D0-1B47-884B-33AFC37DACB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195283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F52DB3-4010-4840-BCC5-1FA2FC84C82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2966C59-329D-B647-8FD1-F1652EA026BD}"/>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4" name="Zástupný symbol pro zápatí 3">
            <a:extLst>
              <a:ext uri="{FF2B5EF4-FFF2-40B4-BE49-F238E27FC236}">
                <a16:creationId xmlns:a16="http://schemas.microsoft.com/office/drawing/2014/main" id="{D76D6962-65FE-A145-96D8-B7D89F6D351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34D6534-5A2F-C044-A306-F7D5E9D77D9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93619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AEA71E5-7CAC-9844-A51A-DFA1FCEBBE83}"/>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3" name="Zástupný symbol pro zápatí 2">
            <a:extLst>
              <a:ext uri="{FF2B5EF4-FFF2-40B4-BE49-F238E27FC236}">
                <a16:creationId xmlns:a16="http://schemas.microsoft.com/office/drawing/2014/main" id="{965B5D9A-C46A-0A41-962B-BC7A62C2CD0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E1613BE-F5F7-A542-9705-51A6AB98D4E9}"/>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12895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B5C050-FF17-1F4B-A902-9D974102BB2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ED98AB8-5D11-2547-AC14-34CF5F48E0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E0E184C-51B2-7746-A032-BD943611A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55D508-A719-D745-B81C-907F8F04E8DE}"/>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6" name="Zástupný symbol pro zápatí 5">
            <a:extLst>
              <a:ext uri="{FF2B5EF4-FFF2-40B4-BE49-F238E27FC236}">
                <a16:creationId xmlns:a16="http://schemas.microsoft.com/office/drawing/2014/main" id="{ABA23DD9-84E4-CC47-8FB1-ADC263225E3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D9C7C9-1B71-A84B-93CC-61D187D36906}"/>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601004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25854-FCCB-804D-B6C9-C6D1A7E610C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E6FE4D2-FDF0-D848-88A9-835E68113B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AA23315-C54F-4E4C-A89A-2B778A722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2B82981-49CA-C146-B8A4-C8EBD7C1299A}"/>
              </a:ext>
            </a:extLst>
          </p:cNvPr>
          <p:cNvSpPr>
            <a:spLocks noGrp="1"/>
          </p:cNvSpPr>
          <p:nvPr>
            <p:ph type="dt" sz="half" idx="10"/>
          </p:nvPr>
        </p:nvSpPr>
        <p:spPr/>
        <p:txBody>
          <a:bodyPr/>
          <a:lstStyle/>
          <a:p>
            <a:fld id="{3FD787F0-A671-1247-8B82-AEC357500C99}" type="datetimeFigureOut">
              <a:rPr lang="cs-CZ" smtClean="0"/>
              <a:t>29.02.2024</a:t>
            </a:fld>
            <a:endParaRPr lang="cs-CZ"/>
          </a:p>
        </p:txBody>
      </p:sp>
      <p:sp>
        <p:nvSpPr>
          <p:cNvPr id="6" name="Zástupný symbol pro zápatí 5">
            <a:extLst>
              <a:ext uri="{FF2B5EF4-FFF2-40B4-BE49-F238E27FC236}">
                <a16:creationId xmlns:a16="http://schemas.microsoft.com/office/drawing/2014/main" id="{C509E195-B1A3-D24C-82E5-7C625939DE8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96D084E-A3CF-794C-B334-CFA4A898DF55}"/>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792658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8B96C04-A439-3248-B3E4-B9352E3242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3FFCFCB-F0FC-3849-BF1E-8D483CEF1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18439A2-A0A9-B540-92CC-A5F51FE2B4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787F0-A671-1247-8B82-AEC357500C99}" type="datetimeFigureOut">
              <a:rPr lang="cs-CZ" smtClean="0"/>
              <a:t>29.02.2024</a:t>
            </a:fld>
            <a:endParaRPr lang="cs-CZ"/>
          </a:p>
        </p:txBody>
      </p:sp>
      <p:sp>
        <p:nvSpPr>
          <p:cNvPr id="5" name="Zástupný symbol pro zápatí 4">
            <a:extLst>
              <a:ext uri="{FF2B5EF4-FFF2-40B4-BE49-F238E27FC236}">
                <a16:creationId xmlns:a16="http://schemas.microsoft.com/office/drawing/2014/main" id="{D7DC318E-D659-AA46-8948-7457337E56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CC163BF-8C02-B04F-A3EE-30834F4A08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EB581-193B-514B-9260-B16F70AA6036}" type="slidenum">
              <a:rPr lang="cs-CZ" smtClean="0"/>
              <a:t>‹#›</a:t>
            </a:fld>
            <a:endParaRPr lang="cs-CZ"/>
          </a:p>
        </p:txBody>
      </p:sp>
    </p:spTree>
    <p:extLst>
      <p:ext uri="{BB962C8B-B14F-4D97-AF65-F5344CB8AC3E}">
        <p14:creationId xmlns:p14="http://schemas.microsoft.com/office/powerpoint/2010/main" val="3603620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Layout" Target="../diagrams/layout2.xml"/><Relationship Id="rId7" Type="http://schemas.openxmlformats.org/officeDocument/2006/relationships/customXml" Target="../ink/ink1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customXml" Target="../ink/ink13.xm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1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diagramLayout" Target="../diagrams/layout5.xml"/><Relationship Id="rId7" Type="http://schemas.openxmlformats.org/officeDocument/2006/relationships/customXml" Target="../ink/ink1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customXml" Target="../ink/ink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Nadpis 1">
            <a:extLst>
              <a:ext uri="{FF2B5EF4-FFF2-40B4-BE49-F238E27FC236}">
                <a16:creationId xmlns:a16="http://schemas.microsoft.com/office/drawing/2014/main" id="{CABB1E3D-7460-7E4D-BA03-A4BAFFE69361}"/>
              </a:ext>
            </a:extLst>
          </p:cNvPr>
          <p:cNvSpPr>
            <a:spLocks noGrp="1"/>
          </p:cNvSpPr>
          <p:nvPr>
            <p:ph type="ctrTitle"/>
          </p:nvPr>
        </p:nvSpPr>
        <p:spPr>
          <a:xfrm>
            <a:off x="1301261" y="590062"/>
            <a:ext cx="5409655" cy="2838938"/>
          </a:xfrm>
        </p:spPr>
        <p:txBody>
          <a:bodyPr>
            <a:normAutofit/>
          </a:bodyPr>
          <a:lstStyle/>
          <a:p>
            <a:pPr algn="l"/>
            <a:r>
              <a:rPr lang="cs-CZ" sz="5600">
                <a:solidFill>
                  <a:srgbClr val="FFFFFF"/>
                </a:solidFill>
              </a:rPr>
              <a:t>SPOD 1</a:t>
            </a:r>
          </a:p>
        </p:txBody>
      </p:sp>
      <p:sp>
        <p:nvSpPr>
          <p:cNvPr id="3" name="Podnadpis 2">
            <a:extLst>
              <a:ext uri="{FF2B5EF4-FFF2-40B4-BE49-F238E27FC236}">
                <a16:creationId xmlns:a16="http://schemas.microsoft.com/office/drawing/2014/main" id="{087DB9C8-2E86-714F-B615-A3EFDD4F25A2}"/>
              </a:ext>
            </a:extLst>
          </p:cNvPr>
          <p:cNvSpPr>
            <a:spLocks noGrp="1"/>
          </p:cNvSpPr>
          <p:nvPr>
            <p:ph type="subTitle" idx="1"/>
          </p:nvPr>
        </p:nvSpPr>
        <p:spPr>
          <a:xfrm>
            <a:off x="5642044" y="4698614"/>
            <a:ext cx="5088650" cy="1198120"/>
          </a:xfrm>
        </p:spPr>
        <p:txBody>
          <a:bodyPr>
            <a:normAutofit/>
          </a:bodyPr>
          <a:lstStyle/>
          <a:p>
            <a:pPr algn="r"/>
            <a:endParaRPr lang="cs-CZ" sz="2000">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76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763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20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193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7AE24-4636-EC44-8633-16AD2768F44D}"/>
              </a:ext>
            </a:extLst>
          </p:cNvPr>
          <p:cNvSpPr>
            <a:spLocks noGrp="1"/>
          </p:cNvSpPr>
          <p:nvPr>
            <p:ph type="title"/>
          </p:nvPr>
        </p:nvSpPr>
        <p:spPr/>
        <p:txBody>
          <a:bodyPr/>
          <a:lstStyle/>
          <a:p>
            <a:r>
              <a:rPr lang="cs-CZ" dirty="0"/>
              <a:t>Listina dětských práv – zletilost v ČR?</a:t>
            </a:r>
          </a:p>
        </p:txBody>
      </p:sp>
      <p:sp>
        <p:nvSpPr>
          <p:cNvPr id="3" name="Zástupný obsah 2">
            <a:extLst>
              <a:ext uri="{FF2B5EF4-FFF2-40B4-BE49-F238E27FC236}">
                <a16:creationId xmlns:a16="http://schemas.microsoft.com/office/drawing/2014/main" id="{30E2F02D-E5E5-FE49-AC8D-F9A675BF3936}"/>
              </a:ext>
            </a:extLst>
          </p:cNvPr>
          <p:cNvSpPr>
            <a:spLocks noGrp="1"/>
          </p:cNvSpPr>
          <p:nvPr>
            <p:ph idx="1"/>
          </p:nvPr>
        </p:nvSpPr>
        <p:spPr>
          <a:xfrm>
            <a:off x="838200" y="1825625"/>
            <a:ext cx="10515600" cy="4667250"/>
          </a:xfrm>
        </p:spPr>
        <p:txBody>
          <a:bodyPr>
            <a:normAutofit fontScale="77500" lnSpcReduction="20000"/>
          </a:bodyPr>
          <a:lstStyle/>
          <a:p>
            <a:r>
              <a:rPr lang="cs-CZ" dirty="0"/>
              <a:t>Článek 1</a:t>
            </a:r>
          </a:p>
          <a:p>
            <a:pPr marL="0" indent="0">
              <a:buNone/>
            </a:pPr>
            <a:r>
              <a:rPr lang="cs-CZ" dirty="0"/>
              <a:t>Pro účely této úmluvy se dítětem rozumí každá lidská bytost mladší osmnácti let, pokud podle právního řádu, jenž se na dítě vztahuje, není zletilosti dosaženo dříve.</a:t>
            </a:r>
          </a:p>
          <a:p>
            <a:r>
              <a:rPr lang="cs-CZ" dirty="0"/>
              <a:t>Článek 7</a:t>
            </a:r>
          </a:p>
          <a:p>
            <a:pPr marL="514350" indent="-514350">
              <a:buAutoNum type="arabicPeriod"/>
            </a:pPr>
            <a:r>
              <a:rPr lang="cs-CZ" dirty="0"/>
              <a:t>Každé dítě je registrováno ihned po narození a má od narození právo na jméno, právo na státní příslušnost, a pokud to je možné, právo znát své rodiče a právo na jejich péči.</a:t>
            </a:r>
          </a:p>
          <a:p>
            <a:r>
              <a:rPr lang="cs-CZ" dirty="0"/>
              <a:t>Článek 12</a:t>
            </a:r>
          </a:p>
          <a:p>
            <a:pPr marL="0" indent="0">
              <a:buNone/>
            </a:pPr>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marL="0" indent="0">
              <a:buNone/>
            </a:pPr>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a:p>
            <a:pPr marL="0" indent="0">
              <a:buNone/>
            </a:pPr>
            <a:endParaRPr lang="cs-CZ" dirty="0"/>
          </a:p>
          <a:p>
            <a:endParaRPr lang="cs-CZ" dirty="0"/>
          </a:p>
        </p:txBody>
      </p:sp>
    </p:spTree>
    <p:extLst>
      <p:ext uri="{BB962C8B-B14F-4D97-AF65-F5344CB8AC3E}">
        <p14:creationId xmlns:p14="http://schemas.microsoft.com/office/powerpoint/2010/main" val="1009119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C4A0F-7702-734D-9826-369A2C5FB6C7}"/>
              </a:ext>
            </a:extLst>
          </p:cNvPr>
          <p:cNvSpPr>
            <a:spLocks noGrp="1"/>
          </p:cNvSpPr>
          <p:nvPr>
            <p:ph idx="1"/>
          </p:nvPr>
        </p:nvSpPr>
        <p:spPr>
          <a:xfrm>
            <a:off x="838200" y="457200"/>
            <a:ext cx="10515600" cy="5719763"/>
          </a:xfrm>
        </p:spPr>
        <p:txBody>
          <a:bodyPr>
            <a:normAutofit fontScale="92500" lnSpcReduction="20000"/>
          </a:bodyPr>
          <a:lstStyle/>
          <a:p>
            <a:r>
              <a:rPr lang="cs-CZ" dirty="0"/>
              <a:t>Článek 16</a:t>
            </a:r>
          </a:p>
          <a:p>
            <a:pPr marL="0" indent="0">
              <a:buNone/>
            </a:pPr>
            <a:r>
              <a:rPr lang="cs-CZ" dirty="0"/>
              <a:t>1. Žádné dítě nesmí být vystaveno svévolnému zasahování do svého soukromého života, rodiny, domova nebo korespondence ani nezákonným útokům na svou čest a pověst.</a:t>
            </a:r>
          </a:p>
          <a:p>
            <a:pPr marL="0" indent="0">
              <a:buNone/>
            </a:pPr>
            <a:r>
              <a:rPr lang="cs-CZ" dirty="0"/>
              <a:t>2. Dítě má právo na zákonnou ochranu proti takovým zásahům nebo útokům.</a:t>
            </a:r>
          </a:p>
          <a:p>
            <a:r>
              <a:rPr lang="cs-CZ" dirty="0"/>
              <a:t>Článek 20</a:t>
            </a:r>
          </a:p>
          <a:p>
            <a:pPr marL="0" indent="0">
              <a:buNone/>
            </a:pPr>
            <a:r>
              <a:rPr lang="cs-CZ" dirty="0"/>
              <a:t>1. Dítě dočasně nebo trvale zbavené svého rodinného prostředí nebo dítě, které ve svém vlastním zájmu nemůže být ponecháno v tomto prostředí, má právo na zvláštní ochranu a pomoc poskytovanou státem.</a:t>
            </a:r>
          </a:p>
          <a:p>
            <a:pPr marL="0" indent="0">
              <a:buNone/>
            </a:pPr>
            <a:r>
              <a:rPr lang="cs-CZ" dirty="0"/>
              <a:t>2. Státy, které jsou smluvní stranou úmluvy, zabezpečí takovému dítěti v souladu se svým vnitrostátním zákonodárstvím náhradní péči.</a:t>
            </a:r>
          </a:p>
          <a:p>
            <a:pPr marL="0" indent="0">
              <a:buNone/>
            </a:pPr>
            <a:r>
              <a:rPr lang="cs-CZ" dirty="0"/>
              <a:t>3. Tato péče může mezi jiným zahrnovat předání do výchovy, institut „</a:t>
            </a:r>
            <a:r>
              <a:rPr lang="cs-CZ" dirty="0" err="1"/>
              <a:t>kafala</a:t>
            </a:r>
            <a:r>
              <a:rPr lang="cs-CZ" dirty="0"/>
              <a:t>" podle islámského práva, osvojení a v nutných případech umístění do vhodného zařízení péče o děti. Při volbě řešení je nutno brát potřebný ohled na žádoucí kontinuitu ve výchově dítěte a na jeho etnický, náboženský, kulturní a jazykový původ.</a:t>
            </a:r>
          </a:p>
          <a:p>
            <a:endParaRPr lang="cs-CZ" dirty="0"/>
          </a:p>
        </p:txBody>
      </p:sp>
    </p:spTree>
    <p:extLst>
      <p:ext uri="{BB962C8B-B14F-4D97-AF65-F5344CB8AC3E}">
        <p14:creationId xmlns:p14="http://schemas.microsoft.com/office/powerpoint/2010/main" val="122157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7500" lnSpcReduction="20000"/>
          </a:bodyPr>
          <a:lstStyle/>
          <a:p>
            <a:r>
              <a:rPr lang="cs-CZ" b="1" dirty="0"/>
              <a:t>§ 655</a:t>
            </a:r>
          </a:p>
          <a:p>
            <a:pPr marL="0" indent="0">
              <a:buNone/>
            </a:pPr>
            <a:r>
              <a:rPr lang="cs-CZ" dirty="0"/>
              <a:t>Manželství je trvalý svazek muže a ženy vzniklý způsobem, který stanoví tento zákon. Hlavním účelem manželství je založení rodiny, řádná výchova dětí a vzájemná podpora a pomoc.</a:t>
            </a:r>
          </a:p>
          <a:p>
            <a:r>
              <a:rPr lang="cs-CZ" b="1" dirty="0"/>
              <a:t>§ 687</a:t>
            </a:r>
          </a:p>
          <a:p>
            <a:pPr marL="0" indent="0">
              <a:buNone/>
            </a:pPr>
            <a:r>
              <a:rPr lang="cs-CZ" b="1" dirty="0"/>
              <a:t>(1)</a:t>
            </a:r>
            <a:r>
              <a:rPr lang="cs-CZ" dirty="0"/>
              <a:t> Manželé mají rovné povinnosti a rovná práva.</a:t>
            </a:r>
          </a:p>
          <a:p>
            <a:pPr marL="0" indent="0">
              <a:buNone/>
            </a:pPr>
            <a:r>
              <a:rPr lang="cs-CZ" b="1" dirty="0"/>
              <a:t>(2)</a:t>
            </a:r>
            <a:r>
              <a:rPr lang="cs-CZ" dirty="0"/>
              <a:t> Manželé si jsou navzájem povinni úctou, jsou povinni žít spolu, být si věrni, vzájemně respektovat svou důstojnost, podporovat se, udržovat rodinné společenství, vytvářet zdravé rodinné prostředí a společně pečovat o děti.</a:t>
            </a:r>
          </a:p>
          <a:p>
            <a:r>
              <a:rPr lang="cs-CZ" b="1" dirty="0"/>
              <a:t>§ 692</a:t>
            </a:r>
          </a:p>
          <a:p>
            <a:pPr marL="0" indent="0">
              <a:buNone/>
            </a:pPr>
            <a:r>
              <a:rPr lang="cs-CZ" b="1" dirty="0"/>
              <a:t>Rozhodování o záležitostech rodiny</a:t>
            </a:r>
          </a:p>
          <a:p>
            <a:pPr marL="0" indent="0">
              <a:buNone/>
            </a:pPr>
            <a:r>
              <a:rPr lang="cs-CZ" b="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endParaRPr lang="cs-CZ" dirty="0"/>
          </a:p>
        </p:txBody>
      </p:sp>
    </p:spTree>
    <p:extLst>
      <p:ext uri="{BB962C8B-B14F-4D97-AF65-F5344CB8AC3E}">
        <p14:creationId xmlns:p14="http://schemas.microsoft.com/office/powerpoint/2010/main" val="2447547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sz="2000" b="1" dirty="0"/>
              <a:t>§ 775</a:t>
            </a:r>
          </a:p>
          <a:p>
            <a:pPr marL="0" indent="0">
              <a:buNone/>
            </a:pPr>
            <a:r>
              <a:rPr lang="cs-CZ" sz="2000" dirty="0"/>
              <a:t>Matkou dítěte je žena, která je porodila</a:t>
            </a:r>
            <a:endParaRPr lang="cs-CZ" sz="2000" b="1" dirty="0"/>
          </a:p>
          <a:p>
            <a:r>
              <a:rPr lang="cs-CZ" sz="2000" b="1" dirty="0"/>
              <a:t>§ 776</a:t>
            </a:r>
          </a:p>
          <a:p>
            <a:pPr marL="0" indent="0">
              <a:buNone/>
            </a:pPr>
            <a:r>
              <a:rPr lang="cs-CZ" sz="2000" b="1" dirty="0"/>
              <a:t>(1)</a:t>
            </a:r>
            <a:r>
              <a:rPr lang="cs-CZ" sz="2000" dirty="0"/>
              <a:t> Narodí-li se dítě v době od uzavření manželství do uplynutí třístého dne poté, co manželství zaniklo nebo bylo prohlášeno za neplatné, anebo poté, co byl manžel matky prohlášen za nezvěstného, má se za to, že otcem je manžel matky.</a:t>
            </a:r>
          </a:p>
          <a:p>
            <a:pPr marL="0" indent="0">
              <a:buNone/>
            </a:pPr>
            <a:r>
              <a:rPr lang="cs-CZ" sz="2000" b="1" dirty="0"/>
              <a:t>(2)</a:t>
            </a:r>
            <a:r>
              <a:rPr lang="cs-CZ" sz="2000" dirty="0"/>
              <a:t> Narodí-li se dítě ženě znovu provdané, má se za to, že otcem je manžel pozdější, i když se dítě narodilo před uplynutím třístého dne poté, co předchozí manželství zaniklo nebo bylo prohlášeno za neplatné.</a:t>
            </a:r>
          </a:p>
          <a:p>
            <a:r>
              <a:rPr lang="cs-CZ" sz="2000" b="1" dirty="0"/>
              <a:t>§ 855</a:t>
            </a:r>
          </a:p>
          <a:p>
            <a:pPr marL="0" indent="0">
              <a:buNone/>
            </a:pPr>
            <a:r>
              <a:rPr lang="cs-CZ" sz="2000" b="1" dirty="0"/>
              <a:t>(1)</a:t>
            </a:r>
            <a:r>
              <a:rPr lang="cs-CZ" sz="2000" dirty="0"/>
              <a:t> Rodiče a dítě mají vůči sobě navzájem povinnosti a práva. Těchto vzájemných povinností a práv se nemohou vzdát; učiní-li tak, nepřihlíží se k tomu.</a:t>
            </a:r>
          </a:p>
          <a:p>
            <a:pPr marL="0" indent="0">
              <a:buNone/>
            </a:pPr>
            <a:r>
              <a:rPr lang="cs-CZ" sz="2000" b="1" dirty="0"/>
              <a:t>(2)</a:t>
            </a:r>
            <a:r>
              <a:rPr lang="cs-CZ" sz="2000" dirty="0"/>
              <a:t> Účelem povinností a práv k dítěti je zajištění morálního a hmotného prospěchu dítěte.</a:t>
            </a:r>
          </a:p>
          <a:p>
            <a:r>
              <a:rPr lang="cs-CZ" sz="2000" b="1" dirty="0"/>
              <a:t>§ 856</a:t>
            </a:r>
          </a:p>
          <a:p>
            <a:pPr marL="0" indent="0">
              <a:buNone/>
            </a:pPr>
            <a:r>
              <a:rPr lang="cs-CZ" sz="2000" dirty="0"/>
              <a:t>Povinnosti a práva rodičů spojená s osobností dítěte a povinnosti a práva osobní povahy vznikají narozením dítěte a zanikají nabytím jeho zletilosti.</a:t>
            </a:r>
          </a:p>
        </p:txBody>
      </p:sp>
    </p:spTree>
    <p:extLst>
      <p:ext uri="{BB962C8B-B14F-4D97-AF65-F5344CB8AC3E}">
        <p14:creationId xmlns:p14="http://schemas.microsoft.com/office/powerpoint/2010/main" val="2482746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688405-C320-1F43-B84C-A7E776BC6672}"/>
              </a:ext>
            </a:extLst>
          </p:cNvPr>
          <p:cNvSpPr>
            <a:spLocks noGrp="1"/>
          </p:cNvSpPr>
          <p:nvPr>
            <p:ph idx="1"/>
          </p:nvPr>
        </p:nvSpPr>
        <p:spPr>
          <a:xfrm>
            <a:off x="838200" y="983414"/>
            <a:ext cx="10515600" cy="5200817"/>
          </a:xfrm>
        </p:spPr>
        <p:txBody>
          <a:bodyPr>
            <a:normAutofit fontScale="92500" lnSpcReduction="20000"/>
          </a:bodyPr>
          <a:lstStyle/>
          <a:p>
            <a:r>
              <a:rPr lang="cs-CZ" b="1" dirty="0"/>
              <a:t>§ 857</a:t>
            </a:r>
          </a:p>
          <a:p>
            <a:pPr marL="0" indent="0">
              <a:buNone/>
            </a:pPr>
            <a:r>
              <a:rPr lang="cs-CZ" b="1" dirty="0"/>
              <a:t>(1)</a:t>
            </a:r>
            <a:r>
              <a:rPr lang="cs-CZ" dirty="0"/>
              <a:t> Dítě je povinno dbát svých rodičů.</a:t>
            </a:r>
          </a:p>
          <a:p>
            <a:pPr marL="0" indent="0">
              <a:buNone/>
            </a:pPr>
            <a:r>
              <a:rPr lang="cs-CZ" b="1" dirty="0"/>
              <a:t>(2)</a:t>
            </a:r>
            <a:r>
              <a:rPr lang="cs-CZ"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p>
          <a:p>
            <a:r>
              <a:rPr lang="cs-CZ" b="1" dirty="0"/>
              <a:t>§ 858</a:t>
            </a:r>
          </a:p>
          <a:p>
            <a:pPr marL="0" indent="0">
              <a:buNone/>
            </a:pPr>
            <a:r>
              <a:rPr lang="cs-CZ" dirty="0"/>
              <a:t>Rodičovská odpovědnost zahrnuje povinnosti a práva rodičů, která spočívají v péči o dítě, zahrnující zejména péči o jeho zdraví, jeho tělesný, citový, rozumový a mravní vývoj,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p>
        </p:txBody>
      </p:sp>
    </p:spTree>
    <p:extLst>
      <p:ext uri="{BB962C8B-B14F-4D97-AF65-F5344CB8AC3E}">
        <p14:creationId xmlns:p14="http://schemas.microsoft.com/office/powerpoint/2010/main" val="3213542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FCD476-1CF4-5A41-960E-55542EC5FB04}"/>
              </a:ext>
            </a:extLst>
          </p:cNvPr>
          <p:cNvSpPr>
            <a:spLocks noGrp="1"/>
          </p:cNvSpPr>
          <p:nvPr>
            <p:ph type="title"/>
          </p:nvPr>
        </p:nvSpPr>
        <p:spPr/>
        <p:txBody>
          <a:bodyPr/>
          <a:lstStyle/>
          <a:p>
            <a:r>
              <a:rPr lang="cs-CZ" dirty="0"/>
              <a:t>Zákon SPOD – č.359/1999Sb.</a:t>
            </a:r>
          </a:p>
        </p:txBody>
      </p:sp>
      <p:sp>
        <p:nvSpPr>
          <p:cNvPr id="3" name="Zástupný obsah 2">
            <a:extLst>
              <a:ext uri="{FF2B5EF4-FFF2-40B4-BE49-F238E27FC236}">
                <a16:creationId xmlns:a16="http://schemas.microsoft.com/office/drawing/2014/main" id="{FAC4C6D4-74E5-FA4A-ACCD-304D081E6077}"/>
              </a:ext>
            </a:extLst>
          </p:cNvPr>
          <p:cNvSpPr>
            <a:spLocks noGrp="1"/>
          </p:cNvSpPr>
          <p:nvPr>
            <p:ph idx="1"/>
          </p:nvPr>
        </p:nvSpPr>
        <p:spPr/>
        <p:txBody>
          <a:bodyPr>
            <a:normAutofit fontScale="92500" lnSpcReduction="20000"/>
          </a:bodyPr>
          <a:lstStyle/>
          <a:p>
            <a:r>
              <a:rPr lang="cs-CZ" b="1" dirty="0"/>
              <a:t>§ 1</a:t>
            </a:r>
          </a:p>
          <a:p>
            <a:r>
              <a:rPr lang="cs-CZ" b="1" dirty="0"/>
              <a:t>Předmět úpravy</a:t>
            </a:r>
          </a:p>
          <a:p>
            <a:r>
              <a:rPr lang="cs-CZ" b="1" dirty="0"/>
              <a:t>(1)</a:t>
            </a:r>
            <a:r>
              <a:rPr lang="cs-CZ" dirty="0"/>
              <a:t> Tento zákon upravuje sociálně-právní ochranu dětí a zaopatření zletilých nebo plně svéprávných fyzických osob po zániku pěstounské péče nebo ústavní výchovy.</a:t>
            </a:r>
          </a:p>
          <a:p>
            <a:r>
              <a:rPr lang="cs-CZ" b="1" dirty="0"/>
              <a:t>(2)</a:t>
            </a:r>
            <a:r>
              <a:rPr lang="cs-CZ" dirty="0"/>
              <a:t> Sociálně-právní ochranou dětí (dále jen "sociálně-právní ochrana") se rozumí zejména</a:t>
            </a:r>
          </a:p>
          <a:p>
            <a:r>
              <a:rPr lang="cs-CZ" b="1" dirty="0"/>
              <a:t>a)</a:t>
            </a:r>
            <a:r>
              <a:rPr lang="cs-CZ" dirty="0"/>
              <a:t> ochrana práva dítěte na příznivý vývoj a řádnou výchovu,</a:t>
            </a:r>
          </a:p>
          <a:p>
            <a:r>
              <a:rPr lang="cs-CZ" b="1" dirty="0"/>
              <a:t>b)</a:t>
            </a:r>
            <a:r>
              <a:rPr lang="cs-CZ" dirty="0"/>
              <a:t> ochrana oprávněných zájmů dítěte, včetně ochrany jeho jmění,</a:t>
            </a:r>
          </a:p>
          <a:p>
            <a:r>
              <a:rPr lang="cs-CZ" b="1" dirty="0"/>
              <a:t>c)</a:t>
            </a:r>
            <a:r>
              <a:rPr lang="cs-CZ" dirty="0"/>
              <a:t> působení směřující k obnovení narušených funkcí rodiny,</a:t>
            </a:r>
          </a:p>
          <a:p>
            <a:r>
              <a:rPr lang="cs-CZ" b="1" dirty="0"/>
              <a:t>d)</a:t>
            </a:r>
            <a:r>
              <a:rPr lang="cs-CZ" dirty="0"/>
              <a:t> zabezpečení náhradního rodinného prostředí pro dítě, které nemůže být trvale nebo dočasně vychováváno ve vlastní rodině.</a:t>
            </a:r>
          </a:p>
          <a:p>
            <a:endParaRPr lang="cs-CZ" dirty="0"/>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D8571997-4D17-BD18-AF50-50E53E13BA1B}"/>
                  </a:ext>
                </a:extLst>
              </p14:cNvPr>
              <p14:cNvContentPartPr/>
              <p14:nvPr/>
            </p14:nvContentPartPr>
            <p14:xfrm>
              <a:off x="855000" y="4492440"/>
              <a:ext cx="8613000" cy="185400"/>
            </p14:xfrm>
          </p:contentPart>
        </mc:Choice>
        <mc:Fallback>
          <p:pic>
            <p:nvPicPr>
              <p:cNvPr id="4" name="Rukopis 3">
                <a:extLst>
                  <a:ext uri="{FF2B5EF4-FFF2-40B4-BE49-F238E27FC236}">
                    <a16:creationId xmlns:a16="http://schemas.microsoft.com/office/drawing/2014/main" id="{D8571997-4D17-BD18-AF50-50E53E13BA1B}"/>
                  </a:ext>
                </a:extLst>
              </p:cNvPr>
              <p:cNvPicPr/>
              <p:nvPr/>
            </p:nvPicPr>
            <p:blipFill>
              <a:blip r:embed="rId3"/>
              <a:stretch>
                <a:fillRect/>
              </a:stretch>
            </p:blipFill>
            <p:spPr>
              <a:xfrm>
                <a:off x="845640" y="4483080"/>
                <a:ext cx="8631720" cy="204120"/>
              </a:xfrm>
              <a:prstGeom prst="rect">
                <a:avLst/>
              </a:prstGeom>
            </p:spPr>
          </p:pic>
        </mc:Fallback>
      </mc:AlternateContent>
    </p:spTree>
    <p:extLst>
      <p:ext uri="{BB962C8B-B14F-4D97-AF65-F5344CB8AC3E}">
        <p14:creationId xmlns:p14="http://schemas.microsoft.com/office/powerpoint/2010/main" val="2034964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C36D476-C4D0-1746-AB62-814798FA3A85}"/>
              </a:ext>
            </a:extLst>
          </p:cNvPr>
          <p:cNvSpPr>
            <a:spLocks noGrp="1"/>
          </p:cNvSpPr>
          <p:nvPr>
            <p:ph idx="1"/>
          </p:nvPr>
        </p:nvSpPr>
        <p:spPr/>
        <p:txBody>
          <a:bodyPr>
            <a:normAutofit lnSpcReduction="10000"/>
          </a:bodyPr>
          <a:lstStyle/>
          <a:p>
            <a:r>
              <a:rPr lang="cs-CZ" b="1" dirty="0"/>
              <a:t>§ 5</a:t>
            </a:r>
          </a:p>
          <a:p>
            <a:pPr marL="0" indent="0">
              <a:buNone/>
            </a:pPr>
            <a:r>
              <a:rPr lang="cs-CZ" dirty="0"/>
              <a:t>Předním hlediskem sociálně-právní ochrany je zájem a blaho dítěte, ochrana rodičovství a rodiny a vzájemné právo rodičů a dětí na rodičovskou výchovu a péči. Přitom se přihlíží i k širšímu sociálnímu prostředí dítěte.</a:t>
            </a:r>
          </a:p>
          <a:p>
            <a:r>
              <a:rPr lang="cs-CZ" b="1" dirty="0"/>
              <a:t>§ 6</a:t>
            </a:r>
          </a:p>
          <a:p>
            <a:pPr marL="0" indent="0">
              <a:buNone/>
            </a:pPr>
            <a:r>
              <a:rPr lang="cs-CZ" dirty="0"/>
              <a:t>Sociálně-právní ochrana se zaměřuje zejména na děti,</a:t>
            </a:r>
          </a:p>
          <a:p>
            <a:pPr marL="0" indent="0">
              <a:buNone/>
            </a:pPr>
            <a:r>
              <a:rPr lang="cs-CZ" b="1" dirty="0"/>
              <a:t>a)</a:t>
            </a:r>
            <a:r>
              <a:rPr lang="cs-CZ" dirty="0"/>
              <a:t> jejichž rodiče</a:t>
            </a:r>
          </a:p>
          <a:p>
            <a:pPr marL="0" indent="0">
              <a:buNone/>
            </a:pPr>
            <a:r>
              <a:rPr lang="cs-CZ" b="1" dirty="0"/>
              <a:t>1.</a:t>
            </a:r>
            <a:r>
              <a:rPr lang="cs-CZ" dirty="0"/>
              <a:t> zemřeli,</a:t>
            </a:r>
          </a:p>
          <a:p>
            <a:pPr marL="0" indent="0">
              <a:buNone/>
            </a:pPr>
            <a:r>
              <a:rPr lang="cs-CZ" b="1" dirty="0"/>
              <a:t>2.</a:t>
            </a:r>
            <a:r>
              <a:rPr lang="cs-CZ" dirty="0"/>
              <a:t> neplní povinnosti plynoucí z rodičovské odpovědnosti, nebo</a:t>
            </a:r>
          </a:p>
          <a:p>
            <a:pPr marL="0" indent="0">
              <a:buNone/>
            </a:pPr>
            <a:endParaRPr lang="cs-CZ" dirty="0"/>
          </a:p>
          <a:p>
            <a:endParaRPr lang="cs-CZ" dirty="0"/>
          </a:p>
        </p:txBody>
      </p:sp>
      <mc:AlternateContent xmlns:mc="http://schemas.openxmlformats.org/markup-compatibility/2006">
        <mc:Choice xmlns:p14="http://schemas.microsoft.com/office/powerpoint/2010/main" Requires="p14">
          <p:contentPart p14:bwMode="auto" r:id="rId2">
            <p14:nvContentPartPr>
              <p14:cNvPr id="2" name="Rukopis 1">
                <a:extLst>
                  <a:ext uri="{FF2B5EF4-FFF2-40B4-BE49-F238E27FC236}">
                    <a16:creationId xmlns:a16="http://schemas.microsoft.com/office/drawing/2014/main" id="{0D484A27-9921-329D-744C-67B67C27AF27}"/>
                  </a:ext>
                </a:extLst>
              </p14:cNvPr>
              <p14:cNvContentPartPr/>
              <p14:nvPr/>
            </p14:nvContentPartPr>
            <p14:xfrm>
              <a:off x="518400" y="2512080"/>
              <a:ext cx="10140840" cy="3802680"/>
            </p14:xfrm>
          </p:contentPart>
        </mc:Choice>
        <mc:Fallback>
          <p:pic>
            <p:nvPicPr>
              <p:cNvPr id="2" name="Rukopis 1">
                <a:extLst>
                  <a:ext uri="{FF2B5EF4-FFF2-40B4-BE49-F238E27FC236}">
                    <a16:creationId xmlns:a16="http://schemas.microsoft.com/office/drawing/2014/main" id="{0D484A27-9921-329D-744C-67B67C27AF27}"/>
                  </a:ext>
                </a:extLst>
              </p:cNvPr>
              <p:cNvPicPr/>
              <p:nvPr/>
            </p:nvPicPr>
            <p:blipFill>
              <a:blip r:embed="rId3"/>
              <a:stretch>
                <a:fillRect/>
              </a:stretch>
            </p:blipFill>
            <p:spPr>
              <a:xfrm>
                <a:off x="509040" y="2502720"/>
                <a:ext cx="10159560" cy="3821400"/>
              </a:xfrm>
              <a:prstGeom prst="rect">
                <a:avLst/>
              </a:prstGeom>
            </p:spPr>
          </p:pic>
        </mc:Fallback>
      </mc:AlternateContent>
    </p:spTree>
    <p:extLst>
      <p:ext uri="{BB962C8B-B14F-4D97-AF65-F5344CB8AC3E}">
        <p14:creationId xmlns:p14="http://schemas.microsoft.com/office/powerpoint/2010/main" val="1116584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CBD0EF2-2109-8D42-A6EC-F64941BA90C4}"/>
              </a:ext>
            </a:extLst>
          </p:cNvPr>
          <p:cNvSpPr>
            <a:spLocks noGrp="1"/>
          </p:cNvSpPr>
          <p:nvPr>
            <p:ph idx="1"/>
          </p:nvPr>
        </p:nvSpPr>
        <p:spPr>
          <a:xfrm>
            <a:off x="838200" y="204537"/>
            <a:ext cx="10515600" cy="6280484"/>
          </a:xfrm>
        </p:spPr>
        <p:txBody>
          <a:bodyPr>
            <a:normAutofit fontScale="70000" lnSpcReduction="20000"/>
          </a:bodyPr>
          <a:lstStyle/>
          <a:p>
            <a:pPr marL="0" indent="0">
              <a:buNone/>
            </a:pPr>
            <a:r>
              <a:rPr lang="cs-CZ" b="1" dirty="0"/>
              <a:t>3.</a:t>
            </a:r>
            <a:r>
              <a:rPr lang="cs-CZ" dirty="0"/>
              <a:t> nevykonávají nebo zneužívají práva plynoucí z rodičovské odpovědnosti;</a:t>
            </a:r>
          </a:p>
          <a:p>
            <a:pPr marL="0" indent="0">
              <a:buNone/>
            </a:pPr>
            <a:r>
              <a:rPr lang="cs-CZ" b="1" dirty="0"/>
              <a:t>b)</a:t>
            </a:r>
            <a:r>
              <a:rPr lang="cs-CZ" dirty="0"/>
              <a:t> které byly svěřeny do výchovy jiné osoby odpovědné za výchovu dítěte, pokud tato osoba neplní povinnosti plynoucí ze svěření dítěte do její výchovy;</a:t>
            </a:r>
          </a:p>
          <a:p>
            <a:pPr marL="0" indent="0">
              <a:buNone/>
            </a:pPr>
            <a:r>
              <a:rPr lang="cs-CZ" b="1" dirty="0"/>
              <a:t>c)</a:t>
            </a:r>
            <a:r>
              <a:rPr lang="cs-CZ" dirty="0"/>
              <a:t> které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jde-li o děti mladší než patnáct let, spáchaly čin, který by jinak byl trestným činem, opakovaně nebo soustavně páchají přestupky podle zákona upravujícího přestupky nebo jinak ohrožují občanské soužití;</a:t>
            </a:r>
          </a:p>
          <a:p>
            <a:pPr marL="0" indent="0">
              <a:buNone/>
            </a:pPr>
            <a:r>
              <a:rPr lang="cs-CZ" b="1" dirty="0"/>
              <a:t>d)</a:t>
            </a:r>
            <a:r>
              <a:rPr lang="cs-CZ" dirty="0"/>
              <a:t> které se opakovaně dopouští útěků od rodičů nebo jiných fyzických nebo právnických osob odpovědných za výchovu dítěte;</a:t>
            </a:r>
          </a:p>
          <a:p>
            <a:pPr marL="0" indent="0">
              <a:buNone/>
            </a:pPr>
            <a:r>
              <a:rPr lang="cs-CZ" b="1" dirty="0"/>
              <a:t>e)</a:t>
            </a:r>
            <a:r>
              <a:rPr lang="cs-CZ" dirty="0"/>
              <a:t> na kterých byl spáchán trestný čin ohrožující život, zdraví, svobodu, jejich lidskou důstojnost, mravní vývoj nebo jmění, nebo je podezření ze spáchání takového činu;</a:t>
            </a:r>
          </a:p>
          <a:p>
            <a:pPr marL="0" indent="0">
              <a:buNone/>
            </a:pPr>
            <a:r>
              <a:rPr lang="cs-CZ" b="1" dirty="0"/>
              <a:t>f)</a:t>
            </a:r>
            <a:r>
              <a:rPr lang="cs-CZ" dirty="0"/>
              <a:t> které jsou na základě žádostí rodičů nebo jiných osob odpovědných za výchovu dítěte opakovaně umísťovány do zařízení zajišťujících nepřetržitou péči o děti nebo jejich umístění v takových zařízeních trvá déle než 6 měsíců;</a:t>
            </a:r>
          </a:p>
          <a:p>
            <a:pPr marL="0" indent="0">
              <a:buNone/>
            </a:pPr>
            <a:r>
              <a:rPr lang="cs-CZ" b="1" dirty="0"/>
              <a:t>g)</a:t>
            </a:r>
            <a:r>
              <a:rPr lang="cs-CZ" dirty="0"/>
              <a:t> které jsou ohrožovány násilím mezi rodiči nebo jinými osobami odpovědnými za výchovu dítěte, popřípadě násilím mezi dalšími fyzickými osobami;</a:t>
            </a:r>
          </a:p>
          <a:p>
            <a:pPr marL="0" indent="0">
              <a:buNone/>
            </a:pPr>
            <a:r>
              <a:rPr lang="cs-CZ" b="1" dirty="0"/>
              <a:t>h)</a:t>
            </a:r>
            <a:r>
              <a:rPr lang="cs-CZ" dirty="0"/>
              <a:t> které jsou žadateli o udělení mezinárodní ochrany, azylanty nebo osobami požívajícími doplňkové ochrany, a které se na území České republiky nacházejí bez doprovodu rodičů nebo jiných osob odpovědných za jejich výchovu;</a:t>
            </a:r>
          </a:p>
          <a:p>
            <a:pPr marL="0" indent="0">
              <a:buNone/>
            </a:pPr>
            <a:r>
              <a:rPr lang="cs-CZ" dirty="0"/>
              <a:t>pokud tyto skutečnosti trvají po takovou dobu nebo jsou takové intenzity, že nepříznivě ovlivňují vývoj dětí nebo jsou anebo mohou být příčinou nepříznivého vývoje dětí.</a:t>
            </a:r>
          </a:p>
          <a:p>
            <a:endParaRPr lang="cs-CZ" dirty="0"/>
          </a:p>
        </p:txBody>
      </p:sp>
    </p:spTree>
    <p:extLst>
      <p:ext uri="{BB962C8B-B14F-4D97-AF65-F5344CB8AC3E}">
        <p14:creationId xmlns:p14="http://schemas.microsoft.com/office/powerpoint/2010/main" val="1682534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7115B-DB55-448E-A3FB-1E5EBC789A97}"/>
              </a:ext>
            </a:extLst>
          </p:cNvPr>
          <p:cNvSpPr>
            <a:spLocks noGrp="1"/>
          </p:cNvSpPr>
          <p:nvPr>
            <p:ph type="title"/>
          </p:nvPr>
        </p:nvSpPr>
        <p:spPr/>
        <p:txBody>
          <a:bodyPr/>
          <a:lstStyle/>
          <a:p>
            <a:r>
              <a:rPr lang="cs-CZ" dirty="0"/>
              <a:t>Povinnosti a práva sociálního pracovníka</a:t>
            </a:r>
          </a:p>
        </p:txBody>
      </p:sp>
      <p:sp>
        <p:nvSpPr>
          <p:cNvPr id="3" name="Zástupný obsah 2">
            <a:extLst>
              <a:ext uri="{FF2B5EF4-FFF2-40B4-BE49-F238E27FC236}">
                <a16:creationId xmlns:a16="http://schemas.microsoft.com/office/drawing/2014/main" id="{D706E9C6-4E49-4979-A3CB-22372EA4884B}"/>
              </a:ext>
            </a:extLst>
          </p:cNvPr>
          <p:cNvSpPr>
            <a:spLocks noGrp="1"/>
          </p:cNvSpPr>
          <p:nvPr>
            <p:ph idx="1"/>
          </p:nvPr>
        </p:nvSpPr>
        <p:spPr/>
        <p:txBody>
          <a:bodyPr>
            <a:normAutofit fontScale="47500" lnSpcReduction="20000"/>
          </a:bodyPr>
          <a:lstStyle/>
          <a:p>
            <a:pPr algn="just"/>
            <a:r>
              <a:rPr lang="cs-CZ" b="1" i="0" dirty="0">
                <a:solidFill>
                  <a:srgbClr val="FF8400"/>
                </a:solidFill>
                <a:effectLst/>
                <a:latin typeface="Arial" panose="020B0604020202020204" pitchFamily="34" charset="0"/>
              </a:rPr>
              <a:t>§ 10</a:t>
            </a:r>
          </a:p>
          <a:p>
            <a:pPr marL="0" indent="0" algn="just">
              <a:buNone/>
            </a:pPr>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Obecní úřad je povinen</a:t>
            </a:r>
          </a:p>
          <a:p>
            <a:pPr marL="0" indent="0" algn="just">
              <a:buNone/>
            </a:pPr>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vyhledávat děti uvedené v § 6,</a:t>
            </a:r>
          </a:p>
          <a:p>
            <a:pPr marL="0" indent="0" algn="just">
              <a:buNone/>
            </a:pPr>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působit na rodiče, aby plnili povinnosti vyplývající z rodičovské odpovědnosti,</a:t>
            </a:r>
          </a:p>
          <a:p>
            <a:pPr marL="0" indent="0" algn="just">
              <a:buNone/>
            </a:pPr>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projednat s rodiči odstranění nedostatků ve výchově dítěte,</a:t>
            </a:r>
          </a:p>
          <a:p>
            <a:pPr marL="0" indent="0" algn="just">
              <a:buNone/>
            </a:pPr>
            <a:r>
              <a:rPr lang="cs-CZ" b="1" i="0" dirty="0">
                <a:solidFill>
                  <a:srgbClr val="000000"/>
                </a:solidFill>
                <a:effectLst/>
                <a:latin typeface="Arial" panose="020B0604020202020204" pitchFamily="34" charset="0"/>
              </a:rPr>
              <a:t>d)</a:t>
            </a:r>
            <a:r>
              <a:rPr lang="cs-CZ" b="0" i="0" dirty="0">
                <a:solidFill>
                  <a:srgbClr val="000000"/>
                </a:solidFill>
                <a:effectLst/>
                <a:latin typeface="Arial" panose="020B0604020202020204" pitchFamily="34" charset="0"/>
              </a:rPr>
              <a:t> projednat s dítětem nedostatky v jeho chování,</a:t>
            </a:r>
          </a:p>
          <a:p>
            <a:pPr marL="0" indent="0" algn="just">
              <a:buNone/>
            </a:pPr>
            <a:r>
              <a:rPr lang="cs-CZ" b="1" i="0" dirty="0">
                <a:solidFill>
                  <a:srgbClr val="000000"/>
                </a:solidFill>
                <a:effectLst/>
                <a:latin typeface="Arial" panose="020B0604020202020204" pitchFamily="34" charset="0"/>
              </a:rPr>
              <a:t>e)</a:t>
            </a:r>
            <a:r>
              <a:rPr lang="cs-CZ" b="0" i="0" dirty="0">
                <a:solidFill>
                  <a:srgbClr val="000000"/>
                </a:solidFill>
                <a:effectLst/>
                <a:latin typeface="Arial" panose="020B0604020202020204" pitchFamily="34" charset="0"/>
              </a:rPr>
              <a:t> sledovat, zda je na základě kontrolních oprávnění zamezováno v přístupu dětí do prostředí, které je z hlediska jejich vývoje a výchovy ohrožující,</a:t>
            </a:r>
          </a:p>
          <a:p>
            <a:pPr marL="0" indent="0" algn="just">
              <a:buNone/>
            </a:pPr>
            <a:r>
              <a:rPr lang="cs-CZ" b="1" i="0" dirty="0">
                <a:solidFill>
                  <a:srgbClr val="000000"/>
                </a:solidFill>
                <a:effectLst/>
                <a:latin typeface="Arial" panose="020B0604020202020204" pitchFamily="34" charset="0"/>
              </a:rPr>
              <a:t>f)</a:t>
            </a:r>
            <a:r>
              <a:rPr lang="cs-CZ" b="0" i="0" dirty="0">
                <a:solidFill>
                  <a:srgbClr val="000000"/>
                </a:solidFill>
                <a:effectLst/>
                <a:latin typeface="Arial" panose="020B0604020202020204" pitchFamily="34" charset="0"/>
              </a:rPr>
              <a:t> poskytnout nebo zprostředkovat rodičům na jejich žádost poradenství při uplatňování nároků dítěte podle zvláštních právních předpisů,</a:t>
            </a:r>
          </a:p>
          <a:p>
            <a:pPr marL="0" indent="0" algn="just">
              <a:buNone/>
            </a:pPr>
            <a:r>
              <a:rPr lang="cs-CZ" b="1" i="0" dirty="0">
                <a:solidFill>
                  <a:srgbClr val="000000"/>
                </a:solidFill>
                <a:effectLst/>
                <a:latin typeface="Arial" panose="020B0604020202020204" pitchFamily="34" charset="0"/>
              </a:rPr>
              <a:t>g)</a:t>
            </a:r>
            <a:r>
              <a:rPr lang="cs-CZ" b="0" i="0" dirty="0">
                <a:solidFill>
                  <a:srgbClr val="000000"/>
                </a:solidFill>
                <a:effectLst/>
                <a:latin typeface="Arial" panose="020B0604020202020204" pitchFamily="34" charset="0"/>
              </a:rPr>
              <a:t> oznámit obecnímu úřadu obce s rozšířenou působností skutečnosti, které nasvědčují tomu, že jde o děti uvedené v § 6.</a:t>
            </a:r>
          </a:p>
          <a:p>
            <a:pPr marL="0" indent="0" algn="just">
              <a:buNone/>
            </a:pPr>
            <a:r>
              <a:rPr lang="cs-CZ" b="1" i="0" dirty="0">
                <a:solidFill>
                  <a:srgbClr val="000000"/>
                </a:solidFill>
                <a:effectLst/>
                <a:latin typeface="Arial" panose="020B0604020202020204" pitchFamily="34" charset="0"/>
              </a:rPr>
              <a:t>(5)</a:t>
            </a:r>
            <a:r>
              <a:rPr lang="cs-CZ" b="0" i="0" dirty="0">
                <a:solidFill>
                  <a:srgbClr val="000000"/>
                </a:solidFill>
                <a:effectLst/>
                <a:latin typeface="Arial" panose="020B0604020202020204" pitchFamily="34" charset="0"/>
              </a:rPr>
              <a:t> Individuální plán ochrany dítěte se</a:t>
            </a:r>
          </a:p>
          <a:p>
            <a:pPr marL="0" indent="0" algn="just">
              <a:buNone/>
            </a:pPr>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zpracovává s důrazem na přijetí opatření, které umožní setrvání dítěte v péči rodičů nebo jiných osob odpovědných za výchovu dítěte,</a:t>
            </a:r>
          </a:p>
          <a:p>
            <a:pPr marL="0" indent="0" algn="just">
              <a:buNone/>
            </a:pPr>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vypracovává od počátku doby poskytování sociálně-právní ochrany, nejpozději do 1 měsíce od zařazení dítěte do evidence obecního úřadu obce s rozšířenou působností,</a:t>
            </a:r>
          </a:p>
          <a:p>
            <a:pPr marL="0" indent="0" algn="just">
              <a:buNone/>
            </a:pPr>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pravidelně aktualizuje, zejména v situacích, kdy je uloženo výchovné opatření, nařízena ústavní výchova, ochranná výchova nebo kdy je dítě svěřeno do zařízení pro děti vyžadující okamžitou pomoc, do pěstounské péče nebo jiné náhradní výchovy.</a:t>
            </a:r>
          </a:p>
          <a:p>
            <a:pPr algn="just"/>
            <a:endParaRPr lang="cs-CZ" b="0" i="0" dirty="0">
              <a:solidFill>
                <a:srgbClr val="000000"/>
              </a:solidFill>
              <a:effectLst/>
              <a:latin typeface="Arial" panose="020B0604020202020204" pitchFamily="34" charset="0"/>
            </a:endParaRPr>
          </a:p>
          <a:p>
            <a:endParaRPr lang="cs-CZ" dirty="0"/>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2FBCE73B-8774-55C3-DA85-A3C0DDA1FF25}"/>
                  </a:ext>
                </a:extLst>
              </p14:cNvPr>
              <p14:cNvContentPartPr/>
              <p14:nvPr/>
            </p14:nvContentPartPr>
            <p14:xfrm>
              <a:off x="720000" y="2232360"/>
              <a:ext cx="4521600" cy="2362320"/>
            </p14:xfrm>
          </p:contentPart>
        </mc:Choice>
        <mc:Fallback>
          <p:pic>
            <p:nvPicPr>
              <p:cNvPr id="4" name="Rukopis 3">
                <a:extLst>
                  <a:ext uri="{FF2B5EF4-FFF2-40B4-BE49-F238E27FC236}">
                    <a16:creationId xmlns:a16="http://schemas.microsoft.com/office/drawing/2014/main" id="{2FBCE73B-8774-55C3-DA85-A3C0DDA1FF25}"/>
                  </a:ext>
                </a:extLst>
              </p:cNvPr>
              <p:cNvPicPr/>
              <p:nvPr/>
            </p:nvPicPr>
            <p:blipFill>
              <a:blip r:embed="rId3"/>
              <a:stretch>
                <a:fillRect/>
              </a:stretch>
            </p:blipFill>
            <p:spPr>
              <a:xfrm>
                <a:off x="710640" y="2223000"/>
                <a:ext cx="4540320" cy="2381040"/>
              </a:xfrm>
              <a:prstGeom prst="rect">
                <a:avLst/>
              </a:prstGeom>
            </p:spPr>
          </p:pic>
        </mc:Fallback>
      </mc:AlternateContent>
    </p:spTree>
    <p:extLst>
      <p:ext uri="{BB962C8B-B14F-4D97-AF65-F5344CB8AC3E}">
        <p14:creationId xmlns:p14="http://schemas.microsoft.com/office/powerpoint/2010/main" val="543052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5A4578-7C79-4D22-8FBF-1635AE0EE0C3}"/>
              </a:ext>
            </a:extLst>
          </p:cNvPr>
          <p:cNvSpPr>
            <a:spLocks noGrp="1"/>
          </p:cNvSpPr>
          <p:nvPr>
            <p:ph type="title"/>
          </p:nvPr>
        </p:nvSpPr>
        <p:spPr/>
        <p:txBody>
          <a:bodyPr/>
          <a:lstStyle/>
          <a:p>
            <a:r>
              <a:rPr lang="cs-CZ" dirty="0"/>
              <a:t>Poradenská činnost</a:t>
            </a:r>
          </a:p>
        </p:txBody>
      </p:sp>
      <p:sp>
        <p:nvSpPr>
          <p:cNvPr id="3" name="Zástupný obsah 2">
            <a:extLst>
              <a:ext uri="{FF2B5EF4-FFF2-40B4-BE49-F238E27FC236}">
                <a16:creationId xmlns:a16="http://schemas.microsoft.com/office/drawing/2014/main" id="{9B7229A5-463E-456C-B26F-3843774F0835}"/>
              </a:ext>
            </a:extLst>
          </p:cNvPr>
          <p:cNvSpPr>
            <a:spLocks noGrp="1"/>
          </p:cNvSpPr>
          <p:nvPr>
            <p:ph idx="1"/>
          </p:nvPr>
        </p:nvSpPr>
        <p:spPr/>
        <p:txBody>
          <a:bodyPr>
            <a:normAutofit fontScale="70000" lnSpcReduction="20000"/>
          </a:bodyPr>
          <a:lstStyle/>
          <a:p>
            <a:pPr algn="just"/>
            <a:r>
              <a:rPr lang="cs-CZ" b="1" i="0" dirty="0">
                <a:solidFill>
                  <a:srgbClr val="FF8400"/>
                </a:solidFill>
                <a:effectLst/>
                <a:latin typeface="Arial" panose="020B0604020202020204" pitchFamily="34" charset="0"/>
              </a:rPr>
              <a:t>§ 11</a:t>
            </a:r>
          </a:p>
          <a:p>
            <a:pPr algn="l"/>
            <a:r>
              <a:rPr lang="cs-CZ" sz="1800" b="1" i="0" dirty="0">
                <a:solidFill>
                  <a:srgbClr val="08A8F8"/>
                </a:solidFill>
                <a:effectLst/>
                <a:latin typeface="Arial" panose="020B0604020202020204" pitchFamily="34" charset="0"/>
              </a:rPr>
              <a:t>Poradenská činnost</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Obecní úřad obce s rozšířenou působností</a:t>
            </a:r>
          </a:p>
          <a:p>
            <a:pPr algn="just"/>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pomáhá rodičům při řešení výchovných nebo jiných problémů souvisejících s péčí o dítě,</a:t>
            </a:r>
          </a:p>
          <a:p>
            <a:pPr algn="just"/>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poskytuje nebo zprostředkovává rodičům poradenství při výchově a vzdělávání dítěte a při péči o dítě zdravotně postižené,</a:t>
            </a:r>
          </a:p>
          <a:p>
            <a:pPr algn="just"/>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pořádá v rámci poradenské činnosti přednášky a kurzy zaměřené na řešení výchovných, sociálních a jiných problémů souvisejících s péčí o dítě a jeho výchovou,</a:t>
            </a:r>
          </a:p>
          <a:p>
            <a:pPr algn="just"/>
            <a:r>
              <a:rPr lang="cs-CZ" b="1" i="0" dirty="0">
                <a:solidFill>
                  <a:srgbClr val="000000"/>
                </a:solidFill>
                <a:effectLst/>
                <a:latin typeface="Arial" panose="020B0604020202020204" pitchFamily="34" charset="0"/>
              </a:rPr>
              <a:t>d)</a:t>
            </a:r>
            <a:r>
              <a:rPr lang="cs-CZ" b="0" i="0" dirty="0">
                <a:solidFill>
                  <a:srgbClr val="000000"/>
                </a:solidFill>
                <a:effectLst/>
                <a:latin typeface="Arial" panose="020B0604020202020204" pitchFamily="34" charset="0"/>
              </a:rPr>
              <a:t> poskytuje osobám vhodným stát se osvojiteli nebo pěstouny poradenskou pomoc související s osvojením dítěte nebo svěřením dítěte do pěstounské péče, zejména v otázkách výchovy dítěte,</a:t>
            </a:r>
          </a:p>
          <a:p>
            <a:pPr algn="just"/>
            <a:r>
              <a:rPr lang="cs-CZ" b="1" i="0" dirty="0">
                <a:solidFill>
                  <a:srgbClr val="000000"/>
                </a:solidFill>
                <a:effectLst/>
                <a:latin typeface="Arial" panose="020B0604020202020204" pitchFamily="34" charset="0"/>
              </a:rPr>
              <a:t>e)</a:t>
            </a:r>
            <a:r>
              <a:rPr lang="cs-CZ" b="0" i="0" dirty="0">
                <a:solidFill>
                  <a:srgbClr val="000000"/>
                </a:solidFill>
                <a:effectLst/>
                <a:latin typeface="Arial" panose="020B0604020202020204" pitchFamily="34" charset="0"/>
              </a:rPr>
              <a:t> poskytuje pomoc při uplatňování nároku dítěte na výživné a při vymáhání plnění vyživovací povinnosti k dítěti, včetně pomoci při podávání návrhu soudu; přitom spolupracuje zejména s orgány pomoci v hmotné nouzi, povinnými osobami, orgány činnými v trestním řízení a soudy.</a:t>
            </a:r>
          </a:p>
          <a:p>
            <a:endParaRPr lang="cs-CZ" dirty="0"/>
          </a:p>
        </p:txBody>
      </p:sp>
    </p:spTree>
    <p:extLst>
      <p:ext uri="{BB962C8B-B14F-4D97-AF65-F5344CB8AC3E}">
        <p14:creationId xmlns:p14="http://schemas.microsoft.com/office/powerpoint/2010/main" val="1906192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8EFF0A-8447-4DB9-A669-E06507BE4039}"/>
              </a:ext>
            </a:extLst>
          </p:cNvPr>
          <p:cNvSpPr>
            <a:spLocks noGrp="1"/>
          </p:cNvSpPr>
          <p:nvPr>
            <p:ph type="title"/>
          </p:nvPr>
        </p:nvSpPr>
        <p:spPr/>
        <p:txBody>
          <a:bodyPr/>
          <a:lstStyle/>
          <a:p>
            <a:r>
              <a:rPr lang="cs-CZ" dirty="0"/>
              <a:t>Něco o nás</a:t>
            </a:r>
          </a:p>
        </p:txBody>
      </p:sp>
      <p:sp>
        <p:nvSpPr>
          <p:cNvPr id="3" name="Zástupný obsah 2">
            <a:extLst>
              <a:ext uri="{FF2B5EF4-FFF2-40B4-BE49-F238E27FC236}">
                <a16:creationId xmlns:a16="http://schemas.microsoft.com/office/drawing/2014/main" id="{818B36E2-202F-4967-9E2E-2743584FA3D9}"/>
              </a:ext>
            </a:extLst>
          </p:cNvPr>
          <p:cNvSpPr>
            <a:spLocks noGrp="1"/>
          </p:cNvSpPr>
          <p:nvPr>
            <p:ph idx="1"/>
          </p:nvPr>
        </p:nvSpPr>
        <p:spPr/>
        <p:txBody>
          <a:bodyPr/>
          <a:lstStyle/>
          <a:p>
            <a:r>
              <a:rPr lang="cs-CZ" dirty="0"/>
              <a:t>Jaký je náš životní program?</a:t>
            </a:r>
          </a:p>
          <a:p>
            <a:r>
              <a:rPr lang="cs-CZ" dirty="0"/>
              <a:t>Co chceme v nejbližší době rozvinout nebo změnit ve svém životě?</a:t>
            </a:r>
          </a:p>
          <a:p>
            <a:r>
              <a:rPr lang="cs-CZ" dirty="0"/>
              <a:t>Co bude náš první krok?</a:t>
            </a:r>
          </a:p>
          <a:p>
            <a:r>
              <a:rPr lang="cs-CZ" dirty="0"/>
              <a:t>Jak poznám, že se to rozvíjí, mění?</a:t>
            </a:r>
          </a:p>
          <a:p>
            <a:r>
              <a:rPr lang="cs-CZ" dirty="0"/>
              <a:t>Kdy jsme udělal-a něco pro sebe – bez závislosti na druhé osobě?</a:t>
            </a:r>
          </a:p>
        </p:txBody>
      </p:sp>
    </p:spTree>
    <p:extLst>
      <p:ext uri="{BB962C8B-B14F-4D97-AF65-F5344CB8AC3E}">
        <p14:creationId xmlns:p14="http://schemas.microsoft.com/office/powerpoint/2010/main" val="1331742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27767F-F030-4805-A0E2-C985F52BB35D}"/>
              </a:ext>
            </a:extLst>
          </p:cNvPr>
          <p:cNvSpPr>
            <a:spLocks noGrp="1"/>
          </p:cNvSpPr>
          <p:nvPr>
            <p:ph type="title"/>
          </p:nvPr>
        </p:nvSpPr>
        <p:spPr/>
        <p:txBody>
          <a:bodyPr/>
          <a:lstStyle/>
          <a:p>
            <a:r>
              <a:rPr lang="cs-CZ" dirty="0"/>
              <a:t>Výchovná opatření</a:t>
            </a:r>
          </a:p>
        </p:txBody>
      </p:sp>
      <p:sp>
        <p:nvSpPr>
          <p:cNvPr id="3" name="Zástupný obsah 2">
            <a:extLst>
              <a:ext uri="{FF2B5EF4-FFF2-40B4-BE49-F238E27FC236}">
                <a16:creationId xmlns:a16="http://schemas.microsoft.com/office/drawing/2014/main" id="{27C31D9D-B30F-46A5-9B9E-6591B66F1E4E}"/>
              </a:ext>
            </a:extLst>
          </p:cNvPr>
          <p:cNvSpPr>
            <a:spLocks noGrp="1"/>
          </p:cNvSpPr>
          <p:nvPr>
            <p:ph idx="1"/>
          </p:nvPr>
        </p:nvSpPr>
        <p:spPr/>
        <p:txBody>
          <a:bodyPr>
            <a:normAutofit fontScale="70000" lnSpcReduction="20000"/>
          </a:bodyPr>
          <a:lstStyle/>
          <a:p>
            <a:pPr algn="l"/>
            <a:r>
              <a:rPr lang="cs-CZ" sz="1800" b="1" i="0" dirty="0">
                <a:solidFill>
                  <a:srgbClr val="08A8F8"/>
                </a:solidFill>
                <a:effectLst/>
                <a:latin typeface="Arial" panose="020B0604020202020204" pitchFamily="34" charset="0"/>
              </a:rPr>
              <a:t>Výchovná opatření</a:t>
            </a:r>
          </a:p>
          <a:p>
            <a:pPr algn="just"/>
            <a:r>
              <a:rPr lang="cs-CZ" b="1" i="0" dirty="0">
                <a:solidFill>
                  <a:srgbClr val="FF8400"/>
                </a:solidFill>
                <a:effectLst/>
                <a:latin typeface="Arial" panose="020B0604020202020204" pitchFamily="34" charset="0"/>
              </a:rPr>
              <a:t>§ 13</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Vyžaduje-li to zájem na řádné výchově dítěte, může obecní úřad obce s rozšířenou působností</a:t>
            </a:r>
          </a:p>
          <a:p>
            <a:pPr algn="just"/>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napomenout vhodným způsobem dítě, rodiče, jiné osoby odpovědné za výchovu dítěte, popřípadě toho, kdo narušuje řádnou péči o dítě,</a:t>
            </a:r>
          </a:p>
          <a:p>
            <a:pPr algn="just"/>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stanovit nad dítětem dohled a provádět jej za součinnosti školy, popřípadě dalších institucí a osob, které působí zejména v místě bydliště nebo pracoviště dítěte,</a:t>
            </a:r>
          </a:p>
          <a:p>
            <a:pPr algn="just"/>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uložit dítěti, rodičům nebo jiným osobám odpovědným za výchovu dítěte omezení bránící působení škodlivých vlivů na výchovu dítěte, zejména zákaz určitých činností, návštěv určitých míst, akcí nebo zařízení nevhodných vzhledem k osobě dítěte a jeho vývoji, nebo</a:t>
            </a:r>
          </a:p>
          <a:p>
            <a:pPr algn="just"/>
            <a:r>
              <a:rPr lang="cs-CZ" b="1" i="0" dirty="0">
                <a:solidFill>
                  <a:srgbClr val="000000"/>
                </a:solidFill>
                <a:effectLst/>
                <a:latin typeface="Arial" panose="020B0604020202020204" pitchFamily="34" charset="0"/>
              </a:rPr>
              <a:t>d)</a:t>
            </a:r>
            <a:r>
              <a:rPr lang="cs-CZ" b="0" i="0" dirty="0">
                <a:solidFill>
                  <a:srgbClr val="000000"/>
                </a:solidFill>
                <a:effectLst/>
                <a:latin typeface="Arial" panose="020B0604020202020204" pitchFamily="34" charset="0"/>
              </a:rPr>
              <a:t> uložit dítěti, rodičům nebo jiným osobám odpovědným za výchovu dítěte povinnost využít odbornou poradenskou pomoc nebo uložit povinnost účastnit se prvního setkání se zapsaným mediátorem v rozsahu 3 hodin nebo terapie; ustanovení § 12 odst. 1 tím není dotčeno.</a:t>
            </a:r>
          </a:p>
          <a:p>
            <a:endParaRPr lang="cs-CZ" dirty="0"/>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DDE8080F-2622-C9AB-58BF-73711EF39B13}"/>
                  </a:ext>
                </a:extLst>
              </p14:cNvPr>
              <p14:cNvContentPartPr/>
              <p14:nvPr/>
            </p14:nvContentPartPr>
            <p14:xfrm>
              <a:off x="906840" y="5744520"/>
              <a:ext cx="6681240" cy="114120"/>
            </p14:xfrm>
          </p:contentPart>
        </mc:Choice>
        <mc:Fallback>
          <p:pic>
            <p:nvPicPr>
              <p:cNvPr id="4" name="Rukopis 3">
                <a:extLst>
                  <a:ext uri="{FF2B5EF4-FFF2-40B4-BE49-F238E27FC236}">
                    <a16:creationId xmlns:a16="http://schemas.microsoft.com/office/drawing/2014/main" id="{DDE8080F-2622-C9AB-58BF-73711EF39B13}"/>
                  </a:ext>
                </a:extLst>
              </p:cNvPr>
              <p:cNvPicPr/>
              <p:nvPr/>
            </p:nvPicPr>
            <p:blipFill>
              <a:blip r:embed="rId3"/>
              <a:stretch>
                <a:fillRect/>
              </a:stretch>
            </p:blipFill>
            <p:spPr>
              <a:xfrm>
                <a:off x="897480" y="5735160"/>
                <a:ext cx="6699960" cy="132840"/>
              </a:xfrm>
              <a:prstGeom prst="rect">
                <a:avLst/>
              </a:prstGeom>
            </p:spPr>
          </p:pic>
        </mc:Fallback>
      </mc:AlternateContent>
    </p:spTree>
    <p:extLst>
      <p:ext uri="{BB962C8B-B14F-4D97-AF65-F5344CB8AC3E}">
        <p14:creationId xmlns:p14="http://schemas.microsoft.com/office/powerpoint/2010/main" val="2095391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BB5D40-9FCE-4668-846A-418E394A97C1}"/>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CF0FFADC-635A-4E72-BEC7-B041875948B1}"/>
              </a:ext>
            </a:extLst>
          </p:cNvPr>
          <p:cNvSpPr>
            <a:spLocks noGrp="1"/>
          </p:cNvSpPr>
          <p:nvPr>
            <p:ph idx="1"/>
          </p:nvPr>
        </p:nvSpPr>
        <p:spPr/>
        <p:txBody>
          <a:bodyPr>
            <a:normAutofit fontScale="85000" lnSpcReduction="20000"/>
          </a:bodyPr>
          <a:lstStyle/>
          <a:p>
            <a:pPr algn="just"/>
            <a:r>
              <a:rPr lang="cs-CZ" b="1" i="0" dirty="0">
                <a:solidFill>
                  <a:srgbClr val="FF8400"/>
                </a:solidFill>
                <a:effectLst/>
                <a:latin typeface="Arial" panose="020B0604020202020204" pitchFamily="34" charset="0"/>
              </a:rPr>
              <a:t>§ 65</a:t>
            </a:r>
          </a:p>
          <a:p>
            <a:pPr algn="l"/>
            <a:r>
              <a:rPr lang="cs-CZ" sz="1800" b="1" i="0" dirty="0">
                <a:solidFill>
                  <a:srgbClr val="08A8F8"/>
                </a:solidFill>
                <a:effectLst/>
                <a:latin typeface="Arial" panose="020B0604020202020204" pitchFamily="34" charset="0"/>
              </a:rPr>
              <a:t>Sociálně aktivizační služby pro rodiny s dětmi</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Sociálně aktivizační služby pro rodiny s dětmi jsou terénní, popřípadě ambulantní služby poskytované rodině s dítětem, u kterého je jeho vývoj ohrožen v důsledku dopadů dlouhodobě krizové sociální situace, kterou rodiče nedokáží sami bez pomoci překonat, a u kterého existují další rizika ohrožení jeho vývoje.</a:t>
            </a:r>
          </a:p>
          <a:p>
            <a:pPr algn="just"/>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Služba podle odstavce 1 obsahuje tyto základní činnosti:</a:t>
            </a:r>
          </a:p>
          <a:p>
            <a:pPr algn="just"/>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výchovné, vzdělávací a aktivizační činnosti,</a:t>
            </a:r>
          </a:p>
          <a:p>
            <a:pPr algn="just"/>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zprostředkování kontaktu se společenským prostředím,</a:t>
            </a:r>
          </a:p>
          <a:p>
            <a:pPr algn="just"/>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sociálně terapeutické činnosti,</a:t>
            </a:r>
          </a:p>
          <a:p>
            <a:pPr algn="just"/>
            <a:r>
              <a:rPr lang="cs-CZ" b="1" i="0" dirty="0">
                <a:solidFill>
                  <a:srgbClr val="000000"/>
                </a:solidFill>
                <a:effectLst/>
                <a:latin typeface="Arial" panose="020B0604020202020204" pitchFamily="34" charset="0"/>
              </a:rPr>
              <a:t>d)</a:t>
            </a:r>
            <a:r>
              <a:rPr lang="cs-CZ" b="0" i="0" dirty="0">
                <a:solidFill>
                  <a:srgbClr val="000000"/>
                </a:solidFill>
                <a:effectLst/>
                <a:latin typeface="Arial" panose="020B0604020202020204" pitchFamily="34" charset="0"/>
              </a:rPr>
              <a:t> pomoc při uplatňování práv, oprávněných zájmů a při obstarávání osobních záležitostí.</a:t>
            </a:r>
          </a:p>
          <a:p>
            <a:endParaRPr lang="cs-CZ" dirty="0"/>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54F589FA-DC5E-A6DF-D1E9-6A91AD65E7DE}"/>
                  </a:ext>
                </a:extLst>
              </p14:cNvPr>
              <p14:cNvContentPartPr/>
              <p14:nvPr/>
            </p14:nvContentPartPr>
            <p14:xfrm>
              <a:off x="264240" y="1502280"/>
              <a:ext cx="7639560" cy="4112280"/>
            </p14:xfrm>
          </p:contentPart>
        </mc:Choice>
        <mc:Fallback>
          <p:pic>
            <p:nvPicPr>
              <p:cNvPr id="4" name="Rukopis 3">
                <a:extLst>
                  <a:ext uri="{FF2B5EF4-FFF2-40B4-BE49-F238E27FC236}">
                    <a16:creationId xmlns:a16="http://schemas.microsoft.com/office/drawing/2014/main" id="{54F589FA-DC5E-A6DF-D1E9-6A91AD65E7DE}"/>
                  </a:ext>
                </a:extLst>
              </p:cNvPr>
              <p:cNvPicPr/>
              <p:nvPr/>
            </p:nvPicPr>
            <p:blipFill>
              <a:blip r:embed="rId3"/>
              <a:stretch>
                <a:fillRect/>
              </a:stretch>
            </p:blipFill>
            <p:spPr>
              <a:xfrm>
                <a:off x="254880" y="1492920"/>
                <a:ext cx="7658280" cy="4131000"/>
              </a:xfrm>
              <a:prstGeom prst="rect">
                <a:avLst/>
              </a:prstGeom>
            </p:spPr>
          </p:pic>
        </mc:Fallback>
      </mc:AlternateContent>
    </p:spTree>
    <p:extLst>
      <p:ext uri="{BB962C8B-B14F-4D97-AF65-F5344CB8AC3E}">
        <p14:creationId xmlns:p14="http://schemas.microsoft.com/office/powerpoint/2010/main" val="1219434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pPr marL="0" lvl="0" indent="0" fontAlgn="base">
              <a:lnSpc>
                <a:spcPct val="100000"/>
              </a:lnSpc>
              <a:spcBef>
                <a:spcPct val="0"/>
              </a:spcBef>
              <a:spcAft>
                <a:spcPct val="0"/>
              </a:spcAft>
              <a:buClrTx/>
              <a:buSzTx/>
              <a:buNone/>
            </a:pP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823887674"/>
              </p:ext>
            </p:extLst>
          </p:nvPr>
        </p:nvGraphicFramePr>
        <p:xfrm>
          <a:off x="360947" y="2382253"/>
          <a:ext cx="11169970" cy="3646292"/>
        </p:xfrm>
        <a:graphic>
          <a:graphicData uri="http://schemas.openxmlformats.org/drawingml/2006/table">
            <a:tbl>
              <a:tblPr firstRow="1" firstCol="1" bandRow="1">
                <a:tableStyleId>{5C22544A-7EE6-4342-B048-85BDC9FD1C3A}</a:tableStyleId>
              </a:tblPr>
              <a:tblGrid>
                <a:gridCol w="3722502">
                  <a:extLst>
                    <a:ext uri="{9D8B030D-6E8A-4147-A177-3AD203B41FA5}">
                      <a16:colId xmlns:a16="http://schemas.microsoft.com/office/drawing/2014/main" val="20000"/>
                    </a:ext>
                  </a:extLst>
                </a:gridCol>
                <a:gridCol w="3723734">
                  <a:extLst>
                    <a:ext uri="{9D8B030D-6E8A-4147-A177-3AD203B41FA5}">
                      <a16:colId xmlns:a16="http://schemas.microsoft.com/office/drawing/2014/main" val="20001"/>
                    </a:ext>
                  </a:extLst>
                </a:gridCol>
                <a:gridCol w="3723734">
                  <a:extLst>
                    <a:ext uri="{9D8B030D-6E8A-4147-A177-3AD203B41FA5}">
                      <a16:colId xmlns:a16="http://schemas.microsoft.com/office/drawing/2014/main" val="20002"/>
                    </a:ext>
                  </a:extLst>
                </a:gridCol>
              </a:tblGrid>
              <a:tr h="1481291">
                <a:tc>
                  <a:txBody>
                    <a:bodyPr/>
                    <a:lstStyle/>
                    <a:p>
                      <a:pPr algn="l">
                        <a:lnSpc>
                          <a:spcPct val="107000"/>
                        </a:lnSpc>
                        <a:spcAft>
                          <a:spcPts val="0"/>
                        </a:spcAft>
                      </a:pPr>
                      <a:r>
                        <a:rPr lang="cs-CZ" sz="2400" dirty="0">
                          <a:effectLst/>
                        </a:rPr>
                        <a:t>Klientova situace z hlediska času</a:t>
                      </a:r>
                      <a:endParaRPr lang="cs-CZ" sz="24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Zaměření na problém</a:t>
                      </a:r>
                      <a:endParaRPr lang="cs-CZ" sz="24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Zaměření na řešení</a:t>
                      </a:r>
                      <a:endParaRPr lang="cs-CZ" sz="24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721667">
                <a:tc>
                  <a:txBody>
                    <a:bodyPr/>
                    <a:lstStyle/>
                    <a:p>
                      <a:pPr algn="l">
                        <a:lnSpc>
                          <a:spcPct val="107000"/>
                        </a:lnSpc>
                        <a:spcAft>
                          <a:spcPts val="0"/>
                        </a:spcAft>
                      </a:pPr>
                      <a:r>
                        <a:rPr lang="cs-CZ" sz="2400" dirty="0">
                          <a:effectLst/>
                        </a:rPr>
                        <a:t>Minulost</a:t>
                      </a:r>
                      <a:endParaRPr lang="cs-CZ" sz="24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Minulá selhání</a:t>
                      </a:r>
                      <a:endParaRPr lang="cs-CZ" sz="24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Minulé úspěchy</a:t>
                      </a:r>
                      <a:endParaRPr lang="cs-CZ" sz="24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721667">
                <a:tc>
                  <a:txBody>
                    <a:bodyPr/>
                    <a:lstStyle/>
                    <a:p>
                      <a:pPr algn="l">
                        <a:lnSpc>
                          <a:spcPct val="107000"/>
                        </a:lnSpc>
                        <a:spcAft>
                          <a:spcPts val="0"/>
                        </a:spcAft>
                      </a:pPr>
                      <a:r>
                        <a:rPr lang="cs-CZ" sz="2400" dirty="0">
                          <a:effectLst/>
                        </a:rPr>
                        <a:t>Současnost</a:t>
                      </a:r>
                      <a:endParaRPr lang="cs-CZ" sz="24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Přítomné nedostatky</a:t>
                      </a:r>
                      <a:endParaRPr lang="cs-CZ" sz="24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Přítomné zdroje</a:t>
                      </a:r>
                      <a:endParaRPr lang="cs-CZ" sz="24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721667">
                <a:tc>
                  <a:txBody>
                    <a:bodyPr/>
                    <a:lstStyle/>
                    <a:p>
                      <a:pPr algn="l">
                        <a:lnSpc>
                          <a:spcPct val="107000"/>
                        </a:lnSpc>
                        <a:spcAft>
                          <a:spcPts val="0"/>
                        </a:spcAft>
                      </a:pPr>
                      <a:r>
                        <a:rPr lang="cs-CZ" sz="2400" dirty="0">
                          <a:effectLst/>
                        </a:rPr>
                        <a:t>Budoucnost</a:t>
                      </a:r>
                      <a:endParaRPr lang="cs-CZ" sz="24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a:effectLst/>
                        </a:rPr>
                        <a:t>Budoucí omezení</a:t>
                      </a:r>
                      <a:endParaRPr lang="cs-CZ" sz="24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400" dirty="0">
                          <a:effectLst/>
                        </a:rPr>
                        <a:t>Budoucí možnosti</a:t>
                      </a:r>
                      <a:endParaRPr lang="cs-CZ" sz="24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
        <p:nvSpPr>
          <p:cNvPr id="6" name="Nadpis 5">
            <a:extLst>
              <a:ext uri="{FF2B5EF4-FFF2-40B4-BE49-F238E27FC236}">
                <a16:creationId xmlns:a16="http://schemas.microsoft.com/office/drawing/2014/main" id="{7E3C6E4F-D020-1364-D470-489FC0ACD541}"/>
              </a:ext>
            </a:extLst>
          </p:cNvPr>
          <p:cNvSpPr>
            <a:spLocks noGrp="1"/>
          </p:cNvSpPr>
          <p:nvPr>
            <p:ph type="title"/>
          </p:nvPr>
        </p:nvSpPr>
        <p:spPr/>
        <p:txBody>
          <a:bodyPr/>
          <a:lstStyle/>
          <a:p>
            <a:r>
              <a:rPr lang="cs-CZ" dirty="0"/>
              <a:t>Jak přemýšlíme my sami</a:t>
            </a:r>
          </a:p>
        </p:txBody>
      </p:sp>
      <mc:AlternateContent xmlns:mc="http://schemas.openxmlformats.org/markup-compatibility/2006">
        <mc:Choice xmlns:p14="http://schemas.microsoft.com/office/powerpoint/2010/main" Requires="p14">
          <p:contentPart p14:bwMode="auto" r:id="rId2">
            <p14:nvContentPartPr>
              <p14:cNvPr id="2" name="Rukopis 1">
                <a:extLst>
                  <a:ext uri="{FF2B5EF4-FFF2-40B4-BE49-F238E27FC236}">
                    <a16:creationId xmlns:a16="http://schemas.microsoft.com/office/drawing/2014/main" id="{8B9DDC81-4B62-78AC-0861-56A57EF0CF2C}"/>
                  </a:ext>
                </a:extLst>
              </p14:cNvPr>
              <p14:cNvContentPartPr/>
              <p14:nvPr/>
            </p14:nvContentPartPr>
            <p14:xfrm>
              <a:off x="434880" y="-360"/>
              <a:ext cx="11560680" cy="5444640"/>
            </p14:xfrm>
          </p:contentPart>
        </mc:Choice>
        <mc:Fallback>
          <p:pic>
            <p:nvPicPr>
              <p:cNvPr id="2" name="Rukopis 1">
                <a:extLst>
                  <a:ext uri="{FF2B5EF4-FFF2-40B4-BE49-F238E27FC236}">
                    <a16:creationId xmlns:a16="http://schemas.microsoft.com/office/drawing/2014/main" id="{8B9DDC81-4B62-78AC-0861-56A57EF0CF2C}"/>
                  </a:ext>
                </a:extLst>
              </p:cNvPr>
              <p:cNvPicPr/>
              <p:nvPr/>
            </p:nvPicPr>
            <p:blipFill>
              <a:blip r:embed="rId3"/>
              <a:stretch>
                <a:fillRect/>
              </a:stretch>
            </p:blipFill>
            <p:spPr>
              <a:xfrm>
                <a:off x="425520" y="-9720"/>
                <a:ext cx="11579400" cy="5463360"/>
              </a:xfrm>
              <a:prstGeom prst="rect">
                <a:avLst/>
              </a:prstGeom>
            </p:spPr>
          </p:pic>
        </mc:Fallback>
      </mc:AlternateContent>
    </p:spTree>
    <p:extLst>
      <p:ext uri="{BB962C8B-B14F-4D97-AF65-F5344CB8AC3E}">
        <p14:creationId xmlns:p14="http://schemas.microsoft.com/office/powerpoint/2010/main" val="2814807039"/>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eaLnBrk="1" hangingPunct="1"/>
            <a:r>
              <a:rPr lang="cs-CZ"/>
              <a:t>Formy a projevy syndromu CAN</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1600446"/>
              </p:ext>
            </p:extLst>
          </p:nvPr>
        </p:nvGraphicFramePr>
        <p:xfrm>
          <a:off x="228600" y="1287379"/>
          <a:ext cx="11622504" cy="5362856"/>
        </p:xfrm>
        <a:graphic>
          <a:graphicData uri="http://schemas.openxmlformats.org/drawingml/2006/table">
            <a:tbl>
              <a:tblPr/>
              <a:tblGrid>
                <a:gridCol w="3874168">
                  <a:extLst>
                    <a:ext uri="{9D8B030D-6E8A-4147-A177-3AD203B41FA5}">
                      <a16:colId xmlns:a16="http://schemas.microsoft.com/office/drawing/2014/main" val="20000"/>
                    </a:ext>
                  </a:extLst>
                </a:gridCol>
                <a:gridCol w="3874168">
                  <a:extLst>
                    <a:ext uri="{9D8B030D-6E8A-4147-A177-3AD203B41FA5}">
                      <a16:colId xmlns:a16="http://schemas.microsoft.com/office/drawing/2014/main" val="20001"/>
                    </a:ext>
                  </a:extLst>
                </a:gridCol>
                <a:gridCol w="3874168">
                  <a:extLst>
                    <a:ext uri="{9D8B030D-6E8A-4147-A177-3AD203B41FA5}">
                      <a16:colId xmlns:a16="http://schemas.microsoft.com/office/drawing/2014/main" val="20002"/>
                    </a:ext>
                  </a:extLst>
                </a:gridCol>
              </a:tblGrid>
              <a:tr h="62926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2000" b="1" i="0" u="none" strike="noStrike" cap="none" normalizeH="0" baseline="0" dirty="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FFFF"/>
                          </a:solidFill>
                          <a:effectLst/>
                          <a:latin typeface="Calibri" pitchFamily="34" charset="0"/>
                        </a:rPr>
                        <a:t>aktivní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FFFF"/>
                          </a:solidFill>
                          <a:effectLst/>
                          <a:latin typeface="Calibri" pitchFamily="34" charset="0"/>
                        </a:rPr>
                        <a:t>pasívní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04620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Tělesné týrání, zneužívání a zanedbávání</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Tržné, zhmožděné rány a poranění, bití, zlomeniny, krvácení, dušení, otrávení, smrt</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Neprospívání, vyhladovění, nedostatky v bydlení, ošacení, nedostatek ve zdravotní a výchovné péči</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26133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dirty="0">
                          <a:ln>
                            <a:noFill/>
                          </a:ln>
                          <a:solidFill>
                            <a:srgbClr val="000000"/>
                          </a:solidFill>
                          <a:effectLst/>
                          <a:latin typeface="Times New Roman" pitchFamily="18" charset="0"/>
                          <a:cs typeface="Times New Roman" pitchFamily="18" charset="0"/>
                        </a:rPr>
                        <a:t>Duševní a citové týrání, zneužívání a zanedbávání</a:t>
                      </a:r>
                      <a:endParaRPr kumimoji="0" lang="cs-CZ" sz="20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Nadávky, ponižování, strašení, stres, šikana, agrese</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Přehnané nároky na dítě</a:t>
                      </a:r>
                      <a:endParaRPr kumimoji="0" lang="cs-CZ" sz="2000" b="0" i="0" u="none" strike="noStrike" cap="none" normalizeH="0" baseline="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Nedostatek podnětů, zanedbanost duševní i citová</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04620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Sexuální zneužívání</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Sexuální hry, pohlavní zneužití, ohmatávání, manipulace v oblasti erotogenních zón, znásilnění, incest</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Exhibice, video, foto, audiopornografie, zahrnutí dětí do sexuálních aktivit dospělých</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046200">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Zvláštní formy</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2000" b="0" i="0" u="none" strike="noStrike" cap="none" normalizeH="0" baseline="0">
                          <a:ln>
                            <a:noFill/>
                          </a:ln>
                          <a:solidFill>
                            <a:srgbClr val="000000"/>
                          </a:solidFill>
                          <a:effectLst/>
                          <a:latin typeface="Times New Roman" pitchFamily="18" charset="0"/>
                          <a:cs typeface="Times New Roman" pitchFamily="18" charset="0"/>
                        </a:rPr>
                        <a:t>Münchhansenův syndrom v zastoupení, systémové týrání a zneužívání, rituální týrání</a:t>
                      </a:r>
                      <a:endParaRPr kumimoji="0" lang="cs-CZ" sz="2000" b="0" i="0" u="none" strike="noStrike" cap="none" normalizeH="0" baseline="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endParaRPr kumimoji="0" lang="cs-CZ" sz="2000" b="0" i="0" u="none" strike="noStrike" cap="none" normalizeH="0" baseline="0" dirty="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mc:AlternateContent xmlns:mc="http://schemas.openxmlformats.org/markup-compatibility/2006">
        <mc:Choice xmlns:p14="http://schemas.microsoft.com/office/powerpoint/2010/main" Requires="p14">
          <p:contentPart p14:bwMode="auto" r:id="rId2">
            <p14:nvContentPartPr>
              <p14:cNvPr id="2" name="Rukopis 1">
                <a:extLst>
                  <a:ext uri="{FF2B5EF4-FFF2-40B4-BE49-F238E27FC236}">
                    <a16:creationId xmlns:a16="http://schemas.microsoft.com/office/drawing/2014/main" id="{63AD6085-9E09-FFB7-3AF8-C976AF3D7472}"/>
                  </a:ext>
                </a:extLst>
              </p14:cNvPr>
              <p14:cNvContentPartPr/>
              <p14:nvPr/>
            </p14:nvContentPartPr>
            <p14:xfrm>
              <a:off x="3755520" y="947880"/>
              <a:ext cx="8229600" cy="5884560"/>
            </p14:xfrm>
          </p:contentPart>
        </mc:Choice>
        <mc:Fallback>
          <p:pic>
            <p:nvPicPr>
              <p:cNvPr id="2" name="Rukopis 1">
                <a:extLst>
                  <a:ext uri="{FF2B5EF4-FFF2-40B4-BE49-F238E27FC236}">
                    <a16:creationId xmlns:a16="http://schemas.microsoft.com/office/drawing/2014/main" id="{63AD6085-9E09-FFB7-3AF8-C976AF3D7472}"/>
                  </a:ext>
                </a:extLst>
              </p:cNvPr>
              <p:cNvPicPr/>
              <p:nvPr/>
            </p:nvPicPr>
            <p:blipFill>
              <a:blip r:embed="rId3"/>
              <a:stretch>
                <a:fillRect/>
              </a:stretch>
            </p:blipFill>
            <p:spPr>
              <a:xfrm>
                <a:off x="3746160" y="938520"/>
                <a:ext cx="8248320" cy="5903280"/>
              </a:xfrm>
              <a:prstGeom prst="rect">
                <a:avLst/>
              </a:prstGeom>
            </p:spPr>
          </p:pic>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E1EA76-4946-386C-C53E-7AE178231D73}"/>
              </a:ext>
            </a:extLst>
          </p:cNvPr>
          <p:cNvSpPr>
            <a:spLocks noGrp="1"/>
          </p:cNvSpPr>
          <p:nvPr>
            <p:ph type="title"/>
          </p:nvPr>
        </p:nvSpPr>
        <p:spPr/>
        <p:txBody>
          <a:bodyPr/>
          <a:lstStyle/>
          <a:p>
            <a:r>
              <a:rPr lang="cs-CZ" dirty="0"/>
              <a:t>Rodiny z vašeho pohledu</a:t>
            </a:r>
          </a:p>
        </p:txBody>
      </p:sp>
      <p:sp>
        <p:nvSpPr>
          <p:cNvPr id="3" name="Zástupný obsah 2">
            <a:extLst>
              <a:ext uri="{FF2B5EF4-FFF2-40B4-BE49-F238E27FC236}">
                <a16:creationId xmlns:a16="http://schemas.microsoft.com/office/drawing/2014/main" id="{C0FE409C-FC14-DBB8-5E9C-B4FB5A4FE1E9}"/>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941896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3633A7-78EB-4C5B-9ECB-E20948752ECA}"/>
              </a:ext>
            </a:extLst>
          </p:cNvPr>
          <p:cNvSpPr>
            <a:spLocks noGrp="1"/>
          </p:cNvSpPr>
          <p:nvPr>
            <p:ph type="title"/>
          </p:nvPr>
        </p:nvSpPr>
        <p:spPr/>
        <p:txBody>
          <a:bodyPr/>
          <a:lstStyle/>
          <a:p>
            <a:r>
              <a:rPr lang="cs-CZ" dirty="0"/>
              <a:t>Způsoby řešení</a:t>
            </a:r>
          </a:p>
        </p:txBody>
      </p:sp>
      <p:sp>
        <p:nvSpPr>
          <p:cNvPr id="3" name="Zástupný obsah 2">
            <a:extLst>
              <a:ext uri="{FF2B5EF4-FFF2-40B4-BE49-F238E27FC236}">
                <a16:creationId xmlns:a16="http://schemas.microsoft.com/office/drawing/2014/main" id="{76A46A56-72ED-4D3E-9D52-820248D7FE8D}"/>
              </a:ext>
            </a:extLst>
          </p:cNvPr>
          <p:cNvSpPr>
            <a:spLocks noGrp="1"/>
          </p:cNvSpPr>
          <p:nvPr>
            <p:ph idx="1"/>
          </p:nvPr>
        </p:nvSpPr>
        <p:spPr/>
        <p:txBody>
          <a:bodyPr/>
          <a:lstStyle/>
          <a:p>
            <a:r>
              <a:rPr lang="cs-CZ" dirty="0"/>
              <a:t>Sociální práce s rodinou – SAS</a:t>
            </a:r>
          </a:p>
          <a:p>
            <a:r>
              <a:rPr lang="cs-CZ" dirty="0"/>
              <a:t>Umístění dítěte mimo rodinu:</a:t>
            </a:r>
          </a:p>
          <a:p>
            <a:pPr>
              <a:buFontTx/>
              <a:buChar char="-"/>
            </a:pPr>
            <a:r>
              <a:rPr lang="cs-CZ" dirty="0"/>
              <a:t>Náhradní péče ústavní – povinnost pracovat s biologickou rodinou</a:t>
            </a:r>
          </a:p>
          <a:p>
            <a:pPr>
              <a:buFontTx/>
              <a:buChar char="-"/>
            </a:pPr>
            <a:r>
              <a:rPr lang="cs-CZ" dirty="0"/>
              <a:t>Náhradní péče rodinná – zprostředkovaná, nezprostředkovaná, přechodná</a:t>
            </a:r>
          </a:p>
          <a:p>
            <a:pPr>
              <a:buFontTx/>
              <a:buChar char="-"/>
            </a:pPr>
            <a:endParaRPr lang="cs-CZ" dirty="0"/>
          </a:p>
          <a:p>
            <a:pPr>
              <a:buFontTx/>
              <a:buChar char="-"/>
            </a:pPr>
            <a:r>
              <a:rPr lang="cs-CZ" dirty="0"/>
              <a:t>Vždy je cílem navrátit dítě do původní rodiny</a:t>
            </a:r>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7570E2B4-5E3B-BC56-D43B-55E479C038F8}"/>
                  </a:ext>
                </a:extLst>
              </p14:cNvPr>
              <p14:cNvContentPartPr/>
              <p14:nvPr/>
            </p14:nvContentPartPr>
            <p14:xfrm>
              <a:off x="964440" y="1020240"/>
              <a:ext cx="6923880" cy="2833920"/>
            </p14:xfrm>
          </p:contentPart>
        </mc:Choice>
        <mc:Fallback>
          <p:pic>
            <p:nvPicPr>
              <p:cNvPr id="4" name="Rukopis 3">
                <a:extLst>
                  <a:ext uri="{FF2B5EF4-FFF2-40B4-BE49-F238E27FC236}">
                    <a16:creationId xmlns:a16="http://schemas.microsoft.com/office/drawing/2014/main" id="{7570E2B4-5E3B-BC56-D43B-55E479C038F8}"/>
                  </a:ext>
                </a:extLst>
              </p:cNvPr>
              <p:cNvPicPr/>
              <p:nvPr/>
            </p:nvPicPr>
            <p:blipFill>
              <a:blip r:embed="rId3"/>
              <a:stretch>
                <a:fillRect/>
              </a:stretch>
            </p:blipFill>
            <p:spPr>
              <a:xfrm>
                <a:off x="955080" y="1010880"/>
                <a:ext cx="6942600" cy="2852640"/>
              </a:xfrm>
              <a:prstGeom prst="rect">
                <a:avLst/>
              </a:prstGeom>
            </p:spPr>
          </p:pic>
        </mc:Fallback>
      </mc:AlternateContent>
    </p:spTree>
    <p:extLst>
      <p:ext uri="{BB962C8B-B14F-4D97-AF65-F5344CB8AC3E}">
        <p14:creationId xmlns:p14="http://schemas.microsoft.com/office/powerpoint/2010/main" val="1309633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3643930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0AA9A6-1F20-3249-9F6E-04DB1DAAB3F4}"/>
              </a:ext>
            </a:extLst>
          </p:cNvPr>
          <p:cNvSpPr>
            <a:spLocks noGrp="1"/>
          </p:cNvSpPr>
          <p:nvPr>
            <p:ph type="title"/>
          </p:nvPr>
        </p:nvSpPr>
        <p:spPr/>
        <p:txBody>
          <a:bodyPr/>
          <a:lstStyle/>
          <a:p>
            <a:r>
              <a:rPr lang="cs-CZ" dirty="0"/>
              <a:t>Zákon č. 109/2002Sb.</a:t>
            </a:r>
          </a:p>
        </p:txBody>
      </p:sp>
      <p:sp>
        <p:nvSpPr>
          <p:cNvPr id="3" name="Zástupný obsah 2">
            <a:extLst>
              <a:ext uri="{FF2B5EF4-FFF2-40B4-BE49-F238E27FC236}">
                <a16:creationId xmlns:a16="http://schemas.microsoft.com/office/drawing/2014/main" id="{4AC8A746-E75A-8848-B580-B067C4799842}"/>
              </a:ext>
            </a:extLst>
          </p:cNvPr>
          <p:cNvSpPr>
            <a:spLocks noGrp="1"/>
          </p:cNvSpPr>
          <p:nvPr>
            <p:ph idx="1"/>
          </p:nvPr>
        </p:nvSpPr>
        <p:spPr/>
        <p:txBody>
          <a:bodyPr>
            <a:normAutofit fontScale="77500" lnSpcReduction="20000"/>
          </a:bodyPr>
          <a:lstStyle/>
          <a:p>
            <a:r>
              <a:rPr lang="cs-CZ" b="1" dirty="0"/>
              <a:t>§1</a:t>
            </a:r>
          </a:p>
          <a:p>
            <a:r>
              <a:rPr lang="cs-CZ" b="1" dirty="0"/>
              <a:t>(2)</a:t>
            </a:r>
            <a:r>
              <a:rPr lang="cs-CZ" dirty="0"/>
              <a:t> Účelem zařízení je zajišťovat nezletilé osobě </a:t>
            </a:r>
            <a:r>
              <a:rPr lang="cs-CZ" b="1" baseline="30000" dirty="0"/>
              <a:t>…………</a:t>
            </a:r>
            <a:r>
              <a:rPr lang="cs-CZ" dirty="0"/>
              <a:t> náhradní výchovnou péči v zájmu jeho zdravého vývoje, řádné výchovy a vzdělávání. Zařízení spolupracují s rodinou dítěte a poskytují jí pomoc při zajišťování záležitostí týkajících se dítěte, včetně rodinné terapie a nácviku rodičovských a dalších dovedností nezbytných pro výchovu a péči v rodině. Zařízení poskytují podporu při přechodu dítěte do jeho původního rodinného prostředí nebo jeho přemístění do náhradní rodinné péče.</a:t>
            </a:r>
          </a:p>
          <a:p>
            <a:r>
              <a:rPr lang="cs-CZ" b="1" dirty="0"/>
              <a:t>(3)</a:t>
            </a:r>
            <a:r>
              <a:rPr lang="cs-CZ" dirty="0"/>
              <a:t> Účelem středisek je poskytovat preventivně výchovnou péči, a tím zejména předcházet vzniku a rozvoji negativních projevů chování dítěte nebo narušení jeho zdravého vývoje, </a:t>
            </a:r>
            <a:r>
              <a:rPr lang="cs-CZ" b="1" dirty="0"/>
              <a:t>zmírňovat nebo odstraňovat příčiny nebo důsledky již vzniklých poruch chování a přispívat ke zdravému osobnostnímu vývoji dítěte</a:t>
            </a:r>
            <a:r>
              <a:rPr lang="cs-CZ" dirty="0"/>
              <a:t>. Střediska poskytují pomoc rodičům nebo jiným osobám, kterým bylo dítě svěřeno do výchovy rozhodnutím příslušného orgánu, (dále jen „osoby odpovědné za výchovu“) při výchově a vzdělávání dítěte a při řešení problémů spojených s péčí o dítě, s cílem zachovat a posílit rodinné vazby dítěte a zamezit odtržení dítěte z jeho rodinného prostředí.</a:t>
            </a:r>
          </a:p>
          <a:p>
            <a:endParaRPr lang="cs-CZ" dirty="0"/>
          </a:p>
        </p:txBody>
      </p:sp>
    </p:spTree>
    <p:extLst>
      <p:ext uri="{BB962C8B-B14F-4D97-AF65-F5344CB8AC3E}">
        <p14:creationId xmlns:p14="http://schemas.microsoft.com/office/powerpoint/2010/main" val="3689174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8A3F5D-12E7-A5E7-DF57-336326BD1FF0}"/>
              </a:ext>
            </a:extLst>
          </p:cNvPr>
          <p:cNvSpPr>
            <a:spLocks noGrp="1"/>
          </p:cNvSpPr>
          <p:nvPr>
            <p:ph type="title"/>
          </p:nvPr>
        </p:nvSpPr>
        <p:spPr/>
        <p:txBody>
          <a:bodyPr/>
          <a:lstStyle/>
          <a:p>
            <a:r>
              <a:rPr lang="cs-CZ" dirty="0"/>
              <a:t>Rodinná politika – paradigma podpory funkční společnosti</a:t>
            </a:r>
          </a:p>
        </p:txBody>
      </p:sp>
      <p:sp>
        <p:nvSpPr>
          <p:cNvPr id="3" name="Zástupný obsah 2">
            <a:extLst>
              <a:ext uri="{FF2B5EF4-FFF2-40B4-BE49-F238E27FC236}">
                <a16:creationId xmlns:a16="http://schemas.microsoft.com/office/drawing/2014/main" id="{B665CB3E-5654-13F0-9771-4021BA939868}"/>
              </a:ext>
            </a:extLst>
          </p:cNvPr>
          <p:cNvSpPr>
            <a:spLocks noGrp="1"/>
          </p:cNvSpPr>
          <p:nvPr>
            <p:ph idx="1"/>
          </p:nvPr>
        </p:nvSpPr>
        <p:spPr/>
        <p:txBody>
          <a:bodyPr/>
          <a:lstStyle/>
          <a:p>
            <a:endParaRPr lang="cs-CZ"/>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F0D6163E-7198-BD3B-9D32-B9705BCD8E9C}"/>
                  </a:ext>
                </a:extLst>
              </p14:cNvPr>
              <p14:cNvContentPartPr/>
              <p14:nvPr/>
            </p14:nvContentPartPr>
            <p14:xfrm>
              <a:off x="699120" y="807480"/>
              <a:ext cx="3309840" cy="1448280"/>
            </p14:xfrm>
          </p:contentPart>
        </mc:Choice>
        <mc:Fallback>
          <p:pic>
            <p:nvPicPr>
              <p:cNvPr id="4" name="Rukopis 3">
                <a:extLst>
                  <a:ext uri="{FF2B5EF4-FFF2-40B4-BE49-F238E27FC236}">
                    <a16:creationId xmlns:a16="http://schemas.microsoft.com/office/drawing/2014/main" id="{F0D6163E-7198-BD3B-9D32-B9705BCD8E9C}"/>
                  </a:ext>
                </a:extLst>
              </p:cNvPr>
              <p:cNvPicPr/>
              <p:nvPr/>
            </p:nvPicPr>
            <p:blipFill>
              <a:blip r:embed="rId3"/>
              <a:stretch>
                <a:fillRect/>
              </a:stretch>
            </p:blipFill>
            <p:spPr>
              <a:xfrm>
                <a:off x="689760" y="798120"/>
                <a:ext cx="3328560" cy="1467000"/>
              </a:xfrm>
              <a:prstGeom prst="rect">
                <a:avLst/>
              </a:prstGeom>
            </p:spPr>
          </p:pic>
        </mc:Fallback>
      </mc:AlternateContent>
    </p:spTree>
    <p:extLst>
      <p:ext uri="{BB962C8B-B14F-4D97-AF65-F5344CB8AC3E}">
        <p14:creationId xmlns:p14="http://schemas.microsoft.com/office/powerpoint/2010/main" val="598126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B1AF2C-08CB-4D4E-9794-F2D7F177FBBB}"/>
              </a:ext>
            </a:extLst>
          </p:cNvPr>
          <p:cNvSpPr>
            <a:spLocks noGrp="1"/>
          </p:cNvSpPr>
          <p:nvPr>
            <p:ph type="title"/>
          </p:nvPr>
        </p:nvSpPr>
        <p:spPr>
          <a:xfrm>
            <a:off x="808638" y="386930"/>
            <a:ext cx="9236700" cy="1188950"/>
          </a:xfrm>
        </p:spPr>
        <p:txBody>
          <a:bodyPr anchor="b">
            <a:normAutofit/>
          </a:bodyPr>
          <a:lstStyle/>
          <a:p>
            <a:r>
              <a:rPr lang="cs-CZ" sz="5400"/>
              <a:t>MPSV</a:t>
            </a:r>
          </a:p>
        </p:txBody>
      </p:sp>
      <p:sp>
        <p:nvSpPr>
          <p:cNvPr id="3" name="Zástupný obsah 2">
            <a:extLst>
              <a:ext uri="{FF2B5EF4-FFF2-40B4-BE49-F238E27FC236}">
                <a16:creationId xmlns:a16="http://schemas.microsoft.com/office/drawing/2014/main" id="{9A0491D0-578A-234A-9700-190AAB1BE16A}"/>
              </a:ext>
            </a:extLst>
          </p:cNvPr>
          <p:cNvSpPr>
            <a:spLocks noGrp="1"/>
          </p:cNvSpPr>
          <p:nvPr>
            <p:ph idx="1"/>
          </p:nvPr>
        </p:nvSpPr>
        <p:spPr>
          <a:xfrm>
            <a:off x="793660" y="2599509"/>
            <a:ext cx="10143668" cy="3435531"/>
          </a:xfrm>
        </p:spPr>
        <p:txBody>
          <a:bodyPr anchor="ctr">
            <a:normAutofit/>
          </a:bodyPr>
          <a:lstStyle/>
          <a:p>
            <a:r>
              <a:rPr lang="cs-CZ" sz="2400"/>
              <a:t>dostat rodinu do centra pozornosti místních samospráv,</a:t>
            </a:r>
          </a:p>
          <a:p>
            <a:r>
              <a:rPr lang="cs-CZ" sz="2400"/>
              <a:t>podpořit autonomii rodin pří výkonu jejich přirozených funkcí,</a:t>
            </a:r>
          </a:p>
          <a:p>
            <a:r>
              <a:rPr lang="cs-CZ" sz="2400"/>
              <a:t>vytvořit podmínky pro fungování rodiny ve všech jejích vývojových fázích,</a:t>
            </a:r>
          </a:p>
          <a:p>
            <a:r>
              <a:rPr lang="cs-CZ" sz="2400"/>
              <a:t>motivovat rodiny v jejich angažovanosti v aktivitách občanské společnosti i v realizaci regionální rodinné politiky,</a:t>
            </a:r>
          </a:p>
          <a:p>
            <a:r>
              <a:rPr lang="cs-CZ" sz="2400"/>
              <a:t>zvyšovat informovanost občanů o opatřeních a aktivitách rodinné politiky na státní i regionální úrovni. </a:t>
            </a:r>
          </a:p>
          <a:p>
            <a:pPr marL="0" indent="0">
              <a:buNone/>
            </a:pPr>
            <a:endParaRPr lang="cs-CZ" sz="2400"/>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493EED34-D15A-E7C3-E48C-A4D6972466C2}"/>
                  </a:ext>
                </a:extLst>
              </p14:cNvPr>
              <p14:cNvContentPartPr/>
              <p14:nvPr/>
            </p14:nvContentPartPr>
            <p14:xfrm>
              <a:off x="1081080" y="3002040"/>
              <a:ext cx="1690200" cy="64800"/>
            </p14:xfrm>
          </p:contentPart>
        </mc:Choice>
        <mc:Fallback>
          <p:pic>
            <p:nvPicPr>
              <p:cNvPr id="4" name="Rukopis 3">
                <a:extLst>
                  <a:ext uri="{FF2B5EF4-FFF2-40B4-BE49-F238E27FC236}">
                    <a16:creationId xmlns:a16="http://schemas.microsoft.com/office/drawing/2014/main" id="{493EED34-D15A-E7C3-E48C-A4D6972466C2}"/>
                  </a:ext>
                </a:extLst>
              </p:cNvPr>
              <p:cNvPicPr/>
              <p:nvPr/>
            </p:nvPicPr>
            <p:blipFill>
              <a:blip r:embed="rId3"/>
              <a:stretch>
                <a:fillRect/>
              </a:stretch>
            </p:blipFill>
            <p:spPr>
              <a:xfrm>
                <a:off x="1071720" y="2992680"/>
                <a:ext cx="1708920" cy="83520"/>
              </a:xfrm>
              <a:prstGeom prst="rect">
                <a:avLst/>
              </a:prstGeom>
            </p:spPr>
          </p:pic>
        </mc:Fallback>
      </mc:AlternateContent>
    </p:spTree>
    <p:extLst>
      <p:ext uri="{BB962C8B-B14F-4D97-AF65-F5344CB8AC3E}">
        <p14:creationId xmlns:p14="http://schemas.microsoft.com/office/powerpoint/2010/main" val="359953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F80B72-5C64-B0CB-B4DB-6794B3B4233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09E4095-6D3D-5280-AD3D-433CD6CFA3D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553106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8638" y="386930"/>
            <a:ext cx="9236700" cy="1188950"/>
          </a:xfrm>
        </p:spPr>
        <p:txBody>
          <a:bodyPr anchor="b">
            <a:normAutofit/>
          </a:bodyPr>
          <a:lstStyle/>
          <a:p>
            <a:r>
              <a:rPr lang="cs-CZ" sz="5400"/>
              <a:t>Rodinná politika po roce 2016</a:t>
            </a:r>
          </a:p>
        </p:txBody>
      </p:sp>
      <p:sp>
        <p:nvSpPr>
          <p:cNvPr id="3" name="Zástupný symbol pro obsah 2"/>
          <p:cNvSpPr>
            <a:spLocks noGrp="1"/>
          </p:cNvSpPr>
          <p:nvPr>
            <p:ph idx="1"/>
          </p:nvPr>
        </p:nvSpPr>
        <p:spPr>
          <a:xfrm>
            <a:off x="793660" y="2599509"/>
            <a:ext cx="10143668" cy="3435531"/>
          </a:xfrm>
        </p:spPr>
        <p:txBody>
          <a:bodyPr anchor="ctr">
            <a:normAutofit/>
          </a:bodyPr>
          <a:lstStyle/>
          <a:p>
            <a:r>
              <a:rPr lang="cs-CZ" sz="2200"/>
              <a:t>Již se netýká sanace dysfunkčních rodin, ale přibývá mezigenerační solidarita a rodinná  politika se rozšiřuje i na architekturu města a její přívětivost rodině.</a:t>
            </a:r>
          </a:p>
          <a:p>
            <a:r>
              <a:rPr lang="cs-CZ" sz="2200"/>
              <a:t>Dysfunkční rodiny a jich sanace, pomoc, jsou zahrnuty v zákonu č. 359/1999Sb.</a:t>
            </a:r>
          </a:p>
          <a:p>
            <a:r>
              <a:rPr lang="cs-CZ" sz="2200"/>
              <a:t>Rodiny se znevýhodněným členem jsou zahrnuty v zákonu o sociálních službách č.108/2006Sb.</a:t>
            </a:r>
          </a:p>
          <a:p>
            <a:r>
              <a:rPr lang="cs-CZ" sz="2200"/>
              <a:t>Vzhledem k tomu, jak tyto zákony jsou dřívější než principy rodinné politiky, dochází k paradoxu, kdy současné strategické dokumenty, práce NGO, sociální služby, jsou mylně zaměňovány za prorodinnou politiku. Sociální bydlení nepatří do rodinné politiky, sociální služby nepatří do rodinné politiky, ale jejich dostupnost ano.</a:t>
            </a:r>
          </a:p>
        </p:txBody>
      </p:sp>
    </p:spTree>
    <p:extLst>
      <p:ext uri="{BB962C8B-B14F-4D97-AF65-F5344CB8AC3E}">
        <p14:creationId xmlns:p14="http://schemas.microsoft.com/office/powerpoint/2010/main" val="3563923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9560" y="856180"/>
            <a:ext cx="5279408" cy="1128068"/>
          </a:xfrm>
        </p:spPr>
        <p:txBody>
          <a:bodyPr anchor="ctr">
            <a:normAutofit/>
          </a:bodyPr>
          <a:lstStyle/>
          <a:p>
            <a:r>
              <a:rPr lang="cs-CZ" sz="4000"/>
              <a:t>Populační politika</a:t>
            </a:r>
          </a:p>
        </p:txBody>
      </p:sp>
      <p:sp>
        <p:nvSpPr>
          <p:cNvPr id="3" name="Zástupný symbol pro obsah 2"/>
          <p:cNvSpPr>
            <a:spLocks noGrp="1"/>
          </p:cNvSpPr>
          <p:nvPr>
            <p:ph idx="1"/>
          </p:nvPr>
        </p:nvSpPr>
        <p:spPr>
          <a:xfrm>
            <a:off x="590719" y="2330505"/>
            <a:ext cx="5278066" cy="3979585"/>
          </a:xfrm>
        </p:spPr>
        <p:txBody>
          <a:bodyPr anchor="ctr">
            <a:normAutofit/>
          </a:bodyPr>
          <a:lstStyle/>
          <a:p>
            <a:r>
              <a:rPr lang="cs-CZ" sz="2000"/>
              <a:t>Klesající </a:t>
            </a:r>
          </a:p>
          <a:p>
            <a:r>
              <a:rPr lang="cs-CZ" sz="2000"/>
              <a:t>Co nám přinese, co nám vezme</a:t>
            </a:r>
          </a:p>
          <a:p>
            <a:endParaRPr lang="cs-CZ" sz="2000"/>
          </a:p>
          <a:p>
            <a:r>
              <a:rPr lang="cs-CZ" sz="2000"/>
              <a:t>Růstová</a:t>
            </a:r>
          </a:p>
          <a:p>
            <a:r>
              <a:rPr lang="cs-CZ" sz="2000"/>
              <a:t>Co nám přinese, co nám vezme</a:t>
            </a:r>
          </a:p>
          <a:p>
            <a:endParaRPr lang="cs-CZ" sz="2000"/>
          </a:p>
          <a:p>
            <a:r>
              <a:rPr lang="cs-CZ" sz="2000"/>
              <a:t>Stabilní </a:t>
            </a:r>
          </a:p>
          <a:p>
            <a:r>
              <a:rPr lang="cs-CZ" sz="2000"/>
              <a:t>Co nám přinese, co nám vezme</a:t>
            </a:r>
          </a:p>
          <a:p>
            <a:endParaRPr lang="cs-CZ" sz="2000"/>
          </a:p>
        </p:txBody>
      </p:sp>
      <p:pic>
        <p:nvPicPr>
          <p:cNvPr id="1026" name="Picture 2" descr="Související obrázek"/>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83423" y="648466"/>
            <a:ext cx="4397433" cy="23856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ýsledek obrázku pro počet obyvatel čr 201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083423" y="3731018"/>
            <a:ext cx="4395569" cy="2472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285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6385" y="841248"/>
            <a:ext cx="3515244" cy="5340097"/>
          </a:xfrm>
        </p:spPr>
        <p:txBody>
          <a:bodyPr anchor="ctr">
            <a:normAutofit/>
          </a:bodyPr>
          <a:lstStyle/>
          <a:p>
            <a:r>
              <a:rPr lang="cs-CZ" sz="4800" dirty="0">
                <a:solidFill>
                  <a:srgbClr val="FF0000"/>
                </a:solidFill>
              </a:rPr>
              <a:t>Principy rodinné politiky</a:t>
            </a:r>
          </a:p>
        </p:txBody>
      </p:sp>
      <p:graphicFrame>
        <p:nvGraphicFramePr>
          <p:cNvPr id="5" name="Zástupný symbol pro obsah 2">
            <a:extLst>
              <a:ext uri="{FF2B5EF4-FFF2-40B4-BE49-F238E27FC236}">
                <a16:creationId xmlns:a16="http://schemas.microsoft.com/office/drawing/2014/main" id="{0E1AEC08-D41A-4F43-880E-59DCAD207EBC}"/>
              </a:ext>
            </a:extLst>
          </p:cNvPr>
          <p:cNvGraphicFramePr>
            <a:graphicFrameLocks noGrp="1"/>
          </p:cNvGraphicFramePr>
          <p:nvPr>
            <p:ph idx="1"/>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mc:Choice xmlns:p14="http://schemas.microsoft.com/office/powerpoint/2010/main" Requires="p14">
          <p:contentPart p14:bwMode="auto" r:id="rId7">
            <p14:nvContentPartPr>
              <p14:cNvPr id="3" name="Rukopis 2">
                <a:extLst>
                  <a:ext uri="{FF2B5EF4-FFF2-40B4-BE49-F238E27FC236}">
                    <a16:creationId xmlns:a16="http://schemas.microsoft.com/office/drawing/2014/main" id="{19AB347A-1951-C5FC-3744-13B26C1169E7}"/>
                  </a:ext>
                </a:extLst>
              </p14:cNvPr>
              <p14:cNvContentPartPr/>
              <p14:nvPr/>
            </p14:nvContentPartPr>
            <p14:xfrm>
              <a:off x="4821840" y="782280"/>
              <a:ext cx="5448960" cy="3589920"/>
            </p14:xfrm>
          </p:contentPart>
        </mc:Choice>
        <mc:Fallback>
          <p:pic>
            <p:nvPicPr>
              <p:cNvPr id="3" name="Rukopis 2">
                <a:extLst>
                  <a:ext uri="{FF2B5EF4-FFF2-40B4-BE49-F238E27FC236}">
                    <a16:creationId xmlns:a16="http://schemas.microsoft.com/office/drawing/2014/main" id="{19AB347A-1951-C5FC-3744-13B26C1169E7}"/>
                  </a:ext>
                </a:extLst>
              </p:cNvPr>
              <p:cNvPicPr/>
              <p:nvPr/>
            </p:nvPicPr>
            <p:blipFill>
              <a:blip r:embed="rId8"/>
              <a:stretch>
                <a:fillRect/>
              </a:stretch>
            </p:blipFill>
            <p:spPr>
              <a:xfrm>
                <a:off x="4812480" y="772920"/>
                <a:ext cx="5467680" cy="3608640"/>
              </a:xfrm>
              <a:prstGeom prst="rect">
                <a:avLst/>
              </a:prstGeom>
            </p:spPr>
          </p:pic>
        </mc:Fallback>
      </mc:AlternateContent>
    </p:spTree>
    <p:extLst>
      <p:ext uri="{BB962C8B-B14F-4D97-AF65-F5344CB8AC3E}">
        <p14:creationId xmlns:p14="http://schemas.microsoft.com/office/powerpoint/2010/main" val="3925653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cs-CZ" sz="2600" dirty="0"/>
              <a:t>Typy rodinných politik</a:t>
            </a:r>
          </a:p>
        </p:txBody>
      </p:sp>
      <p:sp>
        <p:nvSpPr>
          <p:cNvPr id="3" name="Zástupný symbol pro obsah 2"/>
          <p:cNvSpPr>
            <a:spLocks noGrp="1"/>
          </p:cNvSpPr>
          <p:nvPr>
            <p:ph idx="1"/>
          </p:nvPr>
        </p:nvSpPr>
        <p:spPr>
          <a:xfrm>
            <a:off x="4256690" y="1088137"/>
            <a:ext cx="6180082" cy="3801067"/>
          </a:xfrm>
        </p:spPr>
        <p:txBody>
          <a:bodyPr anchor="ctr">
            <a:normAutofit/>
          </a:bodyPr>
          <a:lstStyle/>
          <a:p>
            <a:pPr marL="0" indent="0">
              <a:buNone/>
            </a:pPr>
            <a:r>
              <a:rPr lang="cs-CZ" sz="2000" dirty="0">
                <a:solidFill>
                  <a:schemeClr val="bg1"/>
                </a:solidFill>
              </a:rPr>
              <a:t>V zásadě rozděluje rodinné politiky na dvě kategorie:</a:t>
            </a:r>
          </a:p>
          <a:p>
            <a:pPr lvl="0"/>
            <a:r>
              <a:rPr lang="cs-CZ" sz="2000" dirty="0">
                <a:solidFill>
                  <a:srgbClr val="FF0000"/>
                </a:solidFill>
              </a:rPr>
              <a:t>Model zaměřený na rodinu jako celek, který má za cíl stabilitu rodiny a podporu jejich základních funkcí.</a:t>
            </a:r>
          </a:p>
          <a:p>
            <a:pPr lvl="0"/>
            <a:r>
              <a:rPr lang="cs-CZ" sz="2000" dirty="0">
                <a:solidFill>
                  <a:srgbClr val="FF0000"/>
                </a:solidFill>
              </a:rPr>
              <a:t>Model zaměřený na zabezpečení potřeb a práv jednotlivých členů rodiny, podpora jejich individuálních potřeb a nároků. Saturace těchto potřeb má zajistit stabilitu rodiny.</a:t>
            </a:r>
          </a:p>
          <a:p>
            <a:pPr marL="0" indent="0">
              <a:buNone/>
            </a:pPr>
            <a:r>
              <a:rPr lang="cs-CZ" sz="2000" dirty="0">
                <a:solidFill>
                  <a:srgbClr val="FF0000"/>
                </a:solidFill>
              </a:rPr>
              <a:t>GABURA, Ján. </a:t>
            </a:r>
            <a:r>
              <a:rPr lang="cs-CZ" sz="2000" i="1" dirty="0" err="1">
                <a:solidFill>
                  <a:srgbClr val="FF0000"/>
                </a:solidFill>
              </a:rPr>
              <a:t>Teória</a:t>
            </a:r>
            <a:r>
              <a:rPr lang="cs-CZ" sz="2000" i="1" dirty="0">
                <a:solidFill>
                  <a:srgbClr val="FF0000"/>
                </a:solidFill>
              </a:rPr>
              <a:t> rodiny a proces práce s rodinou</a:t>
            </a:r>
            <a:r>
              <a:rPr lang="cs-CZ" sz="2000" dirty="0">
                <a:solidFill>
                  <a:srgbClr val="FF0000"/>
                </a:solidFill>
              </a:rPr>
              <a:t>. 1. Bratislava: IRIS, 2012. ISBN 9788089256952.</a:t>
            </a:r>
          </a:p>
          <a:p>
            <a:pPr marL="0" indent="0">
              <a:buNone/>
            </a:pPr>
            <a:endParaRPr lang="cs-CZ" sz="2000" dirty="0">
              <a:solidFill>
                <a:srgbClr val="FF0000"/>
              </a:solidFill>
            </a:endParaRPr>
          </a:p>
          <a:p>
            <a:pPr marL="0" indent="0">
              <a:buNone/>
            </a:pPr>
            <a:r>
              <a:rPr lang="cs-CZ" sz="2000" dirty="0">
                <a:solidFill>
                  <a:srgbClr val="FF0000"/>
                </a:solidFill>
              </a:rPr>
              <a:t>- Česká cesta - porodnost</a:t>
            </a:r>
          </a:p>
          <a:p>
            <a:endParaRPr lang="cs-CZ" sz="2000" dirty="0">
              <a:solidFill>
                <a:schemeClr val="bg1"/>
              </a:solidFill>
            </a:endParaRPr>
          </a:p>
        </p:txBody>
      </p:sp>
    </p:spTree>
    <p:extLst>
      <p:ext uri="{BB962C8B-B14F-4D97-AF65-F5344CB8AC3E}">
        <p14:creationId xmlns:p14="http://schemas.microsoft.com/office/powerpoint/2010/main" val="2093665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0CFC93-087C-CC4D-9774-CEEC6E0BE954}"/>
              </a:ext>
            </a:extLst>
          </p:cNvPr>
          <p:cNvSpPr>
            <a:spLocks noGrp="1"/>
          </p:cNvSpPr>
          <p:nvPr>
            <p:ph type="title"/>
          </p:nvPr>
        </p:nvSpPr>
        <p:spPr>
          <a:xfrm>
            <a:off x="3045213" y="731520"/>
            <a:ext cx="6089904" cy="1426464"/>
          </a:xfrm>
        </p:spPr>
        <p:txBody>
          <a:bodyPr>
            <a:normAutofit/>
          </a:bodyPr>
          <a:lstStyle/>
          <a:p>
            <a:pPr algn="ctr"/>
            <a:r>
              <a:rPr lang="cs-CZ" dirty="0">
                <a:solidFill>
                  <a:srgbClr val="FFFFFF"/>
                </a:solidFill>
              </a:rPr>
              <a:t>Domácnost, rodina a </a:t>
            </a:r>
            <a:r>
              <a:rPr lang="cs-CZ" dirty="0">
                <a:solidFill>
                  <a:srgbClr val="FF0000"/>
                </a:solidFill>
              </a:rPr>
              <a:t>domov - definujte</a:t>
            </a:r>
          </a:p>
        </p:txBody>
      </p:sp>
      <p:graphicFrame>
        <p:nvGraphicFramePr>
          <p:cNvPr id="5" name="Zástupný obsah 2">
            <a:extLst>
              <a:ext uri="{FF2B5EF4-FFF2-40B4-BE49-F238E27FC236}">
                <a16:creationId xmlns:a16="http://schemas.microsoft.com/office/drawing/2014/main" id="{99DD8A76-2ACC-48D8-8E27-6D67B770342F}"/>
              </a:ext>
            </a:extLst>
          </p:cNvPr>
          <p:cNvGraphicFramePr>
            <a:graphicFrameLocks noGrp="1"/>
          </p:cNvGraphicFramePr>
          <p:nvPr>
            <p:ph idx="1"/>
          </p:nvPr>
        </p:nvGraphicFramePr>
        <p:xfrm>
          <a:off x="788988" y="2798763"/>
          <a:ext cx="10598150" cy="3282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6394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7A390-8F3D-C64F-827D-EC6435C269F4}"/>
              </a:ext>
            </a:extLst>
          </p:cNvPr>
          <p:cNvSpPr>
            <a:spLocks noGrp="1"/>
          </p:cNvSpPr>
          <p:nvPr>
            <p:ph type="title"/>
          </p:nvPr>
        </p:nvSpPr>
        <p:spPr/>
        <p:txBody>
          <a:bodyPr/>
          <a:lstStyle/>
          <a:p>
            <a:r>
              <a:rPr lang="cs-CZ" dirty="0"/>
              <a:t>Reflektující týmy</a:t>
            </a:r>
          </a:p>
        </p:txBody>
      </p:sp>
      <p:sp>
        <p:nvSpPr>
          <p:cNvPr id="3" name="Zástupný obsah 2">
            <a:extLst>
              <a:ext uri="{FF2B5EF4-FFF2-40B4-BE49-F238E27FC236}">
                <a16:creationId xmlns:a16="http://schemas.microsoft.com/office/drawing/2014/main" id="{261DE0C8-C792-524A-916E-C1F2CE73D2F3}"/>
              </a:ext>
            </a:extLst>
          </p:cNvPr>
          <p:cNvSpPr>
            <a:spLocks noGrp="1"/>
          </p:cNvSpPr>
          <p:nvPr>
            <p:ph idx="1"/>
          </p:nvPr>
        </p:nvSpPr>
        <p:spPr/>
        <p:txBody>
          <a:bodyPr/>
          <a:lstStyle/>
          <a:p>
            <a:r>
              <a:rPr lang="cs-CZ" dirty="0"/>
              <a:t>Právo na rodičovství</a:t>
            </a:r>
          </a:p>
          <a:p>
            <a:r>
              <a:rPr lang="cs-CZ" dirty="0"/>
              <a:t>Právo na dětství</a:t>
            </a:r>
          </a:p>
          <a:p>
            <a:r>
              <a:rPr lang="cs-CZ" dirty="0"/>
              <a:t>Co je rodina, domov, domácnost</a:t>
            </a:r>
          </a:p>
          <a:p>
            <a:r>
              <a:rPr lang="cs-CZ" dirty="0"/>
              <a:t>V jakých konstelacích se může dítě ocitnout</a:t>
            </a:r>
          </a:p>
          <a:p>
            <a:endParaRPr lang="cs-CZ" dirty="0"/>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B07EB15B-756E-27C0-7A21-3A45D1649867}"/>
                  </a:ext>
                </a:extLst>
              </p14:cNvPr>
              <p14:cNvContentPartPr/>
              <p14:nvPr/>
            </p14:nvContentPartPr>
            <p14:xfrm>
              <a:off x="424440" y="1564200"/>
              <a:ext cx="11273400" cy="2025720"/>
            </p14:xfrm>
          </p:contentPart>
        </mc:Choice>
        <mc:Fallback>
          <p:pic>
            <p:nvPicPr>
              <p:cNvPr id="4" name="Rukopis 3">
                <a:extLst>
                  <a:ext uri="{FF2B5EF4-FFF2-40B4-BE49-F238E27FC236}">
                    <a16:creationId xmlns:a16="http://schemas.microsoft.com/office/drawing/2014/main" id="{B07EB15B-756E-27C0-7A21-3A45D1649867}"/>
                  </a:ext>
                </a:extLst>
              </p:cNvPr>
              <p:cNvPicPr/>
              <p:nvPr/>
            </p:nvPicPr>
            <p:blipFill>
              <a:blip r:embed="rId3"/>
              <a:stretch>
                <a:fillRect/>
              </a:stretch>
            </p:blipFill>
            <p:spPr>
              <a:xfrm>
                <a:off x="415080" y="1554840"/>
                <a:ext cx="11292120" cy="2044440"/>
              </a:xfrm>
              <a:prstGeom prst="rect">
                <a:avLst/>
              </a:prstGeom>
            </p:spPr>
          </p:pic>
        </mc:Fallback>
      </mc:AlternateContent>
    </p:spTree>
    <p:extLst>
      <p:ext uri="{BB962C8B-B14F-4D97-AF65-F5344CB8AC3E}">
        <p14:creationId xmlns:p14="http://schemas.microsoft.com/office/powerpoint/2010/main" val="6492857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D05CF1-8A26-3043-9B7B-1944A657DED5}"/>
              </a:ext>
            </a:extLst>
          </p:cNvPr>
          <p:cNvSpPr>
            <a:spLocks noGrp="1"/>
          </p:cNvSpPr>
          <p:nvPr>
            <p:ph type="title"/>
          </p:nvPr>
        </p:nvSpPr>
        <p:spPr/>
        <p:txBody>
          <a:bodyPr/>
          <a:lstStyle/>
          <a:p>
            <a:r>
              <a:rPr lang="cs-CZ" dirty="0"/>
              <a:t>Dítě a rodina</a:t>
            </a:r>
          </a:p>
        </p:txBody>
      </p:sp>
      <p:graphicFrame>
        <p:nvGraphicFramePr>
          <p:cNvPr id="5" name="Zástupný obsah 2">
            <a:extLst>
              <a:ext uri="{FF2B5EF4-FFF2-40B4-BE49-F238E27FC236}">
                <a16:creationId xmlns:a16="http://schemas.microsoft.com/office/drawing/2014/main" id="{E674D740-822B-418C-B40C-E9DB0996F54E}"/>
              </a:ext>
            </a:extLst>
          </p:cNvPr>
          <p:cNvGraphicFramePr>
            <a:graphicFrameLocks noGrp="1"/>
          </p:cNvGraphicFramePr>
          <p:nvPr>
            <p:ph idx="1"/>
            <p:extLst>
              <p:ext uri="{D42A27DB-BD31-4B8C-83A1-F6EECF244321}">
                <p14:modId xmlns:p14="http://schemas.microsoft.com/office/powerpoint/2010/main" val="14458655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AlternateContent xmlns:mc="http://schemas.openxmlformats.org/markup-compatibility/2006">
        <mc:Choice xmlns:p14="http://schemas.microsoft.com/office/powerpoint/2010/main" Requires="p14">
          <p:contentPart p14:bwMode="auto" r:id="rId8">
            <p14:nvContentPartPr>
              <p14:cNvPr id="3" name="Rukopis 2">
                <a:extLst>
                  <a:ext uri="{FF2B5EF4-FFF2-40B4-BE49-F238E27FC236}">
                    <a16:creationId xmlns:a16="http://schemas.microsoft.com/office/drawing/2014/main" id="{9011BE04-02DD-7618-E0DE-6C541D35EBE6}"/>
                  </a:ext>
                </a:extLst>
              </p14:cNvPr>
              <p14:cNvContentPartPr/>
              <p14:nvPr/>
            </p14:nvContentPartPr>
            <p14:xfrm>
              <a:off x="999360" y="6072480"/>
              <a:ext cx="3740040" cy="464760"/>
            </p14:xfrm>
          </p:contentPart>
        </mc:Choice>
        <mc:Fallback>
          <p:pic>
            <p:nvPicPr>
              <p:cNvPr id="3" name="Rukopis 2">
                <a:extLst>
                  <a:ext uri="{FF2B5EF4-FFF2-40B4-BE49-F238E27FC236}">
                    <a16:creationId xmlns:a16="http://schemas.microsoft.com/office/drawing/2014/main" id="{9011BE04-02DD-7618-E0DE-6C541D35EBE6}"/>
                  </a:ext>
                </a:extLst>
              </p:cNvPr>
              <p:cNvPicPr/>
              <p:nvPr/>
            </p:nvPicPr>
            <p:blipFill>
              <a:blip r:embed="rId9"/>
              <a:stretch>
                <a:fillRect/>
              </a:stretch>
            </p:blipFill>
            <p:spPr>
              <a:xfrm>
                <a:off x="990000" y="6063120"/>
                <a:ext cx="3758760" cy="483480"/>
              </a:xfrm>
              <a:prstGeom prst="rect">
                <a:avLst/>
              </a:prstGeom>
            </p:spPr>
          </p:pic>
        </mc:Fallback>
      </mc:AlternateContent>
    </p:spTree>
    <p:extLst>
      <p:ext uri="{BB962C8B-B14F-4D97-AF65-F5344CB8AC3E}">
        <p14:creationId xmlns:p14="http://schemas.microsoft.com/office/powerpoint/2010/main" val="41395766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BD5595-8FF8-C241-B86E-D5121BEC69F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0A4CF0F-826F-1345-890C-A95BB09ABB9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089038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B9CDC2-D2FB-284E-A070-A489C8265290}"/>
              </a:ext>
            </a:extLst>
          </p:cNvPr>
          <p:cNvSpPr>
            <a:spLocks noGrp="1"/>
          </p:cNvSpPr>
          <p:nvPr>
            <p:ph type="title"/>
          </p:nvPr>
        </p:nvSpPr>
        <p:spPr/>
        <p:txBody>
          <a:bodyPr/>
          <a:lstStyle/>
          <a:p>
            <a:r>
              <a:rPr lang="cs-CZ" dirty="0"/>
              <a:t>Reflektující týmy</a:t>
            </a:r>
          </a:p>
        </p:txBody>
      </p:sp>
      <p:sp>
        <p:nvSpPr>
          <p:cNvPr id="3" name="Zástupný obsah 2">
            <a:extLst>
              <a:ext uri="{FF2B5EF4-FFF2-40B4-BE49-F238E27FC236}">
                <a16:creationId xmlns:a16="http://schemas.microsoft.com/office/drawing/2014/main" id="{634B94A9-94DD-8943-BCCD-467ED0EF918B}"/>
              </a:ext>
            </a:extLst>
          </p:cNvPr>
          <p:cNvSpPr>
            <a:spLocks noGrp="1"/>
          </p:cNvSpPr>
          <p:nvPr>
            <p:ph idx="1"/>
          </p:nvPr>
        </p:nvSpPr>
        <p:spPr/>
        <p:txBody>
          <a:bodyPr/>
          <a:lstStyle/>
          <a:p>
            <a:r>
              <a:rPr lang="cs-CZ" dirty="0"/>
              <a:t>jak zajistíme právo na dětství?</a:t>
            </a:r>
          </a:p>
        </p:txBody>
      </p:sp>
    </p:spTree>
    <p:extLst>
      <p:ext uri="{BB962C8B-B14F-4D97-AF65-F5344CB8AC3E}">
        <p14:creationId xmlns:p14="http://schemas.microsoft.com/office/powerpoint/2010/main" val="1407747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82963" y="1238080"/>
            <a:ext cx="9849751" cy="1349671"/>
          </a:xfrm>
        </p:spPr>
        <p:txBody>
          <a:bodyPr anchor="b">
            <a:normAutofit/>
          </a:bodyPr>
          <a:lstStyle/>
          <a:p>
            <a:r>
              <a:rPr lang="cs-CZ" sz="5400"/>
              <a:t>Rodina </a:t>
            </a:r>
          </a:p>
        </p:txBody>
      </p:sp>
      <p:sp>
        <p:nvSpPr>
          <p:cNvPr id="3" name="Zástupný symbol pro obsah 2"/>
          <p:cNvSpPr>
            <a:spLocks noGrp="1"/>
          </p:cNvSpPr>
          <p:nvPr>
            <p:ph idx="1"/>
          </p:nvPr>
        </p:nvSpPr>
        <p:spPr>
          <a:xfrm>
            <a:off x="1289304" y="2902913"/>
            <a:ext cx="9849751" cy="3032168"/>
          </a:xfrm>
        </p:spPr>
        <p:txBody>
          <a:bodyPr anchor="ctr">
            <a:normAutofit/>
          </a:bodyPr>
          <a:lstStyle/>
          <a:p>
            <a:r>
              <a:rPr lang="cs-CZ" sz="2000"/>
              <a:t>Rodina je solidární skupina osob, navzájem spojená manželstvím, příbuzenství, adopcí, kteří společně žijí a jejichž dospělí členové jsou odpovědní za zajištění a výchovu nezletilých členů. Rodinu může definovat vzhledem k jejích funkcím: ekonomická, reprodukční, výchovná, emocionální. Dále ji můžeme definovat na základě způsobu soužití: manželská, nesezdaný pár, s jedním rodičem (rozvedená, ovdovělá), bezdětná, s jedním dítětem, s více dětmi.</a:t>
            </a:r>
          </a:p>
          <a:p>
            <a:r>
              <a:rPr lang="cs-CZ" sz="2000"/>
              <a:t>Klíčovým principem rodinné politiky jsou možnost volby, blaho dítěte a posilování mezigenerační solidarity (koncepce MPSV 2017).</a:t>
            </a:r>
          </a:p>
          <a:p>
            <a:endParaRPr lang="cs-CZ" sz="2000"/>
          </a:p>
        </p:txBody>
      </p:sp>
      <mc:AlternateContent xmlns:mc="http://schemas.openxmlformats.org/markup-compatibility/2006">
        <mc:Choice xmlns:p14="http://schemas.microsoft.com/office/powerpoint/2010/main" Requires="p14">
          <p:contentPart p14:bwMode="auto" r:id="rId3">
            <p14:nvContentPartPr>
              <p14:cNvPr id="4" name="Rukopis 3">
                <a:extLst>
                  <a:ext uri="{FF2B5EF4-FFF2-40B4-BE49-F238E27FC236}">
                    <a16:creationId xmlns:a16="http://schemas.microsoft.com/office/drawing/2014/main" id="{D0BD6071-3030-A84A-3F24-3F39AD719C5C}"/>
                  </a:ext>
                </a:extLst>
              </p14:cNvPr>
              <p14:cNvContentPartPr/>
              <p14:nvPr/>
            </p14:nvContentPartPr>
            <p14:xfrm>
              <a:off x="1258560" y="2844720"/>
              <a:ext cx="7686360" cy="2863800"/>
            </p14:xfrm>
          </p:contentPart>
        </mc:Choice>
        <mc:Fallback>
          <p:pic>
            <p:nvPicPr>
              <p:cNvPr id="4" name="Rukopis 3">
                <a:extLst>
                  <a:ext uri="{FF2B5EF4-FFF2-40B4-BE49-F238E27FC236}">
                    <a16:creationId xmlns:a16="http://schemas.microsoft.com/office/drawing/2014/main" id="{D0BD6071-3030-A84A-3F24-3F39AD719C5C}"/>
                  </a:ext>
                </a:extLst>
              </p:cNvPr>
              <p:cNvPicPr/>
              <p:nvPr/>
            </p:nvPicPr>
            <p:blipFill>
              <a:blip r:embed="rId4"/>
              <a:stretch>
                <a:fillRect/>
              </a:stretch>
            </p:blipFill>
            <p:spPr>
              <a:xfrm>
                <a:off x="1249200" y="2835360"/>
                <a:ext cx="7705080" cy="2882520"/>
              </a:xfrm>
              <a:prstGeom prst="rect">
                <a:avLst/>
              </a:prstGeom>
            </p:spPr>
          </p:pic>
        </mc:Fallback>
      </mc:AlternateContent>
    </p:spTree>
    <p:extLst>
      <p:ext uri="{BB962C8B-B14F-4D97-AF65-F5344CB8AC3E}">
        <p14:creationId xmlns:p14="http://schemas.microsoft.com/office/powerpoint/2010/main" val="2416185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00D6C8-3BCC-9F4C-8B0A-6F572B98DC0F}"/>
              </a:ext>
            </a:extLst>
          </p:cNvPr>
          <p:cNvSpPr>
            <a:spLocks noGrp="1"/>
          </p:cNvSpPr>
          <p:nvPr>
            <p:ph type="title"/>
          </p:nvPr>
        </p:nvSpPr>
        <p:spPr/>
        <p:txBody>
          <a:bodyPr/>
          <a:lstStyle/>
          <a:p>
            <a:r>
              <a:rPr lang="cs-CZ" dirty="0"/>
              <a:t>O čem to bude</a:t>
            </a:r>
          </a:p>
        </p:txBody>
      </p:sp>
      <p:sp>
        <p:nvSpPr>
          <p:cNvPr id="3" name="Zástupný obsah 2">
            <a:extLst>
              <a:ext uri="{FF2B5EF4-FFF2-40B4-BE49-F238E27FC236}">
                <a16:creationId xmlns:a16="http://schemas.microsoft.com/office/drawing/2014/main" id="{898360EE-75C0-FA44-A312-A4C082286BD4}"/>
              </a:ext>
            </a:extLst>
          </p:cNvPr>
          <p:cNvSpPr>
            <a:spLocks noGrp="1"/>
          </p:cNvSpPr>
          <p:nvPr>
            <p:ph idx="1"/>
          </p:nvPr>
        </p:nvSpPr>
        <p:spPr/>
        <p:txBody>
          <a:bodyPr/>
          <a:lstStyle/>
          <a:p>
            <a:r>
              <a:rPr lang="cs-CZ" dirty="0"/>
              <a:t>O rodině</a:t>
            </a:r>
          </a:p>
          <a:p>
            <a:r>
              <a:rPr lang="cs-CZ" dirty="0"/>
              <a:t>Našem osobním pojetí</a:t>
            </a:r>
          </a:p>
          <a:p>
            <a:r>
              <a:rPr lang="cs-CZ" dirty="0"/>
              <a:t>O zákonech</a:t>
            </a:r>
          </a:p>
          <a:p>
            <a:r>
              <a:rPr lang="cs-CZ" dirty="0"/>
              <a:t>Sociálních službách</a:t>
            </a:r>
          </a:p>
          <a:p>
            <a:r>
              <a:rPr lang="cs-CZ" dirty="0"/>
              <a:t>Diagnostice</a:t>
            </a:r>
          </a:p>
          <a:p>
            <a:r>
              <a:rPr lang="cs-CZ" dirty="0"/>
              <a:t>Návrhu práce</a:t>
            </a:r>
          </a:p>
          <a:p>
            <a:r>
              <a:rPr lang="cs-CZ" dirty="0"/>
              <a:t>Práce jako taková</a:t>
            </a:r>
          </a:p>
        </p:txBody>
      </p:sp>
    </p:spTree>
    <p:extLst>
      <p:ext uri="{BB962C8B-B14F-4D97-AF65-F5344CB8AC3E}">
        <p14:creationId xmlns:p14="http://schemas.microsoft.com/office/powerpoint/2010/main" val="33164379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DDBEF-15C7-3247-97E1-E2998572ED1B}"/>
              </a:ext>
            </a:extLst>
          </p:cNvPr>
          <p:cNvSpPr>
            <a:spLocks noGrp="1"/>
          </p:cNvSpPr>
          <p:nvPr>
            <p:ph type="title"/>
          </p:nvPr>
        </p:nvSpPr>
        <p:spPr>
          <a:xfrm>
            <a:off x="838200" y="557189"/>
            <a:ext cx="3374136" cy="5567891"/>
          </a:xfrm>
        </p:spPr>
        <p:txBody>
          <a:bodyPr>
            <a:normAutofit/>
          </a:bodyPr>
          <a:lstStyle/>
          <a:p>
            <a:r>
              <a:rPr lang="cs-CZ" sz="5200" dirty="0"/>
              <a:t>Typy rodin, změny potřeb - popište</a:t>
            </a:r>
          </a:p>
        </p:txBody>
      </p:sp>
      <p:graphicFrame>
        <p:nvGraphicFramePr>
          <p:cNvPr id="4" name="Zástupný obsah 3">
            <a:extLst>
              <a:ext uri="{FF2B5EF4-FFF2-40B4-BE49-F238E27FC236}">
                <a16:creationId xmlns:a16="http://schemas.microsoft.com/office/drawing/2014/main" id="{E6ECC321-4641-5E4B-8030-99F937187EE0}"/>
              </a:ext>
            </a:extLst>
          </p:cNvPr>
          <p:cNvGraphicFramePr>
            <a:graphicFrameLocks noGrp="1"/>
          </p:cNvGraphicFramePr>
          <p:nvPr>
            <p:ph idx="1"/>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mc:Choice xmlns:p14="http://schemas.microsoft.com/office/powerpoint/2010/main" Requires="p14">
          <p:contentPart p14:bwMode="auto" r:id="rId7">
            <p14:nvContentPartPr>
              <p14:cNvPr id="3" name="Rukopis 2">
                <a:extLst>
                  <a:ext uri="{FF2B5EF4-FFF2-40B4-BE49-F238E27FC236}">
                    <a16:creationId xmlns:a16="http://schemas.microsoft.com/office/drawing/2014/main" id="{0DCF1779-708D-7062-26ED-BBC67B78F8B3}"/>
                  </a:ext>
                </a:extLst>
              </p14:cNvPr>
              <p14:cNvContentPartPr/>
              <p14:nvPr/>
            </p14:nvContentPartPr>
            <p14:xfrm>
              <a:off x="4443840" y="-360"/>
              <a:ext cx="6692040" cy="6531120"/>
            </p14:xfrm>
          </p:contentPart>
        </mc:Choice>
        <mc:Fallback>
          <p:pic>
            <p:nvPicPr>
              <p:cNvPr id="3" name="Rukopis 2">
                <a:extLst>
                  <a:ext uri="{FF2B5EF4-FFF2-40B4-BE49-F238E27FC236}">
                    <a16:creationId xmlns:a16="http://schemas.microsoft.com/office/drawing/2014/main" id="{0DCF1779-708D-7062-26ED-BBC67B78F8B3}"/>
                  </a:ext>
                </a:extLst>
              </p:cNvPr>
              <p:cNvPicPr/>
              <p:nvPr/>
            </p:nvPicPr>
            <p:blipFill>
              <a:blip r:embed="rId8"/>
              <a:stretch>
                <a:fillRect/>
              </a:stretch>
            </p:blipFill>
            <p:spPr>
              <a:xfrm>
                <a:off x="4434480" y="-9720"/>
                <a:ext cx="6710760" cy="6549840"/>
              </a:xfrm>
              <a:prstGeom prst="rect">
                <a:avLst/>
              </a:prstGeom>
            </p:spPr>
          </p:pic>
        </mc:Fallback>
      </mc:AlternateContent>
    </p:spTree>
    <p:extLst>
      <p:ext uri="{BB962C8B-B14F-4D97-AF65-F5344CB8AC3E}">
        <p14:creationId xmlns:p14="http://schemas.microsoft.com/office/powerpoint/2010/main" val="5286777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B3BF17-0447-4C4B-A590-19E0B57DD054}"/>
              </a:ext>
            </a:extLst>
          </p:cNvPr>
          <p:cNvSpPr>
            <a:spLocks noGrp="1"/>
          </p:cNvSpPr>
          <p:nvPr>
            <p:ph type="title"/>
          </p:nvPr>
        </p:nvSpPr>
        <p:spPr>
          <a:xfrm>
            <a:off x="635000" y="640823"/>
            <a:ext cx="3418659" cy="5583148"/>
          </a:xfrm>
        </p:spPr>
        <p:txBody>
          <a:bodyPr anchor="ctr">
            <a:normAutofit/>
          </a:bodyPr>
          <a:lstStyle/>
          <a:p>
            <a:r>
              <a:rPr lang="cs-CZ" sz="5400"/>
              <a:t>Sendvičová rodina</a:t>
            </a:r>
          </a:p>
        </p:txBody>
      </p:sp>
      <p:graphicFrame>
        <p:nvGraphicFramePr>
          <p:cNvPr id="5" name="Zástupný obsah 2">
            <a:extLst>
              <a:ext uri="{FF2B5EF4-FFF2-40B4-BE49-F238E27FC236}">
                <a16:creationId xmlns:a16="http://schemas.microsoft.com/office/drawing/2014/main" id="{BF347C05-7A7B-4432-90EB-00F59D17B3D7}"/>
              </a:ext>
            </a:extLst>
          </p:cNvPr>
          <p:cNvGraphicFramePr>
            <a:graphicFrameLocks noGrp="1"/>
          </p:cNvGraphicFramePr>
          <p:nvPr>
            <p:ph idx="1"/>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43626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5265AF-02E0-4227-8E46-A577965E740D}"/>
              </a:ext>
            </a:extLst>
          </p:cNvPr>
          <p:cNvSpPr>
            <a:spLocks noGrp="1"/>
          </p:cNvSpPr>
          <p:nvPr>
            <p:ph type="title"/>
          </p:nvPr>
        </p:nvSpPr>
        <p:spPr/>
        <p:txBody>
          <a:bodyPr/>
          <a:lstStyle/>
          <a:p>
            <a:r>
              <a:rPr lang="cs-CZ" dirty="0"/>
              <a:t>Rodinná politika v praxi</a:t>
            </a:r>
          </a:p>
        </p:txBody>
      </p:sp>
      <p:sp>
        <p:nvSpPr>
          <p:cNvPr id="3" name="Zástupný obsah 2">
            <a:extLst>
              <a:ext uri="{FF2B5EF4-FFF2-40B4-BE49-F238E27FC236}">
                <a16:creationId xmlns:a16="http://schemas.microsoft.com/office/drawing/2014/main" id="{4643D957-1211-4B03-BFF4-5375FBB1812B}"/>
              </a:ext>
            </a:extLst>
          </p:cNvPr>
          <p:cNvSpPr>
            <a:spLocks noGrp="1"/>
          </p:cNvSpPr>
          <p:nvPr>
            <p:ph idx="1"/>
          </p:nvPr>
        </p:nvSpPr>
        <p:spPr/>
        <p:txBody>
          <a:bodyPr>
            <a:normAutofit fontScale="85000" lnSpcReduction="20000"/>
          </a:bodyPr>
          <a:lstStyle/>
          <a:p>
            <a:r>
              <a:rPr lang="cs-CZ" dirty="0"/>
              <a:t>Stát:</a:t>
            </a:r>
          </a:p>
          <a:p>
            <a:r>
              <a:rPr lang="cs-CZ" dirty="0"/>
              <a:t>Podpora částečných úvazků</a:t>
            </a:r>
          </a:p>
          <a:p>
            <a:r>
              <a:rPr lang="cs-CZ" dirty="0"/>
              <a:t>Dětské skupiny</a:t>
            </a:r>
          </a:p>
          <a:p>
            <a:r>
              <a:rPr lang="cs-CZ" dirty="0"/>
              <a:t>Zapojení otců do RD a péči o dítě</a:t>
            </a:r>
          </a:p>
          <a:p>
            <a:r>
              <a:rPr lang="cs-CZ" dirty="0"/>
              <a:t>Podpora bydlení</a:t>
            </a:r>
          </a:p>
          <a:p>
            <a:r>
              <a:rPr lang="cs-CZ" dirty="0"/>
              <a:t>Obec:</a:t>
            </a:r>
          </a:p>
          <a:p>
            <a:r>
              <a:rPr lang="cs-CZ" dirty="0"/>
              <a:t>Bydlení</a:t>
            </a:r>
          </a:p>
          <a:p>
            <a:r>
              <a:rPr lang="cs-CZ" dirty="0"/>
              <a:t>Bezpečnost</a:t>
            </a:r>
          </a:p>
          <a:p>
            <a:r>
              <a:rPr lang="cs-CZ" dirty="0"/>
              <a:t>Hrací plochy</a:t>
            </a:r>
          </a:p>
          <a:p>
            <a:r>
              <a:rPr lang="cs-CZ" dirty="0"/>
              <a:t>Mezigenerační soužití</a:t>
            </a:r>
          </a:p>
          <a:p>
            <a:r>
              <a:rPr lang="cs-CZ" dirty="0"/>
              <a:t>Vzdělávání - pluralita</a:t>
            </a:r>
          </a:p>
        </p:txBody>
      </p:sp>
    </p:spTree>
    <p:extLst>
      <p:ext uri="{BB962C8B-B14F-4D97-AF65-F5344CB8AC3E}">
        <p14:creationId xmlns:p14="http://schemas.microsoft.com/office/powerpoint/2010/main" val="34459569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3B7AF-69D2-474B-9114-DFD4323F2AF0}"/>
              </a:ext>
            </a:extLst>
          </p:cNvPr>
          <p:cNvSpPr>
            <a:spLocks noGrp="1"/>
          </p:cNvSpPr>
          <p:nvPr>
            <p:ph type="title"/>
          </p:nvPr>
        </p:nvSpPr>
        <p:spPr/>
        <p:txBody>
          <a:bodyPr/>
          <a:lstStyle/>
          <a:p>
            <a:r>
              <a:rPr lang="cs-CZ" dirty="0"/>
              <a:t>Co to je?</a:t>
            </a:r>
          </a:p>
        </p:txBody>
      </p:sp>
      <p:sp>
        <p:nvSpPr>
          <p:cNvPr id="3" name="Zástupný obsah 2">
            <a:extLst>
              <a:ext uri="{FF2B5EF4-FFF2-40B4-BE49-F238E27FC236}">
                <a16:creationId xmlns:a16="http://schemas.microsoft.com/office/drawing/2014/main" id="{AE7853C0-8992-474D-A3E3-D84DBC81B92F}"/>
              </a:ext>
            </a:extLst>
          </p:cNvPr>
          <p:cNvSpPr>
            <a:spLocks noGrp="1"/>
          </p:cNvSpPr>
          <p:nvPr>
            <p:ph idx="1"/>
          </p:nvPr>
        </p:nvSpPr>
        <p:spPr/>
        <p:txBody>
          <a:bodyPr/>
          <a:lstStyle/>
          <a:p>
            <a:r>
              <a:rPr lang="cs-CZ" dirty="0"/>
              <a:t>Sociálně-</a:t>
            </a:r>
            <a:r>
              <a:rPr lang="cs-CZ" b="1" dirty="0"/>
              <a:t>právní ochrana</a:t>
            </a:r>
            <a:r>
              <a:rPr lang="cs-CZ" dirty="0"/>
              <a:t> dítěte představuje zajištění </a:t>
            </a:r>
            <a:r>
              <a:rPr lang="cs-CZ" b="1" dirty="0"/>
              <a:t>práva</a:t>
            </a:r>
            <a:r>
              <a:rPr lang="cs-CZ" dirty="0"/>
              <a:t> dítěte na život, jeho příznivý vývoj, na rodičovskou péči a život v rodině, na identitu dítěte, svobodu myšlení, svědomí a náboženství, na vzdělání, zaměstnání, zahrnuje také </a:t>
            </a:r>
            <a:r>
              <a:rPr lang="cs-CZ" b="1" dirty="0"/>
              <a:t>ochranu</a:t>
            </a:r>
            <a:r>
              <a:rPr lang="cs-CZ" dirty="0"/>
              <a:t> dítěte před jakýmkoliv tělesným či duševním násilím, zanedbáváním, zneužíváním ...</a:t>
            </a:r>
          </a:p>
        </p:txBody>
      </p:sp>
    </p:spTree>
    <p:extLst>
      <p:ext uri="{BB962C8B-B14F-4D97-AF65-F5344CB8AC3E}">
        <p14:creationId xmlns:p14="http://schemas.microsoft.com/office/powerpoint/2010/main" val="22823108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C7CF1-B442-654D-AD2B-4901460CB92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0112763-C1AC-7149-B500-40112EECDED0}"/>
              </a:ext>
            </a:extLst>
          </p:cNvPr>
          <p:cNvSpPr>
            <a:spLocks noGrp="1"/>
          </p:cNvSpPr>
          <p:nvPr>
            <p:ph idx="1"/>
          </p:nvPr>
        </p:nvSpPr>
        <p:spPr/>
        <p:txBody>
          <a:bodyPr/>
          <a:lstStyle/>
          <a:p>
            <a:r>
              <a:rPr lang="cs-CZ" dirty="0"/>
              <a:t>Funkce rodiny</a:t>
            </a:r>
          </a:p>
          <a:p>
            <a:r>
              <a:rPr lang="cs-CZ" dirty="0"/>
              <a:t>Dětské potřeby</a:t>
            </a:r>
          </a:p>
          <a:p>
            <a:r>
              <a:rPr lang="cs-CZ" dirty="0"/>
              <a:t>Trauma</a:t>
            </a:r>
          </a:p>
          <a:p>
            <a:endParaRPr lang="cs-CZ" dirty="0"/>
          </a:p>
          <a:p>
            <a:r>
              <a:rPr lang="cs-CZ" dirty="0"/>
              <a:t>I pomoc je traumatem</a:t>
            </a:r>
          </a:p>
        </p:txBody>
      </p:sp>
      <mc:AlternateContent xmlns:mc="http://schemas.openxmlformats.org/markup-compatibility/2006">
        <mc:Choice xmlns:p14="http://schemas.microsoft.com/office/powerpoint/2010/main" Requires="p14">
          <p:contentPart p14:bwMode="auto" r:id="rId2">
            <p14:nvContentPartPr>
              <p14:cNvPr id="4" name="Rukopis 3">
                <a:extLst>
                  <a:ext uri="{FF2B5EF4-FFF2-40B4-BE49-F238E27FC236}">
                    <a16:creationId xmlns:a16="http://schemas.microsoft.com/office/drawing/2014/main" id="{89FCD3F3-EBAA-8268-5806-A0948E39E9FF}"/>
                  </a:ext>
                </a:extLst>
              </p14:cNvPr>
              <p14:cNvContentPartPr/>
              <p14:nvPr/>
            </p14:nvContentPartPr>
            <p14:xfrm>
              <a:off x="5346000" y="3724920"/>
              <a:ext cx="4541400" cy="686160"/>
            </p14:xfrm>
          </p:contentPart>
        </mc:Choice>
        <mc:Fallback>
          <p:pic>
            <p:nvPicPr>
              <p:cNvPr id="4" name="Rukopis 3">
                <a:extLst>
                  <a:ext uri="{FF2B5EF4-FFF2-40B4-BE49-F238E27FC236}">
                    <a16:creationId xmlns:a16="http://schemas.microsoft.com/office/drawing/2014/main" id="{89FCD3F3-EBAA-8268-5806-A0948E39E9FF}"/>
                  </a:ext>
                </a:extLst>
              </p:cNvPr>
              <p:cNvPicPr/>
              <p:nvPr/>
            </p:nvPicPr>
            <p:blipFill>
              <a:blip r:embed="rId3"/>
              <a:stretch>
                <a:fillRect/>
              </a:stretch>
            </p:blipFill>
            <p:spPr>
              <a:xfrm>
                <a:off x="5336640" y="3715560"/>
                <a:ext cx="4560120" cy="704880"/>
              </a:xfrm>
              <a:prstGeom prst="rect">
                <a:avLst/>
              </a:prstGeom>
            </p:spPr>
          </p:pic>
        </mc:Fallback>
      </mc:AlternateContent>
    </p:spTree>
    <p:extLst>
      <p:ext uri="{BB962C8B-B14F-4D97-AF65-F5344CB8AC3E}">
        <p14:creationId xmlns:p14="http://schemas.microsoft.com/office/powerpoint/2010/main" val="1108300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1A30B98-B82C-43E7-8B39-2E2AAE7344AA}"/>
              </a:ext>
            </a:extLst>
          </p:cNvPr>
          <p:cNvPicPr>
            <a:picLocks noChangeAspect="1"/>
          </p:cNvPicPr>
          <p:nvPr/>
        </p:nvPicPr>
        <p:blipFill rotWithShape="1">
          <a:blip r:embed="rId2"/>
          <a:srcRect t="14122"/>
          <a:stretch/>
        </p:blipFill>
        <p:spPr>
          <a:xfrm>
            <a:off x="20" y="10"/>
            <a:ext cx="12191980" cy="6857990"/>
          </a:xfrm>
          <a:prstGeom prst="rect">
            <a:avLst/>
          </a:prstGeom>
        </p:spPr>
      </p:pic>
      <p:sp>
        <p:nvSpPr>
          <p:cNvPr id="2" name="Nadpis 1">
            <a:extLst>
              <a:ext uri="{FF2B5EF4-FFF2-40B4-BE49-F238E27FC236}">
                <a16:creationId xmlns:a16="http://schemas.microsoft.com/office/drawing/2014/main" id="{1895C071-CDF1-A348-81F8-0AB89442D81C}"/>
              </a:ext>
            </a:extLst>
          </p:cNvPr>
          <p:cNvSpPr>
            <a:spLocks noGrp="1"/>
          </p:cNvSpPr>
          <p:nvPr>
            <p:ph type="title"/>
          </p:nvPr>
        </p:nvSpPr>
        <p:spPr>
          <a:xfrm>
            <a:off x="594804" y="640263"/>
            <a:ext cx="6619811" cy="1344975"/>
          </a:xfrm>
        </p:spPr>
        <p:txBody>
          <a:bodyPr>
            <a:normAutofit/>
          </a:bodyPr>
          <a:lstStyle/>
          <a:p>
            <a:r>
              <a:rPr lang="cs-CZ" sz="4000"/>
              <a:t>Proč rodina?</a:t>
            </a:r>
          </a:p>
        </p:txBody>
      </p:sp>
      <p:graphicFrame>
        <p:nvGraphicFramePr>
          <p:cNvPr id="5" name="Zástupný obsah 2">
            <a:extLst>
              <a:ext uri="{FF2B5EF4-FFF2-40B4-BE49-F238E27FC236}">
                <a16:creationId xmlns:a16="http://schemas.microsoft.com/office/drawing/2014/main" id="{DB8A4E36-B33D-4E27-8D4A-E8647FA18F32}"/>
              </a:ext>
            </a:extLst>
          </p:cNvPr>
          <p:cNvGraphicFramePr>
            <a:graphicFrameLocks noGrp="1"/>
          </p:cNvGraphicFramePr>
          <p:nvPr>
            <p:ph idx="1"/>
          </p:nvPr>
        </p:nvGraphicFramePr>
        <p:xfrm>
          <a:off x="594109" y="2121763"/>
          <a:ext cx="6620505" cy="3773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354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DF3E4-0520-48AC-9220-C2AD48532C07}"/>
              </a:ext>
            </a:extLst>
          </p:cNvPr>
          <p:cNvSpPr>
            <a:spLocks noGrp="1"/>
          </p:cNvSpPr>
          <p:nvPr>
            <p:ph type="title"/>
          </p:nvPr>
        </p:nvSpPr>
        <p:spPr/>
        <p:txBody>
          <a:bodyPr/>
          <a:lstStyle/>
          <a:p>
            <a:r>
              <a:rPr kumimoji="0" lang="cs-CZ" altLang="cs-CZ" sz="4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Dítě a dětství</a:t>
            </a:r>
            <a:br>
              <a:rPr kumimoji="0" lang="cs-CZ" altLang="cs-CZ" sz="800" b="0" i="0" u="none" strike="noStrike" cap="none" normalizeH="0" baseline="0" dirty="0">
                <a:ln>
                  <a:noFill/>
                </a:ln>
                <a:solidFill>
                  <a:schemeClr val="tx1"/>
                </a:solidFill>
                <a:effectLst/>
                <a:latin typeface="Arial" panose="020B0604020202020204" pitchFamily="34" charset="0"/>
              </a:rPr>
            </a:br>
            <a:endParaRPr lang="cs-CZ" dirty="0"/>
          </a:p>
        </p:txBody>
      </p:sp>
      <p:sp>
        <p:nvSpPr>
          <p:cNvPr id="4" name="Rectangle 1">
            <a:extLst>
              <a:ext uri="{FF2B5EF4-FFF2-40B4-BE49-F238E27FC236}">
                <a16:creationId xmlns:a16="http://schemas.microsoft.com/office/drawing/2014/main" id="{12482E84-CEA1-4C65-BF80-5E1587B1F927}"/>
              </a:ext>
            </a:extLst>
          </p:cNvPr>
          <p:cNvSpPr>
            <a:spLocks noGrp="1" noChangeArrowheads="1"/>
          </p:cNvSpPr>
          <p:nvPr>
            <p:ph idx="1"/>
          </p:nvPr>
        </p:nvSpPr>
        <p:spPr bwMode="auto">
          <a:xfrm>
            <a:off x="838200" y="1399973"/>
            <a:ext cx="10693953" cy="5202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Máme zkušenost s tím být dítětem, což je překážkou pro rozumění současného dětství.</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Dětství  a dítě jako slovo – vývojově od toho co je k tomu, aby se v dospělosti staralo o rodiče, mladý dospělý </a:t>
            </a:r>
          </a:p>
          <a:p>
            <a:pPr marL="0" indent="0" eaLnBrk="0" fontAlgn="base" hangingPunct="0">
              <a:lnSpc>
                <a:spcPct val="200000"/>
              </a:lnSpc>
              <a:spcBef>
                <a:spcPct val="0"/>
              </a:spcBef>
              <a:spcAft>
                <a:spcPct val="0"/>
              </a:spcAft>
              <a:buNone/>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dětská práce, k tomu co si zaslouží ochranu, je zranitelné. Co je z tohoto pohledu šťastné dětství?</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Dětství jako nedokonalost – a cesta k dokonalosti – růst do životního programu</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Dětství jako tělesná nedokonalost – jsou zde lokomoce, motorika, vědomosti a dovednosti, sexuální zralost</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Dítě, věk a právo – především spojena se závislosti na dospělé osobě ve smyslu odpovědnosti – právní i morální. Pojem zletilosti.</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Dětství v systému rodiny – někdo kdo přebírá životní traumata, nemoci dítěte jako odpověď. Na rodinnou atmosféru</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Dětství jako rodičovská povinnost, zajistit dítěti dětství a pohodu, dát dítěti hranice.</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Celkové – dítě jako lidská entita, které něco chybí? Jsou méně emocionálně vyspělí, bezmocné postavení vůči dospělým, </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Je to jen náš sociální konstrukt?</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Dětství jako hotová etapa života, stejně hodnotná jako ta dospělá.</a:t>
            </a:r>
            <a:endParaRPr kumimoji="0" lang="cs-CZ" altLang="cs-CZ" sz="14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200000"/>
              </a:lnSpc>
              <a:spcBef>
                <a:spcPct val="0"/>
              </a:spcBef>
              <a:spcAft>
                <a:spcPct val="0"/>
              </a:spcAft>
            </a:pPr>
            <a:r>
              <a:rPr kumimoji="0" lang="cs-CZ" altLang="cs-CZ"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Pokud děti jsou nehotoví, dospělí ano, pak od zletilosti jsme hotoví? Vyzrálí?</a:t>
            </a:r>
            <a:r>
              <a:rPr kumimoji="0" lang="cs-CZ" altLang="cs-CZ" sz="1400" b="0" i="0" u="none" strike="noStrike" cap="none" normalizeH="0" baseline="0" dirty="0">
                <a:ln>
                  <a:noFill/>
                </a:ln>
                <a:solidFill>
                  <a:schemeClr val="tx1"/>
                </a:solidFill>
                <a:effectLst/>
                <a:ea typeface="Times New Roman" panose="02020603050405020304" pitchFamily="18" charset="0"/>
              </a:rPr>
              <a:t>   </a:t>
            </a:r>
            <a:r>
              <a:rPr kumimoji="0" lang="cs-CZ" altLang="cs-CZ" sz="1100" b="0" i="0" u="none" strike="noStrike" cap="none" normalizeH="0" baseline="0" dirty="0">
                <a:ln>
                  <a:noFill/>
                </a:ln>
                <a:solidFill>
                  <a:schemeClr val="tx1"/>
                </a:solidFill>
                <a:effectLst/>
                <a:ea typeface="Times New Roman" panose="02020603050405020304" pitchFamily="18" charset="0"/>
              </a:rPr>
              <a:t> </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232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294737-B19F-C54B-9007-A19C1D15F9DB}"/>
              </a:ext>
            </a:extLst>
          </p:cNvPr>
          <p:cNvSpPr>
            <a:spLocks noGrp="1"/>
          </p:cNvSpPr>
          <p:nvPr>
            <p:ph type="title"/>
          </p:nvPr>
        </p:nvSpPr>
        <p:spPr>
          <a:xfrm>
            <a:off x="4483769" y="166353"/>
            <a:ext cx="4106779" cy="1325563"/>
          </a:xfrm>
        </p:spPr>
        <p:txBody>
          <a:bodyPr>
            <a:normAutofit/>
          </a:bodyPr>
          <a:lstStyle/>
          <a:p>
            <a:r>
              <a:rPr lang="cs-CZ" dirty="0"/>
              <a:t>Právní rámec</a:t>
            </a:r>
          </a:p>
        </p:txBody>
      </p:sp>
      <p:sp>
        <p:nvSpPr>
          <p:cNvPr id="3" name="Zástupný obsah 2">
            <a:extLst>
              <a:ext uri="{FF2B5EF4-FFF2-40B4-BE49-F238E27FC236}">
                <a16:creationId xmlns:a16="http://schemas.microsoft.com/office/drawing/2014/main" id="{29BC74A6-F504-4349-A6D1-43B93EA490B5}"/>
              </a:ext>
            </a:extLst>
          </p:cNvPr>
          <p:cNvSpPr>
            <a:spLocks noGrp="1"/>
          </p:cNvSpPr>
          <p:nvPr>
            <p:ph idx="1"/>
          </p:nvPr>
        </p:nvSpPr>
        <p:spPr>
          <a:xfrm>
            <a:off x="838200" y="1491916"/>
            <a:ext cx="10515600" cy="4860758"/>
          </a:xfrm>
        </p:spPr>
        <p:txBody>
          <a:bodyPr>
            <a:normAutofit/>
          </a:bodyPr>
          <a:lstStyle/>
          <a:p>
            <a:r>
              <a:rPr lang="cs-CZ" sz="2000" dirty="0"/>
              <a:t>Úmluva o právech dítěte</a:t>
            </a:r>
          </a:p>
          <a:p>
            <a:r>
              <a:rPr lang="cs-CZ" sz="2000" dirty="0"/>
              <a:t>Listina základních práv a svobod</a:t>
            </a:r>
          </a:p>
          <a:p>
            <a:r>
              <a:rPr lang="cs-CZ" sz="2000" dirty="0"/>
              <a:t>Občanský zákoník č.89/2012Sb.</a:t>
            </a:r>
          </a:p>
          <a:p>
            <a:r>
              <a:rPr lang="cs-CZ" sz="2000" dirty="0"/>
              <a:t>Zákon o sociálně právní ochraně dětí č. 359/1999Sb.</a:t>
            </a:r>
          </a:p>
          <a:p>
            <a:r>
              <a:rPr lang="cs-CZ" sz="2000" dirty="0"/>
              <a:t>Zákon o ústavní výchově č. 109/2002Sb.</a:t>
            </a:r>
          </a:p>
          <a:p>
            <a:r>
              <a:rPr lang="cs-CZ" sz="2000" dirty="0"/>
              <a:t>Zákon o státní sociální podpoře č. 117/1995Sb. - §</a:t>
            </a:r>
            <a:r>
              <a:rPr lang="cs-CZ" sz="2000" b="1" dirty="0"/>
              <a:t> 7 (1)</a:t>
            </a:r>
            <a:r>
              <a:rPr lang="cs-CZ" sz="2000" dirty="0"/>
              <a:t> Za rodinu se pro účely tohoto zákona považuje, není-li dále stanoveno jinak, oprávněná osoba a společně s ní posuzované osoby, a není-li těchto osob, považuje se za rodinu sama oprávněná osoba. </a:t>
            </a:r>
          </a:p>
          <a:p>
            <a:r>
              <a:rPr lang="cs-CZ" sz="2000" dirty="0"/>
              <a:t>Zákon o sociálních službách č. 108/2006Sb.</a:t>
            </a:r>
          </a:p>
          <a:p>
            <a:r>
              <a:rPr lang="cs-CZ" sz="2000" dirty="0"/>
              <a:t>Vyhláška – č.505/2006Sb. Standardy kvality sociálních služeb</a:t>
            </a:r>
          </a:p>
          <a:p>
            <a:r>
              <a:rPr lang="cs-CZ" sz="2000" dirty="0"/>
              <a:t>Vyhláška – č.401/2012Sb. Standardy kvality výkonu SPOD</a:t>
            </a:r>
          </a:p>
          <a:p>
            <a:r>
              <a:rPr lang="cs-CZ" sz="2000" dirty="0"/>
              <a:t>Metodická doporučení MPSV</a:t>
            </a:r>
          </a:p>
          <a:p>
            <a:endParaRPr lang="cs-CZ" sz="2000" dirty="0"/>
          </a:p>
        </p:txBody>
      </p:sp>
    </p:spTree>
    <p:extLst>
      <p:ext uri="{BB962C8B-B14F-4D97-AF65-F5344CB8AC3E}">
        <p14:creationId xmlns:p14="http://schemas.microsoft.com/office/powerpoint/2010/main" val="113955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lnSpcReduction="200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364286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673768"/>
            <a:ext cx="10515600" cy="5503195"/>
          </a:xfrm>
        </p:spPr>
        <p:txBody>
          <a:bodyPr>
            <a:normAutofit/>
          </a:bodyPr>
          <a:lstStyle/>
          <a:p>
            <a:r>
              <a:rPr lang="cs-CZ" b="1" dirty="0"/>
              <a:t>Čl. 32</a:t>
            </a:r>
          </a:p>
          <a:p>
            <a:pPr marL="0" indent="0">
              <a:buNone/>
            </a:pPr>
            <a:r>
              <a:rPr lang="cs-CZ" b="1" dirty="0"/>
              <a:t>(1)</a:t>
            </a:r>
            <a:r>
              <a:rPr lang="cs-CZ" dirty="0"/>
              <a:t> Rodičovství a rodina jsou pod ochranou zákona. Zvláštní ochrana dětí a mladistvých je zaručena.</a:t>
            </a:r>
          </a:p>
          <a:p>
            <a:pPr marL="0" indent="0">
              <a:buNone/>
            </a:pPr>
            <a:r>
              <a:rPr lang="cs-CZ" b="1" dirty="0"/>
              <a:t>(2)</a:t>
            </a:r>
            <a:r>
              <a:rPr lang="cs-CZ" dirty="0"/>
              <a:t> Ženě v těhotenství je zaručena zvláštní péče, ochrana v pracovních vztazích a odpovídající pracovní podmínky.</a:t>
            </a:r>
          </a:p>
          <a:p>
            <a:pPr marL="0" indent="0">
              <a:buNone/>
            </a:pPr>
            <a:r>
              <a:rPr lang="cs-CZ" b="1" dirty="0"/>
              <a:t>(3)</a:t>
            </a:r>
            <a:r>
              <a:rPr lang="cs-CZ" dirty="0"/>
              <a:t> Děti narozené v manželství i mimo ně mají stejná práva.</a:t>
            </a:r>
          </a:p>
          <a:p>
            <a:pPr marL="0" indent="0">
              <a:buNone/>
            </a:pPr>
            <a:r>
              <a:rPr lang="cs-CZ" b="1" dirty="0"/>
              <a:t>(4)</a:t>
            </a:r>
            <a:r>
              <a:rPr lang="cs-CZ" dirty="0"/>
              <a:t> Péče o děti a jejich výchova je právem rodičů; děti mají právo na rodičovskou výchovu a péči. Práva rodičů mohou být omezena a nezletilé děti mohou být od rodičů odloučeny proti jejich vůli jen rozhodnutím soudu na základě zákona.</a:t>
            </a:r>
          </a:p>
          <a:p>
            <a:pPr marL="0" indent="0">
              <a:buNone/>
            </a:pPr>
            <a:r>
              <a:rPr lang="cs-CZ" b="1" dirty="0"/>
              <a:t>(5)</a:t>
            </a:r>
            <a:r>
              <a:rPr lang="cs-CZ" dirty="0"/>
              <a:t> Rodiče, kteří pečují o děti, mají právo na pomoc státu.</a:t>
            </a:r>
          </a:p>
          <a:p>
            <a:endParaRPr lang="cs-CZ" dirty="0"/>
          </a:p>
        </p:txBody>
      </p:sp>
    </p:spTree>
    <p:extLst>
      <p:ext uri="{BB962C8B-B14F-4D97-AF65-F5344CB8AC3E}">
        <p14:creationId xmlns:p14="http://schemas.microsoft.com/office/powerpoint/2010/main" val="210245436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1054</TotalTime>
  <Words>3829</Words>
  <Application>Microsoft Office PowerPoint</Application>
  <PresentationFormat>Širokoúhlá obrazovka</PresentationFormat>
  <Paragraphs>302</Paragraphs>
  <Slides>44</Slides>
  <Notes>2</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Motiv Office</vt:lpstr>
      <vt:lpstr>SPOD 1</vt:lpstr>
      <vt:lpstr>Něco o nás</vt:lpstr>
      <vt:lpstr>Prezentace aplikace PowerPoint</vt:lpstr>
      <vt:lpstr>O čem to bude</vt:lpstr>
      <vt:lpstr>Proč rodina?</vt:lpstr>
      <vt:lpstr>Dítě a dětství </vt:lpstr>
      <vt:lpstr>Právní rámec</vt:lpstr>
      <vt:lpstr>Charta lidských práv</vt:lpstr>
      <vt:lpstr>Prezentace aplikace PowerPoint</vt:lpstr>
      <vt:lpstr>Listina dětských práv – zletilost v ČR?</vt:lpstr>
      <vt:lpstr>Prezentace aplikace PowerPoint</vt:lpstr>
      <vt:lpstr>Občanský zákoník</vt:lpstr>
      <vt:lpstr>Prezentace aplikace PowerPoint</vt:lpstr>
      <vt:lpstr>Prezentace aplikace PowerPoint</vt:lpstr>
      <vt:lpstr>Zákon SPOD – č.359/1999Sb.</vt:lpstr>
      <vt:lpstr>Prezentace aplikace PowerPoint</vt:lpstr>
      <vt:lpstr>Prezentace aplikace PowerPoint</vt:lpstr>
      <vt:lpstr>Povinnosti a práva sociálního pracovníka</vt:lpstr>
      <vt:lpstr>Poradenská činnost</vt:lpstr>
      <vt:lpstr>Výchovná opatření</vt:lpstr>
      <vt:lpstr>Zákon 108/2006Sb. O sociálních službách</vt:lpstr>
      <vt:lpstr>Jak přemýšlíme my sami</vt:lpstr>
      <vt:lpstr>Formy a projevy syndromu CAN</vt:lpstr>
      <vt:lpstr>Rodiny z vašeho pohledu</vt:lpstr>
      <vt:lpstr>Způsoby řešení</vt:lpstr>
      <vt:lpstr>Zákon 108/2006Sb. O sociálních službách</vt:lpstr>
      <vt:lpstr>Zákon č. 109/2002Sb.</vt:lpstr>
      <vt:lpstr>Rodinná politika – paradigma podpory funkční společnosti</vt:lpstr>
      <vt:lpstr>MPSV</vt:lpstr>
      <vt:lpstr>Rodinná politika po roce 2016</vt:lpstr>
      <vt:lpstr>Populační politika</vt:lpstr>
      <vt:lpstr>Principy rodinné politiky</vt:lpstr>
      <vt:lpstr>Typy rodinných politik</vt:lpstr>
      <vt:lpstr>Domácnost, rodina a domov - definujte</vt:lpstr>
      <vt:lpstr>Reflektující týmy</vt:lpstr>
      <vt:lpstr>Dítě a rodina</vt:lpstr>
      <vt:lpstr>Prezentace aplikace PowerPoint</vt:lpstr>
      <vt:lpstr>Reflektující týmy</vt:lpstr>
      <vt:lpstr>Rodina </vt:lpstr>
      <vt:lpstr>Typy rodin, změny potřeb - popište</vt:lpstr>
      <vt:lpstr>Sendvičová rodina</vt:lpstr>
      <vt:lpstr>Rodinná politika v praxi</vt:lpstr>
      <vt:lpstr>Co to je?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SPOD 1</dc:title>
  <dc:creator>Petr Fabián</dc:creator>
  <cp:lastModifiedBy>Petr Fabián</cp:lastModifiedBy>
  <cp:revision>20</cp:revision>
  <dcterms:created xsi:type="dcterms:W3CDTF">2022-02-22T15:58:12Z</dcterms:created>
  <dcterms:modified xsi:type="dcterms:W3CDTF">2024-02-29T08:31:39Z</dcterms:modified>
</cp:coreProperties>
</file>