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5" r:id="rId6"/>
    <p:sldId id="263" r:id="rId7"/>
    <p:sldId id="265" r:id="rId8"/>
    <p:sldId id="266" r:id="rId9"/>
    <p:sldId id="267" r:id="rId10"/>
    <p:sldId id="268" r:id="rId11"/>
    <p:sldId id="260" r:id="rId12"/>
    <p:sldId id="261" r:id="rId13"/>
    <p:sldId id="262" r:id="rId14"/>
    <p:sldId id="264" r:id="rId15"/>
    <p:sldId id="258" r:id="rId16"/>
    <p:sldId id="259" r:id="rId17"/>
    <p:sldId id="257" r:id="rId18"/>
    <p:sldId id="293" r:id="rId19"/>
    <p:sldId id="294" r:id="rId20"/>
    <p:sldId id="295" r:id="rId21"/>
    <p:sldId id="269" r:id="rId22"/>
    <p:sldId id="272" r:id="rId23"/>
    <p:sldId id="273" r:id="rId24"/>
    <p:sldId id="274" r:id="rId25"/>
    <p:sldId id="297" r:id="rId26"/>
    <p:sldId id="276" r:id="rId27"/>
    <p:sldId id="296" r:id="rId28"/>
    <p:sldId id="289" r:id="rId29"/>
    <p:sldId id="271" r:id="rId30"/>
    <p:sldId id="299" r:id="rId31"/>
    <p:sldId id="298" r:id="rId32"/>
    <p:sldId id="290" r:id="rId33"/>
    <p:sldId id="292" r:id="rId34"/>
    <p:sldId id="291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15" r:id="rId44"/>
    <p:sldId id="318" r:id="rId45"/>
    <p:sldId id="308" r:id="rId46"/>
    <p:sldId id="309" r:id="rId47"/>
    <p:sldId id="310" r:id="rId48"/>
    <p:sldId id="313" r:id="rId49"/>
    <p:sldId id="312" r:id="rId50"/>
    <p:sldId id="314" r:id="rId51"/>
    <p:sldId id="311" r:id="rId52"/>
    <p:sldId id="317" r:id="rId53"/>
  </p:sldIdLst>
  <p:sldSz cx="12192000" cy="6858000"/>
  <p:notesSz cx="7104063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569EBA-F245-42A6-B531-A775AE6314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2DB4FF5F-EC37-4028-863E-9974A5633131}">
      <dgm:prSet/>
      <dgm:spPr/>
      <dgm:t>
        <a:bodyPr/>
        <a:lstStyle/>
        <a:p>
          <a:r>
            <a:rPr lang="cs-CZ"/>
            <a:t>Teorie sociálních deviací</a:t>
          </a:r>
        </a:p>
      </dgm:t>
    </dgm:pt>
    <dgm:pt modelId="{121BD2AB-BB39-4241-A9DF-F5CFCC3AD7E4}" type="parTrans" cxnId="{E48A25AC-7615-468C-B0B3-BB06AB36E9BA}">
      <dgm:prSet/>
      <dgm:spPr/>
      <dgm:t>
        <a:bodyPr/>
        <a:lstStyle/>
        <a:p>
          <a:endParaRPr lang="cs-CZ"/>
        </a:p>
      </dgm:t>
    </dgm:pt>
    <dgm:pt modelId="{174A2F37-B9CA-472A-9D54-137DD19EF750}" type="sibTrans" cxnId="{E48A25AC-7615-468C-B0B3-BB06AB36E9BA}">
      <dgm:prSet/>
      <dgm:spPr/>
      <dgm:t>
        <a:bodyPr/>
        <a:lstStyle/>
        <a:p>
          <a:endParaRPr lang="cs-CZ"/>
        </a:p>
      </dgm:t>
    </dgm:pt>
    <dgm:pt modelId="{25DBBE8F-7950-4E64-ADC2-2A29F2B31878}" type="pres">
      <dgm:prSet presAssocID="{BF569EBA-F245-42A6-B531-A775AE6314B2}" presName="linear" presStyleCnt="0">
        <dgm:presLayoutVars>
          <dgm:animLvl val="lvl"/>
          <dgm:resizeHandles val="exact"/>
        </dgm:presLayoutVars>
      </dgm:prSet>
      <dgm:spPr/>
    </dgm:pt>
    <dgm:pt modelId="{CEE25EA6-6D2C-47F4-AD6E-B9DA98E482F2}" type="pres">
      <dgm:prSet presAssocID="{2DB4FF5F-EC37-4028-863E-9974A563313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E74646C-3CAC-47E2-8033-B52AF185498D}" type="presOf" srcId="{BF569EBA-F245-42A6-B531-A775AE6314B2}" destId="{25DBBE8F-7950-4E64-ADC2-2A29F2B31878}" srcOrd="0" destOrd="0" presId="urn:microsoft.com/office/officeart/2005/8/layout/vList2"/>
    <dgm:cxn modelId="{8BBFDC90-1BBF-40AE-B05D-C980E48B56AD}" type="presOf" srcId="{2DB4FF5F-EC37-4028-863E-9974A5633131}" destId="{CEE25EA6-6D2C-47F4-AD6E-B9DA98E482F2}" srcOrd="0" destOrd="0" presId="urn:microsoft.com/office/officeart/2005/8/layout/vList2"/>
    <dgm:cxn modelId="{E48A25AC-7615-468C-B0B3-BB06AB36E9BA}" srcId="{BF569EBA-F245-42A6-B531-A775AE6314B2}" destId="{2DB4FF5F-EC37-4028-863E-9974A5633131}" srcOrd="0" destOrd="0" parTransId="{121BD2AB-BB39-4241-A9DF-F5CFCC3AD7E4}" sibTransId="{174A2F37-B9CA-472A-9D54-137DD19EF750}"/>
    <dgm:cxn modelId="{87E74541-E200-4853-BF23-611D858A8E9F}" type="presParOf" srcId="{25DBBE8F-7950-4E64-ADC2-2A29F2B31878}" destId="{CEE25EA6-6D2C-47F4-AD6E-B9DA98E482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237F929-DE0D-49DA-8BB5-D0CD75756F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F7A240F-F3E7-430F-A056-695D498C848B}">
      <dgm:prSet/>
      <dgm:spPr/>
      <dgm:t>
        <a:bodyPr/>
        <a:lstStyle/>
        <a:p>
          <a:r>
            <a:rPr lang="cs-CZ"/>
            <a:t>Chicagská škola</a:t>
          </a:r>
        </a:p>
      </dgm:t>
    </dgm:pt>
    <dgm:pt modelId="{84D5EC17-9777-4BD2-BAD7-4C9EFBBB4F77}" type="parTrans" cxnId="{1CC1CCD8-5766-4C40-88BF-526970796151}">
      <dgm:prSet/>
      <dgm:spPr/>
      <dgm:t>
        <a:bodyPr/>
        <a:lstStyle/>
        <a:p>
          <a:endParaRPr lang="cs-CZ"/>
        </a:p>
      </dgm:t>
    </dgm:pt>
    <dgm:pt modelId="{B3B1290B-AFF1-4F77-990A-73BD22154CFE}" type="sibTrans" cxnId="{1CC1CCD8-5766-4C40-88BF-526970796151}">
      <dgm:prSet/>
      <dgm:spPr/>
      <dgm:t>
        <a:bodyPr/>
        <a:lstStyle/>
        <a:p>
          <a:endParaRPr lang="cs-CZ"/>
        </a:p>
      </dgm:t>
    </dgm:pt>
    <dgm:pt modelId="{18DBAFAA-1C45-4AA1-80A4-12E8CF0A62E2}" type="pres">
      <dgm:prSet presAssocID="{A237F929-DE0D-49DA-8BB5-D0CD75756F24}" presName="linear" presStyleCnt="0">
        <dgm:presLayoutVars>
          <dgm:animLvl val="lvl"/>
          <dgm:resizeHandles val="exact"/>
        </dgm:presLayoutVars>
      </dgm:prSet>
      <dgm:spPr/>
    </dgm:pt>
    <dgm:pt modelId="{2AAC8DA7-6E40-4CE9-B894-BAB6F077F347}" type="pres">
      <dgm:prSet presAssocID="{5F7A240F-F3E7-430F-A056-695D498C848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F2B5482-FF71-404C-9893-B6C4D2975F87}" type="presOf" srcId="{A237F929-DE0D-49DA-8BB5-D0CD75756F24}" destId="{18DBAFAA-1C45-4AA1-80A4-12E8CF0A62E2}" srcOrd="0" destOrd="0" presId="urn:microsoft.com/office/officeart/2005/8/layout/vList2"/>
    <dgm:cxn modelId="{FC3E8A90-3513-48C6-9280-79A1F8AA0608}" type="presOf" srcId="{5F7A240F-F3E7-430F-A056-695D498C848B}" destId="{2AAC8DA7-6E40-4CE9-B894-BAB6F077F347}" srcOrd="0" destOrd="0" presId="urn:microsoft.com/office/officeart/2005/8/layout/vList2"/>
    <dgm:cxn modelId="{1CC1CCD8-5766-4C40-88BF-526970796151}" srcId="{A237F929-DE0D-49DA-8BB5-D0CD75756F24}" destId="{5F7A240F-F3E7-430F-A056-695D498C848B}" srcOrd="0" destOrd="0" parTransId="{84D5EC17-9777-4BD2-BAD7-4C9EFBBB4F77}" sibTransId="{B3B1290B-AFF1-4F77-990A-73BD22154CFE}"/>
    <dgm:cxn modelId="{1A85CE70-9C69-47DD-9B13-B429AAAF724D}" type="presParOf" srcId="{18DBAFAA-1C45-4AA1-80A4-12E8CF0A62E2}" destId="{2AAC8DA7-6E40-4CE9-B894-BAB6F077F34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4D99C6F-D26A-4CEA-9C51-E7749C79E7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ECE702B8-E580-4BB9-9465-A2B32C4348A9}">
      <dgm:prSet/>
      <dgm:spPr/>
      <dgm:t>
        <a:bodyPr/>
        <a:lstStyle/>
        <a:p>
          <a:r>
            <a:rPr lang="cs-CZ"/>
            <a:t>Chicagská škola</a:t>
          </a:r>
        </a:p>
      </dgm:t>
    </dgm:pt>
    <dgm:pt modelId="{1BF0B046-E361-4C43-88A2-8EA5AF14C0E2}" type="parTrans" cxnId="{A47E0CEC-C6D0-40D1-8D4E-C46499F72A9A}">
      <dgm:prSet/>
      <dgm:spPr/>
      <dgm:t>
        <a:bodyPr/>
        <a:lstStyle/>
        <a:p>
          <a:endParaRPr lang="cs-CZ"/>
        </a:p>
      </dgm:t>
    </dgm:pt>
    <dgm:pt modelId="{192205E7-3A62-4252-8CCB-27769A3E886A}" type="sibTrans" cxnId="{A47E0CEC-C6D0-40D1-8D4E-C46499F72A9A}">
      <dgm:prSet/>
      <dgm:spPr/>
      <dgm:t>
        <a:bodyPr/>
        <a:lstStyle/>
        <a:p>
          <a:endParaRPr lang="cs-CZ"/>
        </a:p>
      </dgm:t>
    </dgm:pt>
    <dgm:pt modelId="{AC184366-E92C-449F-8821-33B66DF62928}" type="pres">
      <dgm:prSet presAssocID="{14D99C6F-D26A-4CEA-9C51-E7749C79E7C4}" presName="linear" presStyleCnt="0">
        <dgm:presLayoutVars>
          <dgm:animLvl val="lvl"/>
          <dgm:resizeHandles val="exact"/>
        </dgm:presLayoutVars>
      </dgm:prSet>
      <dgm:spPr/>
    </dgm:pt>
    <dgm:pt modelId="{D748CAB4-9A38-40C8-9DA9-EB40DC94D94D}" type="pres">
      <dgm:prSet presAssocID="{ECE702B8-E580-4BB9-9465-A2B32C4348A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E863666-BEEF-4AB6-A71E-45C6EEE8A76F}" type="presOf" srcId="{14D99C6F-D26A-4CEA-9C51-E7749C79E7C4}" destId="{AC184366-E92C-449F-8821-33B66DF62928}" srcOrd="0" destOrd="0" presId="urn:microsoft.com/office/officeart/2005/8/layout/vList2"/>
    <dgm:cxn modelId="{A47E0CEC-C6D0-40D1-8D4E-C46499F72A9A}" srcId="{14D99C6F-D26A-4CEA-9C51-E7749C79E7C4}" destId="{ECE702B8-E580-4BB9-9465-A2B32C4348A9}" srcOrd="0" destOrd="0" parTransId="{1BF0B046-E361-4C43-88A2-8EA5AF14C0E2}" sibTransId="{192205E7-3A62-4252-8CCB-27769A3E886A}"/>
    <dgm:cxn modelId="{B24C7BFB-24D6-4E22-AD0F-40631FE20DF9}" type="presOf" srcId="{ECE702B8-E580-4BB9-9465-A2B32C4348A9}" destId="{D748CAB4-9A38-40C8-9DA9-EB40DC94D94D}" srcOrd="0" destOrd="0" presId="urn:microsoft.com/office/officeart/2005/8/layout/vList2"/>
    <dgm:cxn modelId="{CDECDBD9-53CF-4246-891A-D7D9B3564942}" type="presParOf" srcId="{AC184366-E92C-449F-8821-33B66DF62928}" destId="{D748CAB4-9A38-40C8-9DA9-EB40DC94D9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6BAF820-467D-4AE8-AC34-FFAD200E80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EFC8C78-E941-4702-A57D-A4B02AD09835}">
      <dgm:prSet/>
      <dgm:spPr/>
      <dgm:t>
        <a:bodyPr/>
        <a:lstStyle/>
        <a:p>
          <a:r>
            <a:rPr lang="cs-CZ"/>
            <a:t>Chicagská škola – vznik sociální deviace</a:t>
          </a:r>
        </a:p>
      </dgm:t>
    </dgm:pt>
    <dgm:pt modelId="{F7A358D5-D26F-4559-A7C0-795C745515D4}" type="parTrans" cxnId="{9CA63B78-5F6C-4F9E-A1A8-BE4686C3E1AA}">
      <dgm:prSet/>
      <dgm:spPr/>
      <dgm:t>
        <a:bodyPr/>
        <a:lstStyle/>
        <a:p>
          <a:endParaRPr lang="cs-CZ"/>
        </a:p>
      </dgm:t>
    </dgm:pt>
    <dgm:pt modelId="{8E543606-BBCC-4E27-81C5-73106E32E7CE}" type="sibTrans" cxnId="{9CA63B78-5F6C-4F9E-A1A8-BE4686C3E1AA}">
      <dgm:prSet/>
      <dgm:spPr/>
      <dgm:t>
        <a:bodyPr/>
        <a:lstStyle/>
        <a:p>
          <a:endParaRPr lang="cs-CZ"/>
        </a:p>
      </dgm:t>
    </dgm:pt>
    <dgm:pt modelId="{E2C46FEA-FF83-4270-AD09-43B77C93775B}" type="pres">
      <dgm:prSet presAssocID="{F6BAF820-467D-4AE8-AC34-FFAD200E80B4}" presName="linear" presStyleCnt="0">
        <dgm:presLayoutVars>
          <dgm:animLvl val="lvl"/>
          <dgm:resizeHandles val="exact"/>
        </dgm:presLayoutVars>
      </dgm:prSet>
      <dgm:spPr/>
    </dgm:pt>
    <dgm:pt modelId="{13D8EA4E-B156-4DC1-92F5-029A9BEFE8B4}" type="pres">
      <dgm:prSet presAssocID="{1EFC8C78-E941-4702-A57D-A4B02AD0983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2DCA100-1096-4777-9171-53B9E76F28AE}" type="presOf" srcId="{F6BAF820-467D-4AE8-AC34-FFAD200E80B4}" destId="{E2C46FEA-FF83-4270-AD09-43B77C93775B}" srcOrd="0" destOrd="0" presId="urn:microsoft.com/office/officeart/2005/8/layout/vList2"/>
    <dgm:cxn modelId="{9CA63B78-5F6C-4F9E-A1A8-BE4686C3E1AA}" srcId="{F6BAF820-467D-4AE8-AC34-FFAD200E80B4}" destId="{1EFC8C78-E941-4702-A57D-A4B02AD09835}" srcOrd="0" destOrd="0" parTransId="{F7A358D5-D26F-4559-A7C0-795C745515D4}" sibTransId="{8E543606-BBCC-4E27-81C5-73106E32E7CE}"/>
    <dgm:cxn modelId="{EAB016E2-B178-4FAE-BB8B-C3706518082F}" type="presOf" srcId="{1EFC8C78-E941-4702-A57D-A4B02AD09835}" destId="{13D8EA4E-B156-4DC1-92F5-029A9BEFE8B4}" srcOrd="0" destOrd="0" presId="urn:microsoft.com/office/officeart/2005/8/layout/vList2"/>
    <dgm:cxn modelId="{4D0EB3FC-5EFB-4EE4-98D8-2BCBCB5AA29B}" type="presParOf" srcId="{E2C46FEA-FF83-4270-AD09-43B77C93775B}" destId="{13D8EA4E-B156-4DC1-92F5-029A9BEFE8B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B9B1609-9A78-4B62-A7B7-EA6E38E81C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6AEDC8A-B29B-460F-A031-6F18A2BC5B25}">
      <dgm:prSet/>
      <dgm:spPr/>
      <dgm:t>
        <a:bodyPr/>
        <a:lstStyle/>
        <a:p>
          <a:r>
            <a:rPr lang="cs-CZ" dirty="0"/>
            <a:t>Teorie diferencované asociace</a:t>
          </a:r>
        </a:p>
      </dgm:t>
    </dgm:pt>
    <dgm:pt modelId="{CA68B3FB-077C-4BA4-B6EE-7E96BE09AAA6}" type="parTrans" cxnId="{5FAE0308-955D-4E7A-AB20-865D5399B00A}">
      <dgm:prSet/>
      <dgm:spPr/>
      <dgm:t>
        <a:bodyPr/>
        <a:lstStyle/>
        <a:p>
          <a:endParaRPr lang="cs-CZ"/>
        </a:p>
      </dgm:t>
    </dgm:pt>
    <dgm:pt modelId="{4BBFFE6B-2F2E-4561-AFFB-472D9A46D8DF}" type="sibTrans" cxnId="{5FAE0308-955D-4E7A-AB20-865D5399B00A}">
      <dgm:prSet/>
      <dgm:spPr/>
      <dgm:t>
        <a:bodyPr/>
        <a:lstStyle/>
        <a:p>
          <a:endParaRPr lang="cs-CZ"/>
        </a:p>
      </dgm:t>
    </dgm:pt>
    <dgm:pt modelId="{95EDF546-030A-44A7-A950-687D9B35DC1A}" type="pres">
      <dgm:prSet presAssocID="{DB9B1609-9A78-4B62-A7B7-EA6E38E81C7F}" presName="linear" presStyleCnt="0">
        <dgm:presLayoutVars>
          <dgm:animLvl val="lvl"/>
          <dgm:resizeHandles val="exact"/>
        </dgm:presLayoutVars>
      </dgm:prSet>
      <dgm:spPr/>
    </dgm:pt>
    <dgm:pt modelId="{7277D0F2-E438-461F-89E3-4B7411FF70A0}" type="pres">
      <dgm:prSet presAssocID="{E6AEDC8A-B29B-460F-A031-6F18A2BC5B2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FAE0308-955D-4E7A-AB20-865D5399B00A}" srcId="{DB9B1609-9A78-4B62-A7B7-EA6E38E81C7F}" destId="{E6AEDC8A-B29B-460F-A031-6F18A2BC5B25}" srcOrd="0" destOrd="0" parTransId="{CA68B3FB-077C-4BA4-B6EE-7E96BE09AAA6}" sibTransId="{4BBFFE6B-2F2E-4561-AFFB-472D9A46D8DF}"/>
    <dgm:cxn modelId="{266A0BD8-3420-4FF3-952C-848A05043931}" type="presOf" srcId="{E6AEDC8A-B29B-460F-A031-6F18A2BC5B25}" destId="{7277D0F2-E438-461F-89E3-4B7411FF70A0}" srcOrd="0" destOrd="0" presId="urn:microsoft.com/office/officeart/2005/8/layout/vList2"/>
    <dgm:cxn modelId="{858D2FE8-3BBC-412D-8E06-00C3134241E3}" type="presOf" srcId="{DB9B1609-9A78-4B62-A7B7-EA6E38E81C7F}" destId="{95EDF546-030A-44A7-A950-687D9B35DC1A}" srcOrd="0" destOrd="0" presId="urn:microsoft.com/office/officeart/2005/8/layout/vList2"/>
    <dgm:cxn modelId="{553471AF-FCB1-425D-BDD1-A4AACDD1ED68}" type="presParOf" srcId="{95EDF546-030A-44A7-A950-687D9B35DC1A}" destId="{7277D0F2-E438-461F-89E3-4B7411FF70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B9B1609-9A78-4B62-A7B7-EA6E38E81C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6AEDC8A-B29B-460F-A031-6F18A2BC5B25}">
      <dgm:prSet/>
      <dgm:spPr/>
      <dgm:t>
        <a:bodyPr/>
        <a:lstStyle/>
        <a:p>
          <a:r>
            <a:rPr lang="cs-CZ" dirty="0"/>
            <a:t>Teorie diferencované asociace</a:t>
          </a:r>
        </a:p>
      </dgm:t>
    </dgm:pt>
    <dgm:pt modelId="{CA68B3FB-077C-4BA4-B6EE-7E96BE09AAA6}" type="parTrans" cxnId="{5FAE0308-955D-4E7A-AB20-865D5399B00A}">
      <dgm:prSet/>
      <dgm:spPr/>
      <dgm:t>
        <a:bodyPr/>
        <a:lstStyle/>
        <a:p>
          <a:endParaRPr lang="cs-CZ"/>
        </a:p>
      </dgm:t>
    </dgm:pt>
    <dgm:pt modelId="{4BBFFE6B-2F2E-4561-AFFB-472D9A46D8DF}" type="sibTrans" cxnId="{5FAE0308-955D-4E7A-AB20-865D5399B00A}">
      <dgm:prSet/>
      <dgm:spPr/>
      <dgm:t>
        <a:bodyPr/>
        <a:lstStyle/>
        <a:p>
          <a:endParaRPr lang="cs-CZ"/>
        </a:p>
      </dgm:t>
    </dgm:pt>
    <dgm:pt modelId="{95EDF546-030A-44A7-A950-687D9B35DC1A}" type="pres">
      <dgm:prSet presAssocID="{DB9B1609-9A78-4B62-A7B7-EA6E38E81C7F}" presName="linear" presStyleCnt="0">
        <dgm:presLayoutVars>
          <dgm:animLvl val="lvl"/>
          <dgm:resizeHandles val="exact"/>
        </dgm:presLayoutVars>
      </dgm:prSet>
      <dgm:spPr/>
    </dgm:pt>
    <dgm:pt modelId="{7277D0F2-E438-461F-89E3-4B7411FF70A0}" type="pres">
      <dgm:prSet presAssocID="{E6AEDC8A-B29B-460F-A031-6F18A2BC5B2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FAE0308-955D-4E7A-AB20-865D5399B00A}" srcId="{DB9B1609-9A78-4B62-A7B7-EA6E38E81C7F}" destId="{E6AEDC8A-B29B-460F-A031-6F18A2BC5B25}" srcOrd="0" destOrd="0" parTransId="{CA68B3FB-077C-4BA4-B6EE-7E96BE09AAA6}" sibTransId="{4BBFFE6B-2F2E-4561-AFFB-472D9A46D8DF}"/>
    <dgm:cxn modelId="{266A0BD8-3420-4FF3-952C-848A05043931}" type="presOf" srcId="{E6AEDC8A-B29B-460F-A031-6F18A2BC5B25}" destId="{7277D0F2-E438-461F-89E3-4B7411FF70A0}" srcOrd="0" destOrd="0" presId="urn:microsoft.com/office/officeart/2005/8/layout/vList2"/>
    <dgm:cxn modelId="{858D2FE8-3BBC-412D-8E06-00C3134241E3}" type="presOf" srcId="{DB9B1609-9A78-4B62-A7B7-EA6E38E81C7F}" destId="{95EDF546-030A-44A7-A950-687D9B35DC1A}" srcOrd="0" destOrd="0" presId="urn:microsoft.com/office/officeart/2005/8/layout/vList2"/>
    <dgm:cxn modelId="{553471AF-FCB1-425D-BDD1-A4AACDD1ED68}" type="presParOf" srcId="{95EDF546-030A-44A7-A950-687D9B35DC1A}" destId="{7277D0F2-E438-461F-89E3-4B7411FF70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B9B1609-9A78-4B62-A7B7-EA6E38E81C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6AEDC8A-B29B-460F-A031-6F18A2BC5B25}">
      <dgm:prSet/>
      <dgm:spPr/>
      <dgm:t>
        <a:bodyPr/>
        <a:lstStyle/>
        <a:p>
          <a:r>
            <a:rPr lang="cs-CZ" dirty="0"/>
            <a:t>Teorie diferencované asociace</a:t>
          </a:r>
        </a:p>
      </dgm:t>
    </dgm:pt>
    <dgm:pt modelId="{CA68B3FB-077C-4BA4-B6EE-7E96BE09AAA6}" type="parTrans" cxnId="{5FAE0308-955D-4E7A-AB20-865D5399B00A}">
      <dgm:prSet/>
      <dgm:spPr/>
      <dgm:t>
        <a:bodyPr/>
        <a:lstStyle/>
        <a:p>
          <a:endParaRPr lang="cs-CZ"/>
        </a:p>
      </dgm:t>
    </dgm:pt>
    <dgm:pt modelId="{4BBFFE6B-2F2E-4561-AFFB-472D9A46D8DF}" type="sibTrans" cxnId="{5FAE0308-955D-4E7A-AB20-865D5399B00A}">
      <dgm:prSet/>
      <dgm:spPr/>
      <dgm:t>
        <a:bodyPr/>
        <a:lstStyle/>
        <a:p>
          <a:endParaRPr lang="cs-CZ"/>
        </a:p>
      </dgm:t>
    </dgm:pt>
    <dgm:pt modelId="{95EDF546-030A-44A7-A950-687D9B35DC1A}" type="pres">
      <dgm:prSet presAssocID="{DB9B1609-9A78-4B62-A7B7-EA6E38E81C7F}" presName="linear" presStyleCnt="0">
        <dgm:presLayoutVars>
          <dgm:animLvl val="lvl"/>
          <dgm:resizeHandles val="exact"/>
        </dgm:presLayoutVars>
      </dgm:prSet>
      <dgm:spPr/>
    </dgm:pt>
    <dgm:pt modelId="{7277D0F2-E438-461F-89E3-4B7411FF70A0}" type="pres">
      <dgm:prSet presAssocID="{E6AEDC8A-B29B-460F-A031-6F18A2BC5B2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FAE0308-955D-4E7A-AB20-865D5399B00A}" srcId="{DB9B1609-9A78-4B62-A7B7-EA6E38E81C7F}" destId="{E6AEDC8A-B29B-460F-A031-6F18A2BC5B25}" srcOrd="0" destOrd="0" parTransId="{CA68B3FB-077C-4BA4-B6EE-7E96BE09AAA6}" sibTransId="{4BBFFE6B-2F2E-4561-AFFB-472D9A46D8DF}"/>
    <dgm:cxn modelId="{266A0BD8-3420-4FF3-952C-848A05043931}" type="presOf" srcId="{E6AEDC8A-B29B-460F-A031-6F18A2BC5B25}" destId="{7277D0F2-E438-461F-89E3-4B7411FF70A0}" srcOrd="0" destOrd="0" presId="urn:microsoft.com/office/officeart/2005/8/layout/vList2"/>
    <dgm:cxn modelId="{858D2FE8-3BBC-412D-8E06-00C3134241E3}" type="presOf" srcId="{DB9B1609-9A78-4B62-A7B7-EA6E38E81C7F}" destId="{95EDF546-030A-44A7-A950-687D9B35DC1A}" srcOrd="0" destOrd="0" presId="urn:microsoft.com/office/officeart/2005/8/layout/vList2"/>
    <dgm:cxn modelId="{553471AF-FCB1-425D-BDD1-A4AACDD1ED68}" type="presParOf" srcId="{95EDF546-030A-44A7-A950-687D9B35DC1A}" destId="{7277D0F2-E438-461F-89E3-4B7411FF70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7AE5DB6-0E82-4946-8C67-57AAD788431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F111D810-131D-4C62-8F3C-B9C0F7960618}">
      <dgm:prSet/>
      <dgm:spPr/>
      <dgm:t>
        <a:bodyPr/>
        <a:lstStyle/>
        <a:p>
          <a:r>
            <a:rPr lang="cs-CZ"/>
            <a:t>Teorie dezintegrované společnosti Wilhelma Heitmeyera</a:t>
          </a:r>
        </a:p>
      </dgm:t>
    </dgm:pt>
    <dgm:pt modelId="{9E45F3BD-098F-47B3-B22D-FA4305E89075}" type="parTrans" cxnId="{0990D8B9-E509-474F-9325-9BF51C5DF03A}">
      <dgm:prSet/>
      <dgm:spPr/>
      <dgm:t>
        <a:bodyPr/>
        <a:lstStyle/>
        <a:p>
          <a:endParaRPr lang="cs-CZ"/>
        </a:p>
      </dgm:t>
    </dgm:pt>
    <dgm:pt modelId="{3715CE23-6C17-47C0-824C-11BC1527E71F}" type="sibTrans" cxnId="{0990D8B9-E509-474F-9325-9BF51C5DF03A}">
      <dgm:prSet/>
      <dgm:spPr/>
      <dgm:t>
        <a:bodyPr/>
        <a:lstStyle/>
        <a:p>
          <a:endParaRPr lang="cs-CZ"/>
        </a:p>
      </dgm:t>
    </dgm:pt>
    <dgm:pt modelId="{DC7CC95F-5F26-4326-8D14-6871C1085891}" type="pres">
      <dgm:prSet presAssocID="{17AE5DB6-0E82-4946-8C67-57AAD7884310}" presName="linear" presStyleCnt="0">
        <dgm:presLayoutVars>
          <dgm:animLvl val="lvl"/>
          <dgm:resizeHandles val="exact"/>
        </dgm:presLayoutVars>
      </dgm:prSet>
      <dgm:spPr/>
    </dgm:pt>
    <dgm:pt modelId="{818452BD-8633-4532-A7B2-6DA08510A341}" type="pres">
      <dgm:prSet presAssocID="{F111D810-131D-4C62-8F3C-B9C0F796061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D1EC110-8CBF-4AAB-8BDC-1BB5DF2F6891}" type="presOf" srcId="{17AE5DB6-0E82-4946-8C67-57AAD7884310}" destId="{DC7CC95F-5F26-4326-8D14-6871C1085891}" srcOrd="0" destOrd="0" presId="urn:microsoft.com/office/officeart/2005/8/layout/vList2"/>
    <dgm:cxn modelId="{1E4042A2-95E6-4B6D-BACC-D2EDECB41848}" type="presOf" srcId="{F111D810-131D-4C62-8F3C-B9C0F7960618}" destId="{818452BD-8633-4532-A7B2-6DA08510A341}" srcOrd="0" destOrd="0" presId="urn:microsoft.com/office/officeart/2005/8/layout/vList2"/>
    <dgm:cxn modelId="{0990D8B9-E509-474F-9325-9BF51C5DF03A}" srcId="{17AE5DB6-0E82-4946-8C67-57AAD7884310}" destId="{F111D810-131D-4C62-8F3C-B9C0F7960618}" srcOrd="0" destOrd="0" parTransId="{9E45F3BD-098F-47B3-B22D-FA4305E89075}" sibTransId="{3715CE23-6C17-47C0-824C-11BC1527E71F}"/>
    <dgm:cxn modelId="{22E894FC-4AA4-424F-8F6A-BCDE7857EEC5}" type="presParOf" srcId="{DC7CC95F-5F26-4326-8D14-6871C1085891}" destId="{818452BD-8633-4532-A7B2-6DA08510A34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CA15471-E0F1-43FC-BF1E-6B30F1DBE2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07F882D6-599F-44C7-8263-489138BDA3C5}">
      <dgm:prSet/>
      <dgm:spPr/>
      <dgm:t>
        <a:bodyPr/>
        <a:lstStyle/>
        <a:p>
          <a:r>
            <a:rPr lang="cs-CZ"/>
            <a:t>Teorie dezintegrované společnosti Wilhelma Heitmeyera</a:t>
          </a:r>
        </a:p>
      </dgm:t>
    </dgm:pt>
    <dgm:pt modelId="{8135C3D1-5AD9-4DAC-8A8B-AA9121394F0E}" type="parTrans" cxnId="{ACD7215F-6D6C-4A8C-9FE7-BC49A535C375}">
      <dgm:prSet/>
      <dgm:spPr/>
      <dgm:t>
        <a:bodyPr/>
        <a:lstStyle/>
        <a:p>
          <a:endParaRPr lang="cs-CZ"/>
        </a:p>
      </dgm:t>
    </dgm:pt>
    <dgm:pt modelId="{C424D268-C8E7-425C-872A-10D3E8089D01}" type="sibTrans" cxnId="{ACD7215F-6D6C-4A8C-9FE7-BC49A535C375}">
      <dgm:prSet/>
      <dgm:spPr/>
      <dgm:t>
        <a:bodyPr/>
        <a:lstStyle/>
        <a:p>
          <a:endParaRPr lang="cs-CZ"/>
        </a:p>
      </dgm:t>
    </dgm:pt>
    <dgm:pt modelId="{D4198D53-1035-478F-B46C-0035993D4C43}" type="pres">
      <dgm:prSet presAssocID="{ACA15471-E0F1-43FC-BF1E-6B30F1DBE28D}" presName="linear" presStyleCnt="0">
        <dgm:presLayoutVars>
          <dgm:animLvl val="lvl"/>
          <dgm:resizeHandles val="exact"/>
        </dgm:presLayoutVars>
      </dgm:prSet>
      <dgm:spPr/>
    </dgm:pt>
    <dgm:pt modelId="{97457891-B985-4C9F-9A7E-AD9A9709CE84}" type="pres">
      <dgm:prSet presAssocID="{07F882D6-599F-44C7-8263-489138BDA3C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01CDE2F-7E3B-4FA2-821B-B3EF7529363E}" type="presOf" srcId="{07F882D6-599F-44C7-8263-489138BDA3C5}" destId="{97457891-B985-4C9F-9A7E-AD9A9709CE84}" srcOrd="0" destOrd="0" presId="urn:microsoft.com/office/officeart/2005/8/layout/vList2"/>
    <dgm:cxn modelId="{ACD7215F-6D6C-4A8C-9FE7-BC49A535C375}" srcId="{ACA15471-E0F1-43FC-BF1E-6B30F1DBE28D}" destId="{07F882D6-599F-44C7-8263-489138BDA3C5}" srcOrd="0" destOrd="0" parTransId="{8135C3D1-5AD9-4DAC-8A8B-AA9121394F0E}" sibTransId="{C424D268-C8E7-425C-872A-10D3E8089D01}"/>
    <dgm:cxn modelId="{F56527AD-F55D-4D49-A8B3-7EC32049F9C9}" type="presOf" srcId="{ACA15471-E0F1-43FC-BF1E-6B30F1DBE28D}" destId="{D4198D53-1035-478F-B46C-0035993D4C43}" srcOrd="0" destOrd="0" presId="urn:microsoft.com/office/officeart/2005/8/layout/vList2"/>
    <dgm:cxn modelId="{1C771300-69DF-4330-AA2A-75294B524DE6}" type="presParOf" srcId="{D4198D53-1035-478F-B46C-0035993D4C43}" destId="{97457891-B985-4C9F-9A7E-AD9A9709CE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38E547F-624A-4DC2-B59E-872BAD09C6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68032F6E-4A2C-4287-8688-693B0CA3A4A0}">
      <dgm:prSet/>
      <dgm:spPr/>
      <dgm:t>
        <a:bodyPr/>
        <a:lstStyle/>
        <a:p>
          <a:r>
            <a:rPr lang="cs-CZ"/>
            <a:t>Teorie dezintegrované společnosti Wilhelma Heitmeyera</a:t>
          </a:r>
        </a:p>
      </dgm:t>
    </dgm:pt>
    <dgm:pt modelId="{849B7948-5262-4E39-B61E-C9BA88231EA1}" type="parTrans" cxnId="{AF55EC3B-DE27-4366-96B5-30D1E56298DA}">
      <dgm:prSet/>
      <dgm:spPr/>
      <dgm:t>
        <a:bodyPr/>
        <a:lstStyle/>
        <a:p>
          <a:endParaRPr lang="cs-CZ"/>
        </a:p>
      </dgm:t>
    </dgm:pt>
    <dgm:pt modelId="{C8AC1750-91A3-4379-87AC-B468FC7F1253}" type="sibTrans" cxnId="{AF55EC3B-DE27-4366-96B5-30D1E56298DA}">
      <dgm:prSet/>
      <dgm:spPr/>
      <dgm:t>
        <a:bodyPr/>
        <a:lstStyle/>
        <a:p>
          <a:endParaRPr lang="cs-CZ"/>
        </a:p>
      </dgm:t>
    </dgm:pt>
    <dgm:pt modelId="{BA0C3842-EEFA-4C61-8B57-FB8149EB9897}" type="pres">
      <dgm:prSet presAssocID="{E38E547F-624A-4DC2-B59E-872BAD09C637}" presName="linear" presStyleCnt="0">
        <dgm:presLayoutVars>
          <dgm:animLvl val="lvl"/>
          <dgm:resizeHandles val="exact"/>
        </dgm:presLayoutVars>
      </dgm:prSet>
      <dgm:spPr/>
    </dgm:pt>
    <dgm:pt modelId="{8AB21941-633A-47F1-BC14-2360F2D7C0A4}" type="pres">
      <dgm:prSet presAssocID="{68032F6E-4A2C-4287-8688-693B0CA3A4A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F55EC3B-DE27-4366-96B5-30D1E56298DA}" srcId="{E38E547F-624A-4DC2-B59E-872BAD09C637}" destId="{68032F6E-4A2C-4287-8688-693B0CA3A4A0}" srcOrd="0" destOrd="0" parTransId="{849B7948-5262-4E39-B61E-C9BA88231EA1}" sibTransId="{C8AC1750-91A3-4379-87AC-B468FC7F1253}"/>
    <dgm:cxn modelId="{C562F1B2-385A-4C92-B36D-CB7C513CC342}" type="presOf" srcId="{68032F6E-4A2C-4287-8688-693B0CA3A4A0}" destId="{8AB21941-633A-47F1-BC14-2360F2D7C0A4}" srcOrd="0" destOrd="0" presId="urn:microsoft.com/office/officeart/2005/8/layout/vList2"/>
    <dgm:cxn modelId="{835CC4CB-F0BD-4874-B204-56DFCBCE8D39}" type="presOf" srcId="{E38E547F-624A-4DC2-B59E-872BAD09C637}" destId="{BA0C3842-EEFA-4C61-8B57-FB8149EB9897}" srcOrd="0" destOrd="0" presId="urn:microsoft.com/office/officeart/2005/8/layout/vList2"/>
    <dgm:cxn modelId="{F7CD5B02-DC0A-4049-8B91-D11037E13630}" type="presParOf" srcId="{BA0C3842-EEFA-4C61-8B57-FB8149EB9897}" destId="{8AB21941-633A-47F1-BC14-2360F2D7C0A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3873AD2-8056-4F4E-9ABB-C1F6C5CBEA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FD21B34-344F-4CC0-9576-6CE24FA257F3}">
      <dgm:prSet/>
      <dgm:spPr/>
      <dgm:t>
        <a:bodyPr/>
        <a:lstStyle/>
        <a:p>
          <a:r>
            <a:rPr lang="cs-CZ" dirty="0"/>
            <a:t>Teorie dezintegrované společnosti Wilhelma </a:t>
          </a:r>
          <a:r>
            <a:rPr lang="cs-CZ" dirty="0" err="1"/>
            <a:t>Heitmeyera</a:t>
          </a:r>
          <a:endParaRPr lang="cs-CZ" dirty="0"/>
        </a:p>
      </dgm:t>
    </dgm:pt>
    <dgm:pt modelId="{BE52D267-0149-46F0-AA6A-C094528174EC}" type="parTrans" cxnId="{C8CD7953-3C85-4598-9407-2E46E2B814A9}">
      <dgm:prSet/>
      <dgm:spPr/>
      <dgm:t>
        <a:bodyPr/>
        <a:lstStyle/>
        <a:p>
          <a:endParaRPr lang="cs-CZ"/>
        </a:p>
      </dgm:t>
    </dgm:pt>
    <dgm:pt modelId="{DCDF44CF-9B77-4554-9A47-94646A585541}" type="sibTrans" cxnId="{C8CD7953-3C85-4598-9407-2E46E2B814A9}">
      <dgm:prSet/>
      <dgm:spPr/>
      <dgm:t>
        <a:bodyPr/>
        <a:lstStyle/>
        <a:p>
          <a:endParaRPr lang="cs-CZ"/>
        </a:p>
      </dgm:t>
    </dgm:pt>
    <dgm:pt modelId="{09874556-DB39-4958-82B0-3EDAC5F3A343}" type="pres">
      <dgm:prSet presAssocID="{A3873AD2-8056-4F4E-9ABB-C1F6C5CBEAE2}" presName="linear" presStyleCnt="0">
        <dgm:presLayoutVars>
          <dgm:animLvl val="lvl"/>
          <dgm:resizeHandles val="exact"/>
        </dgm:presLayoutVars>
      </dgm:prSet>
      <dgm:spPr/>
    </dgm:pt>
    <dgm:pt modelId="{5A5133D3-2FFB-40C4-8B2B-AB2198BD0A52}" type="pres">
      <dgm:prSet presAssocID="{1FD21B34-344F-4CC0-9576-6CE24FA257F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F577530-1748-4461-8E91-55426E20F1FC}" type="presOf" srcId="{1FD21B34-344F-4CC0-9576-6CE24FA257F3}" destId="{5A5133D3-2FFB-40C4-8B2B-AB2198BD0A52}" srcOrd="0" destOrd="0" presId="urn:microsoft.com/office/officeart/2005/8/layout/vList2"/>
    <dgm:cxn modelId="{C8CD7953-3C85-4598-9407-2E46E2B814A9}" srcId="{A3873AD2-8056-4F4E-9ABB-C1F6C5CBEAE2}" destId="{1FD21B34-344F-4CC0-9576-6CE24FA257F3}" srcOrd="0" destOrd="0" parTransId="{BE52D267-0149-46F0-AA6A-C094528174EC}" sibTransId="{DCDF44CF-9B77-4554-9A47-94646A585541}"/>
    <dgm:cxn modelId="{1F018084-4C60-4065-9589-4025383A00A0}" type="presOf" srcId="{A3873AD2-8056-4F4E-9ABB-C1F6C5CBEAE2}" destId="{09874556-DB39-4958-82B0-3EDAC5F3A343}" srcOrd="0" destOrd="0" presId="urn:microsoft.com/office/officeart/2005/8/layout/vList2"/>
    <dgm:cxn modelId="{E9EDDE81-6F48-4F47-BC4C-92529BA374AC}" type="presParOf" srcId="{09874556-DB39-4958-82B0-3EDAC5F3A343}" destId="{5A5133D3-2FFB-40C4-8B2B-AB2198BD0A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2EB7D4-50CB-4CAB-B607-A773BE1B0614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4D35F2C5-FAC8-4A01-8B11-07D1F017D725}">
      <dgm:prSet phldrT="[Text]"/>
      <dgm:spPr/>
      <dgm:t>
        <a:bodyPr/>
        <a:lstStyle/>
        <a:p>
          <a:r>
            <a:rPr lang="cs-CZ" dirty="0"/>
            <a:t>BIOLOGICKÉ</a:t>
          </a:r>
        </a:p>
      </dgm:t>
    </dgm:pt>
    <dgm:pt modelId="{221663A8-A79F-473C-8189-29792E2CFD8E}" type="parTrans" cxnId="{EEB1278F-4662-48CC-8FC5-8696D6DCDB47}">
      <dgm:prSet/>
      <dgm:spPr/>
      <dgm:t>
        <a:bodyPr/>
        <a:lstStyle/>
        <a:p>
          <a:endParaRPr lang="cs-CZ"/>
        </a:p>
      </dgm:t>
    </dgm:pt>
    <dgm:pt modelId="{442F6144-FD4D-49BA-B2B7-CB49B1564A51}" type="sibTrans" cxnId="{EEB1278F-4662-48CC-8FC5-8696D6DCDB47}">
      <dgm:prSet/>
      <dgm:spPr/>
      <dgm:t>
        <a:bodyPr/>
        <a:lstStyle/>
        <a:p>
          <a:endParaRPr lang="cs-CZ"/>
        </a:p>
      </dgm:t>
    </dgm:pt>
    <dgm:pt modelId="{8293E1DF-63F2-4E18-85F2-1EEDAC37DD47}">
      <dgm:prSet phldrT="[Text]"/>
      <dgm:spPr/>
      <dgm:t>
        <a:bodyPr/>
        <a:lstStyle/>
        <a:p>
          <a:r>
            <a:rPr lang="cs-CZ" dirty="0"/>
            <a:t>PSYCHOLOGICKÉ</a:t>
          </a:r>
        </a:p>
      </dgm:t>
    </dgm:pt>
    <dgm:pt modelId="{1DA7D27F-C548-4171-AD59-1E7AFDDD7981}" type="parTrans" cxnId="{45119D4D-3171-47E3-9896-36B9FE0F6FE5}">
      <dgm:prSet/>
      <dgm:spPr/>
      <dgm:t>
        <a:bodyPr/>
        <a:lstStyle/>
        <a:p>
          <a:endParaRPr lang="cs-CZ"/>
        </a:p>
      </dgm:t>
    </dgm:pt>
    <dgm:pt modelId="{414128EB-8BFC-4688-8DED-C65B39190BAD}" type="sibTrans" cxnId="{45119D4D-3171-47E3-9896-36B9FE0F6FE5}">
      <dgm:prSet/>
      <dgm:spPr/>
      <dgm:t>
        <a:bodyPr/>
        <a:lstStyle/>
        <a:p>
          <a:endParaRPr lang="cs-CZ"/>
        </a:p>
      </dgm:t>
    </dgm:pt>
    <dgm:pt modelId="{430A2EA5-DBF4-450C-85DA-CAFD6A3A29F2}">
      <dgm:prSet phldrT="[Text]"/>
      <dgm:spPr/>
      <dgm:t>
        <a:bodyPr/>
        <a:lstStyle/>
        <a:p>
          <a:r>
            <a:rPr lang="cs-CZ" dirty="0"/>
            <a:t>SOCIOLOGICKÉ</a:t>
          </a:r>
        </a:p>
      </dgm:t>
    </dgm:pt>
    <dgm:pt modelId="{36B81A3F-3BC7-499A-B472-7AE183AF03E3}" type="parTrans" cxnId="{E3A11CB7-EF5D-4CE8-9077-42A05FBE7E9F}">
      <dgm:prSet/>
      <dgm:spPr/>
      <dgm:t>
        <a:bodyPr/>
        <a:lstStyle/>
        <a:p>
          <a:endParaRPr lang="cs-CZ"/>
        </a:p>
      </dgm:t>
    </dgm:pt>
    <dgm:pt modelId="{086DF636-9863-44A2-9E65-54D2561C962B}" type="sibTrans" cxnId="{E3A11CB7-EF5D-4CE8-9077-42A05FBE7E9F}">
      <dgm:prSet/>
      <dgm:spPr/>
      <dgm:t>
        <a:bodyPr/>
        <a:lstStyle/>
        <a:p>
          <a:endParaRPr lang="cs-CZ"/>
        </a:p>
      </dgm:t>
    </dgm:pt>
    <dgm:pt modelId="{968F7E02-278E-4A1E-95E8-FEB7D0D79235}">
      <dgm:prSet phldrT="[Text]"/>
      <dgm:spPr/>
      <dgm:t>
        <a:bodyPr/>
        <a:lstStyle/>
        <a:p>
          <a:r>
            <a:rPr lang="cs-CZ" dirty="0"/>
            <a:t>INTER- a MULTIDISCPLINÁRNÍ</a:t>
          </a:r>
        </a:p>
      </dgm:t>
    </dgm:pt>
    <dgm:pt modelId="{0DB5FA84-493B-49A2-9BD5-C39CBEAA7DAB}" type="parTrans" cxnId="{EDD1AB6F-6643-43B3-BD7C-94BE80221A1C}">
      <dgm:prSet/>
      <dgm:spPr/>
      <dgm:t>
        <a:bodyPr/>
        <a:lstStyle/>
        <a:p>
          <a:endParaRPr lang="cs-CZ"/>
        </a:p>
      </dgm:t>
    </dgm:pt>
    <dgm:pt modelId="{9CB0E21B-C231-4518-BD6F-FB7C9F7168BD}" type="sibTrans" cxnId="{EDD1AB6F-6643-43B3-BD7C-94BE80221A1C}">
      <dgm:prSet/>
      <dgm:spPr/>
      <dgm:t>
        <a:bodyPr/>
        <a:lstStyle/>
        <a:p>
          <a:endParaRPr lang="cs-CZ"/>
        </a:p>
      </dgm:t>
    </dgm:pt>
    <dgm:pt modelId="{9315A352-B7BB-4F23-AE6A-62BB97B00609}">
      <dgm:prSet phldrT="[Text]"/>
      <dgm:spPr/>
      <dgm:t>
        <a:bodyPr/>
        <a:lstStyle/>
        <a:p>
          <a:r>
            <a:rPr lang="cs-CZ" dirty="0"/>
            <a:t>Vidí příčiny v genetických, anatomických, fyziologických faktorech</a:t>
          </a:r>
        </a:p>
      </dgm:t>
    </dgm:pt>
    <dgm:pt modelId="{416FC231-424F-4F8B-8554-17F9AF81F795}" type="parTrans" cxnId="{DFBAFF54-BB2C-46F4-BCBD-1CAB72D95991}">
      <dgm:prSet/>
      <dgm:spPr/>
      <dgm:t>
        <a:bodyPr/>
        <a:lstStyle/>
        <a:p>
          <a:endParaRPr lang="cs-CZ"/>
        </a:p>
      </dgm:t>
    </dgm:pt>
    <dgm:pt modelId="{A552A5AF-F34E-49D9-9FE7-5CFBCD5257B6}" type="sibTrans" cxnId="{DFBAFF54-BB2C-46F4-BCBD-1CAB72D95991}">
      <dgm:prSet/>
      <dgm:spPr/>
      <dgm:t>
        <a:bodyPr/>
        <a:lstStyle/>
        <a:p>
          <a:endParaRPr lang="cs-CZ"/>
        </a:p>
      </dgm:t>
    </dgm:pt>
    <dgm:pt modelId="{CBBE9D0F-4467-4C33-858A-0F41C103D6D4}">
      <dgm:prSet phldrT="[Text]"/>
      <dgm:spPr/>
      <dgm:t>
        <a:bodyPr/>
        <a:lstStyle/>
        <a:p>
          <a:r>
            <a:rPr lang="cs-CZ" dirty="0"/>
            <a:t>Hledají souvislosti mezi deviací a určitým typem osobnosti</a:t>
          </a:r>
        </a:p>
      </dgm:t>
    </dgm:pt>
    <dgm:pt modelId="{548F24CC-3E51-45C6-95A2-F7D1F7E02264}" type="parTrans" cxnId="{4F3F0863-5118-4E55-B0EA-3B1115A4CFD1}">
      <dgm:prSet/>
      <dgm:spPr/>
      <dgm:t>
        <a:bodyPr/>
        <a:lstStyle/>
        <a:p>
          <a:endParaRPr lang="cs-CZ"/>
        </a:p>
      </dgm:t>
    </dgm:pt>
    <dgm:pt modelId="{4F1E2719-6DF6-40E6-9F01-917C3B0F0889}" type="sibTrans" cxnId="{4F3F0863-5118-4E55-B0EA-3B1115A4CFD1}">
      <dgm:prSet/>
      <dgm:spPr/>
      <dgm:t>
        <a:bodyPr/>
        <a:lstStyle/>
        <a:p>
          <a:endParaRPr lang="cs-CZ"/>
        </a:p>
      </dgm:t>
    </dgm:pt>
    <dgm:pt modelId="{0A3F0325-DC87-474E-B662-7147A9811CEE}">
      <dgm:prSet phldrT="[Text]"/>
      <dgm:spPr/>
      <dgm:t>
        <a:bodyPr/>
        <a:lstStyle/>
        <a:p>
          <a:r>
            <a:rPr lang="cs-CZ" dirty="0"/>
            <a:t>Interpretují vztahy mezi deviacemi a normami, vnímají kategorie – sociální kontrola, sankce aj.</a:t>
          </a:r>
        </a:p>
      </dgm:t>
    </dgm:pt>
    <dgm:pt modelId="{A534A692-CE12-4F12-8C1C-E87FEA9ADFE5}" type="parTrans" cxnId="{B080174F-C9C6-45D7-9360-A429932679C6}">
      <dgm:prSet/>
      <dgm:spPr/>
      <dgm:t>
        <a:bodyPr/>
        <a:lstStyle/>
        <a:p>
          <a:endParaRPr lang="cs-CZ"/>
        </a:p>
      </dgm:t>
    </dgm:pt>
    <dgm:pt modelId="{E8CD782C-2753-47F9-8A63-B699AE3B4F28}" type="sibTrans" cxnId="{B080174F-C9C6-45D7-9360-A429932679C6}">
      <dgm:prSet/>
      <dgm:spPr/>
      <dgm:t>
        <a:bodyPr/>
        <a:lstStyle/>
        <a:p>
          <a:endParaRPr lang="cs-CZ"/>
        </a:p>
      </dgm:t>
    </dgm:pt>
    <dgm:pt modelId="{931BB30F-E9CC-448D-AC10-0E698D7CAA61}">
      <dgm:prSet phldrT="[Text]"/>
      <dgm:spPr/>
      <dgm:t>
        <a:bodyPr/>
        <a:lstStyle/>
        <a:p>
          <a:r>
            <a:rPr lang="cs-CZ" dirty="0"/>
            <a:t>Reziduální  - zaměřena na individuální případy, vnímá </a:t>
          </a:r>
          <a:r>
            <a:rPr lang="cs-CZ" dirty="0" err="1"/>
            <a:t>multifaktor.příčin</a:t>
          </a:r>
          <a:endParaRPr lang="cs-CZ" dirty="0"/>
        </a:p>
      </dgm:t>
    </dgm:pt>
    <dgm:pt modelId="{19548BAC-C71D-4A6E-BDC1-82E87430F7BD}" type="parTrans" cxnId="{C695F9B3-ABFF-4CC9-9D65-F9ABB0F2521B}">
      <dgm:prSet/>
      <dgm:spPr/>
      <dgm:t>
        <a:bodyPr/>
        <a:lstStyle/>
        <a:p>
          <a:endParaRPr lang="cs-CZ"/>
        </a:p>
      </dgm:t>
    </dgm:pt>
    <dgm:pt modelId="{72D9149E-E6AE-4786-907E-A2B08860ACBC}" type="sibTrans" cxnId="{C695F9B3-ABFF-4CC9-9D65-F9ABB0F2521B}">
      <dgm:prSet/>
      <dgm:spPr/>
      <dgm:t>
        <a:bodyPr/>
        <a:lstStyle/>
        <a:p>
          <a:endParaRPr lang="cs-CZ"/>
        </a:p>
      </dgm:t>
    </dgm:pt>
    <dgm:pt modelId="{FC518C1E-88DF-44CC-B9A2-11BA7142E490}">
      <dgm:prSet phldrT="[Text]"/>
      <dgm:spPr/>
      <dgm:t>
        <a:bodyPr/>
        <a:lstStyle/>
        <a:p>
          <a:r>
            <a:rPr lang="cs-CZ" dirty="0"/>
            <a:t>Zabývají se např. procesem dospívání, vazby, frustrací, agresivitou, stresem aj.</a:t>
          </a:r>
        </a:p>
      </dgm:t>
    </dgm:pt>
    <dgm:pt modelId="{7B98B5ED-396A-4726-8E79-B395ED37711A}" type="parTrans" cxnId="{62D07033-88A4-44E8-940F-1A5718550639}">
      <dgm:prSet/>
      <dgm:spPr/>
    </dgm:pt>
    <dgm:pt modelId="{F3B79864-F05B-4193-B4C3-D2C971A04F1D}" type="sibTrans" cxnId="{62D07033-88A4-44E8-940F-1A5718550639}">
      <dgm:prSet/>
      <dgm:spPr/>
    </dgm:pt>
    <dgm:pt modelId="{71A472A3-8582-4190-A5F4-2090C37EF710}">
      <dgm:prSet phldrT="[Text]"/>
      <dgm:spPr/>
      <dgm:t>
        <a:bodyPr/>
        <a:lstStyle/>
        <a:p>
          <a:r>
            <a:rPr lang="cs-CZ" dirty="0"/>
            <a:t>Zasazují sociální deviace do různých sociálních kontextů</a:t>
          </a:r>
        </a:p>
      </dgm:t>
    </dgm:pt>
    <dgm:pt modelId="{8C5EE1B7-0F3C-4517-BCFA-11B04D803CE2}" type="parTrans" cxnId="{C3A179FD-7CFA-478D-A4A8-55DDB4B71353}">
      <dgm:prSet/>
      <dgm:spPr/>
    </dgm:pt>
    <dgm:pt modelId="{F6B6287B-4D0F-4DD1-81EC-B392E34FA8B4}" type="sibTrans" cxnId="{C3A179FD-7CFA-478D-A4A8-55DDB4B71353}">
      <dgm:prSet/>
      <dgm:spPr/>
    </dgm:pt>
    <dgm:pt modelId="{8B9657E8-6C8A-4AA5-83A4-97FE06C9CA05}">
      <dgm:prSet phldrT="[Text]"/>
      <dgm:spPr/>
      <dgm:t>
        <a:bodyPr/>
        <a:lstStyle/>
        <a:p>
          <a:r>
            <a:rPr lang="cs-CZ" dirty="0"/>
            <a:t>Synkretické – propojování různých faktorů, snaha o hledání širších souvislostí</a:t>
          </a:r>
        </a:p>
      </dgm:t>
    </dgm:pt>
    <dgm:pt modelId="{019BF67D-3F1D-4C15-A795-110F928A719E}" type="parTrans" cxnId="{48227B8D-6483-41FD-804B-8A66584CED3A}">
      <dgm:prSet/>
      <dgm:spPr/>
    </dgm:pt>
    <dgm:pt modelId="{BE6DB1E8-E4B9-4D28-A499-226C31F6B921}" type="sibTrans" cxnId="{48227B8D-6483-41FD-804B-8A66584CED3A}">
      <dgm:prSet/>
      <dgm:spPr/>
    </dgm:pt>
    <dgm:pt modelId="{E01EE014-1104-4D61-9D9B-742A939CE11E}" type="pres">
      <dgm:prSet presAssocID="{A82EB7D4-50CB-4CAB-B607-A773BE1B0614}" presName="Name0" presStyleCnt="0">
        <dgm:presLayoutVars>
          <dgm:dir/>
          <dgm:animLvl val="lvl"/>
          <dgm:resizeHandles/>
        </dgm:presLayoutVars>
      </dgm:prSet>
      <dgm:spPr/>
    </dgm:pt>
    <dgm:pt modelId="{8D3B29D1-59C9-494F-A001-BD6778459451}" type="pres">
      <dgm:prSet presAssocID="{4D35F2C5-FAC8-4A01-8B11-07D1F017D725}" presName="linNode" presStyleCnt="0"/>
      <dgm:spPr/>
    </dgm:pt>
    <dgm:pt modelId="{551F3AEF-4195-434F-B01B-F377552C25F6}" type="pres">
      <dgm:prSet presAssocID="{4D35F2C5-FAC8-4A01-8B11-07D1F017D725}" presName="parentShp" presStyleLbl="node1" presStyleIdx="0" presStyleCnt="4">
        <dgm:presLayoutVars>
          <dgm:bulletEnabled val="1"/>
        </dgm:presLayoutVars>
      </dgm:prSet>
      <dgm:spPr/>
    </dgm:pt>
    <dgm:pt modelId="{F899EDA9-91A6-45C2-A86E-A1B2C391A328}" type="pres">
      <dgm:prSet presAssocID="{4D35F2C5-FAC8-4A01-8B11-07D1F017D725}" presName="childShp" presStyleLbl="bgAccFollowNode1" presStyleIdx="0" presStyleCnt="4">
        <dgm:presLayoutVars>
          <dgm:bulletEnabled val="1"/>
        </dgm:presLayoutVars>
      </dgm:prSet>
      <dgm:spPr/>
    </dgm:pt>
    <dgm:pt modelId="{70FC7870-7727-43DD-929C-4275039EA471}" type="pres">
      <dgm:prSet presAssocID="{442F6144-FD4D-49BA-B2B7-CB49B1564A51}" presName="spacing" presStyleCnt="0"/>
      <dgm:spPr/>
    </dgm:pt>
    <dgm:pt modelId="{02E660F8-4EA9-40E0-AC42-7F43F30383E0}" type="pres">
      <dgm:prSet presAssocID="{8293E1DF-63F2-4E18-85F2-1EEDAC37DD47}" presName="linNode" presStyleCnt="0"/>
      <dgm:spPr/>
    </dgm:pt>
    <dgm:pt modelId="{0B957324-E5B4-42BE-9506-A381E9130BEE}" type="pres">
      <dgm:prSet presAssocID="{8293E1DF-63F2-4E18-85F2-1EEDAC37DD47}" presName="parentShp" presStyleLbl="node1" presStyleIdx="1" presStyleCnt="4">
        <dgm:presLayoutVars>
          <dgm:bulletEnabled val="1"/>
        </dgm:presLayoutVars>
      </dgm:prSet>
      <dgm:spPr/>
    </dgm:pt>
    <dgm:pt modelId="{9A7D433C-3233-4B35-AC6D-081CE77AB81E}" type="pres">
      <dgm:prSet presAssocID="{8293E1DF-63F2-4E18-85F2-1EEDAC37DD47}" presName="childShp" presStyleLbl="bgAccFollowNode1" presStyleIdx="1" presStyleCnt="4">
        <dgm:presLayoutVars>
          <dgm:bulletEnabled val="1"/>
        </dgm:presLayoutVars>
      </dgm:prSet>
      <dgm:spPr/>
    </dgm:pt>
    <dgm:pt modelId="{6E6699CA-C123-4540-BDE7-E7F53707A441}" type="pres">
      <dgm:prSet presAssocID="{414128EB-8BFC-4688-8DED-C65B39190BAD}" presName="spacing" presStyleCnt="0"/>
      <dgm:spPr/>
    </dgm:pt>
    <dgm:pt modelId="{97805114-CDEC-4BD0-ACF1-D3D6A6BD81E3}" type="pres">
      <dgm:prSet presAssocID="{430A2EA5-DBF4-450C-85DA-CAFD6A3A29F2}" presName="linNode" presStyleCnt="0"/>
      <dgm:spPr/>
    </dgm:pt>
    <dgm:pt modelId="{25493F0A-7A00-4480-9EAB-CD4ABE893B5C}" type="pres">
      <dgm:prSet presAssocID="{430A2EA5-DBF4-450C-85DA-CAFD6A3A29F2}" presName="parentShp" presStyleLbl="node1" presStyleIdx="2" presStyleCnt="4">
        <dgm:presLayoutVars>
          <dgm:bulletEnabled val="1"/>
        </dgm:presLayoutVars>
      </dgm:prSet>
      <dgm:spPr/>
    </dgm:pt>
    <dgm:pt modelId="{2D770DFB-E98F-4890-AD89-663144F5F004}" type="pres">
      <dgm:prSet presAssocID="{430A2EA5-DBF4-450C-85DA-CAFD6A3A29F2}" presName="childShp" presStyleLbl="bgAccFollowNode1" presStyleIdx="2" presStyleCnt="4">
        <dgm:presLayoutVars>
          <dgm:bulletEnabled val="1"/>
        </dgm:presLayoutVars>
      </dgm:prSet>
      <dgm:spPr/>
    </dgm:pt>
    <dgm:pt modelId="{3A2901C5-795B-43D2-B125-94936866BC94}" type="pres">
      <dgm:prSet presAssocID="{086DF636-9863-44A2-9E65-54D2561C962B}" presName="spacing" presStyleCnt="0"/>
      <dgm:spPr/>
    </dgm:pt>
    <dgm:pt modelId="{160CF9C1-A961-47A9-93AE-F7D3BEB0A7F9}" type="pres">
      <dgm:prSet presAssocID="{968F7E02-278E-4A1E-95E8-FEB7D0D79235}" presName="linNode" presStyleCnt="0"/>
      <dgm:spPr/>
    </dgm:pt>
    <dgm:pt modelId="{BA9AFD81-9B33-4F70-A3A7-7ACEE81E2F2F}" type="pres">
      <dgm:prSet presAssocID="{968F7E02-278E-4A1E-95E8-FEB7D0D79235}" presName="parentShp" presStyleLbl="node1" presStyleIdx="3" presStyleCnt="4">
        <dgm:presLayoutVars>
          <dgm:bulletEnabled val="1"/>
        </dgm:presLayoutVars>
      </dgm:prSet>
      <dgm:spPr/>
    </dgm:pt>
    <dgm:pt modelId="{961B910E-ECBA-47E6-8E7D-FEF182AF0DDF}" type="pres">
      <dgm:prSet presAssocID="{968F7E02-278E-4A1E-95E8-FEB7D0D79235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62D07033-88A4-44E8-940F-1A5718550639}" srcId="{8293E1DF-63F2-4E18-85F2-1EEDAC37DD47}" destId="{FC518C1E-88DF-44CC-B9A2-11BA7142E490}" srcOrd="1" destOrd="0" parTransId="{7B98B5ED-396A-4726-8E79-B395ED37711A}" sibTransId="{F3B79864-F05B-4193-B4C3-D2C971A04F1D}"/>
    <dgm:cxn modelId="{8AC15B41-77B7-4E4E-99DF-AA4372D71783}" type="presOf" srcId="{931BB30F-E9CC-448D-AC10-0E698D7CAA61}" destId="{961B910E-ECBA-47E6-8E7D-FEF182AF0DDF}" srcOrd="0" destOrd="0" presId="urn:microsoft.com/office/officeart/2005/8/layout/vList6"/>
    <dgm:cxn modelId="{4F3F0863-5118-4E55-B0EA-3B1115A4CFD1}" srcId="{8293E1DF-63F2-4E18-85F2-1EEDAC37DD47}" destId="{CBBE9D0F-4467-4C33-858A-0F41C103D6D4}" srcOrd="0" destOrd="0" parTransId="{548F24CC-3E51-45C6-95A2-F7D1F7E02264}" sibTransId="{4F1E2719-6DF6-40E6-9F01-917C3B0F0889}"/>
    <dgm:cxn modelId="{45119D4D-3171-47E3-9896-36B9FE0F6FE5}" srcId="{A82EB7D4-50CB-4CAB-B607-A773BE1B0614}" destId="{8293E1DF-63F2-4E18-85F2-1EEDAC37DD47}" srcOrd="1" destOrd="0" parTransId="{1DA7D27F-C548-4171-AD59-1E7AFDDD7981}" sibTransId="{414128EB-8BFC-4688-8DED-C65B39190BAD}"/>
    <dgm:cxn modelId="{B080174F-C9C6-45D7-9360-A429932679C6}" srcId="{430A2EA5-DBF4-450C-85DA-CAFD6A3A29F2}" destId="{0A3F0325-DC87-474E-B662-7147A9811CEE}" srcOrd="0" destOrd="0" parTransId="{A534A692-CE12-4F12-8C1C-E87FEA9ADFE5}" sibTransId="{E8CD782C-2753-47F9-8A63-B699AE3B4F28}"/>
    <dgm:cxn modelId="{EDD1AB6F-6643-43B3-BD7C-94BE80221A1C}" srcId="{A82EB7D4-50CB-4CAB-B607-A773BE1B0614}" destId="{968F7E02-278E-4A1E-95E8-FEB7D0D79235}" srcOrd="3" destOrd="0" parTransId="{0DB5FA84-493B-49A2-9BD5-C39CBEAA7DAB}" sibTransId="{9CB0E21B-C231-4518-BD6F-FB7C9F7168BD}"/>
    <dgm:cxn modelId="{50AFFA72-AABA-4A73-A180-4761A2656F6B}" type="presOf" srcId="{9315A352-B7BB-4F23-AE6A-62BB97B00609}" destId="{F899EDA9-91A6-45C2-A86E-A1B2C391A328}" srcOrd="0" destOrd="0" presId="urn:microsoft.com/office/officeart/2005/8/layout/vList6"/>
    <dgm:cxn modelId="{DFBAFF54-BB2C-46F4-BCBD-1CAB72D95991}" srcId="{4D35F2C5-FAC8-4A01-8B11-07D1F017D725}" destId="{9315A352-B7BB-4F23-AE6A-62BB97B00609}" srcOrd="0" destOrd="0" parTransId="{416FC231-424F-4F8B-8554-17F9AF81F795}" sibTransId="{A552A5AF-F34E-49D9-9FE7-5CFBCD5257B6}"/>
    <dgm:cxn modelId="{22870478-ABF0-4BC1-9C0C-071CD6A827C0}" type="presOf" srcId="{0A3F0325-DC87-474E-B662-7147A9811CEE}" destId="{2D770DFB-E98F-4890-AD89-663144F5F004}" srcOrd="0" destOrd="0" presId="urn:microsoft.com/office/officeart/2005/8/layout/vList6"/>
    <dgm:cxn modelId="{CD977B80-A349-4E6E-A3BD-BCB0B42A6357}" type="presOf" srcId="{968F7E02-278E-4A1E-95E8-FEB7D0D79235}" destId="{BA9AFD81-9B33-4F70-A3A7-7ACEE81E2F2F}" srcOrd="0" destOrd="0" presId="urn:microsoft.com/office/officeart/2005/8/layout/vList6"/>
    <dgm:cxn modelId="{48227B8D-6483-41FD-804B-8A66584CED3A}" srcId="{968F7E02-278E-4A1E-95E8-FEB7D0D79235}" destId="{8B9657E8-6C8A-4AA5-83A4-97FE06C9CA05}" srcOrd="1" destOrd="0" parTransId="{019BF67D-3F1D-4C15-A795-110F928A719E}" sibTransId="{BE6DB1E8-E4B9-4D28-A499-226C31F6B921}"/>
    <dgm:cxn modelId="{EEB1278F-4662-48CC-8FC5-8696D6DCDB47}" srcId="{A82EB7D4-50CB-4CAB-B607-A773BE1B0614}" destId="{4D35F2C5-FAC8-4A01-8B11-07D1F017D725}" srcOrd="0" destOrd="0" parTransId="{221663A8-A79F-473C-8189-29792E2CFD8E}" sibTransId="{442F6144-FD4D-49BA-B2B7-CB49B1564A51}"/>
    <dgm:cxn modelId="{6FD3A296-9996-463C-AC65-38026DEC02C1}" type="presOf" srcId="{430A2EA5-DBF4-450C-85DA-CAFD6A3A29F2}" destId="{25493F0A-7A00-4480-9EAB-CD4ABE893B5C}" srcOrd="0" destOrd="0" presId="urn:microsoft.com/office/officeart/2005/8/layout/vList6"/>
    <dgm:cxn modelId="{C695F9B3-ABFF-4CC9-9D65-F9ABB0F2521B}" srcId="{968F7E02-278E-4A1E-95E8-FEB7D0D79235}" destId="{931BB30F-E9CC-448D-AC10-0E698D7CAA61}" srcOrd="0" destOrd="0" parTransId="{19548BAC-C71D-4A6E-BDC1-82E87430F7BD}" sibTransId="{72D9149E-E6AE-4786-907E-A2B08860ACBC}"/>
    <dgm:cxn modelId="{F21B87B5-7951-40C7-B8C7-FDE919F7CCBC}" type="presOf" srcId="{71A472A3-8582-4190-A5F4-2090C37EF710}" destId="{2D770DFB-E98F-4890-AD89-663144F5F004}" srcOrd="0" destOrd="1" presId="urn:microsoft.com/office/officeart/2005/8/layout/vList6"/>
    <dgm:cxn modelId="{E3A11CB7-EF5D-4CE8-9077-42A05FBE7E9F}" srcId="{A82EB7D4-50CB-4CAB-B607-A773BE1B0614}" destId="{430A2EA5-DBF4-450C-85DA-CAFD6A3A29F2}" srcOrd="2" destOrd="0" parTransId="{36B81A3F-3BC7-499A-B472-7AE183AF03E3}" sibTransId="{086DF636-9863-44A2-9E65-54D2561C962B}"/>
    <dgm:cxn modelId="{FE5BDDD3-9930-40FF-9D9C-2FF2B6885E3E}" type="presOf" srcId="{8293E1DF-63F2-4E18-85F2-1EEDAC37DD47}" destId="{0B957324-E5B4-42BE-9506-A381E9130BEE}" srcOrd="0" destOrd="0" presId="urn:microsoft.com/office/officeart/2005/8/layout/vList6"/>
    <dgm:cxn modelId="{38121FD4-3F96-4D6C-9D35-F74231ADAF5B}" type="presOf" srcId="{FC518C1E-88DF-44CC-B9A2-11BA7142E490}" destId="{9A7D433C-3233-4B35-AC6D-081CE77AB81E}" srcOrd="0" destOrd="1" presId="urn:microsoft.com/office/officeart/2005/8/layout/vList6"/>
    <dgm:cxn modelId="{9F35D2DA-7C2C-41FD-814A-6B579FA45032}" type="presOf" srcId="{8B9657E8-6C8A-4AA5-83A4-97FE06C9CA05}" destId="{961B910E-ECBA-47E6-8E7D-FEF182AF0DDF}" srcOrd="0" destOrd="1" presId="urn:microsoft.com/office/officeart/2005/8/layout/vList6"/>
    <dgm:cxn modelId="{9471A7DD-46AA-48C1-BEB3-22A2419A474D}" type="presOf" srcId="{4D35F2C5-FAC8-4A01-8B11-07D1F017D725}" destId="{551F3AEF-4195-434F-B01B-F377552C25F6}" srcOrd="0" destOrd="0" presId="urn:microsoft.com/office/officeart/2005/8/layout/vList6"/>
    <dgm:cxn modelId="{D2C1F9E5-8C3D-4B20-9144-ED126FD60A19}" type="presOf" srcId="{A82EB7D4-50CB-4CAB-B607-A773BE1B0614}" destId="{E01EE014-1104-4D61-9D9B-742A939CE11E}" srcOrd="0" destOrd="0" presId="urn:microsoft.com/office/officeart/2005/8/layout/vList6"/>
    <dgm:cxn modelId="{F089BBF2-A6B5-4854-8080-1C8D8BA205F3}" type="presOf" srcId="{CBBE9D0F-4467-4C33-858A-0F41C103D6D4}" destId="{9A7D433C-3233-4B35-AC6D-081CE77AB81E}" srcOrd="0" destOrd="0" presId="urn:microsoft.com/office/officeart/2005/8/layout/vList6"/>
    <dgm:cxn modelId="{C3A179FD-7CFA-478D-A4A8-55DDB4B71353}" srcId="{430A2EA5-DBF4-450C-85DA-CAFD6A3A29F2}" destId="{71A472A3-8582-4190-A5F4-2090C37EF710}" srcOrd="1" destOrd="0" parTransId="{8C5EE1B7-0F3C-4517-BCFA-11B04D803CE2}" sibTransId="{F6B6287B-4D0F-4DD1-81EC-B392E34FA8B4}"/>
    <dgm:cxn modelId="{FF8A6A98-5E8A-4495-85FB-089BAF250C3D}" type="presParOf" srcId="{E01EE014-1104-4D61-9D9B-742A939CE11E}" destId="{8D3B29D1-59C9-494F-A001-BD6778459451}" srcOrd="0" destOrd="0" presId="urn:microsoft.com/office/officeart/2005/8/layout/vList6"/>
    <dgm:cxn modelId="{3C9610E9-3236-4B65-840B-6B289982209F}" type="presParOf" srcId="{8D3B29D1-59C9-494F-A001-BD6778459451}" destId="{551F3AEF-4195-434F-B01B-F377552C25F6}" srcOrd="0" destOrd="0" presId="urn:microsoft.com/office/officeart/2005/8/layout/vList6"/>
    <dgm:cxn modelId="{8E5CAFF8-364A-4876-95DB-F300E29E96AD}" type="presParOf" srcId="{8D3B29D1-59C9-494F-A001-BD6778459451}" destId="{F899EDA9-91A6-45C2-A86E-A1B2C391A328}" srcOrd="1" destOrd="0" presId="urn:microsoft.com/office/officeart/2005/8/layout/vList6"/>
    <dgm:cxn modelId="{B23DA094-F406-4E96-B1E7-19678A95CF3A}" type="presParOf" srcId="{E01EE014-1104-4D61-9D9B-742A939CE11E}" destId="{70FC7870-7727-43DD-929C-4275039EA471}" srcOrd="1" destOrd="0" presId="urn:microsoft.com/office/officeart/2005/8/layout/vList6"/>
    <dgm:cxn modelId="{22285DDE-45DC-4364-8F39-7E90F1B2A46D}" type="presParOf" srcId="{E01EE014-1104-4D61-9D9B-742A939CE11E}" destId="{02E660F8-4EA9-40E0-AC42-7F43F30383E0}" srcOrd="2" destOrd="0" presId="urn:microsoft.com/office/officeart/2005/8/layout/vList6"/>
    <dgm:cxn modelId="{95B6A122-313B-45FF-A73F-8C3C35CAF3D6}" type="presParOf" srcId="{02E660F8-4EA9-40E0-AC42-7F43F30383E0}" destId="{0B957324-E5B4-42BE-9506-A381E9130BEE}" srcOrd="0" destOrd="0" presId="urn:microsoft.com/office/officeart/2005/8/layout/vList6"/>
    <dgm:cxn modelId="{62E4F3EC-DC4F-4383-9D3B-EF0EC4AC2B7F}" type="presParOf" srcId="{02E660F8-4EA9-40E0-AC42-7F43F30383E0}" destId="{9A7D433C-3233-4B35-AC6D-081CE77AB81E}" srcOrd="1" destOrd="0" presId="urn:microsoft.com/office/officeart/2005/8/layout/vList6"/>
    <dgm:cxn modelId="{A0590287-885B-42E8-A467-B6771C7D19F4}" type="presParOf" srcId="{E01EE014-1104-4D61-9D9B-742A939CE11E}" destId="{6E6699CA-C123-4540-BDE7-E7F53707A441}" srcOrd="3" destOrd="0" presId="urn:microsoft.com/office/officeart/2005/8/layout/vList6"/>
    <dgm:cxn modelId="{234BF5CA-760E-464E-8B0A-888158F0872D}" type="presParOf" srcId="{E01EE014-1104-4D61-9D9B-742A939CE11E}" destId="{97805114-CDEC-4BD0-ACF1-D3D6A6BD81E3}" srcOrd="4" destOrd="0" presId="urn:microsoft.com/office/officeart/2005/8/layout/vList6"/>
    <dgm:cxn modelId="{36AE29C6-E16C-4ADC-94AF-3646F8DA5A77}" type="presParOf" srcId="{97805114-CDEC-4BD0-ACF1-D3D6A6BD81E3}" destId="{25493F0A-7A00-4480-9EAB-CD4ABE893B5C}" srcOrd="0" destOrd="0" presId="urn:microsoft.com/office/officeart/2005/8/layout/vList6"/>
    <dgm:cxn modelId="{941CF542-C9B3-4DDE-8999-50F2D10C8FDB}" type="presParOf" srcId="{97805114-CDEC-4BD0-ACF1-D3D6A6BD81E3}" destId="{2D770DFB-E98F-4890-AD89-663144F5F004}" srcOrd="1" destOrd="0" presId="urn:microsoft.com/office/officeart/2005/8/layout/vList6"/>
    <dgm:cxn modelId="{C99FF7D0-B4AF-4054-A05C-F82433774534}" type="presParOf" srcId="{E01EE014-1104-4D61-9D9B-742A939CE11E}" destId="{3A2901C5-795B-43D2-B125-94936866BC94}" srcOrd="5" destOrd="0" presId="urn:microsoft.com/office/officeart/2005/8/layout/vList6"/>
    <dgm:cxn modelId="{23523C7A-83F2-476C-A6B9-0B0E7C4E4C3F}" type="presParOf" srcId="{E01EE014-1104-4D61-9D9B-742A939CE11E}" destId="{160CF9C1-A961-47A9-93AE-F7D3BEB0A7F9}" srcOrd="6" destOrd="0" presId="urn:microsoft.com/office/officeart/2005/8/layout/vList6"/>
    <dgm:cxn modelId="{7D63C2B6-3D5D-4650-8782-1F810FE97BD5}" type="presParOf" srcId="{160CF9C1-A961-47A9-93AE-F7D3BEB0A7F9}" destId="{BA9AFD81-9B33-4F70-A3A7-7ACEE81E2F2F}" srcOrd="0" destOrd="0" presId="urn:microsoft.com/office/officeart/2005/8/layout/vList6"/>
    <dgm:cxn modelId="{69EF99B5-9774-4B75-AD16-D97BBB69B6F4}" type="presParOf" srcId="{160CF9C1-A961-47A9-93AE-F7D3BEB0A7F9}" destId="{961B910E-ECBA-47E6-8E7D-FEF182AF0DD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AECFDB5-95B2-475E-9617-F080CEE03A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37EE946-EC81-4135-95A4-394464580336}">
      <dgm:prSet/>
      <dgm:spPr/>
      <dgm:t>
        <a:bodyPr/>
        <a:lstStyle/>
        <a:p>
          <a:r>
            <a:rPr lang="cs-CZ" dirty="0"/>
            <a:t>Teorie dezintegrované společnosti Wilhelma </a:t>
          </a:r>
          <a:r>
            <a:rPr lang="cs-CZ" dirty="0" err="1"/>
            <a:t>Heitmeyera</a:t>
          </a:r>
          <a:endParaRPr lang="cs-CZ" dirty="0"/>
        </a:p>
      </dgm:t>
    </dgm:pt>
    <dgm:pt modelId="{0BD3B694-6BF2-4959-A35F-08DB9D95152E}" type="parTrans" cxnId="{3F4298DA-70DB-40FE-A9B3-5D89C8353AB4}">
      <dgm:prSet/>
      <dgm:spPr/>
      <dgm:t>
        <a:bodyPr/>
        <a:lstStyle/>
        <a:p>
          <a:endParaRPr lang="cs-CZ"/>
        </a:p>
      </dgm:t>
    </dgm:pt>
    <dgm:pt modelId="{5B67B68D-C8EA-407C-9707-29FB32ED7FD3}" type="sibTrans" cxnId="{3F4298DA-70DB-40FE-A9B3-5D89C8353AB4}">
      <dgm:prSet/>
      <dgm:spPr/>
      <dgm:t>
        <a:bodyPr/>
        <a:lstStyle/>
        <a:p>
          <a:endParaRPr lang="cs-CZ"/>
        </a:p>
      </dgm:t>
    </dgm:pt>
    <dgm:pt modelId="{2BB1C739-473A-4EF3-ABB5-2E8B5AC6E87B}" type="pres">
      <dgm:prSet presAssocID="{8AECFDB5-95B2-475E-9617-F080CEE03A21}" presName="linear" presStyleCnt="0">
        <dgm:presLayoutVars>
          <dgm:animLvl val="lvl"/>
          <dgm:resizeHandles val="exact"/>
        </dgm:presLayoutVars>
      </dgm:prSet>
      <dgm:spPr/>
    </dgm:pt>
    <dgm:pt modelId="{C295F19F-7E04-4AE8-8EB5-C8AE252F77C1}" type="pres">
      <dgm:prSet presAssocID="{937EE946-EC81-4135-95A4-39446458033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352EE45-8248-4F0F-872E-AE5E5E0FA716}" type="presOf" srcId="{8AECFDB5-95B2-475E-9617-F080CEE03A21}" destId="{2BB1C739-473A-4EF3-ABB5-2E8B5AC6E87B}" srcOrd="0" destOrd="0" presId="urn:microsoft.com/office/officeart/2005/8/layout/vList2"/>
    <dgm:cxn modelId="{3F4298DA-70DB-40FE-A9B3-5D89C8353AB4}" srcId="{8AECFDB5-95B2-475E-9617-F080CEE03A21}" destId="{937EE946-EC81-4135-95A4-394464580336}" srcOrd="0" destOrd="0" parTransId="{0BD3B694-6BF2-4959-A35F-08DB9D95152E}" sibTransId="{5B67B68D-C8EA-407C-9707-29FB32ED7FD3}"/>
    <dgm:cxn modelId="{E49616FA-6D62-4B45-B4AB-CFFAAB332BE3}" type="presOf" srcId="{937EE946-EC81-4135-95A4-394464580336}" destId="{C295F19F-7E04-4AE8-8EB5-C8AE252F77C1}" srcOrd="0" destOrd="0" presId="urn:microsoft.com/office/officeart/2005/8/layout/vList2"/>
    <dgm:cxn modelId="{92E593EA-8677-4A61-9F4E-A2BA1B40828E}" type="presParOf" srcId="{2BB1C739-473A-4EF3-ABB5-2E8B5AC6E87B}" destId="{C295F19F-7E04-4AE8-8EB5-C8AE252F77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AECFDB5-95B2-475E-9617-F080CEE03A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937EE946-EC81-4135-95A4-394464580336}">
      <dgm:prSet/>
      <dgm:spPr/>
      <dgm:t>
        <a:bodyPr/>
        <a:lstStyle/>
        <a:p>
          <a:r>
            <a:rPr lang="cs-CZ"/>
            <a:t>Teorie delikventního prostředí</a:t>
          </a:r>
        </a:p>
      </dgm:t>
    </dgm:pt>
    <dgm:pt modelId="{0BD3B694-6BF2-4959-A35F-08DB9D95152E}" type="parTrans" cxnId="{3F4298DA-70DB-40FE-A9B3-5D89C8353AB4}">
      <dgm:prSet/>
      <dgm:spPr/>
      <dgm:t>
        <a:bodyPr/>
        <a:lstStyle/>
        <a:p>
          <a:endParaRPr lang="cs-CZ"/>
        </a:p>
      </dgm:t>
    </dgm:pt>
    <dgm:pt modelId="{5B67B68D-C8EA-407C-9707-29FB32ED7FD3}" type="sibTrans" cxnId="{3F4298DA-70DB-40FE-A9B3-5D89C8353AB4}">
      <dgm:prSet/>
      <dgm:spPr/>
      <dgm:t>
        <a:bodyPr/>
        <a:lstStyle/>
        <a:p>
          <a:endParaRPr lang="cs-CZ"/>
        </a:p>
      </dgm:t>
    </dgm:pt>
    <dgm:pt modelId="{2BB1C739-473A-4EF3-ABB5-2E8B5AC6E87B}" type="pres">
      <dgm:prSet presAssocID="{8AECFDB5-95B2-475E-9617-F080CEE03A21}" presName="linear" presStyleCnt="0">
        <dgm:presLayoutVars>
          <dgm:animLvl val="lvl"/>
          <dgm:resizeHandles val="exact"/>
        </dgm:presLayoutVars>
      </dgm:prSet>
      <dgm:spPr/>
    </dgm:pt>
    <dgm:pt modelId="{C295F19F-7E04-4AE8-8EB5-C8AE252F77C1}" type="pres">
      <dgm:prSet presAssocID="{937EE946-EC81-4135-95A4-39446458033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352EE45-8248-4F0F-872E-AE5E5E0FA716}" type="presOf" srcId="{8AECFDB5-95B2-475E-9617-F080CEE03A21}" destId="{2BB1C739-473A-4EF3-ABB5-2E8B5AC6E87B}" srcOrd="0" destOrd="0" presId="urn:microsoft.com/office/officeart/2005/8/layout/vList2"/>
    <dgm:cxn modelId="{3F4298DA-70DB-40FE-A9B3-5D89C8353AB4}" srcId="{8AECFDB5-95B2-475E-9617-F080CEE03A21}" destId="{937EE946-EC81-4135-95A4-394464580336}" srcOrd="0" destOrd="0" parTransId="{0BD3B694-6BF2-4959-A35F-08DB9D95152E}" sibTransId="{5B67B68D-C8EA-407C-9707-29FB32ED7FD3}"/>
    <dgm:cxn modelId="{E49616FA-6D62-4B45-B4AB-CFFAAB332BE3}" type="presOf" srcId="{937EE946-EC81-4135-95A4-394464580336}" destId="{C295F19F-7E04-4AE8-8EB5-C8AE252F77C1}" srcOrd="0" destOrd="0" presId="urn:microsoft.com/office/officeart/2005/8/layout/vList2"/>
    <dgm:cxn modelId="{92E593EA-8677-4A61-9F4E-A2BA1B40828E}" type="presParOf" srcId="{2BB1C739-473A-4EF3-ABB5-2E8B5AC6E87B}" destId="{C295F19F-7E04-4AE8-8EB5-C8AE252F77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AECFDB5-95B2-475E-9617-F080CEE03A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937EE946-EC81-4135-95A4-394464580336}">
      <dgm:prSet/>
      <dgm:spPr/>
      <dgm:t>
        <a:bodyPr/>
        <a:lstStyle/>
        <a:p>
          <a:r>
            <a:rPr lang="cs-CZ"/>
            <a:t>Teorie delikventního prostředí</a:t>
          </a:r>
        </a:p>
      </dgm:t>
    </dgm:pt>
    <dgm:pt modelId="{0BD3B694-6BF2-4959-A35F-08DB9D95152E}" type="parTrans" cxnId="{3F4298DA-70DB-40FE-A9B3-5D89C8353AB4}">
      <dgm:prSet/>
      <dgm:spPr/>
      <dgm:t>
        <a:bodyPr/>
        <a:lstStyle/>
        <a:p>
          <a:endParaRPr lang="cs-CZ"/>
        </a:p>
      </dgm:t>
    </dgm:pt>
    <dgm:pt modelId="{5B67B68D-C8EA-407C-9707-29FB32ED7FD3}" type="sibTrans" cxnId="{3F4298DA-70DB-40FE-A9B3-5D89C8353AB4}">
      <dgm:prSet/>
      <dgm:spPr/>
      <dgm:t>
        <a:bodyPr/>
        <a:lstStyle/>
        <a:p>
          <a:endParaRPr lang="cs-CZ"/>
        </a:p>
      </dgm:t>
    </dgm:pt>
    <dgm:pt modelId="{2BB1C739-473A-4EF3-ABB5-2E8B5AC6E87B}" type="pres">
      <dgm:prSet presAssocID="{8AECFDB5-95B2-475E-9617-F080CEE03A21}" presName="linear" presStyleCnt="0">
        <dgm:presLayoutVars>
          <dgm:animLvl val="lvl"/>
          <dgm:resizeHandles val="exact"/>
        </dgm:presLayoutVars>
      </dgm:prSet>
      <dgm:spPr/>
    </dgm:pt>
    <dgm:pt modelId="{C295F19F-7E04-4AE8-8EB5-C8AE252F77C1}" type="pres">
      <dgm:prSet presAssocID="{937EE946-EC81-4135-95A4-39446458033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352EE45-8248-4F0F-872E-AE5E5E0FA716}" type="presOf" srcId="{8AECFDB5-95B2-475E-9617-F080CEE03A21}" destId="{2BB1C739-473A-4EF3-ABB5-2E8B5AC6E87B}" srcOrd="0" destOrd="0" presId="urn:microsoft.com/office/officeart/2005/8/layout/vList2"/>
    <dgm:cxn modelId="{3F4298DA-70DB-40FE-A9B3-5D89C8353AB4}" srcId="{8AECFDB5-95B2-475E-9617-F080CEE03A21}" destId="{937EE946-EC81-4135-95A4-394464580336}" srcOrd="0" destOrd="0" parTransId="{0BD3B694-6BF2-4959-A35F-08DB9D95152E}" sibTransId="{5B67B68D-C8EA-407C-9707-29FB32ED7FD3}"/>
    <dgm:cxn modelId="{E49616FA-6D62-4B45-B4AB-CFFAAB332BE3}" type="presOf" srcId="{937EE946-EC81-4135-95A4-394464580336}" destId="{C295F19F-7E04-4AE8-8EB5-C8AE252F77C1}" srcOrd="0" destOrd="0" presId="urn:microsoft.com/office/officeart/2005/8/layout/vList2"/>
    <dgm:cxn modelId="{92E593EA-8677-4A61-9F4E-A2BA1B40828E}" type="presParOf" srcId="{2BB1C739-473A-4EF3-ABB5-2E8B5AC6E87B}" destId="{C295F19F-7E04-4AE8-8EB5-C8AE252F77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7820E6B-34CA-44B0-9E8C-61001C2D35D9}" type="doc">
      <dgm:prSet loTypeId="urn:microsoft.com/office/officeart/2005/8/layout/hierarchy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EDF9F759-4ABD-4178-9B13-BE4F6D9DCC13}">
      <dgm:prSet phldrT="[Text]"/>
      <dgm:spPr/>
      <dgm:t>
        <a:bodyPr/>
        <a:lstStyle/>
        <a:p>
          <a:r>
            <a:rPr lang="cs-CZ" dirty="0"/>
            <a:t>TEORIE DELIKVENTNÍHO PROSTŘEDÍ</a:t>
          </a:r>
        </a:p>
      </dgm:t>
    </dgm:pt>
    <dgm:pt modelId="{F6E3D6FB-6DF8-4DB4-B6F9-1E29F7204959}" type="parTrans" cxnId="{C45D07E4-19A9-41B0-92A2-07F68E7AD4EE}">
      <dgm:prSet/>
      <dgm:spPr/>
      <dgm:t>
        <a:bodyPr/>
        <a:lstStyle/>
        <a:p>
          <a:endParaRPr lang="cs-CZ"/>
        </a:p>
      </dgm:t>
    </dgm:pt>
    <dgm:pt modelId="{DE53A8C8-B80C-4293-A4E5-4A9DA36C1A9F}" type="sibTrans" cxnId="{C45D07E4-19A9-41B0-92A2-07F68E7AD4EE}">
      <dgm:prSet/>
      <dgm:spPr/>
      <dgm:t>
        <a:bodyPr/>
        <a:lstStyle/>
        <a:p>
          <a:endParaRPr lang="cs-CZ"/>
        </a:p>
      </dgm:t>
    </dgm:pt>
    <dgm:pt modelId="{E9349FF8-FADC-45E4-BDF9-D4F12CD71355}">
      <dgm:prSet phldrT="[Text]"/>
      <dgm:spPr/>
      <dgm:t>
        <a:bodyPr/>
        <a:lstStyle/>
        <a:p>
          <a:r>
            <a:rPr lang="cs-CZ" dirty="0"/>
            <a:t>Teorie subkultur a kontrakultur</a:t>
          </a:r>
        </a:p>
      </dgm:t>
    </dgm:pt>
    <dgm:pt modelId="{E6A760D1-426C-42EC-B42F-DC32A647D263}" type="parTrans" cxnId="{560B16CA-27E5-4ACC-A94E-AFD6F5E07151}">
      <dgm:prSet/>
      <dgm:spPr/>
      <dgm:t>
        <a:bodyPr/>
        <a:lstStyle/>
        <a:p>
          <a:endParaRPr lang="cs-CZ"/>
        </a:p>
      </dgm:t>
    </dgm:pt>
    <dgm:pt modelId="{A65F31B1-05A1-422D-80D7-9B626AFBC83B}" type="sibTrans" cxnId="{560B16CA-27E5-4ACC-A94E-AFD6F5E07151}">
      <dgm:prSet/>
      <dgm:spPr/>
      <dgm:t>
        <a:bodyPr/>
        <a:lstStyle/>
        <a:p>
          <a:endParaRPr lang="cs-CZ"/>
        </a:p>
      </dgm:t>
    </dgm:pt>
    <dgm:pt modelId="{D917765D-225D-4CA3-A91D-B5FD0F24022D}">
      <dgm:prSet phldrT="[Text]"/>
      <dgm:spPr/>
      <dgm:t>
        <a:bodyPr/>
        <a:lstStyle/>
        <a:p>
          <a:r>
            <a:rPr lang="cs-CZ" dirty="0"/>
            <a:t>Rozpor mezi aspiracemi a rovností šancí k jejich dosažení</a:t>
          </a:r>
        </a:p>
      </dgm:t>
    </dgm:pt>
    <dgm:pt modelId="{AFE3016E-7317-49EF-875C-8BA7151BBB65}" type="parTrans" cxnId="{7CA1A533-CC51-4F74-BA36-C02345CA0C7A}">
      <dgm:prSet/>
      <dgm:spPr/>
    </dgm:pt>
    <dgm:pt modelId="{FD1B8727-97B1-40C6-84B8-F827572809BF}" type="sibTrans" cxnId="{7CA1A533-CC51-4F74-BA36-C02345CA0C7A}">
      <dgm:prSet/>
      <dgm:spPr/>
    </dgm:pt>
    <dgm:pt modelId="{16456A4E-B864-4F3B-B494-CF3C9DB894C1}">
      <dgm:prSet phldrT="[Text]"/>
      <dgm:spPr/>
      <dgm:t>
        <a:bodyPr/>
        <a:lstStyle/>
        <a:p>
          <a:r>
            <a:rPr lang="cs-CZ" dirty="0"/>
            <a:t>Deviace jako způsob řešení problémů (alternativní hodnoty)</a:t>
          </a:r>
        </a:p>
      </dgm:t>
    </dgm:pt>
    <dgm:pt modelId="{9526C6A6-6534-4D81-BB18-C66CC86A47DA}" type="parTrans" cxnId="{FDDBA71C-9F0E-492F-8617-438A185863B1}">
      <dgm:prSet/>
      <dgm:spPr/>
    </dgm:pt>
    <dgm:pt modelId="{F47455A1-4488-4EB3-899E-75BBC6F9C9D1}" type="sibTrans" cxnId="{FDDBA71C-9F0E-492F-8617-438A185863B1}">
      <dgm:prSet/>
      <dgm:spPr/>
    </dgm:pt>
    <dgm:pt modelId="{CA6BF97A-BB43-4907-ABA4-223DF963DB8D}" type="pres">
      <dgm:prSet presAssocID="{B7820E6B-34CA-44B0-9E8C-61001C2D35D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5D5D32E-4AB4-4744-8ADA-3E504CB7681E}" type="pres">
      <dgm:prSet presAssocID="{EDF9F759-4ABD-4178-9B13-BE4F6D9DCC13}" presName="vertOne" presStyleCnt="0"/>
      <dgm:spPr/>
    </dgm:pt>
    <dgm:pt modelId="{2A87A311-4F70-45BD-B4B3-E8D5D2195E2D}" type="pres">
      <dgm:prSet presAssocID="{EDF9F759-4ABD-4178-9B13-BE4F6D9DCC13}" presName="txOne" presStyleLbl="node0" presStyleIdx="0" presStyleCnt="1" custLinFactNeighborX="-6046" custLinFactNeighborY="-11879">
        <dgm:presLayoutVars>
          <dgm:chPref val="3"/>
        </dgm:presLayoutVars>
      </dgm:prSet>
      <dgm:spPr/>
    </dgm:pt>
    <dgm:pt modelId="{C0A98A9E-F981-43CC-8FC9-1C84F7AFC479}" type="pres">
      <dgm:prSet presAssocID="{EDF9F759-4ABD-4178-9B13-BE4F6D9DCC13}" presName="parTransOne" presStyleCnt="0"/>
      <dgm:spPr/>
    </dgm:pt>
    <dgm:pt modelId="{2D245192-2CEB-48AF-A71E-C7F980F59D14}" type="pres">
      <dgm:prSet presAssocID="{EDF9F759-4ABD-4178-9B13-BE4F6D9DCC13}" presName="horzOne" presStyleCnt="0"/>
      <dgm:spPr/>
    </dgm:pt>
    <dgm:pt modelId="{1C61D57B-F9C0-445C-9CDC-68DBA9D9D37C}" type="pres">
      <dgm:prSet presAssocID="{E9349FF8-FADC-45E4-BDF9-D4F12CD71355}" presName="vertTwo" presStyleCnt="0"/>
      <dgm:spPr/>
    </dgm:pt>
    <dgm:pt modelId="{D614A6EF-8E77-4DE9-9EF4-528A119FE5CB}" type="pres">
      <dgm:prSet presAssocID="{E9349FF8-FADC-45E4-BDF9-D4F12CD71355}" presName="txTwo" presStyleLbl="node2" presStyleIdx="0" presStyleCnt="3">
        <dgm:presLayoutVars>
          <dgm:chPref val="3"/>
        </dgm:presLayoutVars>
      </dgm:prSet>
      <dgm:spPr/>
    </dgm:pt>
    <dgm:pt modelId="{E51CF930-8F28-48D8-A7EB-4162F203D353}" type="pres">
      <dgm:prSet presAssocID="{E9349FF8-FADC-45E4-BDF9-D4F12CD71355}" presName="horzTwo" presStyleCnt="0"/>
      <dgm:spPr/>
    </dgm:pt>
    <dgm:pt modelId="{1D56033C-63F7-481E-A97C-8F91746B47C0}" type="pres">
      <dgm:prSet presAssocID="{A65F31B1-05A1-422D-80D7-9B626AFBC83B}" presName="sibSpaceTwo" presStyleCnt="0"/>
      <dgm:spPr/>
    </dgm:pt>
    <dgm:pt modelId="{503AC515-905B-497A-8FB4-47EC1F714171}" type="pres">
      <dgm:prSet presAssocID="{D917765D-225D-4CA3-A91D-B5FD0F24022D}" presName="vertTwo" presStyleCnt="0"/>
      <dgm:spPr/>
    </dgm:pt>
    <dgm:pt modelId="{54564A3B-D4D1-4CAF-8AEB-93CC5D2F9B66}" type="pres">
      <dgm:prSet presAssocID="{D917765D-225D-4CA3-A91D-B5FD0F24022D}" presName="txTwo" presStyleLbl="node2" presStyleIdx="1" presStyleCnt="3">
        <dgm:presLayoutVars>
          <dgm:chPref val="3"/>
        </dgm:presLayoutVars>
      </dgm:prSet>
      <dgm:spPr/>
    </dgm:pt>
    <dgm:pt modelId="{1F9C0516-9B44-4DFE-81BB-425183DBC579}" type="pres">
      <dgm:prSet presAssocID="{D917765D-225D-4CA3-A91D-B5FD0F24022D}" presName="horzTwo" presStyleCnt="0"/>
      <dgm:spPr/>
    </dgm:pt>
    <dgm:pt modelId="{36F9944A-0449-43C1-A17F-9C632E07E158}" type="pres">
      <dgm:prSet presAssocID="{FD1B8727-97B1-40C6-84B8-F827572809BF}" presName="sibSpaceTwo" presStyleCnt="0"/>
      <dgm:spPr/>
    </dgm:pt>
    <dgm:pt modelId="{EB79A337-EFF7-424E-9CCB-D3A3A6A0DE2F}" type="pres">
      <dgm:prSet presAssocID="{16456A4E-B864-4F3B-B494-CF3C9DB894C1}" presName="vertTwo" presStyleCnt="0"/>
      <dgm:spPr/>
    </dgm:pt>
    <dgm:pt modelId="{67B41E25-A6DD-4A60-A867-7FEB6E0B7ECB}" type="pres">
      <dgm:prSet presAssocID="{16456A4E-B864-4F3B-B494-CF3C9DB894C1}" presName="txTwo" presStyleLbl="node2" presStyleIdx="2" presStyleCnt="3">
        <dgm:presLayoutVars>
          <dgm:chPref val="3"/>
        </dgm:presLayoutVars>
      </dgm:prSet>
      <dgm:spPr/>
    </dgm:pt>
    <dgm:pt modelId="{8D130310-C01A-4478-B49D-B3E1CF187553}" type="pres">
      <dgm:prSet presAssocID="{16456A4E-B864-4F3B-B494-CF3C9DB894C1}" presName="horzTwo" presStyleCnt="0"/>
      <dgm:spPr/>
    </dgm:pt>
  </dgm:ptLst>
  <dgm:cxnLst>
    <dgm:cxn modelId="{FDDBA71C-9F0E-492F-8617-438A185863B1}" srcId="{EDF9F759-4ABD-4178-9B13-BE4F6D9DCC13}" destId="{16456A4E-B864-4F3B-B494-CF3C9DB894C1}" srcOrd="2" destOrd="0" parTransId="{9526C6A6-6534-4D81-BB18-C66CC86A47DA}" sibTransId="{F47455A1-4488-4EB3-899E-75BBC6F9C9D1}"/>
    <dgm:cxn modelId="{9BC65124-8DA9-45E6-B7E5-B4D8A1AFA148}" type="presOf" srcId="{B7820E6B-34CA-44B0-9E8C-61001C2D35D9}" destId="{CA6BF97A-BB43-4907-ABA4-223DF963DB8D}" srcOrd="0" destOrd="0" presId="urn:microsoft.com/office/officeart/2005/8/layout/hierarchy4"/>
    <dgm:cxn modelId="{7CA1A533-CC51-4F74-BA36-C02345CA0C7A}" srcId="{EDF9F759-4ABD-4178-9B13-BE4F6D9DCC13}" destId="{D917765D-225D-4CA3-A91D-B5FD0F24022D}" srcOrd="1" destOrd="0" parTransId="{AFE3016E-7317-49EF-875C-8BA7151BBB65}" sibTransId="{FD1B8727-97B1-40C6-84B8-F827572809BF}"/>
    <dgm:cxn modelId="{19B48A5D-3946-4D38-8CBD-3470EEFF7B8C}" type="presOf" srcId="{E9349FF8-FADC-45E4-BDF9-D4F12CD71355}" destId="{D614A6EF-8E77-4DE9-9EF4-528A119FE5CB}" srcOrd="0" destOrd="0" presId="urn:microsoft.com/office/officeart/2005/8/layout/hierarchy4"/>
    <dgm:cxn modelId="{E3736368-6702-45C0-9171-95112934C35B}" type="presOf" srcId="{EDF9F759-4ABD-4178-9B13-BE4F6D9DCC13}" destId="{2A87A311-4F70-45BD-B4B3-E8D5D2195E2D}" srcOrd="0" destOrd="0" presId="urn:microsoft.com/office/officeart/2005/8/layout/hierarchy4"/>
    <dgm:cxn modelId="{5F719D56-9D6C-4629-A151-1BB97F00F1EE}" type="presOf" srcId="{16456A4E-B864-4F3B-B494-CF3C9DB894C1}" destId="{67B41E25-A6DD-4A60-A867-7FEB6E0B7ECB}" srcOrd="0" destOrd="0" presId="urn:microsoft.com/office/officeart/2005/8/layout/hierarchy4"/>
    <dgm:cxn modelId="{1902D6C9-8382-4748-BFAD-E911B23A934C}" type="presOf" srcId="{D917765D-225D-4CA3-A91D-B5FD0F24022D}" destId="{54564A3B-D4D1-4CAF-8AEB-93CC5D2F9B66}" srcOrd="0" destOrd="0" presId="urn:microsoft.com/office/officeart/2005/8/layout/hierarchy4"/>
    <dgm:cxn modelId="{560B16CA-27E5-4ACC-A94E-AFD6F5E07151}" srcId="{EDF9F759-4ABD-4178-9B13-BE4F6D9DCC13}" destId="{E9349FF8-FADC-45E4-BDF9-D4F12CD71355}" srcOrd="0" destOrd="0" parTransId="{E6A760D1-426C-42EC-B42F-DC32A647D263}" sibTransId="{A65F31B1-05A1-422D-80D7-9B626AFBC83B}"/>
    <dgm:cxn modelId="{C45D07E4-19A9-41B0-92A2-07F68E7AD4EE}" srcId="{B7820E6B-34CA-44B0-9E8C-61001C2D35D9}" destId="{EDF9F759-4ABD-4178-9B13-BE4F6D9DCC13}" srcOrd="0" destOrd="0" parTransId="{F6E3D6FB-6DF8-4DB4-B6F9-1E29F7204959}" sibTransId="{DE53A8C8-B80C-4293-A4E5-4A9DA36C1A9F}"/>
    <dgm:cxn modelId="{2B8BBF8A-36F6-4EBD-8522-73828C013F0E}" type="presParOf" srcId="{CA6BF97A-BB43-4907-ABA4-223DF963DB8D}" destId="{75D5D32E-4AB4-4744-8ADA-3E504CB7681E}" srcOrd="0" destOrd="0" presId="urn:microsoft.com/office/officeart/2005/8/layout/hierarchy4"/>
    <dgm:cxn modelId="{75583A4A-84CE-4D68-B9CF-1992A0F17BA8}" type="presParOf" srcId="{75D5D32E-4AB4-4744-8ADA-3E504CB7681E}" destId="{2A87A311-4F70-45BD-B4B3-E8D5D2195E2D}" srcOrd="0" destOrd="0" presId="urn:microsoft.com/office/officeart/2005/8/layout/hierarchy4"/>
    <dgm:cxn modelId="{1EB6ECD0-02AC-4A87-B46D-F490AC47F961}" type="presParOf" srcId="{75D5D32E-4AB4-4744-8ADA-3E504CB7681E}" destId="{C0A98A9E-F981-43CC-8FC9-1C84F7AFC479}" srcOrd="1" destOrd="0" presId="urn:microsoft.com/office/officeart/2005/8/layout/hierarchy4"/>
    <dgm:cxn modelId="{7CFE2364-E9FF-4213-9AA9-9EF7DDBCB1BA}" type="presParOf" srcId="{75D5D32E-4AB4-4744-8ADA-3E504CB7681E}" destId="{2D245192-2CEB-48AF-A71E-C7F980F59D14}" srcOrd="2" destOrd="0" presId="urn:microsoft.com/office/officeart/2005/8/layout/hierarchy4"/>
    <dgm:cxn modelId="{8A8FDC90-4E5D-4A51-9778-FFBBFFBF77F0}" type="presParOf" srcId="{2D245192-2CEB-48AF-A71E-C7F980F59D14}" destId="{1C61D57B-F9C0-445C-9CDC-68DBA9D9D37C}" srcOrd="0" destOrd="0" presId="urn:microsoft.com/office/officeart/2005/8/layout/hierarchy4"/>
    <dgm:cxn modelId="{EB13A5F9-FB91-4DF6-97FC-E1E17508FE5A}" type="presParOf" srcId="{1C61D57B-F9C0-445C-9CDC-68DBA9D9D37C}" destId="{D614A6EF-8E77-4DE9-9EF4-528A119FE5CB}" srcOrd="0" destOrd="0" presId="urn:microsoft.com/office/officeart/2005/8/layout/hierarchy4"/>
    <dgm:cxn modelId="{D64D589B-754C-409E-B0AD-9D295EB2E6AC}" type="presParOf" srcId="{1C61D57B-F9C0-445C-9CDC-68DBA9D9D37C}" destId="{E51CF930-8F28-48D8-A7EB-4162F203D353}" srcOrd="1" destOrd="0" presId="urn:microsoft.com/office/officeart/2005/8/layout/hierarchy4"/>
    <dgm:cxn modelId="{399AC1C2-B793-4FEF-8BB1-A1D32D7E9A44}" type="presParOf" srcId="{2D245192-2CEB-48AF-A71E-C7F980F59D14}" destId="{1D56033C-63F7-481E-A97C-8F91746B47C0}" srcOrd="1" destOrd="0" presId="urn:microsoft.com/office/officeart/2005/8/layout/hierarchy4"/>
    <dgm:cxn modelId="{FE9D7197-8842-4439-9D03-048A0B47432D}" type="presParOf" srcId="{2D245192-2CEB-48AF-A71E-C7F980F59D14}" destId="{503AC515-905B-497A-8FB4-47EC1F714171}" srcOrd="2" destOrd="0" presId="urn:microsoft.com/office/officeart/2005/8/layout/hierarchy4"/>
    <dgm:cxn modelId="{C146DF8D-2C73-4943-93AD-62C4D75AA615}" type="presParOf" srcId="{503AC515-905B-497A-8FB4-47EC1F714171}" destId="{54564A3B-D4D1-4CAF-8AEB-93CC5D2F9B66}" srcOrd="0" destOrd="0" presId="urn:microsoft.com/office/officeart/2005/8/layout/hierarchy4"/>
    <dgm:cxn modelId="{A0E1007E-B146-4B70-860E-610EB4599FEA}" type="presParOf" srcId="{503AC515-905B-497A-8FB4-47EC1F714171}" destId="{1F9C0516-9B44-4DFE-81BB-425183DBC579}" srcOrd="1" destOrd="0" presId="urn:microsoft.com/office/officeart/2005/8/layout/hierarchy4"/>
    <dgm:cxn modelId="{F9EBB04D-5249-4F1D-B4CB-44DBB0EEDDFC}" type="presParOf" srcId="{2D245192-2CEB-48AF-A71E-C7F980F59D14}" destId="{36F9944A-0449-43C1-A17F-9C632E07E158}" srcOrd="3" destOrd="0" presId="urn:microsoft.com/office/officeart/2005/8/layout/hierarchy4"/>
    <dgm:cxn modelId="{84750FE0-9304-4BF2-B6EF-E6A1308C62F8}" type="presParOf" srcId="{2D245192-2CEB-48AF-A71E-C7F980F59D14}" destId="{EB79A337-EFF7-424E-9CCB-D3A3A6A0DE2F}" srcOrd="4" destOrd="0" presId="urn:microsoft.com/office/officeart/2005/8/layout/hierarchy4"/>
    <dgm:cxn modelId="{F98E0D70-B696-45AB-9A82-150C4C22E431}" type="presParOf" srcId="{EB79A337-EFF7-424E-9CCB-D3A3A6A0DE2F}" destId="{67B41E25-A6DD-4A60-A867-7FEB6E0B7ECB}" srcOrd="0" destOrd="0" presId="urn:microsoft.com/office/officeart/2005/8/layout/hierarchy4"/>
    <dgm:cxn modelId="{AF047B74-7D8E-4341-8E44-BE031C15006E}" type="presParOf" srcId="{EB79A337-EFF7-424E-9CCB-D3A3A6A0DE2F}" destId="{8D130310-C01A-4478-B49D-B3E1CF18755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B9B1609-9A78-4B62-A7B7-EA6E38E81C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6AEDC8A-B29B-460F-A031-6F18A2BC5B25}">
      <dgm:prSet/>
      <dgm:spPr/>
      <dgm:t>
        <a:bodyPr/>
        <a:lstStyle/>
        <a:p>
          <a:r>
            <a:rPr lang="cs-CZ" dirty="0" err="1"/>
            <a:t>Etiketizační</a:t>
          </a:r>
          <a:r>
            <a:rPr lang="cs-CZ" dirty="0"/>
            <a:t> teorie - LABELLING</a:t>
          </a:r>
        </a:p>
      </dgm:t>
    </dgm:pt>
    <dgm:pt modelId="{CA68B3FB-077C-4BA4-B6EE-7E96BE09AAA6}" type="parTrans" cxnId="{5FAE0308-955D-4E7A-AB20-865D5399B00A}">
      <dgm:prSet/>
      <dgm:spPr/>
      <dgm:t>
        <a:bodyPr/>
        <a:lstStyle/>
        <a:p>
          <a:endParaRPr lang="cs-CZ"/>
        </a:p>
      </dgm:t>
    </dgm:pt>
    <dgm:pt modelId="{4BBFFE6B-2F2E-4561-AFFB-472D9A46D8DF}" type="sibTrans" cxnId="{5FAE0308-955D-4E7A-AB20-865D5399B00A}">
      <dgm:prSet/>
      <dgm:spPr/>
      <dgm:t>
        <a:bodyPr/>
        <a:lstStyle/>
        <a:p>
          <a:endParaRPr lang="cs-CZ"/>
        </a:p>
      </dgm:t>
    </dgm:pt>
    <dgm:pt modelId="{95EDF546-030A-44A7-A950-687D9B35DC1A}" type="pres">
      <dgm:prSet presAssocID="{DB9B1609-9A78-4B62-A7B7-EA6E38E81C7F}" presName="linear" presStyleCnt="0">
        <dgm:presLayoutVars>
          <dgm:animLvl val="lvl"/>
          <dgm:resizeHandles val="exact"/>
        </dgm:presLayoutVars>
      </dgm:prSet>
      <dgm:spPr/>
    </dgm:pt>
    <dgm:pt modelId="{7277D0F2-E438-461F-89E3-4B7411FF70A0}" type="pres">
      <dgm:prSet presAssocID="{E6AEDC8A-B29B-460F-A031-6F18A2BC5B2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FAE0308-955D-4E7A-AB20-865D5399B00A}" srcId="{DB9B1609-9A78-4B62-A7B7-EA6E38E81C7F}" destId="{E6AEDC8A-B29B-460F-A031-6F18A2BC5B25}" srcOrd="0" destOrd="0" parTransId="{CA68B3FB-077C-4BA4-B6EE-7E96BE09AAA6}" sibTransId="{4BBFFE6B-2F2E-4561-AFFB-472D9A46D8DF}"/>
    <dgm:cxn modelId="{266A0BD8-3420-4FF3-952C-848A05043931}" type="presOf" srcId="{E6AEDC8A-B29B-460F-A031-6F18A2BC5B25}" destId="{7277D0F2-E438-461F-89E3-4B7411FF70A0}" srcOrd="0" destOrd="0" presId="urn:microsoft.com/office/officeart/2005/8/layout/vList2"/>
    <dgm:cxn modelId="{858D2FE8-3BBC-412D-8E06-00C3134241E3}" type="presOf" srcId="{DB9B1609-9A78-4B62-A7B7-EA6E38E81C7F}" destId="{95EDF546-030A-44A7-A950-687D9B35DC1A}" srcOrd="0" destOrd="0" presId="urn:microsoft.com/office/officeart/2005/8/layout/vList2"/>
    <dgm:cxn modelId="{553471AF-FCB1-425D-BDD1-A4AACDD1ED68}" type="presParOf" srcId="{95EDF546-030A-44A7-A950-687D9B35DC1A}" destId="{7277D0F2-E438-461F-89E3-4B7411FF70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B9B1609-9A78-4B62-A7B7-EA6E38E81C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6AEDC8A-B29B-460F-A031-6F18A2BC5B25}">
      <dgm:prSet/>
      <dgm:spPr/>
      <dgm:t>
        <a:bodyPr/>
        <a:lstStyle/>
        <a:p>
          <a:r>
            <a:rPr lang="cs-CZ" dirty="0" err="1"/>
            <a:t>Etiketizační</a:t>
          </a:r>
          <a:r>
            <a:rPr lang="cs-CZ" dirty="0"/>
            <a:t> teorie - LABELLING</a:t>
          </a:r>
        </a:p>
      </dgm:t>
    </dgm:pt>
    <dgm:pt modelId="{CA68B3FB-077C-4BA4-B6EE-7E96BE09AAA6}" type="parTrans" cxnId="{5FAE0308-955D-4E7A-AB20-865D5399B00A}">
      <dgm:prSet/>
      <dgm:spPr/>
      <dgm:t>
        <a:bodyPr/>
        <a:lstStyle/>
        <a:p>
          <a:endParaRPr lang="cs-CZ"/>
        </a:p>
      </dgm:t>
    </dgm:pt>
    <dgm:pt modelId="{4BBFFE6B-2F2E-4561-AFFB-472D9A46D8DF}" type="sibTrans" cxnId="{5FAE0308-955D-4E7A-AB20-865D5399B00A}">
      <dgm:prSet/>
      <dgm:spPr/>
      <dgm:t>
        <a:bodyPr/>
        <a:lstStyle/>
        <a:p>
          <a:endParaRPr lang="cs-CZ"/>
        </a:p>
      </dgm:t>
    </dgm:pt>
    <dgm:pt modelId="{95EDF546-030A-44A7-A950-687D9B35DC1A}" type="pres">
      <dgm:prSet presAssocID="{DB9B1609-9A78-4B62-A7B7-EA6E38E81C7F}" presName="linear" presStyleCnt="0">
        <dgm:presLayoutVars>
          <dgm:animLvl val="lvl"/>
          <dgm:resizeHandles val="exact"/>
        </dgm:presLayoutVars>
      </dgm:prSet>
      <dgm:spPr/>
    </dgm:pt>
    <dgm:pt modelId="{7277D0F2-E438-461F-89E3-4B7411FF70A0}" type="pres">
      <dgm:prSet presAssocID="{E6AEDC8A-B29B-460F-A031-6F18A2BC5B2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FAE0308-955D-4E7A-AB20-865D5399B00A}" srcId="{DB9B1609-9A78-4B62-A7B7-EA6E38E81C7F}" destId="{E6AEDC8A-B29B-460F-A031-6F18A2BC5B25}" srcOrd="0" destOrd="0" parTransId="{CA68B3FB-077C-4BA4-B6EE-7E96BE09AAA6}" sibTransId="{4BBFFE6B-2F2E-4561-AFFB-472D9A46D8DF}"/>
    <dgm:cxn modelId="{266A0BD8-3420-4FF3-952C-848A05043931}" type="presOf" srcId="{E6AEDC8A-B29B-460F-A031-6F18A2BC5B25}" destId="{7277D0F2-E438-461F-89E3-4B7411FF70A0}" srcOrd="0" destOrd="0" presId="urn:microsoft.com/office/officeart/2005/8/layout/vList2"/>
    <dgm:cxn modelId="{858D2FE8-3BBC-412D-8E06-00C3134241E3}" type="presOf" srcId="{DB9B1609-9A78-4B62-A7B7-EA6E38E81C7F}" destId="{95EDF546-030A-44A7-A950-687D9B35DC1A}" srcOrd="0" destOrd="0" presId="urn:microsoft.com/office/officeart/2005/8/layout/vList2"/>
    <dgm:cxn modelId="{553471AF-FCB1-425D-BDD1-A4AACDD1ED68}" type="presParOf" srcId="{95EDF546-030A-44A7-A950-687D9B35DC1A}" destId="{7277D0F2-E438-461F-89E3-4B7411FF70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B9B1609-9A78-4B62-A7B7-EA6E38E81C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6AEDC8A-B29B-460F-A031-6F18A2BC5B25}">
      <dgm:prSet/>
      <dgm:spPr/>
      <dgm:t>
        <a:bodyPr/>
        <a:lstStyle/>
        <a:p>
          <a:r>
            <a:rPr lang="cs-CZ" dirty="0" err="1"/>
            <a:t>Etiketizační</a:t>
          </a:r>
          <a:r>
            <a:rPr lang="cs-CZ" dirty="0"/>
            <a:t> teorie - LABELLING</a:t>
          </a:r>
        </a:p>
      </dgm:t>
    </dgm:pt>
    <dgm:pt modelId="{CA68B3FB-077C-4BA4-B6EE-7E96BE09AAA6}" type="parTrans" cxnId="{5FAE0308-955D-4E7A-AB20-865D5399B00A}">
      <dgm:prSet/>
      <dgm:spPr/>
      <dgm:t>
        <a:bodyPr/>
        <a:lstStyle/>
        <a:p>
          <a:endParaRPr lang="cs-CZ"/>
        </a:p>
      </dgm:t>
    </dgm:pt>
    <dgm:pt modelId="{4BBFFE6B-2F2E-4561-AFFB-472D9A46D8DF}" type="sibTrans" cxnId="{5FAE0308-955D-4E7A-AB20-865D5399B00A}">
      <dgm:prSet/>
      <dgm:spPr/>
      <dgm:t>
        <a:bodyPr/>
        <a:lstStyle/>
        <a:p>
          <a:endParaRPr lang="cs-CZ"/>
        </a:p>
      </dgm:t>
    </dgm:pt>
    <dgm:pt modelId="{95EDF546-030A-44A7-A950-687D9B35DC1A}" type="pres">
      <dgm:prSet presAssocID="{DB9B1609-9A78-4B62-A7B7-EA6E38E81C7F}" presName="linear" presStyleCnt="0">
        <dgm:presLayoutVars>
          <dgm:animLvl val="lvl"/>
          <dgm:resizeHandles val="exact"/>
        </dgm:presLayoutVars>
      </dgm:prSet>
      <dgm:spPr/>
    </dgm:pt>
    <dgm:pt modelId="{7277D0F2-E438-461F-89E3-4B7411FF70A0}" type="pres">
      <dgm:prSet presAssocID="{E6AEDC8A-B29B-460F-A031-6F18A2BC5B2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FAE0308-955D-4E7A-AB20-865D5399B00A}" srcId="{DB9B1609-9A78-4B62-A7B7-EA6E38E81C7F}" destId="{E6AEDC8A-B29B-460F-A031-6F18A2BC5B25}" srcOrd="0" destOrd="0" parTransId="{CA68B3FB-077C-4BA4-B6EE-7E96BE09AAA6}" sibTransId="{4BBFFE6B-2F2E-4561-AFFB-472D9A46D8DF}"/>
    <dgm:cxn modelId="{266A0BD8-3420-4FF3-952C-848A05043931}" type="presOf" srcId="{E6AEDC8A-B29B-460F-A031-6F18A2BC5B25}" destId="{7277D0F2-E438-461F-89E3-4B7411FF70A0}" srcOrd="0" destOrd="0" presId="urn:microsoft.com/office/officeart/2005/8/layout/vList2"/>
    <dgm:cxn modelId="{858D2FE8-3BBC-412D-8E06-00C3134241E3}" type="presOf" srcId="{DB9B1609-9A78-4B62-A7B7-EA6E38E81C7F}" destId="{95EDF546-030A-44A7-A950-687D9B35DC1A}" srcOrd="0" destOrd="0" presId="urn:microsoft.com/office/officeart/2005/8/layout/vList2"/>
    <dgm:cxn modelId="{553471AF-FCB1-425D-BDD1-A4AACDD1ED68}" type="presParOf" srcId="{95EDF546-030A-44A7-A950-687D9B35DC1A}" destId="{7277D0F2-E438-461F-89E3-4B7411FF70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B9B1609-9A78-4B62-A7B7-EA6E38E81C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6AEDC8A-B29B-460F-A031-6F18A2BC5B25}">
      <dgm:prSet/>
      <dgm:spPr/>
      <dgm:t>
        <a:bodyPr/>
        <a:lstStyle/>
        <a:p>
          <a:r>
            <a:rPr lang="cs-CZ" dirty="0"/>
            <a:t>Teorie rozbitých oken</a:t>
          </a:r>
        </a:p>
      </dgm:t>
    </dgm:pt>
    <dgm:pt modelId="{CA68B3FB-077C-4BA4-B6EE-7E96BE09AAA6}" type="parTrans" cxnId="{5FAE0308-955D-4E7A-AB20-865D5399B00A}">
      <dgm:prSet/>
      <dgm:spPr/>
      <dgm:t>
        <a:bodyPr/>
        <a:lstStyle/>
        <a:p>
          <a:endParaRPr lang="cs-CZ"/>
        </a:p>
      </dgm:t>
    </dgm:pt>
    <dgm:pt modelId="{4BBFFE6B-2F2E-4561-AFFB-472D9A46D8DF}" type="sibTrans" cxnId="{5FAE0308-955D-4E7A-AB20-865D5399B00A}">
      <dgm:prSet/>
      <dgm:spPr/>
      <dgm:t>
        <a:bodyPr/>
        <a:lstStyle/>
        <a:p>
          <a:endParaRPr lang="cs-CZ"/>
        </a:p>
      </dgm:t>
    </dgm:pt>
    <dgm:pt modelId="{95EDF546-030A-44A7-A950-687D9B35DC1A}" type="pres">
      <dgm:prSet presAssocID="{DB9B1609-9A78-4B62-A7B7-EA6E38E81C7F}" presName="linear" presStyleCnt="0">
        <dgm:presLayoutVars>
          <dgm:animLvl val="lvl"/>
          <dgm:resizeHandles val="exact"/>
        </dgm:presLayoutVars>
      </dgm:prSet>
      <dgm:spPr/>
    </dgm:pt>
    <dgm:pt modelId="{7277D0F2-E438-461F-89E3-4B7411FF70A0}" type="pres">
      <dgm:prSet presAssocID="{E6AEDC8A-B29B-460F-A031-6F18A2BC5B2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FAE0308-955D-4E7A-AB20-865D5399B00A}" srcId="{DB9B1609-9A78-4B62-A7B7-EA6E38E81C7F}" destId="{E6AEDC8A-B29B-460F-A031-6F18A2BC5B25}" srcOrd="0" destOrd="0" parTransId="{CA68B3FB-077C-4BA4-B6EE-7E96BE09AAA6}" sibTransId="{4BBFFE6B-2F2E-4561-AFFB-472D9A46D8DF}"/>
    <dgm:cxn modelId="{266A0BD8-3420-4FF3-952C-848A05043931}" type="presOf" srcId="{E6AEDC8A-B29B-460F-A031-6F18A2BC5B25}" destId="{7277D0F2-E438-461F-89E3-4B7411FF70A0}" srcOrd="0" destOrd="0" presId="urn:microsoft.com/office/officeart/2005/8/layout/vList2"/>
    <dgm:cxn modelId="{858D2FE8-3BBC-412D-8E06-00C3134241E3}" type="presOf" srcId="{DB9B1609-9A78-4B62-A7B7-EA6E38E81C7F}" destId="{95EDF546-030A-44A7-A950-687D9B35DC1A}" srcOrd="0" destOrd="0" presId="urn:microsoft.com/office/officeart/2005/8/layout/vList2"/>
    <dgm:cxn modelId="{553471AF-FCB1-425D-BDD1-A4AACDD1ED68}" type="presParOf" srcId="{95EDF546-030A-44A7-A950-687D9B35DC1A}" destId="{7277D0F2-E438-461F-89E3-4B7411FF70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B9B1609-9A78-4B62-A7B7-EA6E38E81C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6AEDC8A-B29B-460F-A031-6F18A2BC5B25}">
      <dgm:prSet/>
      <dgm:spPr/>
      <dgm:t>
        <a:bodyPr/>
        <a:lstStyle/>
        <a:p>
          <a:r>
            <a:rPr lang="cs-CZ" dirty="0"/>
            <a:t>Teorie rozbitých oken</a:t>
          </a:r>
        </a:p>
      </dgm:t>
    </dgm:pt>
    <dgm:pt modelId="{CA68B3FB-077C-4BA4-B6EE-7E96BE09AAA6}" type="parTrans" cxnId="{5FAE0308-955D-4E7A-AB20-865D5399B00A}">
      <dgm:prSet/>
      <dgm:spPr/>
      <dgm:t>
        <a:bodyPr/>
        <a:lstStyle/>
        <a:p>
          <a:endParaRPr lang="cs-CZ"/>
        </a:p>
      </dgm:t>
    </dgm:pt>
    <dgm:pt modelId="{4BBFFE6B-2F2E-4561-AFFB-472D9A46D8DF}" type="sibTrans" cxnId="{5FAE0308-955D-4E7A-AB20-865D5399B00A}">
      <dgm:prSet/>
      <dgm:spPr/>
      <dgm:t>
        <a:bodyPr/>
        <a:lstStyle/>
        <a:p>
          <a:endParaRPr lang="cs-CZ"/>
        </a:p>
      </dgm:t>
    </dgm:pt>
    <dgm:pt modelId="{95EDF546-030A-44A7-A950-687D9B35DC1A}" type="pres">
      <dgm:prSet presAssocID="{DB9B1609-9A78-4B62-A7B7-EA6E38E81C7F}" presName="linear" presStyleCnt="0">
        <dgm:presLayoutVars>
          <dgm:animLvl val="lvl"/>
          <dgm:resizeHandles val="exact"/>
        </dgm:presLayoutVars>
      </dgm:prSet>
      <dgm:spPr/>
    </dgm:pt>
    <dgm:pt modelId="{7277D0F2-E438-461F-89E3-4B7411FF70A0}" type="pres">
      <dgm:prSet presAssocID="{E6AEDC8A-B29B-460F-A031-6F18A2BC5B2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FAE0308-955D-4E7A-AB20-865D5399B00A}" srcId="{DB9B1609-9A78-4B62-A7B7-EA6E38E81C7F}" destId="{E6AEDC8A-B29B-460F-A031-6F18A2BC5B25}" srcOrd="0" destOrd="0" parTransId="{CA68B3FB-077C-4BA4-B6EE-7E96BE09AAA6}" sibTransId="{4BBFFE6B-2F2E-4561-AFFB-472D9A46D8DF}"/>
    <dgm:cxn modelId="{266A0BD8-3420-4FF3-952C-848A05043931}" type="presOf" srcId="{E6AEDC8A-B29B-460F-A031-6F18A2BC5B25}" destId="{7277D0F2-E438-461F-89E3-4B7411FF70A0}" srcOrd="0" destOrd="0" presId="urn:microsoft.com/office/officeart/2005/8/layout/vList2"/>
    <dgm:cxn modelId="{858D2FE8-3BBC-412D-8E06-00C3134241E3}" type="presOf" srcId="{DB9B1609-9A78-4B62-A7B7-EA6E38E81C7F}" destId="{95EDF546-030A-44A7-A950-687D9B35DC1A}" srcOrd="0" destOrd="0" presId="urn:microsoft.com/office/officeart/2005/8/layout/vList2"/>
    <dgm:cxn modelId="{553471AF-FCB1-425D-BDD1-A4AACDD1ED68}" type="presParOf" srcId="{95EDF546-030A-44A7-A950-687D9B35DC1A}" destId="{7277D0F2-E438-461F-89E3-4B7411FF70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B9B1609-9A78-4B62-A7B7-EA6E38E81C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6AEDC8A-B29B-460F-A031-6F18A2BC5B25}">
      <dgm:prSet/>
      <dgm:spPr/>
      <dgm:t>
        <a:bodyPr/>
        <a:lstStyle/>
        <a:p>
          <a:r>
            <a:rPr lang="cs-CZ" dirty="0"/>
            <a:t>Teorie rozbitých oken</a:t>
          </a:r>
        </a:p>
      </dgm:t>
    </dgm:pt>
    <dgm:pt modelId="{CA68B3FB-077C-4BA4-B6EE-7E96BE09AAA6}" type="parTrans" cxnId="{5FAE0308-955D-4E7A-AB20-865D5399B00A}">
      <dgm:prSet/>
      <dgm:spPr/>
      <dgm:t>
        <a:bodyPr/>
        <a:lstStyle/>
        <a:p>
          <a:endParaRPr lang="cs-CZ"/>
        </a:p>
      </dgm:t>
    </dgm:pt>
    <dgm:pt modelId="{4BBFFE6B-2F2E-4561-AFFB-472D9A46D8DF}" type="sibTrans" cxnId="{5FAE0308-955D-4E7A-AB20-865D5399B00A}">
      <dgm:prSet/>
      <dgm:spPr/>
      <dgm:t>
        <a:bodyPr/>
        <a:lstStyle/>
        <a:p>
          <a:endParaRPr lang="cs-CZ"/>
        </a:p>
      </dgm:t>
    </dgm:pt>
    <dgm:pt modelId="{95EDF546-030A-44A7-A950-687D9B35DC1A}" type="pres">
      <dgm:prSet presAssocID="{DB9B1609-9A78-4B62-A7B7-EA6E38E81C7F}" presName="linear" presStyleCnt="0">
        <dgm:presLayoutVars>
          <dgm:animLvl val="lvl"/>
          <dgm:resizeHandles val="exact"/>
        </dgm:presLayoutVars>
      </dgm:prSet>
      <dgm:spPr/>
    </dgm:pt>
    <dgm:pt modelId="{7277D0F2-E438-461F-89E3-4B7411FF70A0}" type="pres">
      <dgm:prSet presAssocID="{E6AEDC8A-B29B-460F-A031-6F18A2BC5B2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FAE0308-955D-4E7A-AB20-865D5399B00A}" srcId="{DB9B1609-9A78-4B62-A7B7-EA6E38E81C7F}" destId="{E6AEDC8A-B29B-460F-A031-6F18A2BC5B25}" srcOrd="0" destOrd="0" parTransId="{CA68B3FB-077C-4BA4-B6EE-7E96BE09AAA6}" sibTransId="{4BBFFE6B-2F2E-4561-AFFB-472D9A46D8DF}"/>
    <dgm:cxn modelId="{266A0BD8-3420-4FF3-952C-848A05043931}" type="presOf" srcId="{E6AEDC8A-B29B-460F-A031-6F18A2BC5B25}" destId="{7277D0F2-E438-461F-89E3-4B7411FF70A0}" srcOrd="0" destOrd="0" presId="urn:microsoft.com/office/officeart/2005/8/layout/vList2"/>
    <dgm:cxn modelId="{858D2FE8-3BBC-412D-8E06-00C3134241E3}" type="presOf" srcId="{DB9B1609-9A78-4B62-A7B7-EA6E38E81C7F}" destId="{95EDF546-030A-44A7-A950-687D9B35DC1A}" srcOrd="0" destOrd="0" presId="urn:microsoft.com/office/officeart/2005/8/layout/vList2"/>
    <dgm:cxn modelId="{553471AF-FCB1-425D-BDD1-A4AACDD1ED68}" type="presParOf" srcId="{95EDF546-030A-44A7-A950-687D9B35DC1A}" destId="{7277D0F2-E438-461F-89E3-4B7411FF70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1966F3-9F71-4A7C-9C97-4DAF15BB2C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FD739127-DDE1-4A55-A1EE-41964499FB0B}">
      <dgm:prSet/>
      <dgm:spPr/>
      <dgm:t>
        <a:bodyPr/>
        <a:lstStyle/>
        <a:p>
          <a:r>
            <a:rPr lang="pl-PL"/>
            <a:t>Anomie</a:t>
          </a:r>
          <a:endParaRPr lang="cs-CZ"/>
        </a:p>
      </dgm:t>
    </dgm:pt>
    <dgm:pt modelId="{631817F9-3614-47F4-BBC6-BC3EC6626005}" type="parTrans" cxnId="{C59B4F14-CCF5-42C7-AD40-CEEC083BED75}">
      <dgm:prSet/>
      <dgm:spPr/>
      <dgm:t>
        <a:bodyPr/>
        <a:lstStyle/>
        <a:p>
          <a:endParaRPr lang="cs-CZ"/>
        </a:p>
      </dgm:t>
    </dgm:pt>
    <dgm:pt modelId="{3714A7ED-5623-4131-B666-28519840659F}" type="sibTrans" cxnId="{C59B4F14-CCF5-42C7-AD40-CEEC083BED75}">
      <dgm:prSet/>
      <dgm:spPr/>
      <dgm:t>
        <a:bodyPr/>
        <a:lstStyle/>
        <a:p>
          <a:endParaRPr lang="cs-CZ"/>
        </a:p>
      </dgm:t>
    </dgm:pt>
    <dgm:pt modelId="{D094E917-A06D-4175-97CA-508C3C767AF3}" type="pres">
      <dgm:prSet presAssocID="{B41966F3-9F71-4A7C-9C97-4DAF15BB2C6F}" presName="linear" presStyleCnt="0">
        <dgm:presLayoutVars>
          <dgm:animLvl val="lvl"/>
          <dgm:resizeHandles val="exact"/>
        </dgm:presLayoutVars>
      </dgm:prSet>
      <dgm:spPr/>
    </dgm:pt>
    <dgm:pt modelId="{96D44499-087D-458F-B624-363515C47F62}" type="pres">
      <dgm:prSet presAssocID="{FD739127-DDE1-4A55-A1EE-41964499FB0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59B4F14-CCF5-42C7-AD40-CEEC083BED75}" srcId="{B41966F3-9F71-4A7C-9C97-4DAF15BB2C6F}" destId="{FD739127-DDE1-4A55-A1EE-41964499FB0B}" srcOrd="0" destOrd="0" parTransId="{631817F9-3614-47F4-BBC6-BC3EC6626005}" sibTransId="{3714A7ED-5623-4131-B666-28519840659F}"/>
    <dgm:cxn modelId="{8D3F50A2-D3CD-49BC-B525-35135B6A94AE}" type="presOf" srcId="{FD739127-DDE1-4A55-A1EE-41964499FB0B}" destId="{96D44499-087D-458F-B624-363515C47F62}" srcOrd="0" destOrd="0" presId="urn:microsoft.com/office/officeart/2005/8/layout/vList2"/>
    <dgm:cxn modelId="{3F43EAD5-17CF-40C5-8E04-9D88819B38EE}" type="presOf" srcId="{B41966F3-9F71-4A7C-9C97-4DAF15BB2C6F}" destId="{D094E917-A06D-4175-97CA-508C3C767AF3}" srcOrd="0" destOrd="0" presId="urn:microsoft.com/office/officeart/2005/8/layout/vList2"/>
    <dgm:cxn modelId="{2042646D-2D1F-4808-B851-5A438A73BB49}" type="presParOf" srcId="{D094E917-A06D-4175-97CA-508C3C767AF3}" destId="{96D44499-087D-458F-B624-363515C47F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3C5E2D6-A38E-469B-82A5-6F53F2448417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cs-CZ"/>
        </a:p>
      </dgm:t>
    </dgm:pt>
    <dgm:pt modelId="{85B6EF49-7D0B-4DD7-A3E3-9A05833F542F}">
      <dgm:prSet/>
      <dgm:spPr/>
      <dgm:t>
        <a:bodyPr/>
        <a:lstStyle/>
        <a:p>
          <a:r>
            <a:rPr lang="cs-CZ"/>
            <a:t>Biologicko-psychologické teorie</a:t>
          </a:r>
        </a:p>
      </dgm:t>
    </dgm:pt>
    <dgm:pt modelId="{3A5BABA9-8332-4B6C-9866-FB8283771F5D}" type="parTrans" cxnId="{F7BDB3CB-DCAF-4FC0-9FE0-82604068263E}">
      <dgm:prSet/>
      <dgm:spPr/>
      <dgm:t>
        <a:bodyPr/>
        <a:lstStyle/>
        <a:p>
          <a:endParaRPr lang="cs-CZ"/>
        </a:p>
      </dgm:t>
    </dgm:pt>
    <dgm:pt modelId="{DDE2B86C-DC8D-4E61-8BAB-9C462B03CF99}" type="sibTrans" cxnId="{F7BDB3CB-DCAF-4FC0-9FE0-82604068263E}">
      <dgm:prSet/>
      <dgm:spPr/>
      <dgm:t>
        <a:bodyPr/>
        <a:lstStyle/>
        <a:p>
          <a:endParaRPr lang="cs-CZ"/>
        </a:p>
      </dgm:t>
    </dgm:pt>
    <dgm:pt modelId="{53B9E7EB-17B2-43C2-9D01-B994F6F2C689}" type="pres">
      <dgm:prSet presAssocID="{63C5E2D6-A38E-469B-82A5-6F53F2448417}" presName="linear" presStyleCnt="0">
        <dgm:presLayoutVars>
          <dgm:animLvl val="lvl"/>
          <dgm:resizeHandles val="exact"/>
        </dgm:presLayoutVars>
      </dgm:prSet>
      <dgm:spPr/>
    </dgm:pt>
    <dgm:pt modelId="{3A3EFD77-760B-4F7D-8CF6-F68ABA9FE98F}" type="pres">
      <dgm:prSet presAssocID="{85B6EF49-7D0B-4DD7-A3E3-9A05833F542F}" presName="parentText" presStyleLbl="node1" presStyleIdx="0" presStyleCnt="1" custLinFactNeighborX="91" custLinFactNeighborY="2618">
        <dgm:presLayoutVars>
          <dgm:chMax val="0"/>
          <dgm:bulletEnabled val="1"/>
        </dgm:presLayoutVars>
      </dgm:prSet>
      <dgm:spPr/>
    </dgm:pt>
  </dgm:ptLst>
  <dgm:cxnLst>
    <dgm:cxn modelId="{7F6035AB-212C-4BBA-9F8D-445054A506F0}" type="presOf" srcId="{63C5E2D6-A38E-469B-82A5-6F53F2448417}" destId="{53B9E7EB-17B2-43C2-9D01-B994F6F2C689}" srcOrd="0" destOrd="0" presId="urn:microsoft.com/office/officeart/2005/8/layout/vList2"/>
    <dgm:cxn modelId="{F7BDB3CB-DCAF-4FC0-9FE0-82604068263E}" srcId="{63C5E2D6-A38E-469B-82A5-6F53F2448417}" destId="{85B6EF49-7D0B-4DD7-A3E3-9A05833F542F}" srcOrd="0" destOrd="0" parTransId="{3A5BABA9-8332-4B6C-9866-FB8283771F5D}" sibTransId="{DDE2B86C-DC8D-4E61-8BAB-9C462B03CF99}"/>
    <dgm:cxn modelId="{64AC16F8-9E14-4871-BB97-4C57E1E3C72F}" type="presOf" srcId="{85B6EF49-7D0B-4DD7-A3E3-9A05833F542F}" destId="{3A3EFD77-760B-4F7D-8CF6-F68ABA9FE98F}" srcOrd="0" destOrd="0" presId="urn:microsoft.com/office/officeart/2005/8/layout/vList2"/>
    <dgm:cxn modelId="{2B942DC0-0211-4C68-B3C2-73AF031D5020}" type="presParOf" srcId="{53B9E7EB-17B2-43C2-9D01-B994F6F2C689}" destId="{3A3EFD77-760B-4F7D-8CF6-F68ABA9FE9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D4F7EA30-57E7-4F6C-B446-484A6D6921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48839E1F-EA61-4521-96BA-D8C64256E07B}">
      <dgm:prSet/>
      <dgm:spPr/>
      <dgm:t>
        <a:bodyPr/>
        <a:lstStyle/>
        <a:p>
          <a:r>
            <a:rPr lang="cs-CZ"/>
            <a:t>Teorie rozeného zločince</a:t>
          </a:r>
        </a:p>
      </dgm:t>
    </dgm:pt>
    <dgm:pt modelId="{78BC018D-DE23-46EF-A4A3-98BB1CF68959}" type="parTrans" cxnId="{CEB4C5D3-FEBA-4135-9C28-3682CCD65318}">
      <dgm:prSet/>
      <dgm:spPr/>
      <dgm:t>
        <a:bodyPr/>
        <a:lstStyle/>
        <a:p>
          <a:endParaRPr lang="cs-CZ"/>
        </a:p>
      </dgm:t>
    </dgm:pt>
    <dgm:pt modelId="{065D2D9C-4A64-4644-8B86-705F3A7FF308}" type="sibTrans" cxnId="{CEB4C5D3-FEBA-4135-9C28-3682CCD65318}">
      <dgm:prSet/>
      <dgm:spPr/>
      <dgm:t>
        <a:bodyPr/>
        <a:lstStyle/>
        <a:p>
          <a:endParaRPr lang="cs-CZ"/>
        </a:p>
      </dgm:t>
    </dgm:pt>
    <dgm:pt modelId="{866D6790-E0B3-4C9E-A0A8-DBFD836D0DC9}" type="pres">
      <dgm:prSet presAssocID="{D4F7EA30-57E7-4F6C-B446-484A6D692141}" presName="linear" presStyleCnt="0">
        <dgm:presLayoutVars>
          <dgm:animLvl val="lvl"/>
          <dgm:resizeHandles val="exact"/>
        </dgm:presLayoutVars>
      </dgm:prSet>
      <dgm:spPr/>
    </dgm:pt>
    <dgm:pt modelId="{25A8A4C7-26C2-4224-BD56-11DF2E16981D}" type="pres">
      <dgm:prSet presAssocID="{48839E1F-EA61-4521-96BA-D8C64256E07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39E476C-A3E6-4245-9DDD-F3F36C53084F}" type="presOf" srcId="{48839E1F-EA61-4521-96BA-D8C64256E07B}" destId="{25A8A4C7-26C2-4224-BD56-11DF2E16981D}" srcOrd="0" destOrd="0" presId="urn:microsoft.com/office/officeart/2005/8/layout/vList2"/>
    <dgm:cxn modelId="{250EE3C8-6E49-46D4-89C7-7182606C6226}" type="presOf" srcId="{D4F7EA30-57E7-4F6C-B446-484A6D692141}" destId="{866D6790-E0B3-4C9E-A0A8-DBFD836D0DC9}" srcOrd="0" destOrd="0" presId="urn:microsoft.com/office/officeart/2005/8/layout/vList2"/>
    <dgm:cxn modelId="{CEB4C5D3-FEBA-4135-9C28-3682CCD65318}" srcId="{D4F7EA30-57E7-4F6C-B446-484A6D692141}" destId="{48839E1F-EA61-4521-96BA-D8C64256E07B}" srcOrd="0" destOrd="0" parTransId="{78BC018D-DE23-46EF-A4A3-98BB1CF68959}" sibTransId="{065D2D9C-4A64-4644-8B86-705F3A7FF308}"/>
    <dgm:cxn modelId="{DF2065C7-D76F-4EB0-ABAF-BABE61F7B7C3}" type="presParOf" srcId="{866D6790-E0B3-4C9E-A0A8-DBFD836D0DC9}" destId="{25A8A4C7-26C2-4224-BD56-11DF2E1698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5394FD7E-57C8-42C8-9940-038B1A1025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C5692771-050E-4971-9744-C6F9FBD13E5D}">
      <dgm:prSet/>
      <dgm:spPr/>
      <dgm:t>
        <a:bodyPr/>
        <a:lstStyle/>
        <a:p>
          <a:r>
            <a:rPr lang="cs-CZ"/>
            <a:t>Teorie rozeného zločince</a:t>
          </a:r>
        </a:p>
      </dgm:t>
    </dgm:pt>
    <dgm:pt modelId="{B13D84C0-209A-4BF9-B8EE-8E88BA92E04C}" type="parTrans" cxnId="{A80F119E-E263-4292-81A6-6571CFDF33C5}">
      <dgm:prSet/>
      <dgm:spPr/>
      <dgm:t>
        <a:bodyPr/>
        <a:lstStyle/>
        <a:p>
          <a:endParaRPr lang="cs-CZ"/>
        </a:p>
      </dgm:t>
    </dgm:pt>
    <dgm:pt modelId="{6DC6981E-91C2-463E-93BC-8D4A9F1DA439}" type="sibTrans" cxnId="{A80F119E-E263-4292-81A6-6571CFDF33C5}">
      <dgm:prSet/>
      <dgm:spPr/>
      <dgm:t>
        <a:bodyPr/>
        <a:lstStyle/>
        <a:p>
          <a:endParaRPr lang="cs-CZ"/>
        </a:p>
      </dgm:t>
    </dgm:pt>
    <dgm:pt modelId="{A4D4E44D-42A0-414F-AAA5-72D2E9B187EF}" type="pres">
      <dgm:prSet presAssocID="{5394FD7E-57C8-42C8-9940-038B1A102523}" presName="linear" presStyleCnt="0">
        <dgm:presLayoutVars>
          <dgm:animLvl val="lvl"/>
          <dgm:resizeHandles val="exact"/>
        </dgm:presLayoutVars>
      </dgm:prSet>
      <dgm:spPr/>
    </dgm:pt>
    <dgm:pt modelId="{1E9803B4-6B18-4CD0-95B4-EBA331F8F98B}" type="pres">
      <dgm:prSet presAssocID="{C5692771-050E-4971-9744-C6F9FBD13E5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80F119E-E263-4292-81A6-6571CFDF33C5}" srcId="{5394FD7E-57C8-42C8-9940-038B1A102523}" destId="{C5692771-050E-4971-9744-C6F9FBD13E5D}" srcOrd="0" destOrd="0" parTransId="{B13D84C0-209A-4BF9-B8EE-8E88BA92E04C}" sibTransId="{6DC6981E-91C2-463E-93BC-8D4A9F1DA439}"/>
    <dgm:cxn modelId="{EB192DA3-DF32-47A1-B93C-9705D6359B70}" type="presOf" srcId="{5394FD7E-57C8-42C8-9940-038B1A102523}" destId="{A4D4E44D-42A0-414F-AAA5-72D2E9B187EF}" srcOrd="0" destOrd="0" presId="urn:microsoft.com/office/officeart/2005/8/layout/vList2"/>
    <dgm:cxn modelId="{3130CCB3-7C84-49B6-8BB0-115D35285EB1}" type="presOf" srcId="{C5692771-050E-4971-9744-C6F9FBD13E5D}" destId="{1E9803B4-6B18-4CD0-95B4-EBA331F8F98B}" srcOrd="0" destOrd="0" presId="urn:microsoft.com/office/officeart/2005/8/layout/vList2"/>
    <dgm:cxn modelId="{D2DE32B9-4C30-4331-AC59-D87D98B28F03}" type="presParOf" srcId="{A4D4E44D-42A0-414F-AAA5-72D2E9B187EF}" destId="{1E9803B4-6B18-4CD0-95B4-EBA331F8F98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56E4897-4680-4CC4-B22A-3E41D185E7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0AB0B830-BE4F-47D0-A880-B80B7C33D005}">
      <dgm:prSet/>
      <dgm:spPr/>
      <dgm:t>
        <a:bodyPr/>
        <a:lstStyle/>
        <a:p>
          <a:r>
            <a:rPr lang="cs-CZ"/>
            <a:t>Genetické a adopční studie</a:t>
          </a:r>
        </a:p>
      </dgm:t>
    </dgm:pt>
    <dgm:pt modelId="{68D8365C-423A-457E-B85D-729B93FB6140}" type="parTrans" cxnId="{FE52CC70-0D8C-4ACE-AB71-B651247EB430}">
      <dgm:prSet/>
      <dgm:spPr/>
      <dgm:t>
        <a:bodyPr/>
        <a:lstStyle/>
        <a:p>
          <a:endParaRPr lang="cs-CZ"/>
        </a:p>
      </dgm:t>
    </dgm:pt>
    <dgm:pt modelId="{E7C288AF-7FD9-4F5B-A3F6-EAB0360102AB}" type="sibTrans" cxnId="{FE52CC70-0D8C-4ACE-AB71-B651247EB430}">
      <dgm:prSet/>
      <dgm:spPr/>
      <dgm:t>
        <a:bodyPr/>
        <a:lstStyle/>
        <a:p>
          <a:endParaRPr lang="cs-CZ"/>
        </a:p>
      </dgm:t>
    </dgm:pt>
    <dgm:pt modelId="{8118226E-B388-4491-9054-DB0661B3EFD3}" type="pres">
      <dgm:prSet presAssocID="{656E4897-4680-4CC4-B22A-3E41D185E79C}" presName="linear" presStyleCnt="0">
        <dgm:presLayoutVars>
          <dgm:animLvl val="lvl"/>
          <dgm:resizeHandles val="exact"/>
        </dgm:presLayoutVars>
      </dgm:prSet>
      <dgm:spPr/>
    </dgm:pt>
    <dgm:pt modelId="{A913F777-866E-448B-ACD6-1DAF0C46F574}" type="pres">
      <dgm:prSet presAssocID="{0AB0B830-BE4F-47D0-A880-B80B7C33D00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E52CC70-0D8C-4ACE-AB71-B651247EB430}" srcId="{656E4897-4680-4CC4-B22A-3E41D185E79C}" destId="{0AB0B830-BE4F-47D0-A880-B80B7C33D005}" srcOrd="0" destOrd="0" parTransId="{68D8365C-423A-457E-B85D-729B93FB6140}" sibTransId="{E7C288AF-7FD9-4F5B-A3F6-EAB0360102AB}"/>
    <dgm:cxn modelId="{7D533B76-5969-4CA1-88F6-3D5EBF6090B8}" type="presOf" srcId="{0AB0B830-BE4F-47D0-A880-B80B7C33D005}" destId="{A913F777-866E-448B-ACD6-1DAF0C46F574}" srcOrd="0" destOrd="0" presId="urn:microsoft.com/office/officeart/2005/8/layout/vList2"/>
    <dgm:cxn modelId="{43E4E1A3-3887-4124-A98F-B44FBBBBF471}" type="presOf" srcId="{656E4897-4680-4CC4-B22A-3E41D185E79C}" destId="{8118226E-B388-4491-9054-DB0661B3EFD3}" srcOrd="0" destOrd="0" presId="urn:microsoft.com/office/officeart/2005/8/layout/vList2"/>
    <dgm:cxn modelId="{6A2A3D9F-1FD0-4AB4-ABC6-7BE146F41B30}" type="presParOf" srcId="{8118226E-B388-4491-9054-DB0661B3EFD3}" destId="{A913F777-866E-448B-ACD6-1DAF0C46F5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C4AD735-CF51-4C01-A2E8-3BC1B0181F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7FDF423C-FE9E-4C91-BE3A-6C189479B6CF}">
      <dgm:prSet/>
      <dgm:spPr/>
      <dgm:t>
        <a:bodyPr/>
        <a:lstStyle/>
        <a:p>
          <a:r>
            <a:rPr lang="cs-CZ" dirty="0"/>
            <a:t>Oligofrenie jako příčina delikvence</a:t>
          </a:r>
        </a:p>
      </dgm:t>
    </dgm:pt>
    <dgm:pt modelId="{D05207D0-B20E-46AE-8A64-0912D6B1EC7A}" type="parTrans" cxnId="{BFCF2739-48DF-41EB-85BD-1F415E4A3CD4}">
      <dgm:prSet/>
      <dgm:spPr/>
      <dgm:t>
        <a:bodyPr/>
        <a:lstStyle/>
        <a:p>
          <a:endParaRPr lang="cs-CZ"/>
        </a:p>
      </dgm:t>
    </dgm:pt>
    <dgm:pt modelId="{FC4E5284-3648-4A4F-9D0C-4CC6AF5D2391}" type="sibTrans" cxnId="{BFCF2739-48DF-41EB-85BD-1F415E4A3CD4}">
      <dgm:prSet/>
      <dgm:spPr/>
      <dgm:t>
        <a:bodyPr/>
        <a:lstStyle/>
        <a:p>
          <a:endParaRPr lang="cs-CZ"/>
        </a:p>
      </dgm:t>
    </dgm:pt>
    <dgm:pt modelId="{0E2A619B-1E59-4359-A2DE-2B00A62DCFDF}" type="pres">
      <dgm:prSet presAssocID="{6C4AD735-CF51-4C01-A2E8-3BC1B0181FB3}" presName="linear" presStyleCnt="0">
        <dgm:presLayoutVars>
          <dgm:animLvl val="lvl"/>
          <dgm:resizeHandles val="exact"/>
        </dgm:presLayoutVars>
      </dgm:prSet>
      <dgm:spPr/>
    </dgm:pt>
    <dgm:pt modelId="{6A262FED-31AB-4810-939D-F6C339BDE1DD}" type="pres">
      <dgm:prSet presAssocID="{7FDF423C-FE9E-4C91-BE3A-6C189479B6CF}" presName="parentText" presStyleLbl="node1" presStyleIdx="0" presStyleCnt="1" custLinFactNeighborY="-16412">
        <dgm:presLayoutVars>
          <dgm:chMax val="0"/>
          <dgm:bulletEnabled val="1"/>
        </dgm:presLayoutVars>
      </dgm:prSet>
      <dgm:spPr/>
    </dgm:pt>
  </dgm:ptLst>
  <dgm:cxnLst>
    <dgm:cxn modelId="{BFCF2739-48DF-41EB-85BD-1F415E4A3CD4}" srcId="{6C4AD735-CF51-4C01-A2E8-3BC1B0181FB3}" destId="{7FDF423C-FE9E-4C91-BE3A-6C189479B6CF}" srcOrd="0" destOrd="0" parTransId="{D05207D0-B20E-46AE-8A64-0912D6B1EC7A}" sibTransId="{FC4E5284-3648-4A4F-9D0C-4CC6AF5D2391}"/>
    <dgm:cxn modelId="{8C3F2E8B-9DF6-405D-8B97-48B5C3776520}" type="presOf" srcId="{6C4AD735-CF51-4C01-A2E8-3BC1B0181FB3}" destId="{0E2A619B-1E59-4359-A2DE-2B00A62DCFDF}" srcOrd="0" destOrd="0" presId="urn:microsoft.com/office/officeart/2005/8/layout/vList2"/>
    <dgm:cxn modelId="{74C83BBB-BE1C-42A3-84FE-413718016CB3}" type="presOf" srcId="{7FDF423C-FE9E-4C91-BE3A-6C189479B6CF}" destId="{6A262FED-31AB-4810-939D-F6C339BDE1DD}" srcOrd="0" destOrd="0" presId="urn:microsoft.com/office/officeart/2005/8/layout/vList2"/>
    <dgm:cxn modelId="{F95DAE7B-A456-4558-BBB2-7881C291EE0F}" type="presParOf" srcId="{0E2A619B-1E59-4359-A2DE-2B00A62DCFDF}" destId="{6A262FED-31AB-4810-939D-F6C339BDE1D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566FEB91-0C67-4B04-928D-DF04B709750A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cs-CZ"/>
        </a:p>
      </dgm:t>
    </dgm:pt>
    <dgm:pt modelId="{4F6EB142-072B-45BA-8EB3-1C82A50DCF2C}">
      <dgm:prSet/>
      <dgm:spPr/>
      <dgm:t>
        <a:bodyPr/>
        <a:lstStyle/>
        <a:p>
          <a:r>
            <a:rPr lang="cs-CZ"/>
            <a:t>Sociálně-psychologické teorie</a:t>
          </a:r>
        </a:p>
      </dgm:t>
    </dgm:pt>
    <dgm:pt modelId="{342BF5C2-E38B-4359-8930-5A46F82E9193}" type="parTrans" cxnId="{27C7649D-2E08-4417-8E18-EA4548090EF2}">
      <dgm:prSet/>
      <dgm:spPr/>
      <dgm:t>
        <a:bodyPr/>
        <a:lstStyle/>
        <a:p>
          <a:endParaRPr lang="cs-CZ"/>
        </a:p>
      </dgm:t>
    </dgm:pt>
    <dgm:pt modelId="{6A1355B4-9ADD-4A8B-8052-3144337DE7A4}" type="sibTrans" cxnId="{27C7649D-2E08-4417-8E18-EA4548090EF2}">
      <dgm:prSet/>
      <dgm:spPr/>
      <dgm:t>
        <a:bodyPr/>
        <a:lstStyle/>
        <a:p>
          <a:endParaRPr lang="cs-CZ"/>
        </a:p>
      </dgm:t>
    </dgm:pt>
    <dgm:pt modelId="{12E40B66-0A1F-4BBE-83BA-8E93D7B7C249}" type="pres">
      <dgm:prSet presAssocID="{566FEB91-0C67-4B04-928D-DF04B709750A}" presName="linear" presStyleCnt="0">
        <dgm:presLayoutVars>
          <dgm:animLvl val="lvl"/>
          <dgm:resizeHandles val="exact"/>
        </dgm:presLayoutVars>
      </dgm:prSet>
      <dgm:spPr/>
    </dgm:pt>
    <dgm:pt modelId="{942FBCAC-957E-48EC-AE48-812E5C8F1896}" type="pres">
      <dgm:prSet presAssocID="{4F6EB142-072B-45BA-8EB3-1C82A50DCF2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7C7649D-2E08-4417-8E18-EA4548090EF2}" srcId="{566FEB91-0C67-4B04-928D-DF04B709750A}" destId="{4F6EB142-072B-45BA-8EB3-1C82A50DCF2C}" srcOrd="0" destOrd="0" parTransId="{342BF5C2-E38B-4359-8930-5A46F82E9193}" sibTransId="{6A1355B4-9ADD-4A8B-8052-3144337DE7A4}"/>
    <dgm:cxn modelId="{C1E513ED-0E98-4392-A365-FDFB34EFA2F9}" type="presOf" srcId="{4F6EB142-072B-45BA-8EB3-1C82A50DCF2C}" destId="{942FBCAC-957E-48EC-AE48-812E5C8F1896}" srcOrd="0" destOrd="0" presId="urn:microsoft.com/office/officeart/2005/8/layout/vList2"/>
    <dgm:cxn modelId="{3F16CAF8-D0E3-436A-B5E0-5F9AB7F3CBB7}" type="presOf" srcId="{566FEB91-0C67-4B04-928D-DF04B709750A}" destId="{12E40B66-0A1F-4BBE-83BA-8E93D7B7C249}" srcOrd="0" destOrd="0" presId="urn:microsoft.com/office/officeart/2005/8/layout/vList2"/>
    <dgm:cxn modelId="{EFCAE874-3AFC-4777-918B-22AF3E7594E5}" type="presParOf" srcId="{12E40B66-0A1F-4BBE-83BA-8E93D7B7C249}" destId="{942FBCAC-957E-48EC-AE48-812E5C8F189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766641ED-D780-4CFB-A4FE-BAD498DA98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D5C2B0CD-E8F5-40F6-A24E-9B76DE038716}">
      <dgm:prSet/>
      <dgm:spPr/>
      <dgm:t>
        <a:bodyPr/>
        <a:lstStyle/>
        <a:p>
          <a:r>
            <a:rPr lang="cs-CZ" dirty="0"/>
            <a:t>Teorie sociálního učení</a:t>
          </a:r>
        </a:p>
      </dgm:t>
    </dgm:pt>
    <dgm:pt modelId="{E502A2BC-8FC8-4AFA-9E36-A6ABDB7A2EE3}" type="parTrans" cxnId="{A4B6E900-E404-49D8-8B4B-6A3F0FB26D4A}">
      <dgm:prSet/>
      <dgm:spPr/>
      <dgm:t>
        <a:bodyPr/>
        <a:lstStyle/>
        <a:p>
          <a:endParaRPr lang="cs-CZ"/>
        </a:p>
      </dgm:t>
    </dgm:pt>
    <dgm:pt modelId="{9995C915-5CBD-4D79-8A43-E6F8140DDDB5}" type="sibTrans" cxnId="{A4B6E900-E404-49D8-8B4B-6A3F0FB26D4A}">
      <dgm:prSet/>
      <dgm:spPr/>
      <dgm:t>
        <a:bodyPr/>
        <a:lstStyle/>
        <a:p>
          <a:endParaRPr lang="cs-CZ"/>
        </a:p>
      </dgm:t>
    </dgm:pt>
    <dgm:pt modelId="{D07D3971-B959-433D-8A8E-B6FC137F3B8C}" type="pres">
      <dgm:prSet presAssocID="{766641ED-D780-4CFB-A4FE-BAD498DA9805}" presName="linear" presStyleCnt="0">
        <dgm:presLayoutVars>
          <dgm:animLvl val="lvl"/>
          <dgm:resizeHandles val="exact"/>
        </dgm:presLayoutVars>
      </dgm:prSet>
      <dgm:spPr/>
    </dgm:pt>
    <dgm:pt modelId="{DC2A4CA9-F821-4CE9-B0AA-EA36E06687FA}" type="pres">
      <dgm:prSet presAssocID="{D5C2B0CD-E8F5-40F6-A24E-9B76DE038716}" presName="parentText" presStyleLbl="node1" presStyleIdx="0" presStyleCnt="1" custLinFactNeighborX="-2079" custLinFactNeighborY="-19426">
        <dgm:presLayoutVars>
          <dgm:chMax val="0"/>
          <dgm:bulletEnabled val="1"/>
        </dgm:presLayoutVars>
      </dgm:prSet>
      <dgm:spPr/>
    </dgm:pt>
  </dgm:ptLst>
  <dgm:cxnLst>
    <dgm:cxn modelId="{A4B6E900-E404-49D8-8B4B-6A3F0FB26D4A}" srcId="{766641ED-D780-4CFB-A4FE-BAD498DA9805}" destId="{D5C2B0CD-E8F5-40F6-A24E-9B76DE038716}" srcOrd="0" destOrd="0" parTransId="{E502A2BC-8FC8-4AFA-9E36-A6ABDB7A2EE3}" sibTransId="{9995C915-5CBD-4D79-8A43-E6F8140DDDB5}"/>
    <dgm:cxn modelId="{BCD18D16-0175-4E19-B1C9-7E948948D7EB}" type="presOf" srcId="{766641ED-D780-4CFB-A4FE-BAD498DA9805}" destId="{D07D3971-B959-433D-8A8E-B6FC137F3B8C}" srcOrd="0" destOrd="0" presId="urn:microsoft.com/office/officeart/2005/8/layout/vList2"/>
    <dgm:cxn modelId="{369E7229-5BD6-4CBE-8583-BF09CDB688BE}" type="presOf" srcId="{D5C2B0CD-E8F5-40F6-A24E-9B76DE038716}" destId="{DC2A4CA9-F821-4CE9-B0AA-EA36E06687FA}" srcOrd="0" destOrd="0" presId="urn:microsoft.com/office/officeart/2005/8/layout/vList2"/>
    <dgm:cxn modelId="{D1E573EF-81A2-49D9-88DA-C6C845389580}" type="presParOf" srcId="{D07D3971-B959-433D-8A8E-B6FC137F3B8C}" destId="{DC2A4CA9-F821-4CE9-B0AA-EA36E06687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2B6971D4-F797-4FD6-80C4-2D0CF671C6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ADE08EBA-3B0A-45FF-8F05-0587F0108994}">
      <dgm:prSet/>
      <dgm:spPr/>
      <dgm:t>
        <a:bodyPr/>
        <a:lstStyle/>
        <a:p>
          <a:r>
            <a:rPr lang="cs-CZ"/>
            <a:t>Teorie sociálního učení</a:t>
          </a:r>
        </a:p>
      </dgm:t>
    </dgm:pt>
    <dgm:pt modelId="{1B7893B8-11A1-4D18-9DC8-4D88FB639EA2}" type="parTrans" cxnId="{D835B6BA-B978-4C7E-9861-100462DCB480}">
      <dgm:prSet/>
      <dgm:spPr/>
      <dgm:t>
        <a:bodyPr/>
        <a:lstStyle/>
        <a:p>
          <a:endParaRPr lang="cs-CZ"/>
        </a:p>
      </dgm:t>
    </dgm:pt>
    <dgm:pt modelId="{EE905FB4-7AE3-4DFE-897F-6C19C4EBDFD0}" type="sibTrans" cxnId="{D835B6BA-B978-4C7E-9861-100462DCB480}">
      <dgm:prSet/>
      <dgm:spPr/>
      <dgm:t>
        <a:bodyPr/>
        <a:lstStyle/>
        <a:p>
          <a:endParaRPr lang="cs-CZ"/>
        </a:p>
      </dgm:t>
    </dgm:pt>
    <dgm:pt modelId="{17BD4EDE-1A6F-47C9-AB92-103918FF2609}" type="pres">
      <dgm:prSet presAssocID="{2B6971D4-F797-4FD6-80C4-2D0CF671C608}" presName="linear" presStyleCnt="0">
        <dgm:presLayoutVars>
          <dgm:animLvl val="lvl"/>
          <dgm:resizeHandles val="exact"/>
        </dgm:presLayoutVars>
      </dgm:prSet>
      <dgm:spPr/>
    </dgm:pt>
    <dgm:pt modelId="{1B8DF796-9667-49C4-82D7-5F28C10A55F4}" type="pres">
      <dgm:prSet presAssocID="{ADE08EBA-3B0A-45FF-8F05-0587F010899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570EF25-CC1F-473F-9EDD-829C9C551436}" type="presOf" srcId="{2B6971D4-F797-4FD6-80C4-2D0CF671C608}" destId="{17BD4EDE-1A6F-47C9-AB92-103918FF2609}" srcOrd="0" destOrd="0" presId="urn:microsoft.com/office/officeart/2005/8/layout/vList2"/>
    <dgm:cxn modelId="{D835B6BA-B978-4C7E-9861-100462DCB480}" srcId="{2B6971D4-F797-4FD6-80C4-2D0CF671C608}" destId="{ADE08EBA-3B0A-45FF-8F05-0587F0108994}" srcOrd="0" destOrd="0" parTransId="{1B7893B8-11A1-4D18-9DC8-4D88FB639EA2}" sibTransId="{EE905FB4-7AE3-4DFE-897F-6C19C4EBDFD0}"/>
    <dgm:cxn modelId="{D84E4DE7-3BBA-4D4D-8275-0966527FB988}" type="presOf" srcId="{ADE08EBA-3B0A-45FF-8F05-0587F0108994}" destId="{1B8DF796-9667-49C4-82D7-5F28C10A55F4}" srcOrd="0" destOrd="0" presId="urn:microsoft.com/office/officeart/2005/8/layout/vList2"/>
    <dgm:cxn modelId="{D05AD4E5-D711-4F9B-B61D-F3E3CCB2E3CD}" type="presParOf" srcId="{17BD4EDE-1A6F-47C9-AB92-103918FF2609}" destId="{1B8DF796-9667-49C4-82D7-5F28C10A55F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2208418D-3F60-46B0-8B15-00A121CB65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489EEFD-544B-411B-9104-B3C8A068B6CC}">
      <dgm:prSet/>
      <dgm:spPr/>
      <dgm:t>
        <a:bodyPr/>
        <a:lstStyle/>
        <a:p>
          <a:r>
            <a:rPr lang="cs-CZ" dirty="0"/>
            <a:t>Teorie frustrace - agrese</a:t>
          </a:r>
        </a:p>
      </dgm:t>
    </dgm:pt>
    <dgm:pt modelId="{869111A1-51AF-4961-AAA0-6F0940A9A91E}" type="parTrans" cxnId="{ED3D047B-C1A1-4095-A1AF-7D048C5C581E}">
      <dgm:prSet/>
      <dgm:spPr/>
      <dgm:t>
        <a:bodyPr/>
        <a:lstStyle/>
        <a:p>
          <a:endParaRPr lang="cs-CZ"/>
        </a:p>
      </dgm:t>
    </dgm:pt>
    <dgm:pt modelId="{B0B83DB5-6BFC-481F-9FAE-86D1B0092520}" type="sibTrans" cxnId="{ED3D047B-C1A1-4095-A1AF-7D048C5C581E}">
      <dgm:prSet/>
      <dgm:spPr/>
      <dgm:t>
        <a:bodyPr/>
        <a:lstStyle/>
        <a:p>
          <a:endParaRPr lang="cs-CZ"/>
        </a:p>
      </dgm:t>
    </dgm:pt>
    <dgm:pt modelId="{4A5B531B-950B-4580-99F5-2662B69F3E1A}" type="pres">
      <dgm:prSet presAssocID="{2208418D-3F60-46B0-8B15-00A121CB65BB}" presName="linear" presStyleCnt="0">
        <dgm:presLayoutVars>
          <dgm:animLvl val="lvl"/>
          <dgm:resizeHandles val="exact"/>
        </dgm:presLayoutVars>
      </dgm:prSet>
      <dgm:spPr/>
    </dgm:pt>
    <dgm:pt modelId="{D7D1ADEF-7F08-4A2A-AF18-5C9728AAF02F}" type="pres">
      <dgm:prSet presAssocID="{3489EEFD-544B-411B-9104-B3C8A068B6CC}" presName="parentText" presStyleLbl="node1" presStyleIdx="0" presStyleCnt="1" custLinFactNeighborX="-851" custLinFactNeighborY="-9838">
        <dgm:presLayoutVars>
          <dgm:chMax val="0"/>
          <dgm:bulletEnabled val="1"/>
        </dgm:presLayoutVars>
      </dgm:prSet>
      <dgm:spPr/>
    </dgm:pt>
  </dgm:ptLst>
  <dgm:cxnLst>
    <dgm:cxn modelId="{CB5CCD0D-00CC-4443-B463-6C23C4E5468C}" type="presOf" srcId="{3489EEFD-544B-411B-9104-B3C8A068B6CC}" destId="{D7D1ADEF-7F08-4A2A-AF18-5C9728AAF02F}" srcOrd="0" destOrd="0" presId="urn:microsoft.com/office/officeart/2005/8/layout/vList2"/>
    <dgm:cxn modelId="{ED3D047B-C1A1-4095-A1AF-7D048C5C581E}" srcId="{2208418D-3F60-46B0-8B15-00A121CB65BB}" destId="{3489EEFD-544B-411B-9104-B3C8A068B6CC}" srcOrd="0" destOrd="0" parTransId="{869111A1-51AF-4961-AAA0-6F0940A9A91E}" sibTransId="{B0B83DB5-6BFC-481F-9FAE-86D1B0092520}"/>
    <dgm:cxn modelId="{07834EC1-B101-4B62-8EAB-6029980337DA}" type="presOf" srcId="{2208418D-3F60-46B0-8B15-00A121CB65BB}" destId="{4A5B531B-950B-4580-99F5-2662B69F3E1A}" srcOrd="0" destOrd="0" presId="urn:microsoft.com/office/officeart/2005/8/layout/vList2"/>
    <dgm:cxn modelId="{6287C27A-D16B-4EEE-BB3F-CC7049473308}" type="presParOf" srcId="{4A5B531B-950B-4580-99F5-2662B69F3E1A}" destId="{D7D1ADEF-7F08-4A2A-AF18-5C9728AAF0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2208418D-3F60-46B0-8B15-00A121CB65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489EEFD-544B-411B-9104-B3C8A068B6CC}">
      <dgm:prSet/>
      <dgm:spPr/>
      <dgm:t>
        <a:bodyPr/>
        <a:lstStyle/>
        <a:p>
          <a:r>
            <a:rPr lang="cs-CZ" dirty="0"/>
            <a:t>Teorie frustrace - agrese</a:t>
          </a:r>
        </a:p>
      </dgm:t>
    </dgm:pt>
    <dgm:pt modelId="{869111A1-51AF-4961-AAA0-6F0940A9A91E}" type="parTrans" cxnId="{ED3D047B-C1A1-4095-A1AF-7D048C5C581E}">
      <dgm:prSet/>
      <dgm:spPr/>
      <dgm:t>
        <a:bodyPr/>
        <a:lstStyle/>
        <a:p>
          <a:endParaRPr lang="cs-CZ"/>
        </a:p>
      </dgm:t>
    </dgm:pt>
    <dgm:pt modelId="{B0B83DB5-6BFC-481F-9FAE-86D1B0092520}" type="sibTrans" cxnId="{ED3D047B-C1A1-4095-A1AF-7D048C5C581E}">
      <dgm:prSet/>
      <dgm:spPr/>
      <dgm:t>
        <a:bodyPr/>
        <a:lstStyle/>
        <a:p>
          <a:endParaRPr lang="cs-CZ"/>
        </a:p>
      </dgm:t>
    </dgm:pt>
    <dgm:pt modelId="{4A5B531B-950B-4580-99F5-2662B69F3E1A}" type="pres">
      <dgm:prSet presAssocID="{2208418D-3F60-46B0-8B15-00A121CB65BB}" presName="linear" presStyleCnt="0">
        <dgm:presLayoutVars>
          <dgm:animLvl val="lvl"/>
          <dgm:resizeHandles val="exact"/>
        </dgm:presLayoutVars>
      </dgm:prSet>
      <dgm:spPr/>
    </dgm:pt>
    <dgm:pt modelId="{D7D1ADEF-7F08-4A2A-AF18-5C9728AAF02F}" type="pres">
      <dgm:prSet presAssocID="{3489EEFD-544B-411B-9104-B3C8A068B6CC}" presName="parentText" presStyleLbl="node1" presStyleIdx="0" presStyleCnt="1" custLinFactNeighborX="-851" custLinFactNeighborY="-9838">
        <dgm:presLayoutVars>
          <dgm:chMax val="0"/>
          <dgm:bulletEnabled val="1"/>
        </dgm:presLayoutVars>
      </dgm:prSet>
      <dgm:spPr/>
    </dgm:pt>
  </dgm:ptLst>
  <dgm:cxnLst>
    <dgm:cxn modelId="{CB5CCD0D-00CC-4443-B463-6C23C4E5468C}" type="presOf" srcId="{3489EEFD-544B-411B-9104-B3C8A068B6CC}" destId="{D7D1ADEF-7F08-4A2A-AF18-5C9728AAF02F}" srcOrd="0" destOrd="0" presId="urn:microsoft.com/office/officeart/2005/8/layout/vList2"/>
    <dgm:cxn modelId="{ED3D047B-C1A1-4095-A1AF-7D048C5C581E}" srcId="{2208418D-3F60-46B0-8B15-00A121CB65BB}" destId="{3489EEFD-544B-411B-9104-B3C8A068B6CC}" srcOrd="0" destOrd="0" parTransId="{869111A1-51AF-4961-AAA0-6F0940A9A91E}" sibTransId="{B0B83DB5-6BFC-481F-9FAE-86D1B0092520}"/>
    <dgm:cxn modelId="{07834EC1-B101-4B62-8EAB-6029980337DA}" type="presOf" srcId="{2208418D-3F60-46B0-8B15-00A121CB65BB}" destId="{4A5B531B-950B-4580-99F5-2662B69F3E1A}" srcOrd="0" destOrd="0" presId="urn:microsoft.com/office/officeart/2005/8/layout/vList2"/>
    <dgm:cxn modelId="{6287C27A-D16B-4EEE-BB3F-CC7049473308}" type="presParOf" srcId="{4A5B531B-950B-4580-99F5-2662B69F3E1A}" destId="{D7D1ADEF-7F08-4A2A-AF18-5C9728AAF0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D42519-9AE6-42D5-8E5B-965ECD85FB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489BB64B-34EC-4D08-ABFE-2C5A6E6F5673}">
      <dgm:prSet/>
      <dgm:spPr/>
      <dgm:t>
        <a:bodyPr/>
        <a:lstStyle/>
        <a:p>
          <a:r>
            <a:rPr lang="pl-PL"/>
            <a:t>Teorie Anomie Emila Durkheima</a:t>
          </a:r>
          <a:endParaRPr lang="cs-CZ"/>
        </a:p>
      </dgm:t>
    </dgm:pt>
    <dgm:pt modelId="{7A605EC4-8E93-4B30-8417-E79A37E13318}" type="parTrans" cxnId="{8B9E959E-8C1D-423B-9C1E-D7A4A010FEE8}">
      <dgm:prSet/>
      <dgm:spPr/>
      <dgm:t>
        <a:bodyPr/>
        <a:lstStyle/>
        <a:p>
          <a:endParaRPr lang="cs-CZ"/>
        </a:p>
      </dgm:t>
    </dgm:pt>
    <dgm:pt modelId="{82E7FEE9-18C6-4CBA-AC3D-A5521E6725FC}" type="sibTrans" cxnId="{8B9E959E-8C1D-423B-9C1E-D7A4A010FEE8}">
      <dgm:prSet/>
      <dgm:spPr/>
      <dgm:t>
        <a:bodyPr/>
        <a:lstStyle/>
        <a:p>
          <a:endParaRPr lang="cs-CZ"/>
        </a:p>
      </dgm:t>
    </dgm:pt>
    <dgm:pt modelId="{AB43F256-D63D-4317-8E97-A8E3899F574B}" type="pres">
      <dgm:prSet presAssocID="{2DD42519-9AE6-42D5-8E5B-965ECD85FBDC}" presName="linear" presStyleCnt="0">
        <dgm:presLayoutVars>
          <dgm:animLvl val="lvl"/>
          <dgm:resizeHandles val="exact"/>
        </dgm:presLayoutVars>
      </dgm:prSet>
      <dgm:spPr/>
    </dgm:pt>
    <dgm:pt modelId="{6B291B5C-A9CF-4D8E-AA8E-D0E4C8BA9EE0}" type="pres">
      <dgm:prSet presAssocID="{489BB64B-34EC-4D08-ABFE-2C5A6E6F567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1322733-5091-4647-ACD6-8B1C982219A7}" type="presOf" srcId="{489BB64B-34EC-4D08-ABFE-2C5A6E6F5673}" destId="{6B291B5C-A9CF-4D8E-AA8E-D0E4C8BA9EE0}" srcOrd="0" destOrd="0" presId="urn:microsoft.com/office/officeart/2005/8/layout/vList2"/>
    <dgm:cxn modelId="{72CB4169-F040-40F0-B8BC-35CA3264E50F}" type="presOf" srcId="{2DD42519-9AE6-42D5-8E5B-965ECD85FBDC}" destId="{AB43F256-D63D-4317-8E97-A8E3899F574B}" srcOrd="0" destOrd="0" presId="urn:microsoft.com/office/officeart/2005/8/layout/vList2"/>
    <dgm:cxn modelId="{8B9E959E-8C1D-423B-9C1E-D7A4A010FEE8}" srcId="{2DD42519-9AE6-42D5-8E5B-965ECD85FBDC}" destId="{489BB64B-34EC-4D08-ABFE-2C5A6E6F5673}" srcOrd="0" destOrd="0" parTransId="{7A605EC4-8E93-4B30-8417-E79A37E13318}" sibTransId="{82E7FEE9-18C6-4CBA-AC3D-A5521E6725FC}"/>
    <dgm:cxn modelId="{2B2B9B70-44DE-417F-9BC5-E405F355CFDC}" type="presParOf" srcId="{AB43F256-D63D-4317-8E97-A8E3899F574B}" destId="{6B291B5C-A9CF-4D8E-AA8E-D0E4C8BA9EE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75F6FFFD-C1B3-46AA-93E3-F22E172EAD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4E36B0E-8310-4DCD-B802-C0ACC64DFA4F}">
      <dgm:prSet/>
      <dgm:spPr/>
      <dgm:t>
        <a:bodyPr/>
        <a:lstStyle/>
        <a:p>
          <a:r>
            <a:rPr lang="cs-CZ"/>
            <a:t>Teorie temperamentu a charakteru</a:t>
          </a:r>
        </a:p>
      </dgm:t>
    </dgm:pt>
    <dgm:pt modelId="{40662E5A-CDDA-4981-8106-CCE04E46D32D}" type="parTrans" cxnId="{102040B2-C64F-4A08-8DB1-ACDA77012F1D}">
      <dgm:prSet/>
      <dgm:spPr/>
      <dgm:t>
        <a:bodyPr/>
        <a:lstStyle/>
        <a:p>
          <a:endParaRPr lang="cs-CZ"/>
        </a:p>
      </dgm:t>
    </dgm:pt>
    <dgm:pt modelId="{E3B80425-C396-4D1B-A763-6C6F1CE01AF4}" type="sibTrans" cxnId="{102040B2-C64F-4A08-8DB1-ACDA77012F1D}">
      <dgm:prSet/>
      <dgm:spPr/>
      <dgm:t>
        <a:bodyPr/>
        <a:lstStyle/>
        <a:p>
          <a:endParaRPr lang="cs-CZ"/>
        </a:p>
      </dgm:t>
    </dgm:pt>
    <dgm:pt modelId="{BD3363FF-BACA-428F-99A6-69D1405CEF2F}" type="pres">
      <dgm:prSet presAssocID="{75F6FFFD-C1B3-46AA-93E3-F22E172EADC0}" presName="linear" presStyleCnt="0">
        <dgm:presLayoutVars>
          <dgm:animLvl val="lvl"/>
          <dgm:resizeHandles val="exact"/>
        </dgm:presLayoutVars>
      </dgm:prSet>
      <dgm:spPr/>
    </dgm:pt>
    <dgm:pt modelId="{B3479EC8-757E-47C6-B91D-CF01B2883F0C}" type="pres">
      <dgm:prSet presAssocID="{14E36B0E-8310-4DCD-B802-C0ACC64DFA4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D394B66-BD08-483B-954C-6799A28D5A0A}" type="presOf" srcId="{14E36B0E-8310-4DCD-B802-C0ACC64DFA4F}" destId="{B3479EC8-757E-47C6-B91D-CF01B2883F0C}" srcOrd="0" destOrd="0" presId="urn:microsoft.com/office/officeart/2005/8/layout/vList2"/>
    <dgm:cxn modelId="{240ED9A5-ABAE-448D-9013-A3EA8474B216}" type="presOf" srcId="{75F6FFFD-C1B3-46AA-93E3-F22E172EADC0}" destId="{BD3363FF-BACA-428F-99A6-69D1405CEF2F}" srcOrd="0" destOrd="0" presId="urn:microsoft.com/office/officeart/2005/8/layout/vList2"/>
    <dgm:cxn modelId="{102040B2-C64F-4A08-8DB1-ACDA77012F1D}" srcId="{75F6FFFD-C1B3-46AA-93E3-F22E172EADC0}" destId="{14E36B0E-8310-4DCD-B802-C0ACC64DFA4F}" srcOrd="0" destOrd="0" parTransId="{40662E5A-CDDA-4981-8106-CCE04E46D32D}" sibTransId="{E3B80425-C396-4D1B-A763-6C6F1CE01AF4}"/>
    <dgm:cxn modelId="{D7078A8F-2D6F-467E-B854-21F3305BC939}" type="presParOf" srcId="{BD3363FF-BACA-428F-99A6-69D1405CEF2F}" destId="{B3479EC8-757E-47C6-B91D-CF01B2883F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CF20F805-8929-4982-AAFD-29194085F5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01982C1-27D7-475B-B653-206D0743C9FA}">
      <dgm:prSet/>
      <dgm:spPr/>
      <dgm:t>
        <a:bodyPr/>
        <a:lstStyle/>
        <a:p>
          <a:r>
            <a:rPr lang="cs-CZ"/>
            <a:t>Teorie temperamentu a charakteru</a:t>
          </a:r>
        </a:p>
      </dgm:t>
    </dgm:pt>
    <dgm:pt modelId="{F75BEEC6-9193-40A5-9E8C-428C56C04800}" type="parTrans" cxnId="{4DC87AEF-FEBA-4D42-8DB5-E8799E7BB351}">
      <dgm:prSet/>
      <dgm:spPr/>
      <dgm:t>
        <a:bodyPr/>
        <a:lstStyle/>
        <a:p>
          <a:endParaRPr lang="cs-CZ"/>
        </a:p>
      </dgm:t>
    </dgm:pt>
    <dgm:pt modelId="{E4E3E929-E17B-48CC-8340-8D6B5B316C49}" type="sibTrans" cxnId="{4DC87AEF-FEBA-4D42-8DB5-E8799E7BB351}">
      <dgm:prSet/>
      <dgm:spPr/>
      <dgm:t>
        <a:bodyPr/>
        <a:lstStyle/>
        <a:p>
          <a:endParaRPr lang="cs-CZ"/>
        </a:p>
      </dgm:t>
    </dgm:pt>
    <dgm:pt modelId="{F05A13BD-E9DC-4527-BDA7-B910BE018667}" type="pres">
      <dgm:prSet presAssocID="{CF20F805-8929-4982-AAFD-29194085F52D}" presName="linear" presStyleCnt="0">
        <dgm:presLayoutVars>
          <dgm:animLvl val="lvl"/>
          <dgm:resizeHandles val="exact"/>
        </dgm:presLayoutVars>
      </dgm:prSet>
      <dgm:spPr/>
    </dgm:pt>
    <dgm:pt modelId="{3D71C7CE-EEEC-4C77-B877-92469A685E1A}" type="pres">
      <dgm:prSet presAssocID="{501982C1-27D7-475B-B653-206D0743C9FA}" presName="parentText" presStyleLbl="node1" presStyleIdx="0" presStyleCnt="1" custLinFactNeighborY="-15658">
        <dgm:presLayoutVars>
          <dgm:chMax val="0"/>
          <dgm:bulletEnabled val="1"/>
        </dgm:presLayoutVars>
      </dgm:prSet>
      <dgm:spPr/>
    </dgm:pt>
  </dgm:ptLst>
  <dgm:cxnLst>
    <dgm:cxn modelId="{B575297E-6323-41D4-96FA-B0AE210420C3}" type="presOf" srcId="{CF20F805-8929-4982-AAFD-29194085F52D}" destId="{F05A13BD-E9DC-4527-BDA7-B910BE018667}" srcOrd="0" destOrd="0" presId="urn:microsoft.com/office/officeart/2005/8/layout/vList2"/>
    <dgm:cxn modelId="{1F9FE99E-4059-4BB2-B6D0-700ABFB40604}" type="presOf" srcId="{501982C1-27D7-475B-B653-206D0743C9FA}" destId="{3D71C7CE-EEEC-4C77-B877-92469A685E1A}" srcOrd="0" destOrd="0" presId="urn:microsoft.com/office/officeart/2005/8/layout/vList2"/>
    <dgm:cxn modelId="{4DC87AEF-FEBA-4D42-8DB5-E8799E7BB351}" srcId="{CF20F805-8929-4982-AAFD-29194085F52D}" destId="{501982C1-27D7-475B-B653-206D0743C9FA}" srcOrd="0" destOrd="0" parTransId="{F75BEEC6-9193-40A5-9E8C-428C56C04800}" sibTransId="{E4E3E929-E17B-48CC-8340-8D6B5B316C49}"/>
    <dgm:cxn modelId="{F0908694-2918-443E-A4B2-F66C8B3EE18D}" type="presParOf" srcId="{F05A13BD-E9DC-4527-BDA7-B910BE018667}" destId="{3D71C7CE-EEEC-4C77-B877-92469A685E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69254271-E6FC-49E6-977C-C6A850846BE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F33ACC35-79C1-4FAD-8BDD-469DF42DC789}">
      <dgm:prSet/>
      <dgm:spPr/>
      <dgm:t>
        <a:bodyPr/>
        <a:lstStyle/>
        <a:p>
          <a:r>
            <a:rPr lang="cs-CZ"/>
            <a:t>Teorie temperamentu a charakteru</a:t>
          </a:r>
        </a:p>
      </dgm:t>
    </dgm:pt>
    <dgm:pt modelId="{FF5E6079-9965-4009-94B3-CF2FA11CB535}" type="parTrans" cxnId="{0FDFBD9F-995F-4366-BDFC-C0B97773B6FF}">
      <dgm:prSet/>
      <dgm:spPr/>
      <dgm:t>
        <a:bodyPr/>
        <a:lstStyle/>
        <a:p>
          <a:endParaRPr lang="cs-CZ"/>
        </a:p>
      </dgm:t>
    </dgm:pt>
    <dgm:pt modelId="{08D4FAAF-855D-4E28-A13C-A8ED864F138A}" type="sibTrans" cxnId="{0FDFBD9F-995F-4366-BDFC-C0B97773B6FF}">
      <dgm:prSet/>
      <dgm:spPr/>
      <dgm:t>
        <a:bodyPr/>
        <a:lstStyle/>
        <a:p>
          <a:endParaRPr lang="cs-CZ"/>
        </a:p>
      </dgm:t>
    </dgm:pt>
    <dgm:pt modelId="{C6351853-28D6-4E88-8CAE-13BE2C66D6AE}" type="pres">
      <dgm:prSet presAssocID="{69254271-E6FC-49E6-977C-C6A850846BE9}" presName="linear" presStyleCnt="0">
        <dgm:presLayoutVars>
          <dgm:animLvl val="lvl"/>
          <dgm:resizeHandles val="exact"/>
        </dgm:presLayoutVars>
      </dgm:prSet>
      <dgm:spPr/>
    </dgm:pt>
    <dgm:pt modelId="{4D72CCE0-B37B-4032-A5C8-6499C4095817}" type="pres">
      <dgm:prSet presAssocID="{F33ACC35-79C1-4FAD-8BDD-469DF42DC78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DC46D09-9FEE-48CB-A55C-99E841D11CC5}" type="presOf" srcId="{69254271-E6FC-49E6-977C-C6A850846BE9}" destId="{C6351853-28D6-4E88-8CAE-13BE2C66D6AE}" srcOrd="0" destOrd="0" presId="urn:microsoft.com/office/officeart/2005/8/layout/vList2"/>
    <dgm:cxn modelId="{C446FE5B-1EFA-4FEE-86AF-4215133D801C}" type="presOf" srcId="{F33ACC35-79C1-4FAD-8BDD-469DF42DC789}" destId="{4D72CCE0-B37B-4032-A5C8-6499C4095817}" srcOrd="0" destOrd="0" presId="urn:microsoft.com/office/officeart/2005/8/layout/vList2"/>
    <dgm:cxn modelId="{0FDFBD9F-995F-4366-BDFC-C0B97773B6FF}" srcId="{69254271-E6FC-49E6-977C-C6A850846BE9}" destId="{F33ACC35-79C1-4FAD-8BDD-469DF42DC789}" srcOrd="0" destOrd="0" parTransId="{FF5E6079-9965-4009-94B3-CF2FA11CB535}" sibTransId="{08D4FAAF-855D-4E28-A13C-A8ED864F138A}"/>
    <dgm:cxn modelId="{CF984547-B59A-446D-8FBE-71B51B4E501C}" type="presParOf" srcId="{C6351853-28D6-4E88-8CAE-13BE2C66D6AE}" destId="{4D72CCE0-B37B-4032-A5C8-6499C40958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2208418D-3F60-46B0-8B15-00A121CB65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3489EEFD-544B-411B-9104-B3C8A068B6CC}">
      <dgm:prSet/>
      <dgm:spPr/>
      <dgm:t>
        <a:bodyPr/>
        <a:lstStyle/>
        <a:p>
          <a:r>
            <a:rPr lang="cs-CZ"/>
            <a:t>Teorie odlišného kognitivního stylu</a:t>
          </a:r>
        </a:p>
      </dgm:t>
    </dgm:pt>
    <dgm:pt modelId="{869111A1-51AF-4961-AAA0-6F0940A9A91E}" type="parTrans" cxnId="{ED3D047B-C1A1-4095-A1AF-7D048C5C581E}">
      <dgm:prSet/>
      <dgm:spPr/>
      <dgm:t>
        <a:bodyPr/>
        <a:lstStyle/>
        <a:p>
          <a:endParaRPr lang="cs-CZ"/>
        </a:p>
      </dgm:t>
    </dgm:pt>
    <dgm:pt modelId="{B0B83DB5-6BFC-481F-9FAE-86D1B0092520}" type="sibTrans" cxnId="{ED3D047B-C1A1-4095-A1AF-7D048C5C581E}">
      <dgm:prSet/>
      <dgm:spPr/>
      <dgm:t>
        <a:bodyPr/>
        <a:lstStyle/>
        <a:p>
          <a:endParaRPr lang="cs-CZ"/>
        </a:p>
      </dgm:t>
    </dgm:pt>
    <dgm:pt modelId="{4A5B531B-950B-4580-99F5-2662B69F3E1A}" type="pres">
      <dgm:prSet presAssocID="{2208418D-3F60-46B0-8B15-00A121CB65BB}" presName="linear" presStyleCnt="0">
        <dgm:presLayoutVars>
          <dgm:animLvl val="lvl"/>
          <dgm:resizeHandles val="exact"/>
        </dgm:presLayoutVars>
      </dgm:prSet>
      <dgm:spPr/>
    </dgm:pt>
    <dgm:pt modelId="{D7D1ADEF-7F08-4A2A-AF18-5C9728AAF02F}" type="pres">
      <dgm:prSet presAssocID="{3489EEFD-544B-411B-9104-B3C8A068B6CC}" presName="parentText" presStyleLbl="node1" presStyleIdx="0" presStyleCnt="1" custLinFactNeighborX="-851" custLinFactNeighborY="-9838">
        <dgm:presLayoutVars>
          <dgm:chMax val="0"/>
          <dgm:bulletEnabled val="1"/>
        </dgm:presLayoutVars>
      </dgm:prSet>
      <dgm:spPr/>
    </dgm:pt>
  </dgm:ptLst>
  <dgm:cxnLst>
    <dgm:cxn modelId="{CB5CCD0D-00CC-4443-B463-6C23C4E5468C}" type="presOf" srcId="{3489EEFD-544B-411B-9104-B3C8A068B6CC}" destId="{D7D1ADEF-7F08-4A2A-AF18-5C9728AAF02F}" srcOrd="0" destOrd="0" presId="urn:microsoft.com/office/officeart/2005/8/layout/vList2"/>
    <dgm:cxn modelId="{ED3D047B-C1A1-4095-A1AF-7D048C5C581E}" srcId="{2208418D-3F60-46B0-8B15-00A121CB65BB}" destId="{3489EEFD-544B-411B-9104-B3C8A068B6CC}" srcOrd="0" destOrd="0" parTransId="{869111A1-51AF-4961-AAA0-6F0940A9A91E}" sibTransId="{B0B83DB5-6BFC-481F-9FAE-86D1B0092520}"/>
    <dgm:cxn modelId="{07834EC1-B101-4B62-8EAB-6029980337DA}" type="presOf" srcId="{2208418D-3F60-46B0-8B15-00A121CB65BB}" destId="{4A5B531B-950B-4580-99F5-2662B69F3E1A}" srcOrd="0" destOrd="0" presId="urn:microsoft.com/office/officeart/2005/8/layout/vList2"/>
    <dgm:cxn modelId="{6287C27A-D16B-4EEE-BB3F-CC7049473308}" type="presParOf" srcId="{4A5B531B-950B-4580-99F5-2662B69F3E1A}" destId="{D7D1ADEF-7F08-4A2A-AF18-5C9728AAF0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2208418D-3F60-46B0-8B15-00A121CB65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489EEFD-544B-411B-9104-B3C8A068B6CC}">
      <dgm:prSet/>
      <dgm:spPr/>
      <dgm:t>
        <a:bodyPr/>
        <a:lstStyle/>
        <a:p>
          <a:r>
            <a:rPr lang="cs-CZ" dirty="0"/>
            <a:t>Psychoanalýza</a:t>
          </a:r>
        </a:p>
      </dgm:t>
    </dgm:pt>
    <dgm:pt modelId="{869111A1-51AF-4961-AAA0-6F0940A9A91E}" type="parTrans" cxnId="{ED3D047B-C1A1-4095-A1AF-7D048C5C581E}">
      <dgm:prSet/>
      <dgm:spPr/>
      <dgm:t>
        <a:bodyPr/>
        <a:lstStyle/>
        <a:p>
          <a:endParaRPr lang="cs-CZ"/>
        </a:p>
      </dgm:t>
    </dgm:pt>
    <dgm:pt modelId="{B0B83DB5-6BFC-481F-9FAE-86D1B0092520}" type="sibTrans" cxnId="{ED3D047B-C1A1-4095-A1AF-7D048C5C581E}">
      <dgm:prSet/>
      <dgm:spPr/>
      <dgm:t>
        <a:bodyPr/>
        <a:lstStyle/>
        <a:p>
          <a:endParaRPr lang="cs-CZ"/>
        </a:p>
      </dgm:t>
    </dgm:pt>
    <dgm:pt modelId="{4A5B531B-950B-4580-99F5-2662B69F3E1A}" type="pres">
      <dgm:prSet presAssocID="{2208418D-3F60-46B0-8B15-00A121CB65BB}" presName="linear" presStyleCnt="0">
        <dgm:presLayoutVars>
          <dgm:animLvl val="lvl"/>
          <dgm:resizeHandles val="exact"/>
        </dgm:presLayoutVars>
      </dgm:prSet>
      <dgm:spPr/>
    </dgm:pt>
    <dgm:pt modelId="{D7D1ADEF-7F08-4A2A-AF18-5C9728AAF02F}" type="pres">
      <dgm:prSet presAssocID="{3489EEFD-544B-411B-9104-B3C8A068B6CC}" presName="parentText" presStyleLbl="node1" presStyleIdx="0" presStyleCnt="1" custLinFactNeighborX="-851" custLinFactNeighborY="-9838">
        <dgm:presLayoutVars>
          <dgm:chMax val="0"/>
          <dgm:bulletEnabled val="1"/>
        </dgm:presLayoutVars>
      </dgm:prSet>
      <dgm:spPr/>
    </dgm:pt>
  </dgm:ptLst>
  <dgm:cxnLst>
    <dgm:cxn modelId="{CB5CCD0D-00CC-4443-B463-6C23C4E5468C}" type="presOf" srcId="{3489EEFD-544B-411B-9104-B3C8A068B6CC}" destId="{D7D1ADEF-7F08-4A2A-AF18-5C9728AAF02F}" srcOrd="0" destOrd="0" presId="urn:microsoft.com/office/officeart/2005/8/layout/vList2"/>
    <dgm:cxn modelId="{ED3D047B-C1A1-4095-A1AF-7D048C5C581E}" srcId="{2208418D-3F60-46B0-8B15-00A121CB65BB}" destId="{3489EEFD-544B-411B-9104-B3C8A068B6CC}" srcOrd="0" destOrd="0" parTransId="{869111A1-51AF-4961-AAA0-6F0940A9A91E}" sibTransId="{B0B83DB5-6BFC-481F-9FAE-86D1B0092520}"/>
    <dgm:cxn modelId="{07834EC1-B101-4B62-8EAB-6029980337DA}" type="presOf" srcId="{2208418D-3F60-46B0-8B15-00A121CB65BB}" destId="{4A5B531B-950B-4580-99F5-2662B69F3E1A}" srcOrd="0" destOrd="0" presId="urn:microsoft.com/office/officeart/2005/8/layout/vList2"/>
    <dgm:cxn modelId="{6287C27A-D16B-4EEE-BB3F-CC7049473308}" type="presParOf" srcId="{4A5B531B-950B-4580-99F5-2662B69F3E1A}" destId="{D7D1ADEF-7F08-4A2A-AF18-5C9728AAF0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77B460-7E9A-41B0-AC7D-1B59830F73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82CF688B-603E-4FAD-8F8B-0B086D9A4A68}">
      <dgm:prSet/>
      <dgm:spPr/>
      <dgm:t>
        <a:bodyPr/>
        <a:lstStyle/>
        <a:p>
          <a:r>
            <a:rPr lang="pl-PL"/>
            <a:t>Teorie Anomie Emila Durkheima</a:t>
          </a:r>
          <a:endParaRPr lang="cs-CZ"/>
        </a:p>
      </dgm:t>
    </dgm:pt>
    <dgm:pt modelId="{990743B6-AF87-496C-BBCE-D33F2A801A13}" type="parTrans" cxnId="{4C00F47F-D0C1-4D71-9C33-BB15AB27F990}">
      <dgm:prSet/>
      <dgm:spPr/>
      <dgm:t>
        <a:bodyPr/>
        <a:lstStyle/>
        <a:p>
          <a:endParaRPr lang="cs-CZ"/>
        </a:p>
      </dgm:t>
    </dgm:pt>
    <dgm:pt modelId="{E1C23F08-A06A-4E0F-AD91-97C89D833E06}" type="sibTrans" cxnId="{4C00F47F-D0C1-4D71-9C33-BB15AB27F990}">
      <dgm:prSet/>
      <dgm:spPr/>
      <dgm:t>
        <a:bodyPr/>
        <a:lstStyle/>
        <a:p>
          <a:endParaRPr lang="cs-CZ"/>
        </a:p>
      </dgm:t>
    </dgm:pt>
    <dgm:pt modelId="{BBCA68CC-C82A-43BB-ACF4-CD521F1F3EB3}" type="pres">
      <dgm:prSet presAssocID="{0677B460-7E9A-41B0-AC7D-1B59830F73BE}" presName="linear" presStyleCnt="0">
        <dgm:presLayoutVars>
          <dgm:animLvl val="lvl"/>
          <dgm:resizeHandles val="exact"/>
        </dgm:presLayoutVars>
      </dgm:prSet>
      <dgm:spPr/>
    </dgm:pt>
    <dgm:pt modelId="{5A65E9CB-E4A2-4FA7-B1A0-5ECA6FF3D56F}" type="pres">
      <dgm:prSet presAssocID="{82CF688B-603E-4FAD-8F8B-0B086D9A4A6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B215031-D934-4CAD-96BC-FC07B304416D}" type="presOf" srcId="{82CF688B-603E-4FAD-8F8B-0B086D9A4A68}" destId="{5A65E9CB-E4A2-4FA7-B1A0-5ECA6FF3D56F}" srcOrd="0" destOrd="0" presId="urn:microsoft.com/office/officeart/2005/8/layout/vList2"/>
    <dgm:cxn modelId="{DDA3CB52-0EFA-4F61-96E9-FAF9A9F3A3C2}" type="presOf" srcId="{0677B460-7E9A-41B0-AC7D-1B59830F73BE}" destId="{BBCA68CC-C82A-43BB-ACF4-CD521F1F3EB3}" srcOrd="0" destOrd="0" presId="urn:microsoft.com/office/officeart/2005/8/layout/vList2"/>
    <dgm:cxn modelId="{4C00F47F-D0C1-4D71-9C33-BB15AB27F990}" srcId="{0677B460-7E9A-41B0-AC7D-1B59830F73BE}" destId="{82CF688B-603E-4FAD-8F8B-0B086D9A4A68}" srcOrd="0" destOrd="0" parTransId="{990743B6-AF87-496C-BBCE-D33F2A801A13}" sibTransId="{E1C23F08-A06A-4E0F-AD91-97C89D833E06}"/>
    <dgm:cxn modelId="{238B8B28-0D51-4822-BA3E-6CEEA5167B44}" type="presParOf" srcId="{BBCA68CC-C82A-43BB-ACF4-CD521F1F3EB3}" destId="{5A65E9CB-E4A2-4FA7-B1A0-5ECA6FF3D56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E88ADF-6257-4E86-8E16-D6E6EA269C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6224F8A7-2865-4673-8719-2CA966A0B241}">
      <dgm:prSet/>
      <dgm:spPr/>
      <dgm:t>
        <a:bodyPr/>
        <a:lstStyle/>
        <a:p>
          <a:r>
            <a:rPr lang="pl-PL"/>
            <a:t>Teorie Anomie Emila Durkheima</a:t>
          </a:r>
          <a:endParaRPr lang="cs-CZ"/>
        </a:p>
      </dgm:t>
    </dgm:pt>
    <dgm:pt modelId="{DA0942DA-6C5C-4E23-83FF-CE53A8CFCB5E}" type="parTrans" cxnId="{1F5B2BB4-6352-4523-BDDA-88D304798734}">
      <dgm:prSet/>
      <dgm:spPr/>
      <dgm:t>
        <a:bodyPr/>
        <a:lstStyle/>
        <a:p>
          <a:endParaRPr lang="cs-CZ"/>
        </a:p>
      </dgm:t>
    </dgm:pt>
    <dgm:pt modelId="{4FCD1136-A334-4242-8355-A8B266A0A0BA}" type="sibTrans" cxnId="{1F5B2BB4-6352-4523-BDDA-88D304798734}">
      <dgm:prSet/>
      <dgm:spPr/>
      <dgm:t>
        <a:bodyPr/>
        <a:lstStyle/>
        <a:p>
          <a:endParaRPr lang="cs-CZ"/>
        </a:p>
      </dgm:t>
    </dgm:pt>
    <dgm:pt modelId="{8F147617-4446-45C7-85D4-A5FFFC446DB2}" type="pres">
      <dgm:prSet presAssocID="{93E88ADF-6257-4E86-8E16-D6E6EA269C43}" presName="linear" presStyleCnt="0">
        <dgm:presLayoutVars>
          <dgm:animLvl val="lvl"/>
          <dgm:resizeHandles val="exact"/>
        </dgm:presLayoutVars>
      </dgm:prSet>
      <dgm:spPr/>
    </dgm:pt>
    <dgm:pt modelId="{E79226B3-4E1C-4296-9116-D3BAD66E4ADC}" type="pres">
      <dgm:prSet presAssocID="{6224F8A7-2865-4673-8719-2CA966A0B24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F5B2BB4-6352-4523-BDDA-88D304798734}" srcId="{93E88ADF-6257-4E86-8E16-D6E6EA269C43}" destId="{6224F8A7-2865-4673-8719-2CA966A0B241}" srcOrd="0" destOrd="0" parTransId="{DA0942DA-6C5C-4E23-83FF-CE53A8CFCB5E}" sibTransId="{4FCD1136-A334-4242-8355-A8B266A0A0BA}"/>
    <dgm:cxn modelId="{33E481BA-6511-4C05-8BC7-AB34F0B4A5E2}" type="presOf" srcId="{93E88ADF-6257-4E86-8E16-D6E6EA269C43}" destId="{8F147617-4446-45C7-85D4-A5FFFC446DB2}" srcOrd="0" destOrd="0" presId="urn:microsoft.com/office/officeart/2005/8/layout/vList2"/>
    <dgm:cxn modelId="{5E324FD4-4368-4C6D-8E8B-57E0614D4657}" type="presOf" srcId="{6224F8A7-2865-4673-8719-2CA966A0B241}" destId="{E79226B3-4E1C-4296-9116-D3BAD66E4ADC}" srcOrd="0" destOrd="0" presId="urn:microsoft.com/office/officeart/2005/8/layout/vList2"/>
    <dgm:cxn modelId="{7ECAF562-AAAF-4D5E-8DD5-98D846E5D9B0}" type="presParOf" srcId="{8F147617-4446-45C7-85D4-A5FFFC446DB2}" destId="{E79226B3-4E1C-4296-9116-D3BAD66E4AD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A3C384-4F3A-4535-B950-C73622E505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B8661107-F61E-491F-87B7-094E5D866564}">
      <dgm:prSet/>
      <dgm:spPr/>
      <dgm:t>
        <a:bodyPr/>
        <a:lstStyle/>
        <a:p>
          <a:r>
            <a:rPr lang="cs-CZ"/>
            <a:t>Teorie anomie Roberta K. Mertona</a:t>
          </a:r>
        </a:p>
      </dgm:t>
    </dgm:pt>
    <dgm:pt modelId="{39F16547-B209-4EA8-A9C3-CDF038A215CC}" type="parTrans" cxnId="{170933F7-EE4C-43E1-9880-7503F578CCA1}">
      <dgm:prSet/>
      <dgm:spPr/>
      <dgm:t>
        <a:bodyPr/>
        <a:lstStyle/>
        <a:p>
          <a:endParaRPr lang="cs-CZ"/>
        </a:p>
      </dgm:t>
    </dgm:pt>
    <dgm:pt modelId="{A21A6BD1-60CF-4D6C-9794-AA38999774C2}" type="sibTrans" cxnId="{170933F7-EE4C-43E1-9880-7503F578CCA1}">
      <dgm:prSet/>
      <dgm:spPr/>
      <dgm:t>
        <a:bodyPr/>
        <a:lstStyle/>
        <a:p>
          <a:endParaRPr lang="cs-CZ"/>
        </a:p>
      </dgm:t>
    </dgm:pt>
    <dgm:pt modelId="{A7811EC4-3927-433D-AEEC-72F84CEB0B25}" type="pres">
      <dgm:prSet presAssocID="{21A3C384-4F3A-4535-B950-C73622E505F4}" presName="linear" presStyleCnt="0">
        <dgm:presLayoutVars>
          <dgm:animLvl val="lvl"/>
          <dgm:resizeHandles val="exact"/>
        </dgm:presLayoutVars>
      </dgm:prSet>
      <dgm:spPr/>
    </dgm:pt>
    <dgm:pt modelId="{9EF4B1EC-EF15-4E49-89E8-C06B0F166D60}" type="pres">
      <dgm:prSet presAssocID="{B8661107-F61E-491F-87B7-094E5D86656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67ED75F-5018-4FFB-8438-2C6876B3B0E4}" type="presOf" srcId="{B8661107-F61E-491F-87B7-094E5D866564}" destId="{9EF4B1EC-EF15-4E49-89E8-C06B0F166D60}" srcOrd="0" destOrd="0" presId="urn:microsoft.com/office/officeart/2005/8/layout/vList2"/>
    <dgm:cxn modelId="{610E6AA1-9FA0-4712-B3B7-88E5B2E7DF77}" type="presOf" srcId="{21A3C384-4F3A-4535-B950-C73622E505F4}" destId="{A7811EC4-3927-433D-AEEC-72F84CEB0B25}" srcOrd="0" destOrd="0" presId="urn:microsoft.com/office/officeart/2005/8/layout/vList2"/>
    <dgm:cxn modelId="{170933F7-EE4C-43E1-9880-7503F578CCA1}" srcId="{21A3C384-4F3A-4535-B950-C73622E505F4}" destId="{B8661107-F61E-491F-87B7-094E5D866564}" srcOrd="0" destOrd="0" parTransId="{39F16547-B209-4EA8-A9C3-CDF038A215CC}" sibTransId="{A21A6BD1-60CF-4D6C-9794-AA38999774C2}"/>
    <dgm:cxn modelId="{A50287E6-C36C-4C4F-8C53-1F9BF30E3FDB}" type="presParOf" srcId="{A7811EC4-3927-433D-AEEC-72F84CEB0B25}" destId="{9EF4B1EC-EF15-4E49-89E8-C06B0F166D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024683-B6FD-4261-86F0-929E4F4D98C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8B97A655-3541-4765-AF13-89D7265A1A73}">
      <dgm:prSet/>
      <dgm:spPr/>
      <dgm:t>
        <a:bodyPr/>
        <a:lstStyle/>
        <a:p>
          <a:r>
            <a:rPr lang="cs-CZ" dirty="0"/>
            <a:t>Teorie anomie Roberta K. </a:t>
          </a:r>
          <a:r>
            <a:rPr lang="cs-CZ" dirty="0" err="1"/>
            <a:t>Mertona</a:t>
          </a:r>
          <a:r>
            <a:rPr lang="cs-CZ" dirty="0"/>
            <a:t> - </a:t>
          </a:r>
          <a:r>
            <a:rPr lang="pl-PL" b="1" dirty="0"/>
            <a:t>formy adaptace</a:t>
          </a:r>
          <a:br>
            <a:rPr lang="cs-CZ" dirty="0"/>
          </a:br>
          <a:endParaRPr lang="cs-CZ" dirty="0"/>
        </a:p>
      </dgm:t>
    </dgm:pt>
    <dgm:pt modelId="{9F1D55C7-F2C0-44AC-B5EE-6669E4B1316D}" type="parTrans" cxnId="{3B697CB8-9493-4E73-8D86-00EE2E845C9B}">
      <dgm:prSet/>
      <dgm:spPr/>
      <dgm:t>
        <a:bodyPr/>
        <a:lstStyle/>
        <a:p>
          <a:endParaRPr lang="cs-CZ"/>
        </a:p>
      </dgm:t>
    </dgm:pt>
    <dgm:pt modelId="{416B9553-4BF0-411E-B342-766EC611DCCF}" type="sibTrans" cxnId="{3B697CB8-9493-4E73-8D86-00EE2E845C9B}">
      <dgm:prSet/>
      <dgm:spPr/>
      <dgm:t>
        <a:bodyPr/>
        <a:lstStyle/>
        <a:p>
          <a:endParaRPr lang="cs-CZ"/>
        </a:p>
      </dgm:t>
    </dgm:pt>
    <dgm:pt modelId="{F3142E9E-4CCF-4603-901E-CA9161D65C8E}" type="pres">
      <dgm:prSet presAssocID="{2A024683-B6FD-4261-86F0-929E4F4D98C1}" presName="linear" presStyleCnt="0">
        <dgm:presLayoutVars>
          <dgm:animLvl val="lvl"/>
          <dgm:resizeHandles val="exact"/>
        </dgm:presLayoutVars>
      </dgm:prSet>
      <dgm:spPr/>
    </dgm:pt>
    <dgm:pt modelId="{E52D55B7-5070-4EF9-96C4-D697A3BEA2D1}" type="pres">
      <dgm:prSet presAssocID="{8B97A655-3541-4765-AF13-89D7265A1A7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B697CB8-9493-4E73-8D86-00EE2E845C9B}" srcId="{2A024683-B6FD-4261-86F0-929E4F4D98C1}" destId="{8B97A655-3541-4765-AF13-89D7265A1A73}" srcOrd="0" destOrd="0" parTransId="{9F1D55C7-F2C0-44AC-B5EE-6669E4B1316D}" sibTransId="{416B9553-4BF0-411E-B342-766EC611DCCF}"/>
    <dgm:cxn modelId="{1A660FC3-18ED-49D4-B6CF-3E430D376C27}" type="presOf" srcId="{2A024683-B6FD-4261-86F0-929E4F4D98C1}" destId="{F3142E9E-4CCF-4603-901E-CA9161D65C8E}" srcOrd="0" destOrd="0" presId="urn:microsoft.com/office/officeart/2005/8/layout/vList2"/>
    <dgm:cxn modelId="{238703DA-ABFA-41D1-9A4D-3D33D825AE1F}" type="presOf" srcId="{8B97A655-3541-4765-AF13-89D7265A1A73}" destId="{E52D55B7-5070-4EF9-96C4-D697A3BEA2D1}" srcOrd="0" destOrd="0" presId="urn:microsoft.com/office/officeart/2005/8/layout/vList2"/>
    <dgm:cxn modelId="{FA84761C-23AA-47A7-BB16-B0503E87E709}" type="presParOf" srcId="{F3142E9E-4CCF-4603-901E-CA9161D65C8E}" destId="{E52D55B7-5070-4EF9-96C4-D697A3BEA2D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7DA0035-6323-4F7A-9EB7-8C624B70BC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053CD3EE-AB0B-4F93-957B-35ECED879065}">
      <dgm:prSet/>
      <dgm:spPr/>
      <dgm:t>
        <a:bodyPr/>
        <a:lstStyle/>
        <a:p>
          <a:r>
            <a:rPr lang="cs-CZ"/>
            <a:t>Teorie anomie Roberta K. Mertona - </a:t>
          </a:r>
          <a:r>
            <a:rPr lang="pl-PL" b="1"/>
            <a:t>formy adaptace</a:t>
          </a:r>
          <a:br>
            <a:rPr lang="cs-CZ"/>
          </a:br>
          <a:endParaRPr lang="cs-CZ"/>
        </a:p>
      </dgm:t>
    </dgm:pt>
    <dgm:pt modelId="{A5F73195-0E10-4C79-B0E2-3ED1F42216C0}" type="parTrans" cxnId="{2338EECE-C09E-458C-BFD7-F9972A16C16A}">
      <dgm:prSet/>
      <dgm:spPr/>
      <dgm:t>
        <a:bodyPr/>
        <a:lstStyle/>
        <a:p>
          <a:endParaRPr lang="cs-CZ"/>
        </a:p>
      </dgm:t>
    </dgm:pt>
    <dgm:pt modelId="{EC8C2916-72C1-4A2D-98DA-A5E581731154}" type="sibTrans" cxnId="{2338EECE-C09E-458C-BFD7-F9972A16C16A}">
      <dgm:prSet/>
      <dgm:spPr/>
      <dgm:t>
        <a:bodyPr/>
        <a:lstStyle/>
        <a:p>
          <a:endParaRPr lang="cs-CZ"/>
        </a:p>
      </dgm:t>
    </dgm:pt>
    <dgm:pt modelId="{A779BE3A-6ACC-4553-BC86-1EB3F8602F62}" type="pres">
      <dgm:prSet presAssocID="{A7DA0035-6323-4F7A-9EB7-8C624B70BC3D}" presName="linear" presStyleCnt="0">
        <dgm:presLayoutVars>
          <dgm:animLvl val="lvl"/>
          <dgm:resizeHandles val="exact"/>
        </dgm:presLayoutVars>
      </dgm:prSet>
      <dgm:spPr/>
    </dgm:pt>
    <dgm:pt modelId="{B54915BB-4164-424F-AD74-B7A4718DC682}" type="pres">
      <dgm:prSet presAssocID="{053CD3EE-AB0B-4F93-957B-35ECED87906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80EA324-2BCD-479E-804B-07DAE01F0648}" type="presOf" srcId="{A7DA0035-6323-4F7A-9EB7-8C624B70BC3D}" destId="{A779BE3A-6ACC-4553-BC86-1EB3F8602F62}" srcOrd="0" destOrd="0" presId="urn:microsoft.com/office/officeart/2005/8/layout/vList2"/>
    <dgm:cxn modelId="{2338EECE-C09E-458C-BFD7-F9972A16C16A}" srcId="{A7DA0035-6323-4F7A-9EB7-8C624B70BC3D}" destId="{053CD3EE-AB0B-4F93-957B-35ECED879065}" srcOrd="0" destOrd="0" parTransId="{A5F73195-0E10-4C79-B0E2-3ED1F42216C0}" sibTransId="{EC8C2916-72C1-4A2D-98DA-A5E581731154}"/>
    <dgm:cxn modelId="{C2DD1CE9-02CD-42BF-B191-F9B74741E728}" type="presOf" srcId="{053CD3EE-AB0B-4F93-957B-35ECED879065}" destId="{B54915BB-4164-424F-AD74-B7A4718DC682}" srcOrd="0" destOrd="0" presId="urn:microsoft.com/office/officeart/2005/8/layout/vList2"/>
    <dgm:cxn modelId="{CD436C47-6D59-449F-AFE2-6D2EB169B6D5}" type="presParOf" srcId="{A779BE3A-6ACC-4553-BC86-1EB3F8602F62}" destId="{B54915BB-4164-424F-AD74-B7A4718DC6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25EA6-6D2C-47F4-AD6E-B9DA98E482F2}">
      <dsp:nvSpPr>
        <dsp:cNvPr id="0" name=""/>
        <dsp:cNvSpPr/>
      </dsp:nvSpPr>
      <dsp:spPr>
        <a:xfrm>
          <a:off x="0" y="414287"/>
          <a:ext cx="9144000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/>
            <a:t>Teorie sociálních deviací</a:t>
          </a:r>
        </a:p>
      </dsp:txBody>
      <dsp:txXfrm>
        <a:off x="76105" y="490392"/>
        <a:ext cx="8991790" cy="14068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C8DA7-6E40-4CE9-B894-BAB6F077F347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/>
            <a:t>Chicagská škola</a:t>
          </a:r>
        </a:p>
      </dsp:txBody>
      <dsp:txXfrm>
        <a:off x="64397" y="67590"/>
        <a:ext cx="10386806" cy="11903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8CAB4-9A38-40C8-9DA9-EB40DC94D94D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/>
            <a:t>Chicagská škola</a:t>
          </a:r>
        </a:p>
      </dsp:txBody>
      <dsp:txXfrm>
        <a:off x="64397" y="67590"/>
        <a:ext cx="10386806" cy="119038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8EA4E-B156-4DC1-92F5-029A9BEFE8B4}">
      <dsp:nvSpPr>
        <dsp:cNvPr id="0" name=""/>
        <dsp:cNvSpPr/>
      </dsp:nvSpPr>
      <dsp:spPr>
        <a:xfrm>
          <a:off x="0" y="75149"/>
          <a:ext cx="10515600" cy="1175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900" kern="1200"/>
            <a:t>Chicagská škola – vznik sociální deviace</a:t>
          </a:r>
        </a:p>
      </dsp:txBody>
      <dsp:txXfrm>
        <a:off x="57372" y="132521"/>
        <a:ext cx="10400856" cy="10605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7D0F2-E438-461F-89E3-4B7411FF70A0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 dirty="0"/>
            <a:t>Teorie diferencované asociace</a:t>
          </a:r>
        </a:p>
      </dsp:txBody>
      <dsp:txXfrm>
        <a:off x="64397" y="67590"/>
        <a:ext cx="10386806" cy="119038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7D0F2-E438-461F-89E3-4B7411FF70A0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 dirty="0"/>
            <a:t>Teorie diferencované asociace</a:t>
          </a:r>
        </a:p>
      </dsp:txBody>
      <dsp:txXfrm>
        <a:off x="64397" y="67590"/>
        <a:ext cx="10386806" cy="119038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7D0F2-E438-461F-89E3-4B7411FF70A0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 dirty="0"/>
            <a:t>Teorie diferencované asociace</a:t>
          </a:r>
        </a:p>
      </dsp:txBody>
      <dsp:txXfrm>
        <a:off x="64397" y="67590"/>
        <a:ext cx="10386806" cy="119038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452BD-8633-4532-A7B2-6DA08510A341}">
      <dsp:nvSpPr>
        <dsp:cNvPr id="0" name=""/>
        <dsp:cNvSpPr/>
      </dsp:nvSpPr>
      <dsp:spPr>
        <a:xfrm>
          <a:off x="0" y="255036"/>
          <a:ext cx="105156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Teorie dezintegrované společnosti Wilhelma Heitmeyera</a:t>
          </a:r>
        </a:p>
      </dsp:txBody>
      <dsp:txXfrm>
        <a:off x="39809" y="294845"/>
        <a:ext cx="10435982" cy="73587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57891-B985-4C9F-9A7E-AD9A9709CE84}">
      <dsp:nvSpPr>
        <dsp:cNvPr id="0" name=""/>
        <dsp:cNvSpPr/>
      </dsp:nvSpPr>
      <dsp:spPr>
        <a:xfrm>
          <a:off x="0" y="255036"/>
          <a:ext cx="105156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Teorie dezintegrované společnosti Wilhelma Heitmeyera</a:t>
          </a:r>
        </a:p>
      </dsp:txBody>
      <dsp:txXfrm>
        <a:off x="39809" y="294845"/>
        <a:ext cx="10435982" cy="73587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21941-633A-47F1-BC14-2360F2D7C0A4}">
      <dsp:nvSpPr>
        <dsp:cNvPr id="0" name=""/>
        <dsp:cNvSpPr/>
      </dsp:nvSpPr>
      <dsp:spPr>
        <a:xfrm>
          <a:off x="0" y="255036"/>
          <a:ext cx="105156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Teorie dezintegrované společnosti Wilhelma Heitmeyera</a:t>
          </a:r>
        </a:p>
      </dsp:txBody>
      <dsp:txXfrm>
        <a:off x="39809" y="294845"/>
        <a:ext cx="10435982" cy="73587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133D3-2FFB-40C4-8B2B-AB2198BD0A52}">
      <dsp:nvSpPr>
        <dsp:cNvPr id="0" name=""/>
        <dsp:cNvSpPr/>
      </dsp:nvSpPr>
      <dsp:spPr>
        <a:xfrm>
          <a:off x="0" y="255036"/>
          <a:ext cx="105156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Teorie dezintegrované společnosti Wilhelma </a:t>
          </a:r>
          <a:r>
            <a:rPr lang="cs-CZ" sz="3400" kern="1200" dirty="0" err="1"/>
            <a:t>Heitmeyera</a:t>
          </a:r>
          <a:endParaRPr lang="cs-CZ" sz="3400" kern="1200" dirty="0"/>
        </a:p>
      </dsp:txBody>
      <dsp:txXfrm>
        <a:off x="39809" y="294845"/>
        <a:ext cx="10435982" cy="735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9EDA9-91A6-45C2-A86E-A1B2C391A328}">
      <dsp:nvSpPr>
        <dsp:cNvPr id="0" name=""/>
        <dsp:cNvSpPr/>
      </dsp:nvSpPr>
      <dsp:spPr>
        <a:xfrm>
          <a:off x="3571887" y="2009"/>
          <a:ext cx="5357830" cy="15939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Vidí příčiny v genetických, anatomických, fyziologických faktorech</a:t>
          </a:r>
        </a:p>
      </dsp:txBody>
      <dsp:txXfrm>
        <a:off x="3571887" y="201253"/>
        <a:ext cx="4760099" cy="1195461"/>
      </dsp:txXfrm>
    </dsp:sp>
    <dsp:sp modelId="{551F3AEF-4195-434F-B01B-F377552C25F6}">
      <dsp:nvSpPr>
        <dsp:cNvPr id="0" name=""/>
        <dsp:cNvSpPr/>
      </dsp:nvSpPr>
      <dsp:spPr>
        <a:xfrm>
          <a:off x="0" y="2009"/>
          <a:ext cx="3571887" cy="15939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BIOLOGICKÉ</a:t>
          </a:r>
        </a:p>
      </dsp:txBody>
      <dsp:txXfrm>
        <a:off x="77810" y="79819"/>
        <a:ext cx="3416267" cy="1438329"/>
      </dsp:txXfrm>
    </dsp:sp>
    <dsp:sp modelId="{9A7D433C-3233-4B35-AC6D-081CE77AB81E}">
      <dsp:nvSpPr>
        <dsp:cNvPr id="0" name=""/>
        <dsp:cNvSpPr/>
      </dsp:nvSpPr>
      <dsp:spPr>
        <a:xfrm>
          <a:off x="3571887" y="1755353"/>
          <a:ext cx="5357830" cy="15939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Hledají souvislosti mezi deviací a určitým typem osobnosti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Zabývají se např. procesem dospívání, vazby, frustrací, agresivitou, stresem aj.</a:t>
          </a:r>
        </a:p>
      </dsp:txBody>
      <dsp:txXfrm>
        <a:off x="3571887" y="1954597"/>
        <a:ext cx="4760099" cy="1195461"/>
      </dsp:txXfrm>
    </dsp:sp>
    <dsp:sp modelId="{0B957324-E5B4-42BE-9506-A381E9130BEE}">
      <dsp:nvSpPr>
        <dsp:cNvPr id="0" name=""/>
        <dsp:cNvSpPr/>
      </dsp:nvSpPr>
      <dsp:spPr>
        <a:xfrm>
          <a:off x="0" y="1755353"/>
          <a:ext cx="3571887" cy="159394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PSYCHOLOGICKÉ</a:t>
          </a:r>
        </a:p>
      </dsp:txBody>
      <dsp:txXfrm>
        <a:off x="77810" y="1833163"/>
        <a:ext cx="3416267" cy="1438329"/>
      </dsp:txXfrm>
    </dsp:sp>
    <dsp:sp modelId="{2D770DFB-E98F-4890-AD89-663144F5F004}">
      <dsp:nvSpPr>
        <dsp:cNvPr id="0" name=""/>
        <dsp:cNvSpPr/>
      </dsp:nvSpPr>
      <dsp:spPr>
        <a:xfrm>
          <a:off x="3571887" y="3508697"/>
          <a:ext cx="5357830" cy="15939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Interpretují vztahy mezi deviacemi a normami, vnímají kategorie – sociální kontrola, sankce aj.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Zasazují sociální deviace do různých sociálních kontextů</a:t>
          </a:r>
        </a:p>
      </dsp:txBody>
      <dsp:txXfrm>
        <a:off x="3571887" y="3707941"/>
        <a:ext cx="4760099" cy="1195461"/>
      </dsp:txXfrm>
    </dsp:sp>
    <dsp:sp modelId="{25493F0A-7A00-4480-9EAB-CD4ABE893B5C}">
      <dsp:nvSpPr>
        <dsp:cNvPr id="0" name=""/>
        <dsp:cNvSpPr/>
      </dsp:nvSpPr>
      <dsp:spPr>
        <a:xfrm>
          <a:off x="0" y="3508697"/>
          <a:ext cx="3571887" cy="159394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SOCIOLOGICKÉ</a:t>
          </a:r>
        </a:p>
      </dsp:txBody>
      <dsp:txXfrm>
        <a:off x="77810" y="3586507"/>
        <a:ext cx="3416267" cy="1438329"/>
      </dsp:txXfrm>
    </dsp:sp>
    <dsp:sp modelId="{961B910E-ECBA-47E6-8E7D-FEF182AF0DDF}">
      <dsp:nvSpPr>
        <dsp:cNvPr id="0" name=""/>
        <dsp:cNvSpPr/>
      </dsp:nvSpPr>
      <dsp:spPr>
        <a:xfrm>
          <a:off x="3571887" y="5262041"/>
          <a:ext cx="5357830" cy="15939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Reziduální  - zaměřena na individuální případy, vnímá </a:t>
          </a:r>
          <a:r>
            <a:rPr lang="cs-CZ" sz="1800" kern="1200" dirty="0" err="1"/>
            <a:t>multifaktor.příčin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Synkretické – propojování různých faktorů, snaha o hledání širších souvislostí</a:t>
          </a:r>
        </a:p>
      </dsp:txBody>
      <dsp:txXfrm>
        <a:off x="3571887" y="5461285"/>
        <a:ext cx="4760099" cy="1195461"/>
      </dsp:txXfrm>
    </dsp:sp>
    <dsp:sp modelId="{BA9AFD81-9B33-4F70-A3A7-7ACEE81E2F2F}">
      <dsp:nvSpPr>
        <dsp:cNvPr id="0" name=""/>
        <dsp:cNvSpPr/>
      </dsp:nvSpPr>
      <dsp:spPr>
        <a:xfrm>
          <a:off x="0" y="5262041"/>
          <a:ext cx="3571887" cy="159394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INTER- a MULTIDISCPLINÁRNÍ</a:t>
          </a:r>
        </a:p>
      </dsp:txBody>
      <dsp:txXfrm>
        <a:off x="77810" y="5339851"/>
        <a:ext cx="3416267" cy="143832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5F19F-7E04-4AE8-8EB5-C8AE252F77C1}">
      <dsp:nvSpPr>
        <dsp:cNvPr id="0" name=""/>
        <dsp:cNvSpPr/>
      </dsp:nvSpPr>
      <dsp:spPr>
        <a:xfrm>
          <a:off x="0" y="255036"/>
          <a:ext cx="105156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Teorie dezintegrované společnosti Wilhelma </a:t>
          </a:r>
          <a:r>
            <a:rPr lang="cs-CZ" sz="3400" kern="1200" dirty="0" err="1"/>
            <a:t>Heitmeyera</a:t>
          </a:r>
          <a:endParaRPr lang="cs-CZ" sz="3400" kern="1200" dirty="0"/>
        </a:p>
      </dsp:txBody>
      <dsp:txXfrm>
        <a:off x="39809" y="294845"/>
        <a:ext cx="10435982" cy="73587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5F19F-7E04-4AE8-8EB5-C8AE252F77C1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/>
            <a:t>Teorie delikventního prostředí</a:t>
          </a:r>
        </a:p>
      </dsp:txBody>
      <dsp:txXfrm>
        <a:off x="64397" y="67590"/>
        <a:ext cx="10386806" cy="119038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5F19F-7E04-4AE8-8EB5-C8AE252F77C1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/>
            <a:t>Teorie delikventního prostředí</a:t>
          </a:r>
        </a:p>
      </dsp:txBody>
      <dsp:txXfrm>
        <a:off x="64397" y="67590"/>
        <a:ext cx="10386806" cy="119038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7A311-4F70-45BD-B4B3-E8D5D2195E2D}">
      <dsp:nvSpPr>
        <dsp:cNvPr id="0" name=""/>
        <dsp:cNvSpPr/>
      </dsp:nvSpPr>
      <dsp:spPr>
        <a:xfrm>
          <a:off x="0" y="0"/>
          <a:ext cx="8994686" cy="31266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 dirty="0"/>
            <a:t>TEORIE DELIKVENTNÍHO PROSTŘEDÍ</a:t>
          </a:r>
        </a:p>
      </dsp:txBody>
      <dsp:txXfrm>
        <a:off x="91576" y="91576"/>
        <a:ext cx="8811534" cy="2943481"/>
      </dsp:txXfrm>
    </dsp:sp>
    <dsp:sp modelId="{D614A6EF-8E77-4DE9-9EF4-528A119FE5CB}">
      <dsp:nvSpPr>
        <dsp:cNvPr id="0" name=""/>
        <dsp:cNvSpPr/>
      </dsp:nvSpPr>
      <dsp:spPr>
        <a:xfrm>
          <a:off x="3234" y="3371645"/>
          <a:ext cx="2839231" cy="31266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Teorie subkultur a kontrakultur</a:t>
          </a:r>
        </a:p>
      </dsp:txBody>
      <dsp:txXfrm>
        <a:off x="86392" y="3454803"/>
        <a:ext cx="2672915" cy="2960317"/>
      </dsp:txXfrm>
    </dsp:sp>
    <dsp:sp modelId="{54564A3B-D4D1-4CAF-8AEB-93CC5D2F9B66}">
      <dsp:nvSpPr>
        <dsp:cNvPr id="0" name=""/>
        <dsp:cNvSpPr/>
      </dsp:nvSpPr>
      <dsp:spPr>
        <a:xfrm>
          <a:off x="3080962" y="3371645"/>
          <a:ext cx="2839231" cy="31266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Rozpor mezi aspiracemi a rovností šancí k jejich dosažení</a:t>
          </a:r>
        </a:p>
      </dsp:txBody>
      <dsp:txXfrm>
        <a:off x="3164120" y="3454803"/>
        <a:ext cx="2672915" cy="2960317"/>
      </dsp:txXfrm>
    </dsp:sp>
    <dsp:sp modelId="{67B41E25-A6DD-4A60-A867-7FEB6E0B7ECB}">
      <dsp:nvSpPr>
        <dsp:cNvPr id="0" name=""/>
        <dsp:cNvSpPr/>
      </dsp:nvSpPr>
      <dsp:spPr>
        <a:xfrm>
          <a:off x="6158689" y="3371645"/>
          <a:ext cx="2839231" cy="31266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Deviace jako způsob řešení problémů (alternativní hodnoty)</a:t>
          </a:r>
        </a:p>
      </dsp:txBody>
      <dsp:txXfrm>
        <a:off x="6241847" y="3454803"/>
        <a:ext cx="2672915" cy="296031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7D0F2-E438-461F-89E3-4B7411FF70A0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 dirty="0" err="1"/>
            <a:t>Etiketizační</a:t>
          </a:r>
          <a:r>
            <a:rPr lang="cs-CZ" sz="5500" kern="1200" dirty="0"/>
            <a:t> teorie - LABELLING</a:t>
          </a:r>
        </a:p>
      </dsp:txBody>
      <dsp:txXfrm>
        <a:off x="64397" y="67590"/>
        <a:ext cx="10386806" cy="119038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7D0F2-E438-461F-89E3-4B7411FF70A0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 dirty="0" err="1"/>
            <a:t>Etiketizační</a:t>
          </a:r>
          <a:r>
            <a:rPr lang="cs-CZ" sz="5500" kern="1200" dirty="0"/>
            <a:t> teorie - LABELLING</a:t>
          </a:r>
        </a:p>
      </dsp:txBody>
      <dsp:txXfrm>
        <a:off x="64397" y="67590"/>
        <a:ext cx="10386806" cy="119038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7D0F2-E438-461F-89E3-4B7411FF70A0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 dirty="0" err="1"/>
            <a:t>Etiketizační</a:t>
          </a:r>
          <a:r>
            <a:rPr lang="cs-CZ" sz="5500" kern="1200" dirty="0"/>
            <a:t> teorie - LABELLING</a:t>
          </a:r>
        </a:p>
      </dsp:txBody>
      <dsp:txXfrm>
        <a:off x="64397" y="67590"/>
        <a:ext cx="10386806" cy="119038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7D0F2-E438-461F-89E3-4B7411FF70A0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 dirty="0"/>
            <a:t>Teorie rozbitých oken</a:t>
          </a:r>
        </a:p>
      </dsp:txBody>
      <dsp:txXfrm>
        <a:off x="64397" y="67590"/>
        <a:ext cx="10386806" cy="119038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7D0F2-E438-461F-89E3-4B7411FF70A0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 dirty="0"/>
            <a:t>Teorie rozbitých oken</a:t>
          </a:r>
        </a:p>
      </dsp:txBody>
      <dsp:txXfrm>
        <a:off x="64397" y="67590"/>
        <a:ext cx="10386806" cy="119038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7D0F2-E438-461F-89E3-4B7411FF70A0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 dirty="0"/>
            <a:t>Teorie rozbitých oken</a:t>
          </a:r>
        </a:p>
      </dsp:txBody>
      <dsp:txXfrm>
        <a:off x="64397" y="67590"/>
        <a:ext cx="10386806" cy="11903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44499-087D-458F-B624-363515C47F62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500" kern="1200"/>
            <a:t>Anomie</a:t>
          </a:r>
          <a:endParaRPr lang="cs-CZ" sz="5500" kern="1200"/>
        </a:p>
      </dsp:txBody>
      <dsp:txXfrm>
        <a:off x="64397" y="67590"/>
        <a:ext cx="10386806" cy="119038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EFD77-760B-4F7D-8CF6-F68ABA9FE98F}">
      <dsp:nvSpPr>
        <dsp:cNvPr id="0" name=""/>
        <dsp:cNvSpPr/>
      </dsp:nvSpPr>
      <dsp:spPr>
        <a:xfrm>
          <a:off x="0" y="477831"/>
          <a:ext cx="10883348" cy="151105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300" kern="1200"/>
            <a:t>Biologicko-psychologické teorie</a:t>
          </a:r>
        </a:p>
      </dsp:txBody>
      <dsp:txXfrm>
        <a:off x="73764" y="551595"/>
        <a:ext cx="10735820" cy="136352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8A4C7-26C2-4224-BD56-11DF2E16981D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/>
            <a:t>Teorie rozeného zločince</a:t>
          </a:r>
        </a:p>
      </dsp:txBody>
      <dsp:txXfrm>
        <a:off x="64397" y="67590"/>
        <a:ext cx="10386806" cy="119038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803B4-6B18-4CD0-95B4-EBA331F8F98B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/>
            <a:t>Teorie rozeného zločince</a:t>
          </a:r>
        </a:p>
      </dsp:txBody>
      <dsp:txXfrm>
        <a:off x="64397" y="67590"/>
        <a:ext cx="10386806" cy="1190381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3F777-866E-448B-ACD6-1DAF0C46F574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/>
            <a:t>Genetické a adopční studie</a:t>
          </a:r>
        </a:p>
      </dsp:txBody>
      <dsp:txXfrm>
        <a:off x="64397" y="67590"/>
        <a:ext cx="10386806" cy="1190381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62FED-31AB-4810-939D-F6C339BDE1DD}">
      <dsp:nvSpPr>
        <dsp:cNvPr id="0" name=""/>
        <dsp:cNvSpPr/>
      </dsp:nvSpPr>
      <dsp:spPr>
        <a:xfrm>
          <a:off x="0" y="0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 dirty="0"/>
            <a:t>Oligofrenie jako příčina delikvence</a:t>
          </a:r>
        </a:p>
      </dsp:txBody>
      <dsp:txXfrm>
        <a:off x="64397" y="64397"/>
        <a:ext cx="10386806" cy="1190381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FBCAC-957E-48EC-AE48-812E5C8F1896}">
      <dsp:nvSpPr>
        <dsp:cNvPr id="0" name=""/>
        <dsp:cNvSpPr/>
      </dsp:nvSpPr>
      <dsp:spPr>
        <a:xfrm>
          <a:off x="0" y="414287"/>
          <a:ext cx="10903225" cy="155902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/>
            <a:t>Sociálně-psychologické teorie</a:t>
          </a:r>
        </a:p>
      </dsp:txBody>
      <dsp:txXfrm>
        <a:off x="76105" y="490392"/>
        <a:ext cx="10751015" cy="1406815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A4CA9-F821-4CE9-B0AA-EA36E06687FA}">
      <dsp:nvSpPr>
        <dsp:cNvPr id="0" name=""/>
        <dsp:cNvSpPr/>
      </dsp:nvSpPr>
      <dsp:spPr>
        <a:xfrm>
          <a:off x="0" y="0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 dirty="0"/>
            <a:t>Teorie sociálního učení</a:t>
          </a:r>
        </a:p>
      </dsp:txBody>
      <dsp:txXfrm>
        <a:off x="64397" y="64397"/>
        <a:ext cx="10386806" cy="1190381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DF796-9667-49C4-82D7-5F28C10A55F4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/>
            <a:t>Teorie sociálního učení</a:t>
          </a:r>
        </a:p>
      </dsp:txBody>
      <dsp:txXfrm>
        <a:off x="64397" y="67590"/>
        <a:ext cx="10386806" cy="1190381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1ADEF-7F08-4A2A-AF18-5C9728AAF02F}">
      <dsp:nvSpPr>
        <dsp:cNvPr id="0" name=""/>
        <dsp:cNvSpPr/>
      </dsp:nvSpPr>
      <dsp:spPr>
        <a:xfrm>
          <a:off x="0" y="0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 dirty="0"/>
            <a:t>Teorie frustrace - agrese</a:t>
          </a:r>
        </a:p>
      </dsp:txBody>
      <dsp:txXfrm>
        <a:off x="64397" y="64397"/>
        <a:ext cx="10386806" cy="1190381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1ADEF-7F08-4A2A-AF18-5C9728AAF02F}">
      <dsp:nvSpPr>
        <dsp:cNvPr id="0" name=""/>
        <dsp:cNvSpPr/>
      </dsp:nvSpPr>
      <dsp:spPr>
        <a:xfrm>
          <a:off x="0" y="0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 dirty="0"/>
            <a:t>Teorie frustrace - agrese</a:t>
          </a:r>
        </a:p>
      </dsp:txBody>
      <dsp:txXfrm>
        <a:off x="64397" y="64397"/>
        <a:ext cx="10386806" cy="11903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91B5C-A9CF-4D8E-AA8E-D0E4C8BA9EE0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500" kern="1200"/>
            <a:t>Teorie Anomie Emila Durkheima</a:t>
          </a:r>
          <a:endParaRPr lang="cs-CZ" sz="5500" kern="1200"/>
        </a:p>
      </dsp:txBody>
      <dsp:txXfrm>
        <a:off x="64397" y="67590"/>
        <a:ext cx="10386806" cy="1190381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79EC8-757E-47C6-B91D-CF01B2883F0C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/>
            <a:t>Teorie temperamentu a charakteru</a:t>
          </a:r>
        </a:p>
      </dsp:txBody>
      <dsp:txXfrm>
        <a:off x="64397" y="67590"/>
        <a:ext cx="10386806" cy="1190381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1C7CE-EEEC-4C77-B877-92469A685E1A}">
      <dsp:nvSpPr>
        <dsp:cNvPr id="0" name=""/>
        <dsp:cNvSpPr/>
      </dsp:nvSpPr>
      <dsp:spPr>
        <a:xfrm>
          <a:off x="0" y="0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/>
            <a:t>Teorie temperamentu a charakteru</a:t>
          </a:r>
        </a:p>
      </dsp:txBody>
      <dsp:txXfrm>
        <a:off x="64397" y="64397"/>
        <a:ext cx="10386806" cy="1190381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2CCE0-B37B-4032-A5C8-6499C4095817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/>
            <a:t>Teorie temperamentu a charakteru</a:t>
          </a:r>
        </a:p>
      </dsp:txBody>
      <dsp:txXfrm>
        <a:off x="64397" y="67590"/>
        <a:ext cx="10386806" cy="1190381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1ADEF-7F08-4A2A-AF18-5C9728AAF02F}">
      <dsp:nvSpPr>
        <dsp:cNvPr id="0" name=""/>
        <dsp:cNvSpPr/>
      </dsp:nvSpPr>
      <dsp:spPr>
        <a:xfrm>
          <a:off x="0" y="0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/>
            <a:t>Teorie odlišného kognitivního stylu</a:t>
          </a:r>
        </a:p>
      </dsp:txBody>
      <dsp:txXfrm>
        <a:off x="64397" y="64397"/>
        <a:ext cx="10386806" cy="1190381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1ADEF-7F08-4A2A-AF18-5C9728AAF02F}">
      <dsp:nvSpPr>
        <dsp:cNvPr id="0" name=""/>
        <dsp:cNvSpPr/>
      </dsp:nvSpPr>
      <dsp:spPr>
        <a:xfrm>
          <a:off x="0" y="0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 dirty="0"/>
            <a:t>Psychoanalýza</a:t>
          </a:r>
        </a:p>
      </dsp:txBody>
      <dsp:txXfrm>
        <a:off x="64397" y="64397"/>
        <a:ext cx="10386806" cy="11903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5E9CB-E4A2-4FA7-B1A0-5ECA6FF3D56F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500" kern="1200"/>
            <a:t>Teorie Anomie Emila Durkheima</a:t>
          </a:r>
          <a:endParaRPr lang="cs-CZ" sz="5500" kern="1200"/>
        </a:p>
      </dsp:txBody>
      <dsp:txXfrm>
        <a:off x="64397" y="67590"/>
        <a:ext cx="10386806" cy="11903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226B3-4E1C-4296-9116-D3BAD66E4ADC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500" kern="1200"/>
            <a:t>Teorie Anomie Emila Durkheima</a:t>
          </a:r>
          <a:endParaRPr lang="cs-CZ" sz="5500" kern="1200"/>
        </a:p>
      </dsp:txBody>
      <dsp:txXfrm>
        <a:off x="64397" y="67590"/>
        <a:ext cx="10386806" cy="11903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4B1EC-EF15-4E49-89E8-C06B0F166D60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/>
            <a:t>Teorie anomie Roberta K. Mertona</a:t>
          </a:r>
        </a:p>
      </dsp:txBody>
      <dsp:txXfrm>
        <a:off x="64397" y="67590"/>
        <a:ext cx="10386806" cy="11903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D55B7-5070-4EF9-96C4-D697A3BEA2D1}">
      <dsp:nvSpPr>
        <dsp:cNvPr id="0" name=""/>
        <dsp:cNvSpPr/>
      </dsp:nvSpPr>
      <dsp:spPr>
        <a:xfrm>
          <a:off x="0" y="6411"/>
          <a:ext cx="105156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Teorie anomie Roberta K. </a:t>
          </a:r>
          <a:r>
            <a:rPr lang="cs-CZ" sz="3300" kern="1200" dirty="0" err="1"/>
            <a:t>Mertona</a:t>
          </a:r>
          <a:r>
            <a:rPr lang="cs-CZ" sz="3300" kern="1200" dirty="0"/>
            <a:t> - </a:t>
          </a:r>
          <a:r>
            <a:rPr lang="pl-PL" sz="3300" b="1" kern="1200" dirty="0"/>
            <a:t>formy adaptace</a:t>
          </a:r>
          <a:br>
            <a:rPr lang="cs-CZ" sz="3300" kern="1200" dirty="0"/>
          </a:br>
          <a:endParaRPr lang="cs-CZ" sz="3300" kern="1200" dirty="0"/>
        </a:p>
      </dsp:txBody>
      <dsp:txXfrm>
        <a:off x="64083" y="70494"/>
        <a:ext cx="10387434" cy="11845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915BB-4164-424F-AD74-B7A4718DC682}">
      <dsp:nvSpPr>
        <dsp:cNvPr id="0" name=""/>
        <dsp:cNvSpPr/>
      </dsp:nvSpPr>
      <dsp:spPr>
        <a:xfrm>
          <a:off x="0" y="6411"/>
          <a:ext cx="105156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Teorie anomie Roberta K. Mertona - </a:t>
          </a:r>
          <a:r>
            <a:rPr lang="pl-PL" sz="3300" b="1" kern="1200"/>
            <a:t>formy adaptace</a:t>
          </a:r>
          <a:br>
            <a:rPr lang="cs-CZ" sz="3300" kern="1200"/>
          </a:br>
          <a:endParaRPr lang="cs-CZ" sz="3300" kern="1200"/>
        </a:p>
      </dsp:txBody>
      <dsp:txXfrm>
        <a:off x="64083" y="70494"/>
        <a:ext cx="10387434" cy="1184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CD3868-F721-4760-92BF-445A61720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2E582D-B646-47DC-8F3E-A092B3C40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F94EAC-B650-4274-A519-116877537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E0B7-67E1-414D-A12B-0614DC3F8A39}" type="datetimeFigureOut">
              <a:rPr lang="cs-CZ" smtClean="0"/>
              <a:t>25.2.2024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A87BBA-F40F-4161-A305-581E6B18A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01C90E-1DB5-4FC4-B97B-00A66960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D1C0-4584-4AA8-9FAB-EA21274A7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22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7F4331-9544-4C85-8912-D54386DE3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127FE2F-9B10-44F7-B2B0-2764510C8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1E275F-A16B-4C6F-A3B7-DD4CE559F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E0B7-67E1-414D-A12B-0614DC3F8A39}" type="datetimeFigureOut">
              <a:rPr lang="cs-CZ" smtClean="0"/>
              <a:t>25.2.2024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FA1D94-587F-4E01-BC6F-FEDB5A64F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BDA7C6-F77E-4646-8961-218176CB7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D1C0-4584-4AA8-9FAB-EA21274A7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482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CAA0457-362E-4630-B41D-ED4D803FF4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B91655E-1D4F-483E-988B-4CD7BCDF5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95DB7E-F2AE-4435-8B43-198F6BC9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E0B7-67E1-414D-A12B-0614DC3F8A39}" type="datetimeFigureOut">
              <a:rPr lang="cs-CZ" smtClean="0"/>
              <a:t>25.2.2024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BE16A6-851E-4ABC-B0A3-A29D7CC7C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A94B79-F24C-4262-B3DC-39C0CFD48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D1C0-4584-4AA8-9FAB-EA21274A7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76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E94B53-B24C-4E04-B6BD-44FE4E863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BA6C46-F7E2-4596-A7FC-FB9696641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3155A6-471E-402F-84C5-69342B571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E0B7-67E1-414D-A12B-0614DC3F8A39}" type="datetimeFigureOut">
              <a:rPr lang="cs-CZ" smtClean="0"/>
              <a:t>25.2.2024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8E1AEF-19DA-477A-9CD3-2F08880B6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435FDE-A65D-4803-9FE1-38E97BEA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D1C0-4584-4AA8-9FAB-EA21274A7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29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5F9202-8351-426F-A506-B67DF214D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9A6ECAB-D24D-42F5-8AAC-8CD4BE094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6D1BBB-249B-48A8-8443-8816A21EC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E0B7-67E1-414D-A12B-0614DC3F8A39}" type="datetimeFigureOut">
              <a:rPr lang="cs-CZ" smtClean="0"/>
              <a:t>25.2.2024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0F158E-15DA-41C2-BFF5-161AD44DB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56B061-110E-4F6A-AB2E-5D444AA7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D1C0-4584-4AA8-9FAB-EA21274A7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33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25CFFF-8796-4176-B0CC-7A4BADABF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1F180B-C163-4EE0-AB7F-528038469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1E74690-17C1-42A9-BC34-D21343480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186643-4C11-49A1-93E8-5D2D7289D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E0B7-67E1-414D-A12B-0614DC3F8A39}" type="datetimeFigureOut">
              <a:rPr lang="cs-CZ" smtClean="0"/>
              <a:t>25.2.2024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A8BB4B6-F6E2-4FB0-B3C5-8B2FBC852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F104186-A5E1-4ACA-9353-1473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D1C0-4584-4AA8-9FAB-EA21274A7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96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AD5D34-5D78-49A9-A09A-CD707D767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8E7D141-905F-4C75-B68D-2C4CA7193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F405979-6E85-4365-B417-D8A844ED9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D29AD57-CA2A-4F29-97F1-DAE7357AD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EAACB46-C2B8-4D85-8F4D-FCABA8AE9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1A0F371-C00A-41F7-9BB3-5E9CFE7A4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E0B7-67E1-414D-A12B-0614DC3F8A39}" type="datetimeFigureOut">
              <a:rPr lang="cs-CZ" smtClean="0"/>
              <a:t>25.2.2024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1C07BD4-4647-425A-9C1D-275526EC1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6142960-974F-4C8D-99B8-1C8C7DF8A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D1C0-4584-4AA8-9FAB-EA21274A7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986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FB5C53-4462-403B-91B7-7D57F2F18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6F63060-F8AD-4825-9F18-D2FD320A9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E0B7-67E1-414D-A12B-0614DC3F8A39}" type="datetimeFigureOut">
              <a:rPr lang="cs-CZ" smtClean="0"/>
              <a:t>25.2.2024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B75BB85-986B-4D0E-B31A-B78D47AE2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84F0AB9-7E84-4389-A782-ACF0F98B6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D1C0-4584-4AA8-9FAB-EA21274A7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35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A63269B-43F1-49F8-BDF7-581DA4E7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E0B7-67E1-414D-A12B-0614DC3F8A39}" type="datetimeFigureOut">
              <a:rPr lang="cs-CZ" smtClean="0"/>
              <a:t>25.2.2024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4FBC736-C1DE-4453-BD5E-E1A631067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3E3A873-F3E5-4E1E-B1A9-0FF006D9E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D1C0-4584-4AA8-9FAB-EA21274A7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90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366D3D-E321-4F91-B2B3-D308643D6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7F4329-FFE6-4476-B8C9-E3B3AB037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A075237-7EF4-44B7-AFD0-B27233B3E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D3223C-72B8-4D7A-9ED1-C91F74698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E0B7-67E1-414D-A12B-0614DC3F8A39}" type="datetimeFigureOut">
              <a:rPr lang="cs-CZ" smtClean="0"/>
              <a:t>25.2.2024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A1EAE9A-F875-4A7F-8E9C-851165BB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2B8744E-DCA7-4AD8-8C21-CD0E43729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D1C0-4584-4AA8-9FAB-EA21274A7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76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6D0720-AC30-4D28-888D-08E7248E5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6DA299E-7680-4C32-B92F-4B8C94369B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37E7C38-96D3-4913-B60F-9381D6F80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A68B6C8-7F86-4B4A-876A-4C0D4421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E0B7-67E1-414D-A12B-0614DC3F8A39}" type="datetimeFigureOut">
              <a:rPr lang="cs-CZ" smtClean="0"/>
              <a:t>25.2.2024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BEC4FA-D56A-49FD-B4F7-7BCECA11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BDD008-39CA-43BA-BF69-10C973240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D1C0-4584-4AA8-9FAB-EA21274A7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95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4999628-D065-49A0-A05A-8F2352F40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31B590B-0E88-4C9A-8A8A-4867B8B97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F9AE90-9B49-43F1-8908-47D12D157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3E0B7-67E1-414D-A12B-0614DC3F8A39}" type="datetimeFigureOut">
              <a:rPr lang="cs-CZ" smtClean="0"/>
              <a:t>25.2.2024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EAE7C6-E6B8-47AC-BC3D-F60EDA589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BC5C71-CF5D-4AAD-9ECB-EFA3584B5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7D1C0-4584-4AA8-9FAB-EA21274A7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58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e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1C0B528-2B48-4197-A10C-40AF0384210A}"/>
              </a:ext>
            </a:extLst>
          </p:cNvPr>
          <p:cNvGraphicFramePr/>
          <p:nvPr/>
        </p:nvGraphicFramePr>
        <p:xfrm>
          <a:off x="1524000" y="1122363"/>
          <a:ext cx="9144000" cy="238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dnadpis 2">
            <a:extLst>
              <a:ext uri="{FF2B5EF4-FFF2-40B4-BE49-F238E27FC236}">
                <a16:creationId xmlns:a16="http://schemas.microsoft.com/office/drawing/2014/main" id="{A02E85C2-5786-4049-A3AB-20DF91B551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4213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AEA20DB-6730-46FC-92F6-768D4A8C881E}"/>
              </a:ext>
            </a:extLst>
          </p:cNvPr>
          <p:cNvGraphicFramePr/>
          <p:nvPr/>
        </p:nvGraphicFramePr>
        <p:xfrm>
          <a:off x="838200" y="225977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A48587-C8FC-4174-9623-EB103627B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74" y="1498186"/>
            <a:ext cx="10515600" cy="5359814"/>
          </a:xfrm>
        </p:spPr>
        <p:txBody>
          <a:bodyPr>
            <a:normAutofit/>
          </a:bodyPr>
          <a:lstStyle/>
          <a:p>
            <a:r>
              <a:rPr lang="cs-CZ" b="1" dirty="0"/>
              <a:t>Odmítání nebo Rebelie:</a:t>
            </a:r>
            <a:endParaRPr lang="cs-CZ" dirty="0"/>
          </a:p>
          <a:p>
            <a:pPr lvl="1"/>
            <a:r>
              <a:rPr lang="cs-CZ" dirty="0"/>
              <a:t>Odmítnutí společenských cílů a prostředků, následované aktivním hledáním alternativních hodnot a způsobů chování.</a:t>
            </a:r>
          </a:p>
          <a:p>
            <a:pPr lvl="1"/>
            <a:r>
              <a:rPr lang="cs-CZ" dirty="0"/>
              <a:t>Rebelie může být konstruktivní (snaží se o změnu společnosti) nebo destruktivní (snaží se o zničení existujících struktur).</a:t>
            </a:r>
          </a:p>
          <a:p>
            <a:pPr lvl="1"/>
            <a:r>
              <a:rPr lang="cs-CZ" i="1" dirty="0"/>
              <a:t>Příklad:</a:t>
            </a:r>
            <a:r>
              <a:rPr lang="cs-CZ" dirty="0"/>
              <a:t> Aktivista, který odmítá konvenční společenské normy a aktivně bojuje za změny ve společnosti, například v rámci hnutí za lidská práva.</a:t>
            </a:r>
          </a:p>
          <a:p>
            <a:r>
              <a:rPr lang="cs-CZ" b="1" dirty="0" err="1"/>
              <a:t>Znovudefinování</a:t>
            </a:r>
            <a:r>
              <a:rPr lang="cs-CZ" b="1" dirty="0"/>
              <a:t> cílů a prostředků (</a:t>
            </a:r>
            <a:r>
              <a:rPr lang="cs-CZ" b="1" dirty="0" err="1"/>
              <a:t>Retreatismus</a:t>
            </a:r>
            <a:r>
              <a:rPr lang="cs-CZ" b="1" dirty="0"/>
              <a:t>):</a:t>
            </a:r>
            <a:endParaRPr lang="cs-CZ" dirty="0"/>
          </a:p>
          <a:p>
            <a:pPr lvl="1"/>
            <a:r>
              <a:rPr lang="cs-CZ" dirty="0"/>
              <a:t>Jednotlivec odmítá jak společenské cíle, tak i legální prostředky k jejich dosažení.</a:t>
            </a:r>
          </a:p>
          <a:p>
            <a:pPr lvl="1"/>
            <a:r>
              <a:rPr lang="cs-CZ" dirty="0"/>
              <a:t>Může se vyhýbat společenským normám a žít v izolaci nebo se zapojovat do nelegálních činností bez jasných cílů.</a:t>
            </a:r>
          </a:p>
          <a:p>
            <a:pPr lvl="1"/>
            <a:r>
              <a:rPr lang="cs-CZ" i="1" dirty="0"/>
              <a:t>Příklad:</a:t>
            </a:r>
            <a:r>
              <a:rPr lang="cs-CZ" dirty="0"/>
              <a:t> Osoba, která se izoluje od společnosti, odmítá pracovní etiku a zapojuje se do drogové závislosti jako alternativní formy úniku.</a:t>
            </a:r>
          </a:p>
        </p:txBody>
      </p:sp>
    </p:spTree>
    <p:extLst>
      <p:ext uri="{BB962C8B-B14F-4D97-AF65-F5344CB8AC3E}">
        <p14:creationId xmlns:p14="http://schemas.microsoft.com/office/powerpoint/2010/main" val="1914284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3E817F-B639-46F9-A987-2BEE7DE50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8F08876E-E261-49D3-A638-ACAB4AD21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308" y="448216"/>
            <a:ext cx="10333383" cy="596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96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761E778-2BF6-49A8-9D41-B3BBF33570FA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A48587-C8FC-4174-9623-EB103627B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20. – 30. léta 20. stol. </a:t>
            </a:r>
          </a:p>
          <a:p>
            <a:r>
              <a:rPr lang="cs-CZ" dirty="0"/>
              <a:t>Chicagská škola nemá jednoho konkrétního zakladatele, ale je spojována s několika významnými mysliteli a sociology. Mezi klíčové představitele Chicagské školy, patří např.:</a:t>
            </a:r>
          </a:p>
          <a:p>
            <a:r>
              <a:rPr lang="cs-CZ" b="1" dirty="0"/>
              <a:t>Robert E. Park</a:t>
            </a:r>
          </a:p>
          <a:p>
            <a:r>
              <a:rPr lang="cs-CZ" b="1" dirty="0"/>
              <a:t>Ernest W. </a:t>
            </a:r>
            <a:r>
              <a:rPr lang="cs-CZ" b="1" dirty="0" err="1"/>
              <a:t>Burgess</a:t>
            </a:r>
            <a:endParaRPr lang="cs-CZ" b="1" dirty="0"/>
          </a:p>
          <a:p>
            <a:r>
              <a:rPr lang="cs-CZ" b="1" dirty="0"/>
              <a:t>William Isaac Thomas </a:t>
            </a:r>
            <a:r>
              <a:rPr lang="cs-CZ" dirty="0"/>
              <a:t>(zavedl pojem SOCIÁLNÍ DEZORGANIZACE – snížená schopnost </a:t>
            </a:r>
            <a:r>
              <a:rPr lang="cs-CZ" dirty="0" err="1"/>
              <a:t>soc.institucí</a:t>
            </a:r>
            <a:r>
              <a:rPr lang="cs-CZ" dirty="0"/>
              <a:t> kontrolovat chování jedinců, řešit </a:t>
            </a:r>
            <a:r>
              <a:rPr lang="cs-CZ" dirty="0" err="1"/>
              <a:t>společ.problémy</a:t>
            </a:r>
            <a:r>
              <a:rPr lang="cs-CZ" dirty="0"/>
              <a:t>; rozklad </a:t>
            </a:r>
            <a:r>
              <a:rPr lang="cs-CZ" dirty="0" err="1"/>
              <a:t>soc.pořádku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65588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CC74B02-FF5C-49D9-B969-3CF3924D6099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A48587-C8FC-4174-9623-EB103627B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Založena v první polovině 20. století na Chicagské univerzitě</a:t>
            </a:r>
          </a:p>
          <a:p>
            <a:pPr algn="just"/>
            <a:r>
              <a:rPr lang="cs-CZ" dirty="0"/>
              <a:t>Zaměření na studium sociálních problémů a deviantního chování.</a:t>
            </a:r>
          </a:p>
          <a:p>
            <a:pPr algn="just"/>
            <a:r>
              <a:rPr lang="cs-CZ" dirty="0"/>
              <a:t>Ekologie města: Studium interakcí mezi jednotlivými sociálními skupinami v určitém prostředí.</a:t>
            </a:r>
          </a:p>
          <a:p>
            <a:pPr algn="just"/>
            <a:r>
              <a:rPr lang="cs-CZ" dirty="0"/>
              <a:t>Sociální ekologie: Výzkum vlivu okolního prostředí na chování jednotlivce.</a:t>
            </a:r>
          </a:p>
          <a:p>
            <a:pPr algn="just"/>
            <a:r>
              <a:rPr lang="cs-CZ" dirty="0"/>
              <a:t>Symbolický </a:t>
            </a:r>
            <a:r>
              <a:rPr lang="cs-CZ" dirty="0" err="1"/>
              <a:t>interakcionismus</a:t>
            </a:r>
            <a:r>
              <a:rPr lang="cs-CZ" dirty="0"/>
              <a:t>: Zaměření na význam symbolů a interakcí vytvářejících sociální realitu.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6877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7E3674D-026F-4C7C-AC49-787E26AA70AA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A48587-C8FC-4174-9623-EB103627B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Sociální deviace je vnímána jako </a:t>
            </a:r>
            <a:r>
              <a:rPr lang="cs-CZ" b="1" dirty="0"/>
              <a:t>důsledek oslabení sociální kontroly</a:t>
            </a:r>
          </a:p>
          <a:p>
            <a:r>
              <a:rPr lang="cs-CZ" dirty="0"/>
              <a:t>Patří sem např. i koncept:</a:t>
            </a:r>
          </a:p>
          <a:p>
            <a:pPr lvl="1"/>
            <a:r>
              <a:rPr lang="cs-CZ" dirty="0"/>
              <a:t>diferencované asociace zdůrazňující vliv sociálních vztahů a interakcí na formování deviantního chování.</a:t>
            </a:r>
          </a:p>
          <a:p>
            <a:r>
              <a:rPr lang="cs-CZ" dirty="0"/>
              <a:t>Primárně se zaměřují na MÍSTO (lokalitu, prostředí) až potom na LIDI</a:t>
            </a:r>
          </a:p>
          <a:p>
            <a:r>
              <a:rPr lang="cs-CZ" dirty="0"/>
              <a:t>Městské prostředí a jeho sociální struktury jsou považovány za klíčové faktory ovlivňující chování jednotlivců.</a:t>
            </a:r>
          </a:p>
          <a:p>
            <a:r>
              <a:rPr lang="cs-CZ" dirty="0"/>
              <a:t>Delikvence = normální reakce normálních jedinců na abnormální sociální podněty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5405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8362CDF-2186-4E8E-8ADB-007BC35495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7891460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A48587-C8FC-4174-9623-EB103627B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Edwin H. </a:t>
            </a:r>
            <a:r>
              <a:rPr lang="cs-CZ" dirty="0" err="1"/>
              <a:t>Sutherland</a:t>
            </a:r>
            <a:r>
              <a:rPr lang="cs-CZ" dirty="0"/>
              <a:t> (teoretik </a:t>
            </a:r>
            <a:r>
              <a:rPr lang="cs-CZ" dirty="0" err="1"/>
              <a:t>chicágské</a:t>
            </a:r>
            <a:r>
              <a:rPr lang="cs-CZ" dirty="0"/>
              <a:t> školy) je hlavní postavou této teorie, kterou formuloval v oblasti kriminologie.</a:t>
            </a:r>
          </a:p>
          <a:p>
            <a:r>
              <a:rPr lang="cs-CZ" dirty="0"/>
              <a:t>Zaměřuje se na proces učení se normám a hodnotám spojeným s kriminalitou prostřednictvím diferencovaných asociací v rámci sociálních skupin.</a:t>
            </a:r>
          </a:p>
          <a:p>
            <a:r>
              <a:rPr lang="cs-CZ" dirty="0"/>
              <a:t>Tvrdí, že jednotlivci se učí o kriminalitě a přijímají deviantní chování prostřednictvím svých asociací, ať už jsou pozitivní nebo negativní.</a:t>
            </a:r>
          </a:p>
          <a:p>
            <a:r>
              <a:rPr lang="cs-CZ" dirty="0"/>
              <a:t>Rozlišuje mezi primárními skupinami, jako je rodina, a sekundárními skupinami, jako jsou vrstevníci nebo gangy. Proces učení probíhá především ve sekundárních skupinách.</a:t>
            </a:r>
          </a:p>
        </p:txBody>
      </p:sp>
    </p:spTree>
    <p:extLst>
      <p:ext uri="{BB962C8B-B14F-4D97-AF65-F5344CB8AC3E}">
        <p14:creationId xmlns:p14="http://schemas.microsoft.com/office/powerpoint/2010/main" val="1554170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8362CDF-2186-4E8E-8ADB-007BC354956E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A48587-C8FC-4174-9623-EB103627B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Patří do teorií kulturního přenosu a teorií </a:t>
            </a:r>
            <a:r>
              <a:rPr lang="cs-CZ" b="1" dirty="0"/>
              <a:t>sociálního učení</a:t>
            </a:r>
          </a:p>
          <a:p>
            <a:r>
              <a:rPr lang="cs-CZ" dirty="0"/>
              <a:t>Společnost je vnímaná jako heterogenní celek složený ze subkultur</a:t>
            </a:r>
          </a:p>
          <a:p>
            <a:r>
              <a:rPr lang="cs-CZ" dirty="0"/>
              <a:t>To, co je v majoritní společnosti vnímáno jako deviantní, může být v určité subkultuře vnímáno jako normální</a:t>
            </a:r>
          </a:p>
          <a:p>
            <a:r>
              <a:rPr lang="cs-CZ" dirty="0"/>
              <a:t>Přenos z generace na generaci – z člověka na člověka</a:t>
            </a:r>
          </a:p>
          <a:p>
            <a:r>
              <a:rPr lang="cs-CZ" dirty="0"/>
              <a:t>Lidé se stávají „kriminálníky“ ne proto, že by byli </a:t>
            </a:r>
            <a:r>
              <a:rPr lang="cs-CZ" dirty="0" err="1"/>
              <a:t>patolog.osobnosti</a:t>
            </a:r>
            <a:r>
              <a:rPr lang="cs-CZ" dirty="0"/>
              <a:t>, ale že</a:t>
            </a:r>
          </a:p>
          <a:p>
            <a:pPr lvl="1"/>
            <a:r>
              <a:rPr lang="cs-CZ" dirty="0"/>
              <a:t>Se sdružují s lidmi (</a:t>
            </a:r>
            <a:r>
              <a:rPr lang="cs-CZ" dirty="0" err="1"/>
              <a:t>soc.subjekty</a:t>
            </a:r>
            <a:r>
              <a:rPr lang="cs-CZ" dirty="0"/>
              <a:t>) určitého typu jejichž normy jsou deviantní (proces asociace)</a:t>
            </a:r>
          </a:p>
          <a:p>
            <a:pPr lvl="1"/>
            <a:r>
              <a:rPr lang="cs-CZ" dirty="0"/>
              <a:t>Participují na chodu dané skupiny (proces interakce)</a:t>
            </a:r>
          </a:p>
          <a:p>
            <a:r>
              <a:rPr lang="cs-CZ" dirty="0"/>
              <a:t>KRIMINALITA = NAUČENÉ CHOVÁNÍ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0131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8362CDF-2186-4E8E-8ADB-007BC354956E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A48587-C8FC-4174-9623-EB103627B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ROZHODUJÍCÍ FAKTORY:</a:t>
            </a:r>
          </a:p>
          <a:p>
            <a:pPr lvl="1"/>
            <a:r>
              <a:rPr lang="cs-CZ" dirty="0"/>
              <a:t>Kontakt s osobami s deviantními hodnotami a normami (frekvence a délka)</a:t>
            </a:r>
          </a:p>
          <a:p>
            <a:pPr lvl="1"/>
            <a:r>
              <a:rPr lang="cs-CZ" dirty="0"/>
              <a:t>Věk</a:t>
            </a:r>
          </a:p>
          <a:p>
            <a:pPr lvl="1"/>
            <a:r>
              <a:rPr lang="cs-CZ" dirty="0"/>
              <a:t>Poměr mezi deviantními a nedeviantními kontakty (délka, frekvence</a:t>
            </a:r>
          </a:p>
          <a:p>
            <a:pPr lvl="1"/>
            <a:r>
              <a:rPr lang="cs-CZ" dirty="0"/>
              <a:t>Prestiž zprostředkovatele norem</a:t>
            </a:r>
          </a:p>
          <a:p>
            <a:pPr lvl="1"/>
            <a:r>
              <a:rPr lang="cs-CZ" dirty="0"/>
              <a:t>Hloubka emocionální vazby</a:t>
            </a:r>
          </a:p>
          <a:p>
            <a:r>
              <a:rPr lang="cs-CZ" dirty="0"/>
              <a:t>Kriminalita modrých a bílých límečků</a:t>
            </a:r>
          </a:p>
          <a:p>
            <a:pPr lvl="1"/>
            <a:r>
              <a:rPr lang="cs-CZ" dirty="0"/>
              <a:t>Kriminalita bílých límečků se týká nelegálních činů spáchaných osobami ve významných sociálních nebo profesních pozicích.</a:t>
            </a:r>
          </a:p>
          <a:p>
            <a:pPr lvl="1"/>
            <a:r>
              <a:rPr lang="cs-CZ" dirty="0"/>
              <a:t>Kriminalita modrých límečků odkazuje na zločiny spáchané pracovníky na nižších úrovních socioekonomické hierarchie.</a:t>
            </a:r>
          </a:p>
          <a:p>
            <a:r>
              <a:rPr lang="cs-CZ" dirty="0"/>
              <a:t>Pokračovatelé – teorie diferencované identifikace </a:t>
            </a:r>
          </a:p>
          <a:p>
            <a:pPr lvl="1"/>
            <a:r>
              <a:rPr lang="cs-CZ" dirty="0"/>
              <a:t>Dva lidé se ve stejných podmínkách, nebudou chovat stejně</a:t>
            </a:r>
          </a:p>
          <a:p>
            <a:pPr lvl="1"/>
            <a:r>
              <a:rPr lang="cs-CZ" dirty="0"/>
              <a:t>Důležitou roli hraje míra identifikace se skutečnými nebo imaginárními vzory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2872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C2C1499-F603-4454-AB5A-A067DF2234BB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A48587-C8FC-4174-9623-EB103627B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Zaměřuje na </a:t>
            </a:r>
            <a:r>
              <a:rPr lang="cs-CZ" b="1" dirty="0"/>
              <a:t>sociální dezintegraci</a:t>
            </a:r>
            <a:r>
              <a:rPr lang="cs-CZ" dirty="0"/>
              <a:t> a strukturální </a:t>
            </a:r>
            <a:r>
              <a:rPr lang="cs-CZ" b="1" dirty="0"/>
              <a:t>ztrátu sociální kontroly </a:t>
            </a:r>
            <a:r>
              <a:rPr lang="cs-CZ" dirty="0"/>
              <a:t>jako klíčové faktory vysvětlující deviantní chování ve společnosti.</a:t>
            </a:r>
          </a:p>
          <a:p>
            <a:r>
              <a:rPr lang="cs-CZ" dirty="0"/>
              <a:t>INTEGRACE X DEZINTEGRACE</a:t>
            </a:r>
          </a:p>
          <a:p>
            <a:pPr lvl="1"/>
            <a:r>
              <a:rPr lang="cs-CZ" dirty="0"/>
              <a:t>Dezintegrace je rozhodující element v pochopení společnosti</a:t>
            </a:r>
          </a:p>
          <a:p>
            <a:pPr lvl="1"/>
            <a:r>
              <a:rPr lang="cs-CZ" dirty="0"/>
              <a:t>Dezintegrace nemusí být dobrovolná (ASIMILACE)</a:t>
            </a:r>
          </a:p>
          <a:p>
            <a:r>
              <a:rPr lang="cs-CZ" b="1" dirty="0"/>
              <a:t>Identifikuje konkrétní dezintegrační mechanismy</a:t>
            </a:r>
            <a:r>
              <a:rPr lang="cs-CZ" dirty="0"/>
              <a:t>, které narušují sociální vztahy a struktury, přispívající k vzniku deviantního chování. (etnická, nebo sociální diskriminace, ekonomická nerovnost, sociální exkluze, ztráta rodinných hodnot, nedostatek sociální kontroly, vliv nových komunikačních technologií)</a:t>
            </a:r>
          </a:p>
          <a:p>
            <a:pPr algn="just"/>
            <a:r>
              <a:rPr lang="cs-CZ" dirty="0"/>
              <a:t>Diskutuje o vlivu modernizace a globalizace na dezintegraci tradičních sociálních struktur, což může zvyšovat úroveň deviantního chování.</a:t>
            </a:r>
          </a:p>
          <a:p>
            <a:pPr algn="just"/>
            <a:r>
              <a:rPr lang="cs-CZ" dirty="0"/>
              <a:t>Zdůrazňuje roli stigmatizace a sociální exkluze v posilování procesů dezintegrace a podporování deviantního chování jednotlivců.</a:t>
            </a:r>
          </a:p>
          <a:p>
            <a:pPr algn="just"/>
            <a:r>
              <a:rPr lang="cs-CZ" dirty="0"/>
              <a:t>Klade důraz na důležitost prevence a intervence na úrovni sociálních struktur s cílem obnovit sociální integraci a omezit deviantní chování.</a:t>
            </a:r>
          </a:p>
        </p:txBody>
      </p:sp>
    </p:spTree>
    <p:extLst>
      <p:ext uri="{BB962C8B-B14F-4D97-AF65-F5344CB8AC3E}">
        <p14:creationId xmlns:p14="http://schemas.microsoft.com/office/powerpoint/2010/main" val="1198248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DBAECC9-E172-4E12-AE3A-AE6545DCCF7D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A48587-C8FC-4174-9623-EB103627B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i="1" dirty="0"/>
              <a:t>Etnická nebo sociální diskriminace</a:t>
            </a:r>
          </a:p>
          <a:p>
            <a:r>
              <a:rPr lang="cs-CZ" dirty="0"/>
              <a:t>Nerovný přístup k příležitostem na základě etnické nebo sociální příslušnosti.</a:t>
            </a:r>
          </a:p>
          <a:p>
            <a:r>
              <a:rPr lang="cs-CZ" i="1" dirty="0"/>
              <a:t>Mechanismus:</a:t>
            </a:r>
            <a:r>
              <a:rPr lang="cs-CZ" dirty="0"/>
              <a:t> Diskriminace narušuje sociální vztahy a vytváří </a:t>
            </a:r>
            <a:r>
              <a:rPr lang="cs-CZ" dirty="0" err="1"/>
              <a:t>marginalizované</a:t>
            </a:r>
            <a:r>
              <a:rPr lang="cs-CZ" dirty="0"/>
              <a:t> skupiny, které mohou přistoupit k deviantním prostředkům k vyrovnání s nespravedlivými podmínkami.</a:t>
            </a:r>
          </a:p>
          <a:p>
            <a:pPr marL="0" indent="0">
              <a:buNone/>
            </a:pPr>
            <a:r>
              <a:rPr lang="cs-CZ" i="1" dirty="0"/>
              <a:t>Ekonomická nerovnost</a:t>
            </a:r>
          </a:p>
          <a:p>
            <a:r>
              <a:rPr lang="cs-CZ" dirty="0"/>
              <a:t>Výrazný rozdíl ve finančních a ekonomických podmínkách mezi různými sociálními vrstvami.</a:t>
            </a:r>
          </a:p>
          <a:p>
            <a:r>
              <a:rPr lang="cs-CZ" i="1" dirty="0"/>
              <a:t>Mechanismus:</a:t>
            </a:r>
            <a:r>
              <a:rPr lang="cs-CZ" dirty="0"/>
              <a:t> Nerovnost vytváří napětí mezi sociálními skupinami a může vést k nelegálním prostředkům, jako je podvod nebo krádež, jako způsobu vyrovnání se s ekonomickým tlakem.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3030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70957295"/>
              </p:ext>
            </p:extLst>
          </p:nvPr>
        </p:nvGraphicFramePr>
        <p:xfrm>
          <a:off x="1524000" y="0"/>
          <a:ext cx="892971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1EFA772-CF36-431E-9158-D172284BC38C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A48587-C8FC-4174-9623-EB103627B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i="1" dirty="0"/>
              <a:t>Sociální exkluze</a:t>
            </a:r>
          </a:p>
          <a:p>
            <a:r>
              <a:rPr lang="cs-CZ" dirty="0"/>
              <a:t>Vyloučení jednotlivců nebo skupin z určitých společenských struktur a příležitostí.</a:t>
            </a:r>
          </a:p>
          <a:p>
            <a:pPr algn="just"/>
            <a:r>
              <a:rPr lang="cs-CZ" i="1" dirty="0"/>
              <a:t>Mechanismus:</a:t>
            </a:r>
            <a:r>
              <a:rPr lang="cs-CZ" dirty="0"/>
              <a:t> Exkluze může vytvářet izolované subkultury, kde se může rozvíjet deviantní chování jako reakce na pociťovanou nespravedlnost.</a:t>
            </a:r>
          </a:p>
          <a:p>
            <a:pPr marL="0" indent="0">
              <a:buNone/>
            </a:pPr>
            <a:r>
              <a:rPr lang="cs-CZ" i="1" dirty="0"/>
              <a:t>Ztráta rodinných hodnot</a:t>
            </a:r>
          </a:p>
          <a:p>
            <a:r>
              <a:rPr lang="cs-CZ" dirty="0"/>
              <a:t>Oslabení tradičních rodinných struktur a hodnot.</a:t>
            </a:r>
          </a:p>
          <a:p>
            <a:pPr algn="just"/>
            <a:r>
              <a:rPr lang="cs-CZ" i="1" dirty="0"/>
              <a:t>Mechanismus:</a:t>
            </a:r>
            <a:r>
              <a:rPr lang="cs-CZ" dirty="0"/>
              <a:t> Ztráta rodinných hodnot může vést k nedostatečné socializaci jednotlivců, což zvyšuje riziko deviantního chování.</a:t>
            </a:r>
          </a:p>
          <a:p>
            <a:endParaRPr lang="cs-CZ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D212A58-25EC-4B72-A8F8-F826E869B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61664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cs-CZ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01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5C17E4D-2383-42FD-B5B0-D8B9EE630898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A48587-C8FC-4174-9623-EB103627B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i="1" dirty="0"/>
              <a:t>Nedostatek sociální kontroly</a:t>
            </a:r>
          </a:p>
          <a:p>
            <a:r>
              <a:rPr lang="cs-CZ" dirty="0"/>
              <a:t>Oslabení mechanismů sociální kontroly, jako jsou autoritativní postavení nebo právní normy.</a:t>
            </a:r>
          </a:p>
          <a:p>
            <a:r>
              <a:rPr lang="cs-CZ" i="1" dirty="0"/>
              <a:t>Mechanismus:</a:t>
            </a:r>
            <a:r>
              <a:rPr lang="cs-CZ" dirty="0"/>
              <a:t> Nedostatečná sociální kontrola umožňuje větší volnost v chování, což může zahrnovat i deviantní aktivity.</a:t>
            </a:r>
          </a:p>
          <a:p>
            <a:pPr marL="0" indent="0">
              <a:buNone/>
            </a:pPr>
            <a:r>
              <a:rPr lang="cs-CZ" i="1" dirty="0"/>
              <a:t>Vliv nových komunikačních technologií</a:t>
            </a:r>
          </a:p>
          <a:p>
            <a:r>
              <a:rPr lang="cs-CZ" dirty="0"/>
              <a:t>Globalizace a modernizace mění způsob komunikace a interakce ve společnosti.</a:t>
            </a:r>
          </a:p>
          <a:p>
            <a:r>
              <a:rPr lang="cs-CZ" i="1" dirty="0"/>
              <a:t>Mechanismus:</a:t>
            </a:r>
            <a:r>
              <a:rPr lang="cs-CZ" dirty="0"/>
              <a:t> Nové technologie mohou přispívat k ztrátě tradičních sociálních vazeb a vytvářet virtuální prostředí, kde se mohou formovat nové, někdy deviantní, normy a hodnoty.</a:t>
            </a:r>
          </a:p>
          <a:p>
            <a:endParaRPr lang="cs-CZ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D212A58-25EC-4B72-A8F8-F826E869B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61664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cs-CZ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641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0030D9A-811C-402A-BAC2-7D40F4A933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1645265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A48587-C8FC-4174-9623-EB103627B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uvědomění si stavu anomie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zesilující dynamika integrace a dezintegrace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společenské konflikty jako důsledek </a:t>
            </a:r>
            <a:r>
              <a:rPr lang="cs-CZ" dirty="0" err="1"/>
              <a:t>soc.ekon.změn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proces odosobnění moderní společnosti (pocity osamělostí, pokles </a:t>
            </a:r>
            <a:r>
              <a:rPr lang="cs-CZ" dirty="0" err="1"/>
              <a:t>soc.kontroly</a:t>
            </a:r>
            <a:r>
              <a:rPr lang="cs-CZ" dirty="0"/>
              <a:t>, pokles lidskosti atd.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0803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0030D9A-811C-402A-BAC2-7D40F4A93395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A48587-C8FC-4174-9623-EB103627B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Teorie subkultur</a:t>
            </a:r>
          </a:p>
          <a:p>
            <a:r>
              <a:rPr lang="cs-CZ" dirty="0"/>
              <a:t>Navazuje na </a:t>
            </a:r>
            <a:r>
              <a:rPr lang="cs-CZ" dirty="0" err="1"/>
              <a:t>Mertonovu</a:t>
            </a:r>
            <a:r>
              <a:rPr lang="cs-CZ" dirty="0"/>
              <a:t> teorii anomie</a:t>
            </a:r>
          </a:p>
          <a:p>
            <a:r>
              <a:rPr lang="cs-CZ" dirty="0"/>
              <a:t>Hlavní představitel: Albert K </a:t>
            </a:r>
            <a:r>
              <a:rPr lang="cs-CZ" dirty="0" err="1"/>
              <a:t>Cohen</a:t>
            </a:r>
            <a:r>
              <a:rPr lang="cs-CZ" dirty="0"/>
              <a:t> a </a:t>
            </a:r>
            <a:r>
              <a:rPr lang="cs-CZ" dirty="0" err="1"/>
              <a:t>Lloyd</a:t>
            </a:r>
            <a:r>
              <a:rPr lang="cs-CZ" dirty="0"/>
              <a:t> </a:t>
            </a:r>
            <a:r>
              <a:rPr lang="cs-CZ" dirty="0" err="1"/>
              <a:t>Ohlin</a:t>
            </a:r>
            <a:r>
              <a:rPr lang="cs-CZ" dirty="0"/>
              <a:t> </a:t>
            </a:r>
          </a:p>
          <a:p>
            <a:r>
              <a:rPr lang="cs-CZ" dirty="0"/>
              <a:t>Jak ospravedlnit deviaci: </a:t>
            </a:r>
          </a:p>
          <a:p>
            <a:pPr lvl="1"/>
            <a:r>
              <a:rPr lang="cs-CZ" dirty="0"/>
              <a:t>Popření odpovědností – jiný by to udělal stejně</a:t>
            </a:r>
          </a:p>
          <a:p>
            <a:pPr lvl="1"/>
            <a:r>
              <a:rPr lang="cs-CZ" dirty="0"/>
              <a:t>Popření zranění (následku) – vždyť se nic nestalo</a:t>
            </a:r>
          </a:p>
          <a:p>
            <a:pPr lvl="1"/>
            <a:r>
              <a:rPr lang="cs-CZ" dirty="0"/>
              <a:t>Popření oběti – není to neviňátko, zasloužil si to</a:t>
            </a:r>
          </a:p>
          <a:p>
            <a:r>
              <a:rPr lang="cs-CZ" dirty="0"/>
              <a:t>Společnost složená z různých kultur – SUBKULTUR</a:t>
            </a:r>
          </a:p>
          <a:p>
            <a:r>
              <a:rPr lang="cs-CZ" dirty="0"/>
              <a:t>Enkulturace – přenos deviantních vzorců chování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7362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0030D9A-811C-402A-BAC2-7D40F4A93395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A48587-C8FC-4174-9623-EB103627B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DEVIACE = způsob řešení problémů (alternativní hodnoty)</a:t>
            </a:r>
          </a:p>
          <a:p>
            <a:pPr lvl="1"/>
            <a:r>
              <a:rPr lang="cs-CZ" dirty="0"/>
              <a:t>Rozpor mezi aspiracemi a rovnou šancí k jejich dosažení</a:t>
            </a:r>
          </a:p>
          <a:p>
            <a:pPr lvl="1"/>
            <a:r>
              <a:rPr lang="cs-CZ" dirty="0"/>
              <a:t>Rozpor mezi individuálními zájmy a ochotou participovat na kolektivní činnosti vycházející z dominantní kultury</a:t>
            </a:r>
          </a:p>
          <a:p>
            <a:r>
              <a:rPr lang="cs-CZ" dirty="0"/>
              <a:t>Některé subkultury se cítí vyčleněné</a:t>
            </a:r>
          </a:p>
          <a:p>
            <a:r>
              <a:rPr lang="cs-CZ" dirty="0"/>
              <a:t>SUBKULTURA – specifická skupina s alternativní kulturou</a:t>
            </a:r>
          </a:p>
          <a:p>
            <a:r>
              <a:rPr lang="cs-CZ" dirty="0"/>
              <a:t>KONTRAKULTURA – opoziční kultura (např. teroristické skupiny)</a:t>
            </a:r>
          </a:p>
        </p:txBody>
      </p:sp>
    </p:spTree>
    <p:extLst>
      <p:ext uri="{BB962C8B-B14F-4D97-AF65-F5344CB8AC3E}">
        <p14:creationId xmlns:p14="http://schemas.microsoft.com/office/powerpoint/2010/main" val="4005558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60739935"/>
              </p:ext>
            </p:extLst>
          </p:nvPr>
        </p:nvGraphicFramePr>
        <p:xfrm>
          <a:off x="1524000" y="142852"/>
          <a:ext cx="9001156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667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8362CDF-2186-4E8E-8ADB-007BC35495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5502321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A48587-C8FC-4174-9623-EB103627B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Lze spojit např. s práci sociologů </a:t>
            </a:r>
            <a:r>
              <a:rPr lang="cs-CZ" b="1" dirty="0" err="1"/>
              <a:t>Ervinga</a:t>
            </a:r>
            <a:r>
              <a:rPr lang="cs-CZ" b="1" dirty="0"/>
              <a:t> </a:t>
            </a:r>
            <a:r>
              <a:rPr lang="cs-CZ" b="1" dirty="0" err="1"/>
              <a:t>Goffmana</a:t>
            </a:r>
            <a:r>
              <a:rPr lang="cs-CZ" b="1" dirty="0"/>
              <a:t> </a:t>
            </a:r>
            <a:r>
              <a:rPr lang="cs-CZ" dirty="0"/>
              <a:t>a </a:t>
            </a:r>
            <a:r>
              <a:rPr lang="cs-CZ" dirty="0" err="1"/>
              <a:t>Howarda</a:t>
            </a:r>
            <a:r>
              <a:rPr lang="cs-CZ" dirty="0"/>
              <a:t> </a:t>
            </a:r>
            <a:r>
              <a:rPr lang="cs-CZ" dirty="0" err="1"/>
              <a:t>Beckera</a:t>
            </a:r>
            <a:endParaRPr lang="cs-CZ" dirty="0"/>
          </a:p>
          <a:p>
            <a:r>
              <a:rPr lang="cs-CZ" dirty="0"/>
              <a:t>Zaměřuje se na PROCES a jeho analýzu (nikoli primárně na jedince a jeho motivy)</a:t>
            </a:r>
          </a:p>
          <a:p>
            <a:r>
              <a:rPr lang="cs-CZ" dirty="0"/>
              <a:t>Zkoumá, jak společnost přiřazuje etikety jednotlivcům a jak tyto etikety ovlivňují jejich chování a identitu</a:t>
            </a:r>
          </a:p>
          <a:p>
            <a:r>
              <a:rPr lang="cs-CZ" dirty="0"/>
              <a:t>Rozlišuje mezi primární deviací, což jsou první prohřešky, a sekundární deviací, která vzniká v důsledku reakce společnosti na primární deviaci (societární reakce)</a:t>
            </a:r>
          </a:p>
          <a:p>
            <a:r>
              <a:rPr lang="cs-CZ" dirty="0"/>
              <a:t>Zdůrazňuje, že když jedinec obdrží kriminální etiketu, může to vést k sebenaplňujícímu se proroctví, kdy se začne chovat v souladu s tím, jak je společnost etiketuje.</a:t>
            </a:r>
          </a:p>
        </p:txBody>
      </p:sp>
    </p:spTree>
    <p:extLst>
      <p:ext uri="{BB962C8B-B14F-4D97-AF65-F5344CB8AC3E}">
        <p14:creationId xmlns:p14="http://schemas.microsoft.com/office/powerpoint/2010/main" val="2767103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8362CDF-2186-4E8E-8ADB-007BC354956E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A48587-C8FC-4174-9623-EB103627B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Realita etiket – kdo a proč definuje deviaci? Kdo a proč uděluje někomu nálepku devianta?</a:t>
            </a:r>
          </a:p>
          <a:p>
            <a:r>
              <a:rPr lang="cs-CZ" dirty="0"/>
              <a:t>DEVIACE = výsledek kolektivní interakce (reakce)</a:t>
            </a:r>
          </a:p>
          <a:p>
            <a:r>
              <a:rPr lang="cs-CZ" dirty="0"/>
              <a:t>SOCIÁLNÍ OSTRAKISMUS </a:t>
            </a:r>
          </a:p>
          <a:p>
            <a:r>
              <a:rPr lang="cs-CZ" dirty="0"/>
              <a:t>Nálepky rozdělují ti, co mají moc </a:t>
            </a:r>
          </a:p>
          <a:p>
            <a:r>
              <a:rPr lang="cs-CZ" dirty="0"/>
              <a:t>Značkovací akt (ceremoniál) (ve stejné situaci nemusí každý jedinec dostat stejnou nálepku, může ji dostat i ten, co nic neudělal)</a:t>
            </a:r>
          </a:p>
          <a:p>
            <a:r>
              <a:rPr lang="cs-CZ" dirty="0"/>
              <a:t>Primární a sekundární deviace</a:t>
            </a:r>
          </a:p>
          <a:p>
            <a:r>
              <a:rPr lang="cs-CZ" dirty="0"/>
              <a:t>Chování – reakce okolí – nálepka a sankce</a:t>
            </a:r>
          </a:p>
        </p:txBody>
      </p:sp>
    </p:spTree>
    <p:extLst>
      <p:ext uri="{BB962C8B-B14F-4D97-AF65-F5344CB8AC3E}">
        <p14:creationId xmlns:p14="http://schemas.microsoft.com/office/powerpoint/2010/main" val="1052613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8362CDF-2186-4E8E-8ADB-007BC354956E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A48587-C8FC-4174-9623-EB103627B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Záleží na tom, jak je role deviant přijata</a:t>
            </a:r>
          </a:p>
          <a:p>
            <a:pPr lvl="1"/>
            <a:r>
              <a:rPr lang="cs-CZ" dirty="0"/>
              <a:t>ANO – iniciační charakter, </a:t>
            </a:r>
            <a:r>
              <a:rPr lang="cs-CZ" dirty="0" err="1"/>
              <a:t>samonaplňující</a:t>
            </a:r>
            <a:r>
              <a:rPr lang="cs-CZ" dirty="0"/>
              <a:t> se proroctví – SEKUNDÁRNÍ DEVIACE</a:t>
            </a:r>
          </a:p>
          <a:p>
            <a:pPr lvl="1"/>
            <a:r>
              <a:rPr lang="cs-CZ" dirty="0"/>
              <a:t>NE </a:t>
            </a:r>
          </a:p>
          <a:p>
            <a:r>
              <a:rPr lang="cs-CZ" dirty="0"/>
              <a:t>Prostředí může podporovat </a:t>
            </a:r>
            <a:r>
              <a:rPr lang="cs-CZ" dirty="0" err="1"/>
              <a:t>etiketizaci</a:t>
            </a:r>
            <a:r>
              <a:rPr lang="cs-CZ" dirty="0"/>
              <a:t> – věznice, vojenské prostředí, léčebny aj.</a:t>
            </a:r>
          </a:p>
          <a:p>
            <a:r>
              <a:rPr lang="cs-CZ" dirty="0"/>
              <a:t>Vliv médií, senzace, přitažlivost negativních zpráv</a:t>
            </a:r>
          </a:p>
          <a:p>
            <a:r>
              <a:rPr lang="cs-CZ" dirty="0"/>
              <a:t>Sekundární deviace je ovlivněna také příslušností k subkultuře (jiný pohled na žáka z rodiny VŠ a ZŠ</a:t>
            </a:r>
          </a:p>
        </p:txBody>
      </p:sp>
    </p:spTree>
    <p:extLst>
      <p:ext uri="{BB962C8B-B14F-4D97-AF65-F5344CB8AC3E}">
        <p14:creationId xmlns:p14="http://schemas.microsoft.com/office/powerpoint/2010/main" val="4288780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8362CDF-2186-4E8E-8ADB-007BC35495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0045524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A48587-C8FC-4174-9623-EB103627B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Broken</a:t>
            </a:r>
            <a:r>
              <a:rPr lang="cs-CZ" dirty="0"/>
              <a:t> Windows </a:t>
            </a:r>
            <a:r>
              <a:rPr lang="cs-CZ" dirty="0" err="1"/>
              <a:t>Theory</a:t>
            </a:r>
            <a:endParaRPr lang="cs-CZ" dirty="0"/>
          </a:p>
          <a:p>
            <a:r>
              <a:rPr lang="cs-CZ" dirty="0"/>
              <a:t>Zločinnost jako důsledek zanedbanosti a fyzického chátrání životního prostoru</a:t>
            </a:r>
          </a:p>
          <a:p>
            <a:r>
              <a:rPr lang="cs-CZ" dirty="0"/>
              <a:t>Tendence chovat se adekvátně podle povahy svého okolí</a:t>
            </a:r>
          </a:p>
          <a:p>
            <a:r>
              <a:rPr lang="cs-CZ" dirty="0"/>
              <a:t>Pokud se „rozbité okno“ hned neopraví – lidé co chodí kolem usoudí, že daný veřejný prostor nepodléhá kontrole, nikomu na ničem nezáleží</a:t>
            </a:r>
          </a:p>
          <a:p>
            <a:r>
              <a:rPr lang="cs-CZ" dirty="0"/>
              <a:t>Pocit demoralizace a anarchie</a:t>
            </a:r>
          </a:p>
        </p:txBody>
      </p:sp>
    </p:spTree>
    <p:extLst>
      <p:ext uri="{BB962C8B-B14F-4D97-AF65-F5344CB8AC3E}">
        <p14:creationId xmlns:p14="http://schemas.microsoft.com/office/powerpoint/2010/main" val="2086846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26E495-6496-48EE-8DD0-6B90489E5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2899"/>
            <a:ext cx="10515600" cy="1325563"/>
          </a:xfrm>
        </p:spPr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CE527C89-3A2B-470B-9C1E-F4517B140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048" y="1510748"/>
            <a:ext cx="10682752" cy="490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00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8362CDF-2186-4E8E-8ADB-007BC354956E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A48587-C8FC-4174-9623-EB103627B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Formulována v roce 1982 sociology Jamesem Q. Wilsonem a kriminologem </a:t>
            </a:r>
            <a:r>
              <a:rPr lang="cs-CZ" dirty="0" err="1"/>
              <a:t>Georgeem</a:t>
            </a:r>
            <a:r>
              <a:rPr lang="cs-CZ" dirty="0"/>
              <a:t> L. </a:t>
            </a:r>
            <a:r>
              <a:rPr lang="cs-CZ" dirty="0" err="1"/>
              <a:t>Kellingem</a:t>
            </a:r>
            <a:endParaRPr lang="cs-CZ" dirty="0"/>
          </a:p>
          <a:p>
            <a:r>
              <a:rPr lang="cs-CZ" dirty="0"/>
              <a:t>Zaměřuje se na drobné formy kriminality a vandalství ve veřejných prostranstvích, tvrdí, že ignorování těchto menších prohřešků vede k eskalaci vážnějších zločinů.</a:t>
            </a:r>
          </a:p>
          <a:p>
            <a:r>
              <a:rPr lang="cs-CZ" dirty="0"/>
              <a:t>Rozbitá okna symbolizují zanedbávání a nekontrolovaný nepořádek ve veřejném prostoru, což může přitahovat další kriminalitu.</a:t>
            </a:r>
          </a:p>
          <a:p>
            <a:r>
              <a:rPr lang="cs-CZ" dirty="0"/>
              <a:t>Teorie zdůrazňuje důležitost rychlé a efektivní reakce na drobné prohřešky a narušení veřejného pořádku.</a:t>
            </a:r>
          </a:p>
        </p:txBody>
      </p:sp>
    </p:spTree>
    <p:extLst>
      <p:ext uri="{BB962C8B-B14F-4D97-AF65-F5344CB8AC3E}">
        <p14:creationId xmlns:p14="http://schemas.microsoft.com/office/powerpoint/2010/main" val="3045091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8362CDF-2186-4E8E-8ADB-007BC354956E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A48587-C8FC-4174-9623-EB103627B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Klade důraz na zapojení komunity do procesu prevence tím, že podněcuje občany k hlášení a aktivnímu zapojení se do udržování veřejného pořádku.</a:t>
            </a:r>
          </a:p>
          <a:p>
            <a:r>
              <a:rPr lang="cs-CZ" dirty="0"/>
              <a:t>Metro Transit Police ve Washingtonu, D.C., využívají strategie založené na teorii rozbitých oken. Zaměřují se na prevenci menších přestupků v metru, jako jsou nelegální přeprava nebo načerno jízda, s cílem vytvořit bezpečnější prostředí pro cestující.</a:t>
            </a:r>
          </a:p>
          <a:p>
            <a:r>
              <a:rPr lang="cs-CZ" dirty="0"/>
              <a:t>Aplikace „Fix My Street“ umožňuje občanům ve Velké Británii rychle hlásit problémy, jako jsou rozbitá okna, nelegální skládky nebo jiné prohřešky v jejich okolí. Tato spolupráce mezi občany a správou města pomáhá rychle reagovat na menší problémy.</a:t>
            </a:r>
          </a:p>
          <a:p>
            <a:r>
              <a:rPr lang="cs-CZ" dirty="0"/>
              <a:t>V 90. letech v New Yorku požívala jedna městská část metody podle teorie rozbitých oken. Program nulté tolerance zdůrazňoval důsledné stíhání menších přestupků, jako jsou loupeže nebo přestupky v dopravě, s cílem ovlivnit celkovou úroveň kriminality.</a:t>
            </a:r>
          </a:p>
        </p:txBody>
      </p:sp>
    </p:spTree>
    <p:extLst>
      <p:ext uri="{BB962C8B-B14F-4D97-AF65-F5344CB8AC3E}">
        <p14:creationId xmlns:p14="http://schemas.microsoft.com/office/powerpoint/2010/main" val="4193440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D257780-1A3E-41B4-9B3C-823C1BB43F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9493934"/>
              </p:ext>
            </p:extLst>
          </p:nvPr>
        </p:nvGraphicFramePr>
        <p:xfrm>
          <a:off x="526774" y="1122363"/>
          <a:ext cx="10883348" cy="238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dnadpis 4">
            <a:extLst>
              <a:ext uri="{FF2B5EF4-FFF2-40B4-BE49-F238E27FC236}">
                <a16:creationId xmlns:a16="http://schemas.microsoft.com/office/drawing/2014/main" id="{550AC6F2-D37D-40A2-8804-7D01F3F240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919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9560F7B-C878-4633-B2B6-EBAFEAF07342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A6D279-9433-40A6-8257-8DC09BEBD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Teorie rozeného zločince navrhuje myšlenku, že některé jedince jsou předurčeni k zločinnému chování kvůli genetickým nebo biologickým faktorům.</a:t>
            </a:r>
          </a:p>
          <a:p>
            <a:r>
              <a:rPr lang="cs-CZ" dirty="0"/>
              <a:t>Argumentuje, že biologické faktory, jako jsou geny nebo neurologické vlastnosti, mohou hrát klíčovou roli v predispozici jedince k delikventnímu chování.</a:t>
            </a:r>
          </a:p>
          <a:p>
            <a:r>
              <a:rPr lang="cs-CZ" dirty="0"/>
              <a:t>Kritika spočívá v tom, že teorie ignoruje význam sociálních a environmentálních faktorů, které mají také zásadní vliv na chování jedince. (Tzn. že opomíjí ostatní vlivy – prostředí, výchovy…)</a:t>
            </a:r>
          </a:p>
          <a:p>
            <a:r>
              <a:rPr lang="cs-CZ" dirty="0" err="1"/>
              <a:t>Cesare</a:t>
            </a:r>
            <a:r>
              <a:rPr lang="cs-CZ" dirty="0"/>
              <a:t> </a:t>
            </a:r>
            <a:r>
              <a:rPr lang="cs-CZ" dirty="0" err="1"/>
              <a:t>Lombroso</a:t>
            </a:r>
            <a:r>
              <a:rPr lang="cs-CZ" dirty="0"/>
              <a:t> – </a:t>
            </a:r>
            <a:r>
              <a:rPr lang="cs-CZ" dirty="0" err="1"/>
              <a:t>criminal</a:t>
            </a:r>
            <a:r>
              <a:rPr lang="cs-CZ" dirty="0"/>
              <a:t> man </a:t>
            </a:r>
            <a:r>
              <a:rPr lang="cs-CZ" dirty="0" err="1"/>
              <a:t>theory</a:t>
            </a:r>
            <a:r>
              <a:rPr lang="cs-CZ" dirty="0"/>
              <a:t> (2. pol.20stol.) – antropometrická měření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87328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01C6025-C7B2-42CA-9A49-3D0BCE5D2B1E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A6D279-9433-40A6-8257-8DC09BEBD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Cesare</a:t>
            </a:r>
            <a:r>
              <a:rPr lang="cs-CZ" dirty="0"/>
              <a:t> </a:t>
            </a:r>
            <a:r>
              <a:rPr lang="cs-CZ" b="1" dirty="0" err="1"/>
              <a:t>Lombroso</a:t>
            </a:r>
            <a:r>
              <a:rPr lang="cs-CZ" dirty="0"/>
              <a:t> – </a:t>
            </a:r>
            <a:r>
              <a:rPr lang="cs-CZ" dirty="0" err="1"/>
              <a:t>criminal</a:t>
            </a:r>
            <a:r>
              <a:rPr lang="cs-CZ" dirty="0"/>
              <a:t> man </a:t>
            </a:r>
            <a:r>
              <a:rPr lang="cs-CZ" dirty="0" err="1"/>
              <a:t>theory</a:t>
            </a:r>
            <a:r>
              <a:rPr lang="cs-CZ" dirty="0"/>
              <a:t> (2. pol.20stol.)</a:t>
            </a:r>
          </a:p>
          <a:p>
            <a:r>
              <a:rPr lang="cs-CZ" dirty="0"/>
              <a:t>italský lékař a kriminolog, byl klíčovou postavou v raném vývoji teorií o vztahu mezi fyzickými charakteristikami a zločinností</a:t>
            </a:r>
          </a:p>
          <a:p>
            <a:r>
              <a:rPr lang="cs-CZ" dirty="0"/>
              <a:t> Určité fyzické charakteristiky, zejména anomálie lebky a tělesné stavby, mohou podle něj indikovat </a:t>
            </a:r>
            <a:r>
              <a:rPr lang="cs-CZ" b="1" dirty="0"/>
              <a:t>přirozenou predispozici k zločinnosti</a:t>
            </a:r>
            <a:r>
              <a:rPr lang="cs-CZ" dirty="0"/>
              <a:t>. Označil takové jedince za "rozené zločince.„</a:t>
            </a:r>
          </a:p>
          <a:p>
            <a:r>
              <a:rPr lang="cs-CZ" dirty="0"/>
              <a:t>Rozvíjel myšlenku </a:t>
            </a:r>
            <a:r>
              <a:rPr lang="cs-CZ" b="1" dirty="0"/>
              <a:t>atavismu</a:t>
            </a:r>
            <a:r>
              <a:rPr lang="cs-CZ" dirty="0"/>
              <a:t>, která tvrdí, že zločinci jsou biologicky zpětným vývojem, připomínajícím primitivní lidské druhy.</a:t>
            </a:r>
          </a:p>
          <a:p>
            <a:r>
              <a:rPr lang="cs-CZ" dirty="0"/>
              <a:t>Používal antropometrické metody (měření tělesných částí) k identifikaci fyzických znaků spojených s zločinností (zkoumal téměř 4tis.odsouzených jedinců)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0634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A31EDAC-C2A1-4E86-9263-234944BBC477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A6D279-9433-40A6-8257-8DC09BEBD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Genetické studie se zaměřují na zkoumání, jak genetické faktory ovlivňují vývoj určitých vlastností nebo onemocnění.</a:t>
            </a:r>
          </a:p>
          <a:p>
            <a:pPr algn="just"/>
            <a:r>
              <a:rPr lang="cs-CZ" dirty="0"/>
              <a:t>Mezi hlavní metody genetických studií patří studie dvojčat.</a:t>
            </a:r>
          </a:p>
          <a:p>
            <a:pPr algn="just"/>
            <a:r>
              <a:rPr lang="cs-CZ" dirty="0"/>
              <a:t>Adopční studie zkoumají, jak environmentální faktory, zejména prostředí poskytnuté adopční rodinou, ovlivňují vývoj jedince.</a:t>
            </a:r>
          </a:p>
          <a:p>
            <a:pPr algn="just"/>
            <a:r>
              <a:rPr lang="cs-CZ" dirty="0"/>
              <a:t>Např. S. A. </a:t>
            </a:r>
            <a:r>
              <a:rPr lang="cs-CZ" dirty="0" err="1"/>
              <a:t>Mednick</a:t>
            </a:r>
            <a:r>
              <a:rPr lang="cs-CZ" dirty="0"/>
              <a:t> (Dánsko) – výzkum frekvence kriminality u adaptovaných dětí, jejichž biologický a adoptivní otec spáchali či nespáchali trestný čin.</a:t>
            </a:r>
          </a:p>
          <a:p>
            <a:pPr algn="just"/>
            <a:r>
              <a:rPr lang="cs-CZ" dirty="0"/>
              <a:t>Výsledky studie naznačovaly, že existuje genetická predispozice k antisociálnímu chování, avšak vývoj tohoto chování byl také ovlivněn environmentálními faktory. </a:t>
            </a:r>
          </a:p>
          <a:p>
            <a:pPr algn="just"/>
            <a:r>
              <a:rPr lang="cs-CZ" dirty="0"/>
              <a:t>Jeho výzkum zdůraznil důležitost kombinace genetických a environmentálních faktorů v procesu formování kriminálního chování.</a:t>
            </a:r>
          </a:p>
          <a:p>
            <a:pPr algn="just"/>
            <a:r>
              <a:rPr lang="cs-CZ" b="1" dirty="0"/>
              <a:t>Genetická predispozice k delikvenci nebyla potvrzena. </a:t>
            </a:r>
          </a:p>
        </p:txBody>
      </p:sp>
    </p:spTree>
    <p:extLst>
      <p:ext uri="{BB962C8B-B14F-4D97-AF65-F5344CB8AC3E}">
        <p14:creationId xmlns:p14="http://schemas.microsoft.com/office/powerpoint/2010/main" val="19687613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440C538-5099-439A-83FC-5B379A2317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9259352"/>
              </p:ext>
            </p:extLst>
          </p:nvPr>
        </p:nvGraphicFramePr>
        <p:xfrm>
          <a:off x="838200" y="145427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A6D279-9433-40A6-8257-8DC09BEBD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990"/>
            <a:ext cx="10515600" cy="538700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Henry Herbert </a:t>
            </a:r>
            <a:r>
              <a:rPr lang="cs-CZ" dirty="0" err="1"/>
              <a:t>Goddard</a:t>
            </a:r>
            <a:r>
              <a:rPr lang="cs-CZ" dirty="0"/>
              <a:t> (americký psycholog a výzkumník) – zaměřil se ve výzkumu na mentálně postižené jedince a tzv. </a:t>
            </a:r>
            <a:r>
              <a:rPr lang="cs-CZ" dirty="0" err="1"/>
              <a:t>morony</a:t>
            </a:r>
            <a:r>
              <a:rPr lang="cs-CZ" dirty="0"/>
              <a:t> (slaboduché – IQ 80-70)</a:t>
            </a:r>
          </a:p>
          <a:p>
            <a:pPr algn="just"/>
            <a:r>
              <a:rPr lang="cs-CZ" dirty="0"/>
              <a:t>V USA zkoumal v 6 generacích dvě odlišné větve jednoho rodu (manželskou a nemanželskou) – teorie </a:t>
            </a:r>
            <a:r>
              <a:rPr lang="cs-CZ" dirty="0" err="1"/>
              <a:t>Kallikakova</a:t>
            </a:r>
            <a:r>
              <a:rPr lang="cs-CZ" dirty="0"/>
              <a:t> rodu </a:t>
            </a:r>
          </a:p>
          <a:p>
            <a:pPr lvl="1" algn="just"/>
            <a:r>
              <a:rPr lang="cs-CZ" dirty="0"/>
              <a:t>jedna větev byla spojována s inteligencí a dobrou morálkou, zatímco druhá větev byla spojována s mentální retardací a deviantním chováním.</a:t>
            </a:r>
          </a:p>
          <a:p>
            <a:pPr algn="just"/>
            <a:r>
              <a:rPr lang="pt-BR" dirty="0"/>
              <a:t>Tvrdil, že</a:t>
            </a:r>
            <a:r>
              <a:rPr lang="cs-CZ" dirty="0"/>
              <a:t> ne kriminalita, ale</a:t>
            </a:r>
            <a:r>
              <a:rPr lang="pt-BR" dirty="0"/>
              <a:t> nízká inteligence je dědičná a může se přenášet z generace na generaci.</a:t>
            </a:r>
            <a:endParaRPr lang="cs-CZ" dirty="0"/>
          </a:p>
          <a:p>
            <a:pPr algn="just"/>
            <a:r>
              <a:rPr lang="cs-CZ" dirty="0" err="1"/>
              <a:t>Goddard</a:t>
            </a:r>
            <a:r>
              <a:rPr lang="cs-CZ" dirty="0"/>
              <a:t> spojil nízkou inteligenci s nižším sociálním statusem a zastával názor, že kontrolovaná reprodukce by měla být zavedena k prevenci šíření nízké inteligence.</a:t>
            </a:r>
          </a:p>
          <a:p>
            <a:pPr algn="just"/>
            <a:r>
              <a:rPr lang="cs-CZ" dirty="0"/>
              <a:t>Jeho názory na eugeniku a kontrolovanou reprodukci byly později kritizovány a jsou dnes považovány za kontroverzní a neetické.</a:t>
            </a:r>
          </a:p>
          <a:p>
            <a:pPr algn="just"/>
            <a:r>
              <a:rPr lang="cs-CZ" dirty="0"/>
              <a:t>Nepodařilo se mu vymezit podíl biologických a sociálních faktorů na </a:t>
            </a:r>
            <a:r>
              <a:rPr lang="cs-CZ" dirty="0" err="1"/>
              <a:t>kriminogenezi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503072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4A64F92-F674-48BA-BCD5-DAC0762EF7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0930400"/>
              </p:ext>
            </p:extLst>
          </p:nvPr>
        </p:nvGraphicFramePr>
        <p:xfrm>
          <a:off x="695739" y="1122363"/>
          <a:ext cx="10903225" cy="238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dnadpis 4">
            <a:extLst>
              <a:ext uri="{FF2B5EF4-FFF2-40B4-BE49-F238E27FC236}">
                <a16:creationId xmlns:a16="http://schemas.microsoft.com/office/drawing/2014/main" id="{550AC6F2-D37D-40A2-8804-7D01F3F240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1168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5A11A07-3ED2-4DE3-9111-774EFEAA65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1327308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A6D279-9433-40A6-8257-8DC09BEBD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5188226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/>
              <a:t>Eysenckova</a:t>
            </a:r>
            <a:r>
              <a:rPr lang="cs-CZ" dirty="0"/>
              <a:t> teorie příčin kriminálního chování </a:t>
            </a:r>
          </a:p>
          <a:p>
            <a:r>
              <a:rPr lang="cs-CZ" dirty="0"/>
              <a:t>Eric </a:t>
            </a:r>
            <a:r>
              <a:rPr lang="cs-CZ" dirty="0" err="1"/>
              <a:t>Eysenck</a:t>
            </a:r>
            <a:r>
              <a:rPr lang="cs-CZ" dirty="0"/>
              <a:t> – britský psycholog a vědec, který se zabýval psychologií a kriminologií</a:t>
            </a:r>
          </a:p>
          <a:p>
            <a:r>
              <a:rPr lang="cs-CZ" dirty="0"/>
              <a:t>Je známý svými teoriemi osobnosti, včetně teorie sociálního učení, která se týká vývoje antisociálního chování a kriminality.</a:t>
            </a:r>
          </a:p>
          <a:p>
            <a:r>
              <a:rPr lang="cs-CZ" dirty="0"/>
              <a:t>Přesvědčení, že osobnost má biologický základ. Podle něj jsou určité osobnostní rysy dány geneticky.</a:t>
            </a:r>
          </a:p>
          <a:p>
            <a:r>
              <a:rPr lang="cs-CZ" dirty="0"/>
              <a:t>Identifikoval klíčový rys osobnosti jako dimenzi </a:t>
            </a:r>
            <a:r>
              <a:rPr lang="cs-CZ" dirty="0" err="1"/>
              <a:t>extravertze</a:t>
            </a:r>
            <a:r>
              <a:rPr lang="cs-CZ" dirty="0"/>
              <a:t>-introverze. Extravertní jedinci jsou podle něj náchylnější k hledání vzrušení a nových zážitků.</a:t>
            </a:r>
          </a:p>
          <a:p>
            <a:r>
              <a:rPr lang="cs-CZ" dirty="0"/>
              <a:t>Dalším klíčovým rysem byl </a:t>
            </a:r>
            <a:r>
              <a:rPr lang="cs-CZ" dirty="0" err="1"/>
              <a:t>neuroticismus</a:t>
            </a:r>
            <a:r>
              <a:rPr lang="cs-CZ" dirty="0"/>
              <a:t>, což se týká emocionální stability nebo nestability jedince. Neurotičtí jedinci jsou podle </a:t>
            </a:r>
            <a:r>
              <a:rPr lang="cs-CZ" dirty="0" err="1"/>
              <a:t>Eysencka</a:t>
            </a:r>
            <a:r>
              <a:rPr lang="cs-CZ" dirty="0"/>
              <a:t> náchylnější k projevům úzkosti a emocionální labilitě.</a:t>
            </a:r>
          </a:p>
          <a:p>
            <a:r>
              <a:rPr lang="cs-CZ" dirty="0"/>
              <a:t>Později přidal třetí dimenzi, </a:t>
            </a:r>
            <a:r>
              <a:rPr lang="cs-CZ" dirty="0" err="1"/>
              <a:t>psychoticismus</a:t>
            </a:r>
            <a:r>
              <a:rPr lang="cs-CZ" dirty="0"/>
              <a:t>, který se týká tendence jedince k agresivitě, impulsivitě a nesocializovanému chování.</a:t>
            </a:r>
          </a:p>
          <a:p>
            <a:r>
              <a:rPr lang="cs-CZ" b="1" dirty="0"/>
              <a:t>Tvrdil, že jedinci s vysokou mírou </a:t>
            </a:r>
            <a:r>
              <a:rPr lang="cs-CZ" b="1" dirty="0" err="1"/>
              <a:t>neuroticismu</a:t>
            </a:r>
            <a:r>
              <a:rPr lang="cs-CZ" b="1" dirty="0"/>
              <a:t> a nízkou mírou </a:t>
            </a:r>
            <a:r>
              <a:rPr lang="cs-CZ" b="1" dirty="0" err="1"/>
              <a:t>extravertze</a:t>
            </a:r>
            <a:r>
              <a:rPr lang="cs-CZ" b="1" dirty="0"/>
              <a:t> a </a:t>
            </a:r>
            <a:r>
              <a:rPr lang="cs-CZ" b="1" dirty="0" err="1"/>
              <a:t>psychoticismu</a:t>
            </a:r>
            <a:r>
              <a:rPr lang="cs-CZ" b="1" dirty="0"/>
              <a:t> jsou náchylnější k vykazování kriminálního chování.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75714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9AB8FEA-4568-435C-A560-3C5575305F17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A6D279-9433-40A6-8257-8DC09BEBD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928773"/>
          </a:xfrm>
        </p:spPr>
        <p:txBody>
          <a:bodyPr>
            <a:normAutofit/>
          </a:bodyPr>
          <a:lstStyle/>
          <a:p>
            <a:r>
              <a:rPr lang="cs-CZ" dirty="0"/>
              <a:t>Zdůraznil význam sociálního učení, při němž jedinci přijímají a imitují chování druhých, zejména rodičů a vrstevníků.</a:t>
            </a:r>
          </a:p>
          <a:p>
            <a:r>
              <a:rPr lang="cs-CZ" dirty="0"/>
              <a:t>Tvrdil, že jedinci s výrazným </a:t>
            </a:r>
            <a:r>
              <a:rPr lang="cs-CZ" dirty="0" err="1"/>
              <a:t>neuroticismem</a:t>
            </a:r>
            <a:r>
              <a:rPr lang="cs-CZ" dirty="0"/>
              <a:t> a nízkou </a:t>
            </a:r>
            <a:r>
              <a:rPr lang="cs-CZ" dirty="0" err="1"/>
              <a:t>psychoticismem</a:t>
            </a:r>
            <a:r>
              <a:rPr lang="cs-CZ" dirty="0"/>
              <a:t> mohou mít omezenou kontrolu nad impulzy, což může přispět k neúspěchu v dodržování společenských norem.</a:t>
            </a:r>
          </a:p>
          <a:p>
            <a:r>
              <a:rPr lang="cs-CZ" dirty="0" err="1"/>
              <a:t>Eysenckova</a:t>
            </a:r>
            <a:r>
              <a:rPr lang="cs-CZ" dirty="0"/>
              <a:t> teorie sociálního učení představuje jednu z perspektiv na vztah mezi osobností a kriminalitou, přičemž zdůrazňuje jak genetické, tak sociální faktory ve vývoji antisociálního chování.</a:t>
            </a: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4027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3D354C7-0AA5-4573-9368-D7668F450C28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A48587-C8FC-4174-9623-EB103627B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Definice anomie jako stavu dezintegrace normativních hodnot a cílů ve společnosti.</a:t>
            </a:r>
          </a:p>
          <a:p>
            <a:r>
              <a:rPr lang="cs-CZ" dirty="0"/>
              <a:t>Anomie jako stav, kdy přestávají platit právní předpisy, stav </a:t>
            </a:r>
            <a:r>
              <a:rPr lang="cs-CZ" dirty="0" err="1"/>
              <a:t>bezzákonosti</a:t>
            </a:r>
            <a:r>
              <a:rPr lang="cs-CZ" dirty="0"/>
              <a:t>. </a:t>
            </a:r>
          </a:p>
          <a:p>
            <a:r>
              <a:rPr lang="cs-CZ" dirty="0"/>
              <a:t>Oslabené normy ve společnosti ztrácejí jednoznačný význam, nových pravidel se nedostává</a:t>
            </a:r>
          </a:p>
          <a:p>
            <a:r>
              <a:rPr lang="cs-CZ" dirty="0"/>
              <a:t>Důsledek: pocit bezpráví, ohrožení a chaosu, bezmoci, životní dezorientace, strachu, životní nejistoty, nejasné podmínky, nejasné vztahy</a:t>
            </a:r>
          </a:p>
          <a:p>
            <a:pPr marL="0" indent="0">
              <a:buNone/>
            </a:pPr>
            <a:br>
              <a:rPr lang="cs-CZ" dirty="0"/>
            </a:b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87310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CF71F5D-CA11-49D5-BC14-0F850DCD9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3986280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A6D279-9433-40A6-8257-8DC09BEBD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928773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Dollardova</a:t>
            </a:r>
            <a:r>
              <a:rPr lang="cs-CZ" dirty="0"/>
              <a:t> teorie frustrace-agrese</a:t>
            </a:r>
          </a:p>
          <a:p>
            <a:r>
              <a:rPr lang="cs-CZ" dirty="0"/>
              <a:t>Vyvinuta v rámci behaviorální psychologie, zejména psychologie sociálního učení - John </a:t>
            </a:r>
            <a:r>
              <a:rPr lang="cs-CZ" dirty="0" err="1"/>
              <a:t>Dollard</a:t>
            </a:r>
            <a:r>
              <a:rPr lang="cs-CZ" dirty="0"/>
              <a:t> a </a:t>
            </a:r>
            <a:r>
              <a:rPr lang="cs-CZ" dirty="0" err="1"/>
              <a:t>Neal</a:t>
            </a:r>
            <a:r>
              <a:rPr lang="cs-CZ" dirty="0"/>
              <a:t> E. Miller</a:t>
            </a:r>
          </a:p>
          <a:p>
            <a:r>
              <a:rPr lang="cs-CZ" dirty="0"/>
              <a:t>Frustrace v této teorii je vnímána jako stav, který vzniká, když jedinec narazí na překážku při dosahování svých cílů nebo uspokojování svých potřeb.</a:t>
            </a:r>
          </a:p>
          <a:p>
            <a:r>
              <a:rPr lang="cs-CZ" dirty="0"/>
              <a:t>Teorie předpokládá existenci agresivního pudu, který je základním motivujícím faktorem pro agresivní chování. Tento pud vzniká jako reakce na frustraci.</a:t>
            </a:r>
          </a:p>
          <a:p>
            <a:r>
              <a:rPr lang="cs-CZ" dirty="0" err="1"/>
              <a:t>Dollard</a:t>
            </a:r>
            <a:r>
              <a:rPr lang="cs-CZ" dirty="0"/>
              <a:t> a Miller zdůrazňovali, že agresivní chování může být naučené prostřednictvím sociálního učení a imitace. Jedinec může pozorovat a napodobovat agresivní chování, které vidí v okolí.</a:t>
            </a:r>
          </a:p>
        </p:txBody>
      </p:sp>
    </p:spTree>
    <p:extLst>
      <p:ext uri="{BB962C8B-B14F-4D97-AF65-F5344CB8AC3E}">
        <p14:creationId xmlns:p14="http://schemas.microsoft.com/office/powerpoint/2010/main" val="25789818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CF71F5D-CA11-49D5-BC14-0F850DCD9025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A6D279-9433-40A6-8257-8DC09BEBD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928773"/>
          </a:xfrm>
        </p:spPr>
        <p:txBody>
          <a:bodyPr>
            <a:normAutofit/>
          </a:bodyPr>
          <a:lstStyle/>
          <a:p>
            <a:r>
              <a:rPr lang="cs-CZ" dirty="0"/>
              <a:t>Instrumentální a hostilní agrese</a:t>
            </a:r>
          </a:p>
          <a:p>
            <a:r>
              <a:rPr lang="cs-CZ" dirty="0"/>
              <a:t>Instrumentální – jedinec používá agresi jako prostředek k dosažení nějakého cíle nebo odstranění překážky.</a:t>
            </a:r>
          </a:p>
          <a:p>
            <a:r>
              <a:rPr lang="cs-CZ" dirty="0"/>
              <a:t>Hostilní  - chování, které je motivováno negativními emocemi, jako je hněv, a nemá přímý nástrojový účel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Teorie zdůrazňuje význam sociálního kontextu a interakcí v ovlivňování agresivního chování. Modelování a imitace agresivního chování v sociálním prostředí hrají klíčovou roli.</a:t>
            </a:r>
          </a:p>
        </p:txBody>
      </p:sp>
    </p:spTree>
    <p:extLst>
      <p:ext uri="{BB962C8B-B14F-4D97-AF65-F5344CB8AC3E}">
        <p14:creationId xmlns:p14="http://schemas.microsoft.com/office/powerpoint/2010/main" val="32022418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3B5DDD1-43F9-4482-9EBF-19137DB7FF06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A6D279-9433-40A6-8257-8DC09BEBD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928773"/>
          </a:xfrm>
        </p:spPr>
        <p:txBody>
          <a:bodyPr>
            <a:normAutofit/>
          </a:bodyPr>
          <a:lstStyle/>
          <a:p>
            <a:r>
              <a:rPr lang="cs-CZ" dirty="0" err="1"/>
              <a:t>Clonningerova</a:t>
            </a:r>
            <a:r>
              <a:rPr lang="cs-CZ" dirty="0"/>
              <a:t> </a:t>
            </a:r>
            <a:r>
              <a:rPr lang="cs-CZ" dirty="0" err="1"/>
              <a:t>multidimenzionární</a:t>
            </a:r>
            <a:r>
              <a:rPr lang="cs-CZ" dirty="0"/>
              <a:t> teorie osobnosti (vyvinutá americkým psychologem Robertem </a:t>
            </a:r>
            <a:r>
              <a:rPr lang="cs-CZ" dirty="0" err="1"/>
              <a:t>Cloningerem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84901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A9AE7C5-C20E-4A10-AA79-BBAB445B2D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0162901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A6D279-9433-40A6-8257-8DC09BEBD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8618"/>
            <a:ext cx="10515600" cy="513853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Temperament</a:t>
            </a:r>
          </a:p>
          <a:p>
            <a:pPr lvl="1"/>
            <a:r>
              <a:rPr lang="cs-CZ" b="1" dirty="0" err="1"/>
              <a:t>Novelty</a:t>
            </a:r>
            <a:r>
              <a:rPr lang="cs-CZ" b="1" dirty="0"/>
              <a:t> </a:t>
            </a:r>
            <a:r>
              <a:rPr lang="cs-CZ" b="1" dirty="0" err="1"/>
              <a:t>Seeking</a:t>
            </a:r>
            <a:r>
              <a:rPr lang="cs-CZ" b="1" dirty="0"/>
              <a:t> (Hledání Nového)</a:t>
            </a:r>
          </a:p>
          <a:p>
            <a:pPr lvl="2"/>
            <a:r>
              <a:rPr lang="cs-CZ" dirty="0"/>
              <a:t>Tato dimenze odráží schopnost jedince vyhledávat nové a vzrušující zážitky. S tímto rysem souvisí snadná vzrušivost, impulzivita, neukázněnost, znuděnost – důsledkem je nestálost a nevypočitatelnost.</a:t>
            </a:r>
          </a:p>
          <a:p>
            <a:pPr lvl="1"/>
            <a:r>
              <a:rPr lang="cs-CZ" b="1" dirty="0" err="1"/>
              <a:t>Harm</a:t>
            </a:r>
            <a:r>
              <a:rPr lang="cs-CZ" b="1" dirty="0"/>
              <a:t> </a:t>
            </a:r>
            <a:r>
              <a:rPr lang="cs-CZ" b="1" dirty="0" err="1"/>
              <a:t>Avoidance</a:t>
            </a:r>
            <a:r>
              <a:rPr lang="cs-CZ" b="1" dirty="0"/>
              <a:t> (Vyhýbání se škodám)</a:t>
            </a:r>
          </a:p>
          <a:p>
            <a:pPr lvl="2"/>
            <a:r>
              <a:rPr lang="cs-CZ" dirty="0"/>
              <a:t>Měří citlivost na možné nebezpečí, hrozby a nepříjemné podněty. Vyšší skóre indikuje větší opatrnost a vyhýbání se riziku. Nízké skóre naopak nízkou zodpovědnost, riskantní způsoby chování, nedostatek sebereflexe</a:t>
            </a:r>
            <a:endParaRPr lang="cs-CZ" b="1" dirty="0"/>
          </a:p>
          <a:p>
            <a:pPr lvl="1"/>
            <a:r>
              <a:rPr lang="cs-CZ" b="1" dirty="0" err="1"/>
              <a:t>Reward</a:t>
            </a:r>
            <a:r>
              <a:rPr lang="cs-CZ" b="1" dirty="0"/>
              <a:t> Dependence (Závislost na odměně)</a:t>
            </a:r>
          </a:p>
          <a:p>
            <a:pPr lvl="2"/>
            <a:r>
              <a:rPr lang="cs-CZ" dirty="0"/>
              <a:t>Tato dimenze měří citlivost na sociální odměny. Nižší skóre – snadná ovlivnitelnost, přejímání názorů.</a:t>
            </a:r>
            <a:endParaRPr lang="cs-CZ" b="1" dirty="0"/>
          </a:p>
          <a:p>
            <a:pPr lvl="1"/>
            <a:r>
              <a:rPr lang="cs-CZ" b="1" dirty="0"/>
              <a:t>Persistence (Vytrvalost)</a:t>
            </a:r>
          </a:p>
          <a:p>
            <a:pPr lvl="2"/>
            <a:r>
              <a:rPr lang="cs-CZ" dirty="0"/>
              <a:t>Tato dimenze se týká schopnosti jedince udržet aktivitu při obtížích. Vyšší skóre indikuje vytrvalost a schopnost udržet pozornost. Naopak nižší – nižší zájem o práci a nižší schopnost plnit cíle</a:t>
            </a:r>
            <a:endParaRPr lang="cs-CZ" b="1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6229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83BCB6A-B590-4E61-8710-947C144BDE3B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A6D279-9433-40A6-8257-8DC09BEBD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9531"/>
            <a:ext cx="10515600" cy="514846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Charakter</a:t>
            </a:r>
          </a:p>
          <a:p>
            <a:pPr lvl="1"/>
            <a:r>
              <a:rPr lang="cs-CZ" b="1" dirty="0" err="1"/>
              <a:t>Self-Directedness</a:t>
            </a:r>
            <a:r>
              <a:rPr lang="cs-CZ" b="1" dirty="0"/>
              <a:t> (Sebeřízení)</a:t>
            </a:r>
          </a:p>
          <a:p>
            <a:pPr lvl="2"/>
            <a:r>
              <a:rPr lang="cs-CZ" dirty="0"/>
              <a:t>Měří míru kontroly, odpovědnosti, cílevědomosti a schopnosti samoregulace. Vyšší skóre znamená větší míru autonomie a odpovědnosti. Nižší souvisí s nevyzrálostí, obviňováním, nezodpovědností a nespolehlivostí</a:t>
            </a:r>
          </a:p>
          <a:p>
            <a:pPr lvl="1"/>
            <a:r>
              <a:rPr lang="cs-CZ" b="1" dirty="0" err="1"/>
              <a:t>Cooperativeness</a:t>
            </a:r>
            <a:r>
              <a:rPr lang="cs-CZ" b="1" dirty="0"/>
              <a:t> (Spolupráce)</a:t>
            </a:r>
          </a:p>
          <a:p>
            <a:pPr lvl="2"/>
            <a:r>
              <a:rPr lang="cs-CZ" dirty="0"/>
              <a:t>Tato dimenze hodnotí schopnost navazovat a udržovat sociální vztahy. Vyšší skóre označuje větší schopnost spolupráce a vzájemné podpory. Nižší naopak sebestřednost, netolerantnost, zájem o vlastní prospěch, bezohlednost k druhým, neochota pomoci</a:t>
            </a:r>
            <a:endParaRPr lang="cs-CZ" b="1" dirty="0"/>
          </a:p>
          <a:p>
            <a:pPr lvl="1"/>
            <a:r>
              <a:rPr lang="cs-CZ" b="1" dirty="0" err="1"/>
              <a:t>Self</a:t>
            </a:r>
            <a:r>
              <a:rPr lang="cs-CZ" b="1" dirty="0"/>
              <a:t>-Transcendence (</a:t>
            </a:r>
            <a:r>
              <a:rPr lang="cs-CZ" b="1" dirty="0" err="1"/>
              <a:t>Sebepřesah</a:t>
            </a:r>
            <a:r>
              <a:rPr lang="cs-CZ" b="1" dirty="0"/>
              <a:t>)</a:t>
            </a:r>
          </a:p>
          <a:p>
            <a:pPr lvl="2"/>
            <a:r>
              <a:rPr lang="cs-CZ" dirty="0"/>
              <a:t>Měří schopnost rozvíjet vyšší smyslové vnímání, spojení s přírodou nebo transcendentní zkušenosti. Vyšší skóre indikuje větší duchovní orientaci. Nižší pýchu, honbu za majetkem a obecně nespokojeností. </a:t>
            </a:r>
          </a:p>
          <a:p>
            <a:r>
              <a:rPr lang="cs-CZ" dirty="0" err="1"/>
              <a:t>Cloningerova</a:t>
            </a:r>
            <a:r>
              <a:rPr lang="cs-CZ" dirty="0"/>
              <a:t> teorie zdůrazňuje, že tyto dimenze spolu interagují a mohou být ovlivněny genetickými a environmentálními faktory. Tato teorie poskytuje </a:t>
            </a:r>
            <a:r>
              <a:rPr lang="cs-CZ" dirty="0" err="1"/>
              <a:t>integrativní</a:t>
            </a:r>
            <a:r>
              <a:rPr lang="cs-CZ" dirty="0"/>
              <a:t> pohled na osobnost, zohledňující jak biologické, tak psychosociální determinanty osobnosti.</a:t>
            </a:r>
          </a:p>
        </p:txBody>
      </p:sp>
    </p:spTree>
    <p:extLst>
      <p:ext uri="{BB962C8B-B14F-4D97-AF65-F5344CB8AC3E}">
        <p14:creationId xmlns:p14="http://schemas.microsoft.com/office/powerpoint/2010/main" val="27447198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3AD78B2-441B-4CDB-8B68-00933F86A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1300162"/>
            <a:ext cx="1142047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892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1FB5B032-D638-44C3-A4CA-1C23DF748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834" y="409454"/>
            <a:ext cx="8197992" cy="60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784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90D4142-FE6C-435C-87D0-E2006B968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930" y="40673"/>
            <a:ext cx="8942525" cy="645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399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CF71F5D-CA11-49D5-BC14-0F850DCD9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8771792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A6D279-9433-40A6-8257-8DC09BEBD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92877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Američtí forenzní psychologové </a:t>
            </a:r>
            <a:r>
              <a:rPr lang="cs-CZ" dirty="0" err="1"/>
              <a:t>Walters</a:t>
            </a:r>
            <a:r>
              <a:rPr lang="cs-CZ" dirty="0"/>
              <a:t> a </a:t>
            </a:r>
            <a:r>
              <a:rPr lang="cs-CZ" dirty="0" err="1"/>
              <a:t>White</a:t>
            </a:r>
            <a:r>
              <a:rPr lang="cs-CZ" dirty="0"/>
              <a:t> – model 8 primárních kognitivních charakteristik – typické pro recidivující delikventy</a:t>
            </a:r>
          </a:p>
          <a:p>
            <a:pPr lvl="1"/>
            <a:r>
              <a:rPr lang="cs-CZ" dirty="0"/>
              <a:t>Tendence ospravedlňovat své delikventní chování – racionalizace</a:t>
            </a:r>
          </a:p>
          <a:p>
            <a:pPr lvl="1"/>
            <a:r>
              <a:rPr lang="cs-CZ" dirty="0"/>
              <a:t>Odblokování obran – v minulém i budoucím chování – chybí obava z následků</a:t>
            </a:r>
          </a:p>
          <a:p>
            <a:pPr lvl="1"/>
            <a:r>
              <a:rPr lang="cs-CZ" dirty="0"/>
              <a:t>Pocit privilegovanosti, oprávněnosti k nedodržení norem</a:t>
            </a:r>
          </a:p>
          <a:p>
            <a:pPr lvl="1"/>
            <a:r>
              <a:rPr lang="cs-CZ" dirty="0"/>
              <a:t>Orientace na moc, rozdělení lidí na silné a slabé, pocit moci a schopnosti ovládat druhé</a:t>
            </a:r>
          </a:p>
          <a:p>
            <a:pPr lvl="1"/>
            <a:r>
              <a:rPr lang="cs-CZ" dirty="0"/>
              <a:t>Sentimentalita – sklon k povrchním citovým vztahům, bez ochoty se čehokoli vzdát, mít odpovědnost</a:t>
            </a:r>
          </a:p>
          <a:p>
            <a:pPr lvl="1"/>
            <a:r>
              <a:rPr lang="cs-CZ" dirty="0"/>
              <a:t>Super optimismus, extrémní sebedůvěra. Jsou si jisti, že mohou dělat cokoli a dosáhnou takto úspěchu. Myslí si, že budou dopadeni pouze náhodně. Nejsou schopni se poučit.</a:t>
            </a:r>
          </a:p>
          <a:p>
            <a:pPr lvl="1"/>
            <a:r>
              <a:rPr lang="cs-CZ" dirty="0"/>
              <a:t>Kognitivní indolence, lenost uvažovat. Orientace na okamžitý zážitek bez ochody zvažovat důsledky.</a:t>
            </a:r>
          </a:p>
          <a:p>
            <a:pPr lvl="1"/>
            <a:r>
              <a:rPr lang="cs-CZ" dirty="0" err="1"/>
              <a:t>Diskontuita</a:t>
            </a:r>
            <a:r>
              <a:rPr lang="cs-CZ" dirty="0"/>
              <a:t> uvažování, </a:t>
            </a:r>
            <a:r>
              <a:rPr lang="cs-CZ" dirty="0" err="1"/>
              <a:t>neschnopnost</a:t>
            </a:r>
            <a:r>
              <a:rPr lang="cs-CZ" dirty="0"/>
              <a:t> trvalejšího názoru, snadná ovlivnitelnost jakýmikoli vlivy.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3877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CF71F5D-CA11-49D5-BC14-0F850DCD9025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A6D279-9433-40A6-8257-8DC09BEBD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928773"/>
          </a:xfrm>
        </p:spPr>
        <p:txBody>
          <a:bodyPr>
            <a:normAutofit/>
          </a:bodyPr>
          <a:lstStyle/>
          <a:p>
            <a:r>
              <a:rPr lang="cs-CZ" dirty="0"/>
              <a:t>V rámci psychoanalýzy není sociální deviace přímo hlavním tématem, ale někteří psychoanalytici mohou přistupovat k chápání deviantního chování z hlediska nevědomých pudů, konfliktů a vývoje osobnosti.</a:t>
            </a:r>
          </a:p>
          <a:p>
            <a:r>
              <a:rPr lang="cs-CZ" dirty="0"/>
              <a:t>Deviantní chování může být interpretováno jako projev těchto vnitřních konfliktů, kde nevědomé síly bojují s uvědomělým já a superegem.</a:t>
            </a:r>
          </a:p>
          <a:p>
            <a:r>
              <a:rPr lang="cs-CZ" dirty="0"/>
              <a:t>Freud se domníval, že určité formy deviantního chování mohou být spojeny s dysfunkcí nebo odchylkou v psychických mechanismech, jako jsou obranné mechanismy (například potlačení, projekce).</a:t>
            </a:r>
          </a:p>
        </p:txBody>
      </p:sp>
    </p:spTree>
    <p:extLst>
      <p:ext uri="{BB962C8B-B14F-4D97-AF65-F5344CB8AC3E}">
        <p14:creationId xmlns:p14="http://schemas.microsoft.com/office/powerpoint/2010/main" val="72400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40CA4AD-73FB-41AB-8D95-1D211049CBC1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A48587-C8FC-4174-9623-EB103627B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Chápal anomii jako: </a:t>
            </a:r>
          </a:p>
          <a:p>
            <a:r>
              <a:rPr lang="cs-CZ" dirty="0"/>
              <a:t>krizi pramenící z neexistující nebo nedostatečné sociální regulace sociálního styku (příčinou rozpad hodnotových a normativních systémů, nedostatek autority)</a:t>
            </a:r>
          </a:p>
          <a:p>
            <a:r>
              <a:rPr lang="cs-CZ" dirty="0"/>
              <a:t>souhrnné označení pro stav následující po náhlých sociálních změnách, v jejichž důsledku se mezi lidmi šíří pocit nespokojenosti a vzájemné konflikty </a:t>
            </a:r>
          </a:p>
          <a:p>
            <a:r>
              <a:rPr lang="cs-CZ" dirty="0"/>
              <a:t>jako možný zdroj deviantního chování </a:t>
            </a:r>
            <a:br>
              <a:rPr lang="cs-CZ" dirty="0"/>
            </a:b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4866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08EF19E-C0FD-4502-8303-127BF237CBEC}"/>
              </a:ext>
            </a:extLst>
          </p:cNvPr>
          <p:cNvGraphicFramePr/>
          <p:nvPr/>
        </p:nvGraphicFramePr>
        <p:xfrm>
          <a:off x="838200" y="40111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A48587-C8FC-4174-9623-EB103627B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5674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Čím větší existuje soulad mezi individuálními a společenskými potřebami a normami, tím větší míra soudržnosti a stability ve společnosti.  A NAOPAK</a:t>
            </a:r>
          </a:p>
          <a:p>
            <a:pPr marL="0" indent="0">
              <a:buNone/>
            </a:pPr>
            <a:br>
              <a:rPr lang="cs-CZ" dirty="0"/>
            </a:b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46686E9-C2CB-4082-AA54-933AD413B0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3512" y="2505145"/>
            <a:ext cx="6920669" cy="384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42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226A1B1-DA94-4AE3-B779-00A107F19CCC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A48587-C8FC-4174-9623-EB103627B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Chápal anomii jako stav, který patří k moderní společnosti – kulturní a hodnotová pluralita, zvýšený dynamika změn ve společnosti</a:t>
            </a:r>
          </a:p>
          <a:p>
            <a:r>
              <a:rPr lang="cs-CZ" dirty="0"/>
              <a:t>Analyzoval anomii ve vztahu k sebevraždám</a:t>
            </a:r>
          </a:p>
          <a:p>
            <a:pPr marL="0" indent="0">
              <a:buNone/>
            </a:pPr>
            <a:r>
              <a:rPr lang="cs-CZ" dirty="0"/>
              <a:t>Typy sebevražd: </a:t>
            </a:r>
          </a:p>
          <a:p>
            <a:r>
              <a:rPr lang="cs-CZ" dirty="0"/>
              <a:t>Altruistická – obětování se pro hodnoty společnosti</a:t>
            </a:r>
          </a:p>
          <a:p>
            <a:r>
              <a:rPr lang="cs-CZ" dirty="0"/>
              <a:t>Egoistická – sebedestrukce, nedostatečná pouta k okolí (pocit osamocení)</a:t>
            </a:r>
          </a:p>
          <a:p>
            <a:r>
              <a:rPr lang="cs-CZ" dirty="0"/>
              <a:t>Fatalistická – z důvodu přílišné normativní regulace a kontroly (např. sebevraždy otroků)</a:t>
            </a:r>
          </a:p>
          <a:p>
            <a:r>
              <a:rPr lang="cs-CZ" dirty="0"/>
              <a:t>Anomická – sebedestrukce způsobená slabou regulací, hodnotovou nejistotou, morální rozkolísaností, nejasností životních cílů</a:t>
            </a:r>
            <a:br>
              <a:rPr lang="cs-CZ" dirty="0"/>
            </a:b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197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BBCD092-DA72-4667-AD10-304DAC30DDEA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A48587-C8FC-4174-9623-EB103627B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Definice anomie jako stavu, kdy společenské normy a cíle jsou nejasné nebo nedosažitelné.</a:t>
            </a:r>
          </a:p>
          <a:p>
            <a:r>
              <a:rPr lang="cs-CZ" dirty="0"/>
              <a:t>Založena na analýze sociální struktury a nerovností ve společnosti.</a:t>
            </a:r>
          </a:p>
          <a:p>
            <a:r>
              <a:rPr lang="cs-CZ" dirty="0"/>
              <a:t>Řeší vztah mezi společenskými cíli a prostředky k jejich dosažení.</a:t>
            </a:r>
          </a:p>
          <a:p>
            <a:r>
              <a:rPr lang="cs-CZ" dirty="0" err="1"/>
              <a:t>Merton</a:t>
            </a:r>
            <a:r>
              <a:rPr lang="cs-CZ" dirty="0"/>
              <a:t> zdůrazňuje, že existuje tlak na dosažení společenských cílů, ale prostředky k dosažení těchto cílů nejsou vždy dostupné všem jednotlivcům. </a:t>
            </a:r>
          </a:p>
          <a:p>
            <a:r>
              <a:rPr lang="pl-PL" b="1" dirty="0"/>
              <a:t>formy adaptace </a:t>
            </a:r>
            <a:r>
              <a:rPr lang="pl-PL" dirty="0"/>
              <a:t>- </a:t>
            </a:r>
            <a:r>
              <a:rPr lang="cs-CZ" dirty="0"/>
              <a:t>jak lidé reagují na nesoulad mezi společenskými cíli a dostupnými prostředky k jejich dosažení: konformita, inovace, ritualismus, odmítání (rebelie), </a:t>
            </a:r>
            <a:r>
              <a:rPr lang="cs-CZ" dirty="0" err="1"/>
              <a:t>retreatismus</a:t>
            </a:r>
            <a:br>
              <a:rPr lang="cs-CZ" dirty="0"/>
            </a:b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9931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2D320DC-C6B3-4F2F-92CC-A045E602CEBD}"/>
              </a:ext>
            </a:extLst>
          </p:cNvPr>
          <p:cNvGraphicFramePr/>
          <p:nvPr/>
        </p:nvGraphicFramePr>
        <p:xfrm>
          <a:off x="838200" y="225977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A48587-C8FC-4174-9623-EB103627B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8" y="1551540"/>
            <a:ext cx="10515600" cy="5359814"/>
          </a:xfrm>
        </p:spPr>
        <p:txBody>
          <a:bodyPr>
            <a:normAutofit/>
          </a:bodyPr>
          <a:lstStyle/>
          <a:p>
            <a:r>
              <a:rPr lang="cs-CZ" b="1" dirty="0"/>
              <a:t>Konformita:</a:t>
            </a:r>
            <a:endParaRPr lang="cs-CZ" dirty="0"/>
          </a:p>
          <a:p>
            <a:pPr lvl="1"/>
            <a:r>
              <a:rPr lang="cs-CZ" dirty="0"/>
              <a:t>Jednotlivec přijímá společenské cíle a legální prostředky k jejich dosažení.</a:t>
            </a:r>
          </a:p>
          <a:p>
            <a:pPr lvl="1"/>
            <a:r>
              <a:rPr lang="cs-CZ" dirty="0"/>
              <a:t>Tato forma adaptace je v souladu se společenskými normami a očekáváními.</a:t>
            </a:r>
          </a:p>
          <a:p>
            <a:r>
              <a:rPr lang="cs-CZ" b="1" dirty="0"/>
              <a:t>Inovace:</a:t>
            </a:r>
            <a:endParaRPr lang="cs-CZ" dirty="0"/>
          </a:p>
          <a:p>
            <a:pPr lvl="1"/>
            <a:r>
              <a:rPr lang="cs-CZ" dirty="0"/>
              <a:t>Jednotlivec přijímá společenské cíle, ale hledá nové, často nelegální prostředky k jejich dosažení.</a:t>
            </a:r>
          </a:p>
          <a:p>
            <a:pPr lvl="1"/>
            <a:r>
              <a:rPr lang="cs-CZ" dirty="0"/>
              <a:t>Například, člověk, který se snaží dosáhnout finančního úspěchu prostřednictvím nelegálních obchodních praktik.</a:t>
            </a:r>
          </a:p>
          <a:p>
            <a:r>
              <a:rPr lang="cs-CZ" b="1" dirty="0"/>
              <a:t>Ritualismus:</a:t>
            </a:r>
            <a:endParaRPr lang="cs-CZ" dirty="0"/>
          </a:p>
          <a:p>
            <a:pPr lvl="1"/>
            <a:r>
              <a:rPr lang="cs-CZ" dirty="0"/>
              <a:t>Jednotlivec ztrácí víru ve společenské cíle, ale stále se drží legálních prostředků. </a:t>
            </a:r>
          </a:p>
          <a:p>
            <a:pPr lvl="1"/>
            <a:r>
              <a:rPr lang="cs-CZ" i="1" dirty="0"/>
              <a:t>Příklad:</a:t>
            </a:r>
            <a:r>
              <a:rPr lang="cs-CZ" dirty="0"/>
              <a:t> Zaměstnanec, který se drží pracovní rutiny a pravidel, i když ztratil víru ve společenské cíle a možnost kariérního postupu.</a:t>
            </a:r>
          </a:p>
        </p:txBody>
      </p:sp>
    </p:spTree>
    <p:extLst>
      <p:ext uri="{BB962C8B-B14F-4D97-AF65-F5344CB8AC3E}">
        <p14:creationId xmlns:p14="http://schemas.microsoft.com/office/powerpoint/2010/main" val="4875818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CC4C97B9AFD244B8A2C605ED1B7A47" ma:contentTypeVersion="17" ma:contentTypeDescription="Vytvoří nový dokument" ma:contentTypeScope="" ma:versionID="4dc3f23587dcbc1743483ec3dc2a869b">
  <xsd:schema xmlns:xsd="http://www.w3.org/2001/XMLSchema" xmlns:xs="http://www.w3.org/2001/XMLSchema" xmlns:p="http://schemas.microsoft.com/office/2006/metadata/properties" xmlns:ns3="6e9df8e2-72ac-474a-8512-4e95a532f92b" xmlns:ns4="ce89441e-298c-4126-b4c6-1cfa377a530c" targetNamespace="http://schemas.microsoft.com/office/2006/metadata/properties" ma:root="true" ma:fieldsID="c094ef0a40887c479b7aba1128a10818" ns3:_="" ns4:_="">
    <xsd:import namespace="6e9df8e2-72ac-474a-8512-4e95a532f92b"/>
    <xsd:import namespace="ce89441e-298c-4126-b4c6-1cfa377a530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9df8e2-72ac-474a-8512-4e95a532f92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9441e-298c-4126-b4c6-1cfa377a53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89441e-298c-4126-b4c6-1cfa377a530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0E112E-4F36-4DBC-94C7-C1BAC584C4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9df8e2-72ac-474a-8512-4e95a532f92b"/>
    <ds:schemaRef ds:uri="ce89441e-298c-4126-b4c6-1cfa377a53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9AEAA0-8084-4DC5-882E-42E96E5E8008}">
  <ds:schemaRefs>
    <ds:schemaRef ds:uri="http://purl.org/dc/terms/"/>
    <ds:schemaRef ds:uri="6e9df8e2-72ac-474a-8512-4e95a532f92b"/>
    <ds:schemaRef ds:uri="http://purl.org/dc/elements/1.1/"/>
    <ds:schemaRef ds:uri="http://schemas.microsoft.com/office/2006/documentManagement/types"/>
    <ds:schemaRef ds:uri="http://www.w3.org/XML/1998/namespace"/>
    <ds:schemaRef ds:uri="ce89441e-298c-4126-b4c6-1cfa377a530c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64F834E-248E-4F8F-A4F6-96CD397DA3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3650</Words>
  <Application>Microsoft Office PowerPoint</Application>
  <PresentationFormat>Širokoúhlá obrazovka</PresentationFormat>
  <Paragraphs>290</Paragraphs>
  <Slides>49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Teorie sociálních deviací</dc:title>
  <dc:creator>Vladimíra Kocourková</dc:creator>
  <cp:lastModifiedBy>Vladimíra Kocourková</cp:lastModifiedBy>
  <cp:revision>34</cp:revision>
  <cp:lastPrinted>2023-12-13T09:57:40Z</cp:lastPrinted>
  <dcterms:created xsi:type="dcterms:W3CDTF">2023-11-27T18:46:59Z</dcterms:created>
  <dcterms:modified xsi:type="dcterms:W3CDTF">2024-02-25T20:10:32Z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0x0101003ECC4C97B9AFD244B8A2C605ED1B7A47</vt:lpwstr>
  </property>
</Properties>
</file>