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57" r:id="rId3"/>
    <p:sldId id="259" r:id="rId4"/>
    <p:sldId id="277" r:id="rId5"/>
    <p:sldId id="275" r:id="rId6"/>
    <p:sldId id="261" r:id="rId7"/>
    <p:sldId id="262" r:id="rId8"/>
    <p:sldId id="265" r:id="rId9"/>
    <p:sldId id="266" r:id="rId10"/>
    <p:sldId id="276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99"/>
    <a:srgbClr val="624282"/>
    <a:srgbClr val="0079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2494" autoAdjust="0"/>
  </p:normalViewPr>
  <p:slideViewPr>
    <p:cSldViewPr>
      <p:cViewPr varScale="1">
        <p:scale>
          <a:sx n="69" d="100"/>
          <a:sy n="69" d="100"/>
        </p:scale>
        <p:origin x="71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06802-D2AB-4D6F-B2C5-FE319012760E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EB025-E907-4D75-8A4F-E56D368D7F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- bakteriální (syfilis, kapavka, chlamydie), virové (HIV, hepatitidy, karcinom děložního čípku), parazitické (veš muňka, svrab), plísňové (kandidóza), protozoální (trichomoniáza)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mezi lety 2009 a 2013 se počet přenosů HIV z matky na dítě</a:t>
            </a:r>
            <a:r>
              <a:rPr lang="cs-CZ" baseline="0" dirty="0"/>
              <a:t> zmenšil na polovinu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baseline="0" dirty="0"/>
              <a:t>30. 6. 2015  WHO potvrdila, že Kubě se podařilo eliminovat přenos viru HIV z matky na dítě</a:t>
            </a:r>
            <a:endParaRPr lang="cs-CZ" dirty="0"/>
          </a:p>
          <a:p>
            <a:r>
              <a:rPr lang="cs-CZ" dirty="0"/>
              <a:t>- 10/2015 WHO potvrzuje, že virus</a:t>
            </a:r>
            <a:r>
              <a:rPr lang="cs-CZ" baseline="0" dirty="0"/>
              <a:t> </a:t>
            </a:r>
            <a:r>
              <a:rPr lang="cs-CZ" baseline="0" dirty="0" err="1"/>
              <a:t>Eboly</a:t>
            </a:r>
            <a:r>
              <a:rPr lang="cs-CZ" baseline="0" dirty="0"/>
              <a:t> přežívá ve spermatu „přeživších“ až 9 měsíců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4EFA6-44EA-45B7-9786-3F17C5473FC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52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EB025-E907-4D75-8A4F-E56D368D7F3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14CCE-7633-404F-A55B-92FFD35E7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96C632-6EA7-4342-81EC-C1D1B0405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1E3FC2-6C65-410B-94C2-D745EE0D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74C1C-DDD5-4863-BEB9-1BE6C5C29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16FB6B-3DDF-4111-83AC-DDB5BA82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3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8CEEC-0AB6-476E-BF9D-DF27AEB5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74C461-DD60-47FF-99EA-A087DA736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FEBEAF-2EB2-4A95-B8A0-7A7FDE168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32BEA-97FF-44BA-B336-3EBB1C01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9BA911-8AC3-415C-901C-919EEB36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88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B551F8-D58E-4315-A11D-59B71F326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8F495D-279B-464E-800B-BC515BCF4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14623-D8E0-4C47-8C79-B91073A2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42124B-38E4-4AC6-8572-54F5C552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4E2B7C-8634-4469-8D40-08449A06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8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B4CE7-6422-4E56-BB10-5C3147774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C25E6-806B-4082-94BC-5AA34DC60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8DAF16-EDB6-4093-AD43-3FA55E13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CF795E-CA66-49A5-8B8E-9D6643E08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73BA9-BF8F-4395-A97F-CD06FFDF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78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2066A-FBEB-40D2-A66E-A440AE28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DD1EA5-245F-44C2-9726-BED402967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467E30-28A8-498C-A1B6-2666B15F5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B4F56A-7C17-401F-8777-99CB4EC3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9B2778-3F9D-40A9-BE8C-6D7FFA80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34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CE5C5-1C29-4EB1-9DC8-FE214D664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065587-2013-451D-94AE-855C3C876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F2F953-15EF-4691-BA10-205BFC90F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AA5502-592A-48F4-A1D1-D3A385B8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8339D5-7CC0-4614-8F4B-26900AAA0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449F8A-FBBB-434A-8C4E-BAC91532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3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AC8E0-A4D2-4F8D-B5D9-64DDCFF6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DC5D87-8513-4CB2-9B99-A1CB10A72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272058-C722-473D-A83E-DDE3A822B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95EB8A-4200-40F6-B5BD-FF9E73E5F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DC983A-A3E6-4271-BBE3-A1CEB0722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C831D8-707C-4395-9DDB-90A8D479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519709-FA48-4ABB-A4F5-6DE50274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F2FC67-838E-4E82-85C0-C5B407BC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13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45C4F-3E9A-4BAD-AE2A-3F73B4AE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360579-2CAC-4FB6-BBF7-FBF3B517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0C9FAF-0D49-472C-BC4F-8BB77F222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497E50-95BC-4255-936A-325BE8B0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4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FE3973-F556-499F-9B49-6369C6EF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D090B0-BBE7-49A3-91F4-C8B95D82B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FFFC71-2310-4D3F-9C18-EEB1DE57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73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1E8EB-BBE2-4232-93FB-A971E9E4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8A19F-F7FA-477D-AF40-EED8320C9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C88AFB-F596-45BC-9075-D5A19CD65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DEA74F-1224-4363-B6CD-7E80A568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36F378-1AB0-4F7F-B3B3-DAEBED2C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56A3E2-B661-4BB5-A467-4741E8087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78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2688F-EAF9-4DB7-8287-D849074D8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CFD67C-2991-4B8E-9B42-9BABD566F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E55836-0DFA-41A4-9224-66BD7896D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C5225D-EDD7-49B5-9425-D36BDEB7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ABD3FB-8358-48B1-A8B4-CCAE63FB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7133C2-C37A-4224-90DD-139AD6BC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6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7BE54F-7C14-4A83-8C48-6E5631759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EAF455-907F-41DC-9F63-837B2B0A8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16FF09-0B9C-470D-8AAF-CB5A8EE28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D876D-0FC0-421B-9846-1B7D68979BE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8414B1-17FC-49A3-B521-20C7C266C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37A674-EFEB-44AD-9C5E-A3AF615E4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7E8E-6EBB-48BC-948C-EC178AA8F7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9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856984" cy="936104"/>
          </a:xfrm>
        </p:spPr>
        <p:txBody>
          <a:bodyPr>
            <a:noAutofit/>
          </a:bodyPr>
          <a:lstStyle/>
          <a:p>
            <a:pPr algn="l"/>
            <a:r>
              <a:rPr lang="cs-CZ" sz="6000" b="1" dirty="0">
                <a:latin typeface="+mn-lt"/>
              </a:rPr>
              <a:t>Pohlavně přenosné nemoci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5432038"/>
            <a:ext cx="6858000" cy="3037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33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126876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DONOVANÓZA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Bakteriální pohlavní onemocnění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Vyskytuje v tropech a subtropech v Africe, jihovýchodní Asii, Austrálii, Indii, Karibiku a v rozvojových zemích - v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České republice poměrně vzácně.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Přenáší se pohlavním stykem a fekálně orální cestou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Inkubační doba trvá 1 - 12 týdnů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genitálu nebo blízko řitního otvoru se objeví jeden či více nebolestivých puchýřků vyplněných čirou tekutinou. Puchýře praskají a mění se tak ve vysoce nakažlivé vředy. V konečné fázi onemocnění dochází k destrukci zevních pohlavních orgánů, třísel i konečníku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Léčba antibiotiky.  </a:t>
            </a:r>
          </a:p>
        </p:txBody>
      </p:sp>
    </p:spTree>
    <p:extLst>
      <p:ext uri="{BB962C8B-B14F-4D97-AF65-F5344CB8AC3E}">
        <p14:creationId xmlns:p14="http://schemas.microsoft.com/office/powerpoint/2010/main" val="1282360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VEŠ MUŇKA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90690"/>
            <a:ext cx="8784976" cy="4978670"/>
          </a:xfrm>
        </p:spPr>
        <p:txBody>
          <a:bodyPr>
            <a:normAutofit fontScale="92500"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Parazitická pohlavně přenosná nemoc nazývaná také filcky.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Vyskytuje se na ochlupených místech, většinou okolo genitálu.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 případě silného napadení se poškozenému objeví v ochlupení na břiše a hrudi, v podpaží, v obočích, na řasách a u mužů i ve vousech.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Lze se nakazit prostřednictvím ložního prádla, ručníku, prkénka na toaletě nebo dokonce ze sedaček v městské hromadné dopravě.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Podléhá ohlašovací povinnosti všech sexuálních partnerů.</a:t>
            </a:r>
          </a:p>
          <a:p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Font typeface="Wingdings 2"/>
              <a:buChar char="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Volně prodejné přípravky proti zavšivení (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Diffusil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Orthosan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Jacutin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gel) atd. </a:t>
            </a:r>
          </a:p>
          <a:p>
            <a:endParaRPr lang="cs-CZ" sz="2400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KANDIDÓZA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84575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Jedná se o onemocnění plísňové (připodobňované kvasinkám).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Zcela běžně se vyskytují v zažívacím ústrojí  (střeva, močové a pohlavní orgány, ústa a hrdle.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Objevuje se často ve spojení s cukrovkou a trápí většinou ženy.</a:t>
            </a:r>
          </a:p>
          <a:p>
            <a:pPr algn="just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ŽEN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 hustý, bílý, tvarohově kašovitý výtok se svěděním. </a:t>
            </a:r>
          </a:p>
          <a:p>
            <a:pPr algn="just"/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MUŽŮ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postižen na žaludu a na vnitřním listu předkožky žluto-bíle povleklými erozemi provázenými palčivým svěděním a bolestí. Inkubační doba se pohybuje mezi 2  - 5 dny.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Objevuje se po stresu, únavě, konzumaci většího množství alkoholu apod. 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léčbě se používají antimykotika.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Živnou půdou pro kandidy je zvýšený příjem cukru, sladkostí.</a:t>
            </a: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Nutné dodržovat dietní omezení.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>
            <a:noAutofit/>
          </a:bodyPr>
          <a:lstStyle/>
          <a:p>
            <a:r>
              <a:rPr lang="cs-CZ" sz="6000" b="1" dirty="0">
                <a:latin typeface="+mn-lt"/>
                <a:cs typeface="Times New Roman" pitchFamily="18" charset="0"/>
              </a:rPr>
              <a:t>PAPILOMAVIRUS (HPV)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351338"/>
          </a:xfrm>
        </p:spPr>
        <p:txBody>
          <a:bodyPr>
            <a:normAutofit/>
          </a:bodyPr>
          <a:lstStyle/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Existuje více než 100 typů.</a:t>
            </a:r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Nákaza lidským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papillomavirem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nejrozšířenější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pohlavní infekcí na světě.</a:t>
            </a:r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Přenášejí se kontaktem kůží nebo sliznic, které mohou být nějakým způsobem porušené nebo oslabené, např. skrz oděrku v kůži, drobné ranky vznikající na sliznici genitálu během pohlavního styku nebo pokud je oslabená imunita.</a:t>
            </a:r>
          </a:p>
          <a:p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080119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latin typeface="+mn-lt"/>
                <a:cs typeface="Times New Roman" pitchFamily="18" charset="0"/>
              </a:rPr>
              <a:t>PAPILOMAVIRUS (HPV)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7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Infekce HPV může mít různé podoby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klasické bradavice kdekoliv na kůži, velmi často je se 	tvoří v dlaních nebo na ploskách nohou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vyskytují se promiskuitních jedinců  ve věku 20 – 24 let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HPV mohou způsobovat nádorová onemocnění, nejčastěji karcinom děložního čípku nebo karcinom řiti, ale také další zhoubné nádory.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K dispozici jsou vakcíny, ale pouze proti několika vybraným nejčastějším typům HPV (optimální věk očkování před zahájením pohlavní aktivity (11-13 let). 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29614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PREVENCE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!!! NEJDŮLEŽITĚJŠÍ !!!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BEZPEČNÝ SEX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tzn.</a:t>
            </a:r>
          </a:p>
          <a:p>
            <a:pPr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   důkladnou znalost sexuálního partnera </a:t>
            </a:r>
          </a:p>
          <a:p>
            <a:pPr marL="0" indent="0"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   omezení počtu sexuálních partnerů</a:t>
            </a:r>
          </a:p>
          <a:p>
            <a:pPr marL="0" indent="0">
              <a:buNone/>
            </a:pPr>
            <a:endParaRPr lang="cs-CZ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POUŽÍVÁNÍ KONDOMU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minimalizovat riziko přenosu většiny PPN</a:t>
            </a:r>
          </a:p>
          <a:p>
            <a:endParaRPr lang="cs-CZ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DOSTATEČNÁ  SEXUÁLNÍ  HYGIENA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= nepoužívat parfémovaná mýdla přímo na intimní partie, zásady správné hygieny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794" y="332656"/>
            <a:ext cx="8802702" cy="2348199"/>
          </a:xfrm>
        </p:spPr>
        <p:txBody>
          <a:bodyPr>
            <a:noAutofit/>
          </a:bodyPr>
          <a:lstStyle/>
          <a:p>
            <a:r>
              <a:rPr lang="cs-CZ" sz="4400" b="1" dirty="0"/>
              <a:t>Pohlavní přenosné choroby</a:t>
            </a:r>
            <a:br>
              <a:rPr lang="cs-CZ" sz="4400" b="1" dirty="0"/>
            </a:br>
            <a:r>
              <a:rPr lang="cs-CZ" sz="4400" b="1" dirty="0"/>
              <a:t>,,</a:t>
            </a:r>
            <a:r>
              <a:rPr lang="cs-CZ" sz="4400" b="1" dirty="0" err="1"/>
              <a:t>Sexually</a:t>
            </a:r>
            <a:r>
              <a:rPr lang="cs-CZ" sz="4400" b="1" dirty="0"/>
              <a:t> </a:t>
            </a:r>
            <a:r>
              <a:rPr lang="cs-CZ" sz="4400" b="1" dirty="0" err="1"/>
              <a:t>transmitted</a:t>
            </a:r>
            <a:r>
              <a:rPr lang="cs-CZ" sz="4400" b="1" dirty="0"/>
              <a:t> </a:t>
            </a:r>
            <a:r>
              <a:rPr lang="cs-CZ" sz="4400" b="1" dirty="0" err="1"/>
              <a:t>diseases</a:t>
            </a:r>
            <a:r>
              <a:rPr lang="cs-CZ" sz="4400" b="1" dirty="0"/>
              <a:t>“ (STD) </a:t>
            </a:r>
            <a:br>
              <a:rPr lang="cs-CZ" sz="4400" b="1" dirty="0"/>
            </a:br>
            <a:r>
              <a:rPr lang="cs-CZ" sz="4400" b="1" dirty="0"/>
              <a:t>			Sexuálně přenosné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794" y="2420888"/>
            <a:ext cx="8676412" cy="4032448"/>
          </a:xfrm>
        </p:spPr>
        <p:txBody>
          <a:bodyPr>
            <a:noAutofit/>
          </a:bodyPr>
          <a:lstStyle/>
          <a:p>
            <a:r>
              <a:rPr lang="cs-CZ" sz="2800" dirty="0"/>
              <a:t>nemoci přenášené převážně pohlavním stykem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přenos přímým kontaktem s infikovanou krví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přenos z matky na plod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bakteriální, virové, parazitické, plísňové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nově je mezi sexuálně přenosné nemoci řazena i Ebola</a:t>
            </a:r>
          </a:p>
        </p:txBody>
      </p:sp>
    </p:spTree>
    <p:extLst>
      <p:ext uri="{BB962C8B-B14F-4D97-AF65-F5344CB8AC3E}">
        <p14:creationId xmlns:p14="http://schemas.microsoft.com/office/powerpoint/2010/main" val="161802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574057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POHLAVNĚ PŘENOSNÉ 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044" y="1812617"/>
            <a:ext cx="8784976" cy="4915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„nemoci pohlavní“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pohlavně přenosné nemoci</a:t>
            </a:r>
          </a:p>
          <a:p>
            <a:pPr marL="0" indent="0"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		(jsou nemoci obvykle přenášené mezi partnery) </a:t>
            </a:r>
          </a:p>
          <a:p>
            <a:pPr marL="0" indent="0"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Nakazit se však můžeme i (také transfúze, přímý kontaktem s infikovanou krví - škrábnutím, přenosu matky na plod, půjčování jehel mezi narkomany aj.</a:t>
            </a:r>
          </a:p>
          <a:p>
            <a:pPr marL="0" indent="0"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103B082B-A72B-4771-9DCA-1DD38CAE2244}"/>
              </a:ext>
            </a:extLst>
          </p:cNvPr>
          <p:cNvSpPr/>
          <p:nvPr/>
        </p:nvSpPr>
        <p:spPr>
          <a:xfrm rot="5400000">
            <a:off x="4427984" y="2420888"/>
            <a:ext cx="504056" cy="216024"/>
          </a:xfrm>
          <a:prstGeom prst="rightArrow">
            <a:avLst>
              <a:gd name="adj1" fmla="val 50000"/>
              <a:gd name="adj2" fmla="val 459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5126"/>
            <a:ext cx="8712968" cy="1325563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/>
              <a:t>Skupiny pohlavně přenosných nemocí: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44583" y="1844824"/>
            <a:ext cx="7770767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i="1" dirty="0"/>
              <a:t>bakteriální infekce</a:t>
            </a:r>
          </a:p>
          <a:p>
            <a:pPr algn="ctr">
              <a:buNone/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syfilis, kapavka, měkký vřed, chlamydiová infekce aj.   </a:t>
            </a:r>
            <a:endParaRPr lang="cs-CZ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cs-CZ" sz="2800" i="1" dirty="0"/>
              <a:t>virové infekce</a:t>
            </a:r>
          </a:p>
          <a:p>
            <a:pPr algn="ctr">
              <a:buNone/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HIV, AIDS, herpes, lidský </a:t>
            </a:r>
            <a:r>
              <a:rPr lang="cs-CZ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papilomavirus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hepatitida aj.</a:t>
            </a:r>
          </a:p>
          <a:p>
            <a:pPr marL="0" indent="0" algn="ctr">
              <a:buNone/>
            </a:pPr>
            <a:r>
              <a:rPr lang="cs-CZ" sz="2800" i="1" dirty="0"/>
              <a:t>infekce prvoky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trichomoniáza</a:t>
            </a:r>
            <a:endParaRPr lang="cs-CZ" sz="2800" i="1" dirty="0"/>
          </a:p>
          <a:p>
            <a:pPr marL="0" indent="0" algn="ctr">
              <a:buNone/>
            </a:pPr>
            <a:r>
              <a:rPr lang="cs-CZ" sz="2800" i="1" dirty="0"/>
              <a:t>mykózy, parazitické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veš muňka, svrab</a:t>
            </a:r>
            <a:endParaRPr lang="cs-CZ" sz="2800" i="1" dirty="0"/>
          </a:p>
          <a:p>
            <a:pPr marL="385763" indent="-385763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80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PŘENOS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vaginálně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orálně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análně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F9B7D9A-374D-44BC-875D-195C664CDDDD}"/>
              </a:ext>
            </a:extLst>
          </p:cNvPr>
          <p:cNvSpPr/>
          <p:nvPr/>
        </p:nvSpPr>
        <p:spPr>
          <a:xfrm rot="20716100">
            <a:off x="1711269" y="2643156"/>
            <a:ext cx="978408" cy="2805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B6AD2C68-2D52-46B6-8D3E-23E8AF0C9CB1}"/>
              </a:ext>
            </a:extLst>
          </p:cNvPr>
          <p:cNvSpPr/>
          <p:nvPr/>
        </p:nvSpPr>
        <p:spPr>
          <a:xfrm flipV="1">
            <a:off x="1691680" y="3741228"/>
            <a:ext cx="978408" cy="259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1FE9288E-B935-4AB1-9EBF-CB0C934368FC}"/>
              </a:ext>
            </a:extLst>
          </p:cNvPr>
          <p:cNvSpPr/>
          <p:nvPr/>
        </p:nvSpPr>
        <p:spPr>
          <a:xfrm rot="950088">
            <a:off x="1691680" y="4780976"/>
            <a:ext cx="978408" cy="259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92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65126"/>
            <a:ext cx="8640960" cy="1325563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Times New Roman" pitchFamily="18" charset="0"/>
              </a:rPr>
              <a:t>ROZDÍL INFEKCE x NEMOC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80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INFEKCE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virus, baktérie nebo parazit, který může způsobit nemoc nebo nevolnost. </a:t>
            </a:r>
          </a:p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	Je přítomný v těle nakažené osoby. Infikovaná osoba nemusí mít příznaky, že virus nebo baktérie působí v jejím těle. </a:t>
            </a:r>
          </a:p>
          <a:p>
            <a:pPr>
              <a:buNone/>
            </a:pPr>
            <a:endParaRPr lang="cs-CZ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NEMOC</a:t>
            </a:r>
            <a:r>
              <a:rPr lang="cs-CZ" sz="2800" dirty="0"/>
              <a:t> 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znamená, že infekce už způsobuje u osoby příznaky nemoci nebo zdravotní problémy. </a:t>
            </a:r>
          </a:p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Termín sexuálně přenosné infekce označuje infekce způsobené jakýmkoli mikrobem, který je schopen vyvolat sexuálně přenosnou nemoc.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31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6700" b="1" dirty="0">
                <a:latin typeface="+mn-lt"/>
                <a:cs typeface="Times New Roman" pitchFamily="18" charset="0"/>
              </a:rPr>
              <a:t>HISTORIE</a:t>
            </a:r>
            <a:br>
              <a:rPr lang="cs-CZ" sz="4400" dirty="0">
                <a:solidFill>
                  <a:srgbClr val="0070C0"/>
                </a:solidFill>
                <a:latin typeface="Baskerville Old Face" pitchFamily="18" charset="0"/>
                <a:cs typeface="Times New Roman" pitchFamily="18" charset="0"/>
              </a:rPr>
            </a:br>
            <a:endParaRPr lang="cs-CZ" sz="4400" dirty="0">
              <a:solidFill>
                <a:srgbClr val="0070C0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58808" cy="518457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cs-CZ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obtížné zjistit, kdy se člověk přesně naučil rozeznávat sexuálně přenosné choroby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za první onemocnění tohoto typu se považovala kapavka (není vyloučeno, že se již tehdy jednalo o syfilis)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nejstarší zprávy jsou z období před pěti tisíci lety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první známky syfilidy nalezeny v knize Jobově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nejstarší popis  ve sbírce čínských medicínských spisů z roku 2637 před n. l. </a:t>
            </a:r>
          </a:p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Arial" charset="0"/>
              <a:buChar char="•"/>
            </a:pPr>
            <a:endParaRPr lang="cs-CZ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cs-CZ" sz="2800" dirty="0"/>
          </a:p>
          <a:p>
            <a:pPr>
              <a:buFont typeface="Arial" charset="0"/>
              <a:buChar char="•"/>
            </a:pPr>
            <a:endParaRPr lang="cs-CZ" sz="2800" dirty="0">
              <a:solidFill>
                <a:srgbClr val="0079A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126876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SYFILIS (PŘIJÍCE)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Nejznámější bakteriální pohlavně přenosná choroba</a:t>
            </a:r>
          </a:p>
          <a:p>
            <a:pPr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Bakterie proniká kůží a sliznicemi v oblasti genitálií, řitního otvoru a úst.</a:t>
            </a:r>
          </a:p>
          <a:p>
            <a:pPr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Nejčastější přenos - pohlavní styk.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4 stádia: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	prvním - vznik rudého tvrdého nebolestivého vředu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	druhé - objevuje se symptomatická vyrážka, která se lokalizuje 		v oblasti trupu a v ústech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	třetí - přechází v latentní formu (3-30 - toto období bývá 				bezpříznakové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	poslední - objevují se maniodepresivní stavy, halucinace. </a:t>
            </a:r>
          </a:p>
          <a:p>
            <a:pPr marL="0" indent="0"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Neurotické i psychotické změny mohou vyústit v demenci a v nejtěžších případech smrt.</a:t>
            </a:r>
          </a:p>
          <a:p>
            <a:pPr algn="just">
              <a:buNone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Léčba probíhá se antibiotiky</a:t>
            </a:r>
          </a:p>
          <a:p>
            <a:pPr algn="just">
              <a:buNone/>
            </a:pPr>
            <a:endParaRPr lang="cs-CZ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6600" b="1" dirty="0">
                <a:latin typeface="Times New Roman" pitchFamily="18" charset="0"/>
                <a:cs typeface="Times New Roman" pitchFamily="18" charset="0"/>
              </a:rPr>
              <a:t>KAPAVKA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25624"/>
            <a:ext cx="8834164" cy="4771727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bakteriální pohlavně přenosná nemoc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přenáší se pohlavním stykem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způsobuje záněty konečníku, projevuje se bolestivým vylučováním stolice a výtokem</a:t>
            </a:r>
          </a:p>
          <a:p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ŽEN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způsobuje kapavka zánět děložního dna a močové trubice. Inkubační doba je kolem 4 až 7 dnů. </a:t>
            </a:r>
          </a:p>
          <a:p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MUŽŮ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– příznaky:  například časté močení, pálení při močení, zarudnutí okolo ústí močové trubice a žlutavý výtok. Inkubační doba - 2 až 5 dnů od nakažení.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Léčba pomocí antibiotik.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Léčení je korigováno zákonem a je povinné - hrozí trestní stíhání.</a:t>
            </a:r>
          </a:p>
          <a:p>
            <a:pPr>
              <a:buFont typeface="Arial" charset="0"/>
              <a:buChar char="•"/>
            </a:pPr>
            <a:endParaRPr lang="cs-CZ" sz="1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1084</Words>
  <Application>Microsoft Office PowerPoint</Application>
  <PresentationFormat>Předvádění na obrazovce (4:3)</PresentationFormat>
  <Paragraphs>132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Baskerville Old Face</vt:lpstr>
      <vt:lpstr>Calibri</vt:lpstr>
      <vt:lpstr>Calibri Light</vt:lpstr>
      <vt:lpstr>Times New Roman</vt:lpstr>
      <vt:lpstr>Wingdings 2</vt:lpstr>
      <vt:lpstr>Motiv Office</vt:lpstr>
      <vt:lpstr>Pohlavně přenosné nemoci</vt:lpstr>
      <vt:lpstr>Pohlavní přenosné choroby ,,Sexually transmitted diseases“ (STD)     Sexuálně přenosné choroby</vt:lpstr>
      <vt:lpstr>POHLAVNĚ PŘENOSNÉ  NEMOCI</vt:lpstr>
      <vt:lpstr>Skupiny pohlavně přenosných nemocí:</vt:lpstr>
      <vt:lpstr>PŘENOS</vt:lpstr>
      <vt:lpstr>ROZDÍL INFEKCE x NEMOC</vt:lpstr>
      <vt:lpstr>   HISTORIE </vt:lpstr>
      <vt:lpstr>SYFILIS (PŘIJÍCE)</vt:lpstr>
      <vt:lpstr>KAPAVKA</vt:lpstr>
      <vt:lpstr>DONOVANÓZA</vt:lpstr>
      <vt:lpstr>VEŠ MUŇKA</vt:lpstr>
      <vt:lpstr>KANDIDÓZA</vt:lpstr>
      <vt:lpstr>PAPILOMAVIRUS (HPV)</vt:lpstr>
      <vt:lpstr>PAPILOMAVIRUS (HPV)</vt:lpstr>
      <vt:lpstr>PREVENCE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POHLAVNĚ  PŘENOSNÉ  NEMOCI</dc:title>
  <dc:creator>Admin</dc:creator>
  <cp:lastModifiedBy>jan0010</cp:lastModifiedBy>
  <cp:revision>104</cp:revision>
  <dcterms:created xsi:type="dcterms:W3CDTF">2016-11-29T12:35:04Z</dcterms:created>
  <dcterms:modified xsi:type="dcterms:W3CDTF">2025-04-02T11:38:47Z</dcterms:modified>
</cp:coreProperties>
</file>