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Edukační proces – zásady, metody, formy</a:t>
            </a:r>
          </a:p>
        </p:txBody>
      </p:sp>
    </p:spTree>
    <p:extLst>
      <p:ext uri="{BB962C8B-B14F-4D97-AF65-F5344CB8AC3E}">
        <p14:creationId xmlns:p14="http://schemas.microsoft.com/office/powerpoint/2010/main" val="124014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FORMA – jak si skupinu zorganizuji (frontálně, skupinově) 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METODA – nejkonkrétnější (co nejsrozumitelnější postup pro určitou skupinu) 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POMŮCKY, PROSTŘEDKY – co potřebuji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1861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Výukovou metodu chápeme jako uspořádaný systém vyučovacích činností učitele a učebních aktivit žáků, které směřují k dosažení výchovně vzdělávacích cílů.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Čím jasněji a přesněji je vymezen cíl výuky, tím lépe mohou být zvoleny metody k jeho naplnění.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42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Vyučovací forma </a:t>
            </a:r>
            <a:r>
              <a:rPr lang="cs-CZ" sz="2400" dirty="0"/>
              <a:t>(organizační forma výuky) je chápána jako vnější stránka vyučovacích metod a uspořádání výuky v určité vzdělávací instituci.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Základní vyučovací forma je vyučovací hodina.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Vyučovací jednotka </a:t>
            </a:r>
            <a:r>
              <a:rPr lang="cs-CZ" sz="2400" dirty="0"/>
              <a:t>– není dodržen limit 45 minut, vyučovací blok, exkurze, vycházka, výlet.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212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sz="3200" dirty="0"/>
              <a:t>Hodina výkladu nového učiva</a:t>
            </a:r>
          </a:p>
          <a:p>
            <a:pPr>
              <a:buNone/>
              <a:defRPr/>
            </a:pPr>
            <a:r>
              <a:rPr lang="cs-CZ" sz="3200" dirty="0"/>
              <a:t>Hodina opakování a fixace učiva</a:t>
            </a:r>
          </a:p>
          <a:p>
            <a:pPr>
              <a:buNone/>
              <a:defRPr/>
            </a:pPr>
            <a:r>
              <a:rPr lang="cs-CZ" sz="3200" dirty="0"/>
              <a:t>Hodina hodnocení žáka</a:t>
            </a:r>
          </a:p>
          <a:p>
            <a:pPr>
              <a:buNone/>
              <a:defRPr/>
            </a:pPr>
            <a:r>
              <a:rPr lang="cs-CZ" sz="3200" dirty="0"/>
              <a:t>Kombinovaná hodina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54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/>
              <a:t>Didaktické zásady jsou všeobecné požadavky, které v souhlase s cíli výchovy a vzdělávání a v souhlase se zákonitostmi vyučovacího procesu určují charakter vyučování.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/>
              <a:t>Zásada názornosti, přiměřenosti, soustavnosti, trvalosti, uvědomělosti a aktivity žáků, zásada individuálního přístupu k žákům, zásada spojení teorie s praxí.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76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Metody prevence – primární, sekundární, terciární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/>
              <a:t>Výzkumné metody – pozorování, </a:t>
            </a:r>
            <a:r>
              <a:rPr lang="cs-CZ" sz="2800" dirty="0" err="1"/>
              <a:t>škálování</a:t>
            </a:r>
            <a:r>
              <a:rPr lang="cs-CZ" sz="2800" dirty="0"/>
              <a:t>, dotazník, rozhovor, experiment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 err="1"/>
              <a:t>Speciálněpedagogické</a:t>
            </a:r>
            <a:r>
              <a:rPr lang="cs-CZ" sz="2800" dirty="0"/>
              <a:t> metody – reedukace, kompenzace, rehabilitace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578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 -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b="1" dirty="0"/>
              <a:t>Výuková metoda </a:t>
            </a:r>
            <a:r>
              <a:rPr lang="cs-CZ" sz="3200" dirty="0"/>
              <a:t>je cesta po níž jde učitel se žákem, aby dosáhl vyučovacího cíle.</a:t>
            </a:r>
          </a:p>
          <a:p>
            <a:pPr>
              <a:buNone/>
            </a:pPr>
            <a:r>
              <a:rPr lang="cs-CZ" sz="3200" b="1" dirty="0"/>
              <a:t>Metodologie </a:t>
            </a:r>
            <a:r>
              <a:rPr lang="cs-CZ" sz="3200" dirty="0"/>
              <a:t>je nauka o metodách a jejich využití.</a:t>
            </a:r>
          </a:p>
          <a:p>
            <a:pPr>
              <a:buNone/>
            </a:pPr>
            <a:r>
              <a:rPr lang="cs-CZ" sz="3200" b="1" dirty="0"/>
              <a:t>Metodika</a:t>
            </a:r>
            <a:r>
              <a:rPr lang="cs-CZ" sz="3200" dirty="0"/>
              <a:t> je soubor použitých metod a postupů.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1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Motivační – úvodní (motivační vyprávění, motivační rozhovor, demonstrace),průběžné (orientační otázky, aktualizace učiva, následná demonstrace)</a:t>
            </a:r>
          </a:p>
          <a:p>
            <a:pPr>
              <a:buNone/>
              <a:defRPr/>
            </a:pPr>
            <a:r>
              <a:rPr lang="cs-CZ" dirty="0"/>
              <a:t>Expoziční – </a:t>
            </a:r>
          </a:p>
          <a:p>
            <a:pPr>
              <a:buNone/>
              <a:defRPr/>
            </a:pPr>
            <a:r>
              <a:rPr lang="cs-CZ" b="1" dirty="0"/>
              <a:t>metody přímého přenosu poznatků</a:t>
            </a:r>
            <a:r>
              <a:rPr lang="cs-CZ" dirty="0"/>
              <a:t>, monologické, vyprávění, popis, instruktáž</a:t>
            </a:r>
          </a:p>
          <a:p>
            <a:pPr>
              <a:buNone/>
              <a:defRPr/>
            </a:pPr>
            <a:r>
              <a:rPr lang="cs-CZ" b="1" dirty="0"/>
              <a:t>metody zprostředkovaného přenosu poznatků</a:t>
            </a:r>
          </a:p>
          <a:p>
            <a:pPr>
              <a:buNone/>
              <a:defRPr/>
            </a:pPr>
            <a:r>
              <a:rPr lang="cs-CZ" dirty="0"/>
              <a:t>Metody demonstrační ve struktuře vnímání, zpracování vnímaného materiálu, metoda dlouhodobého pozorování</a:t>
            </a:r>
          </a:p>
          <a:p>
            <a:pPr>
              <a:buNone/>
              <a:defRPr/>
            </a:pPr>
            <a:r>
              <a:rPr lang="cs-CZ" dirty="0"/>
              <a:t>Metody pracovní – nácvik dovedností a návyků, praktická práce, manipulační práce, veřejně prospěšné práce</a:t>
            </a:r>
          </a:p>
          <a:p>
            <a:pPr>
              <a:buNone/>
              <a:defRPr/>
            </a:pPr>
            <a:r>
              <a:rPr lang="cs-CZ" dirty="0"/>
              <a:t>Dramatické metody – těží z dětské hry, dramatizace textů</a:t>
            </a:r>
          </a:p>
        </p:txBody>
      </p:sp>
    </p:spTree>
    <p:extLst>
      <p:ext uri="{BB962C8B-B14F-4D97-AF65-F5344CB8AC3E}">
        <p14:creationId xmlns:p14="http://schemas.microsoft.com/office/powerpoint/2010/main" val="82037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cs-CZ" sz="2800" dirty="0"/>
              <a:t>Metody fixační – zaměřené na opakování a procvičování učiva, metody opakování vědomostí – metoda otázek a odpovědí, demonstrace, samostatné práce s textem, pětiminutovky, domácí práce.</a:t>
            </a:r>
          </a:p>
          <a:p>
            <a:pPr>
              <a:buNone/>
              <a:defRPr/>
            </a:pPr>
            <a:r>
              <a:rPr lang="cs-CZ" sz="2800" dirty="0"/>
              <a:t>Metody nácviku dovedností, motorický nácvik, </a:t>
            </a:r>
            <a:r>
              <a:rPr lang="cs-CZ" sz="2800" b="1" dirty="0"/>
              <a:t>nápodoba</a:t>
            </a:r>
            <a:r>
              <a:rPr lang="cs-CZ" sz="2800" dirty="0"/>
              <a:t> (je vhodná pro těžší stupně MP, stejně tak </a:t>
            </a:r>
            <a:r>
              <a:rPr lang="cs-CZ" sz="2800" b="1" dirty="0"/>
              <a:t>dril</a:t>
            </a:r>
            <a:r>
              <a:rPr lang="cs-CZ" sz="2800" dirty="0"/>
              <a:t>-mechanické opakování bez uvědomělé aktivity žáka).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26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/>
              <a:t>Metody diagnostické – pozorování</a:t>
            </a:r>
          </a:p>
          <a:p>
            <a:pPr>
              <a:buNone/>
            </a:pPr>
            <a:r>
              <a:rPr lang="cs-CZ" sz="3200" dirty="0"/>
              <a:t>Metody klasifikační – hodnocení žáka, komplexnost, analýza žákovských prací, písemné práce, didaktické testy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8219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(edukační)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2800" dirty="0"/>
              <a:t>Vzdělávací proces představuje složitý systém. </a:t>
            </a:r>
          </a:p>
          <a:p>
            <a:pPr algn="ctr"/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	ČINNOST UČITELE         ČINNOST ŽÁKA</a:t>
            </a:r>
          </a:p>
          <a:p>
            <a:pPr marL="0" indent="0" algn="ctr">
              <a:buNone/>
            </a:pPr>
            <a:r>
              <a:rPr lang="cs-CZ" sz="2800" dirty="0"/>
              <a:t>								</a:t>
            </a:r>
          </a:p>
          <a:p>
            <a:pPr marL="0" indent="0" algn="ctr">
              <a:buNone/>
            </a:pPr>
            <a:r>
              <a:rPr lang="cs-CZ" sz="2800" dirty="0"/>
              <a:t>		vyučování			učení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				VÝUKA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15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CÍL vyučovacího procesu, proč to sděluji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OBSAH – co chci sdělit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ZÁSADY – sděluji prostřednictvím didaktických zákonů, které platí obecně</a:t>
            </a:r>
          </a:p>
          <a:p>
            <a:pPr marL="0" indent="0">
              <a:buNone/>
            </a:pPr>
            <a:r>
              <a:rPr lang="cs-CZ" sz="2400" dirty="0"/>
              <a:t> – zásada názornosti </a:t>
            </a:r>
          </a:p>
          <a:p>
            <a:pPr marL="0" indent="0">
              <a:buNone/>
            </a:pPr>
            <a:r>
              <a:rPr lang="cs-CZ" sz="2400" dirty="0"/>
              <a:t>– zásada individuálního přístupu  (atd.)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079718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515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Faseta</vt:lpstr>
      <vt:lpstr>Edukační proces – zásady, metody, formy</vt:lpstr>
      <vt:lpstr>Didaktické zásady</vt:lpstr>
      <vt:lpstr>Metody</vt:lpstr>
      <vt:lpstr>Termíny - metody</vt:lpstr>
      <vt:lpstr>Metody používané v rámci vyučovacího procesu </vt:lpstr>
      <vt:lpstr>Metody používané v rámci vyučovacího procesu </vt:lpstr>
      <vt:lpstr>Metody používané v rámci vyučovacího procesu </vt:lpstr>
      <vt:lpstr>Vzdělávací (edukační) proces</vt:lpstr>
      <vt:lpstr>Vyučovací proces</vt:lpstr>
      <vt:lpstr>Vyučovací proces</vt:lpstr>
      <vt:lpstr>Výukové metody</vt:lpstr>
      <vt:lpstr>Vyučovací forma</vt:lpstr>
      <vt:lpstr>Typy vyučovacích hodin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Edukační proces – zásady, metody, formy</dc:title>
  <dc:creator>Jarmila Pipeková</dc:creator>
  <cp:lastModifiedBy>Pavlína Davidová</cp:lastModifiedBy>
  <cp:revision>3</cp:revision>
  <dcterms:created xsi:type="dcterms:W3CDTF">2021-04-29T07:10:26Z</dcterms:created>
  <dcterms:modified xsi:type="dcterms:W3CDTF">2025-03-08T12:06:28Z</dcterms:modified>
</cp:coreProperties>
</file>