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1257A-33C7-4B94-A1F5-10ECE533FED4}" v="24" dt="2025-03-17T22:32:07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Csucsková" userId="90c78912e392edd0" providerId="LiveId" clId="{5051257A-33C7-4B94-A1F5-10ECE533FED4}"/>
    <pc:docChg chg="custSel addSld modSld sldOrd modMainMaster">
      <pc:chgData name="Monika Csucsková" userId="90c78912e392edd0" providerId="LiveId" clId="{5051257A-33C7-4B94-A1F5-10ECE533FED4}" dt="2025-03-17T23:24:06.974" v="1614" actId="1076"/>
      <pc:docMkLst>
        <pc:docMk/>
      </pc:docMkLst>
      <pc:sldChg chg="modSp mod setBg">
        <pc:chgData name="Monika Csucsková" userId="90c78912e392edd0" providerId="LiveId" clId="{5051257A-33C7-4B94-A1F5-10ECE533FED4}" dt="2025-03-16T19:48:56.462" v="905" actId="2711"/>
        <pc:sldMkLst>
          <pc:docMk/>
          <pc:sldMk cId="3832733993" sldId="256"/>
        </pc:sldMkLst>
        <pc:spChg chg="mod">
          <ac:chgData name="Monika Csucsková" userId="90c78912e392edd0" providerId="LiveId" clId="{5051257A-33C7-4B94-A1F5-10ECE533FED4}" dt="2025-03-16T19:48:56.462" v="905" actId="2711"/>
          <ac:spMkLst>
            <pc:docMk/>
            <pc:sldMk cId="3832733993" sldId="256"/>
            <ac:spMk id="2" creationId="{B265575A-1EFF-85A7-6C10-7BB5BDF5EA66}"/>
          </ac:spMkLst>
        </pc:spChg>
        <pc:spChg chg="mod">
          <ac:chgData name="Monika Csucsková" userId="90c78912e392edd0" providerId="LiveId" clId="{5051257A-33C7-4B94-A1F5-10ECE533FED4}" dt="2025-03-16T19:47:11.232" v="899" actId="27636"/>
          <ac:spMkLst>
            <pc:docMk/>
            <pc:sldMk cId="3832733993" sldId="256"/>
            <ac:spMk id="3" creationId="{32F784E3-9B38-3CCD-11D1-BA370D6ADF54}"/>
          </ac:spMkLst>
        </pc:spChg>
      </pc:sldChg>
      <pc:sldChg chg="addSp modSp mod">
        <pc:chgData name="Monika Csucsková" userId="90c78912e392edd0" providerId="LiveId" clId="{5051257A-33C7-4B94-A1F5-10ECE533FED4}" dt="2025-03-17T22:53:34.470" v="1451" actId="27636"/>
        <pc:sldMkLst>
          <pc:docMk/>
          <pc:sldMk cId="362843461" sldId="257"/>
        </pc:sldMkLst>
        <pc:spChg chg="mod">
          <ac:chgData name="Monika Csucsková" userId="90c78912e392edd0" providerId="LiveId" clId="{5051257A-33C7-4B94-A1F5-10ECE533FED4}" dt="2025-03-16T19:49:29.412" v="908" actId="113"/>
          <ac:spMkLst>
            <pc:docMk/>
            <pc:sldMk cId="362843461" sldId="257"/>
            <ac:spMk id="2" creationId="{CAA17102-E21C-5D24-8DF5-66F542FF7F8D}"/>
          </ac:spMkLst>
        </pc:spChg>
        <pc:spChg chg="mod">
          <ac:chgData name="Monika Csucsková" userId="90c78912e392edd0" providerId="LiveId" clId="{5051257A-33C7-4B94-A1F5-10ECE533FED4}" dt="2025-03-17T22:53:34.470" v="1451" actId="27636"/>
          <ac:spMkLst>
            <pc:docMk/>
            <pc:sldMk cId="362843461" sldId="257"/>
            <ac:spMk id="3" creationId="{1726C7C6-E889-374F-8FAD-B6E261E9052A}"/>
          </ac:spMkLst>
        </pc:spChg>
        <pc:spChg chg="add mod">
          <ac:chgData name="Monika Csucsková" userId="90c78912e392edd0" providerId="LiveId" clId="{5051257A-33C7-4B94-A1F5-10ECE533FED4}" dt="2025-03-17T22:53:30.772" v="1449" actId="1076"/>
          <ac:spMkLst>
            <pc:docMk/>
            <pc:sldMk cId="362843461" sldId="257"/>
            <ac:spMk id="4" creationId="{7BD2553C-D047-6EE0-BE4B-BD76677541E4}"/>
          </ac:spMkLst>
        </pc:spChg>
      </pc:sldChg>
      <pc:sldChg chg="modSp new mod ord">
        <pc:chgData name="Monika Csucsková" userId="90c78912e392edd0" providerId="LiveId" clId="{5051257A-33C7-4B94-A1F5-10ECE533FED4}" dt="2025-03-16T19:49:18.902" v="907" actId="1076"/>
        <pc:sldMkLst>
          <pc:docMk/>
          <pc:sldMk cId="1382946582" sldId="258"/>
        </pc:sldMkLst>
        <pc:spChg chg="mod">
          <ac:chgData name="Monika Csucsková" userId="90c78912e392edd0" providerId="LiveId" clId="{5051257A-33C7-4B94-A1F5-10ECE533FED4}" dt="2025-03-16T19:46:24.502" v="889"/>
          <ac:spMkLst>
            <pc:docMk/>
            <pc:sldMk cId="1382946582" sldId="258"/>
            <ac:spMk id="2" creationId="{7B9CC9EA-B70F-7E63-3308-7BE1282F5A60}"/>
          </ac:spMkLst>
        </pc:spChg>
        <pc:spChg chg="mod">
          <ac:chgData name="Monika Csucsková" userId="90c78912e392edd0" providerId="LiveId" clId="{5051257A-33C7-4B94-A1F5-10ECE533FED4}" dt="2025-03-16T19:49:18.902" v="907" actId="1076"/>
          <ac:spMkLst>
            <pc:docMk/>
            <pc:sldMk cId="1382946582" sldId="258"/>
            <ac:spMk id="3" creationId="{3246B1F6-3F2D-72DE-B81D-C4355276935A}"/>
          </ac:spMkLst>
        </pc:spChg>
      </pc:sldChg>
      <pc:sldChg chg="modSp new mod">
        <pc:chgData name="Monika Csucsková" userId="90c78912e392edd0" providerId="LiveId" clId="{5051257A-33C7-4B94-A1F5-10ECE533FED4}" dt="2025-03-16T19:50:58.364" v="922" actId="1076"/>
        <pc:sldMkLst>
          <pc:docMk/>
          <pc:sldMk cId="3569547328" sldId="259"/>
        </pc:sldMkLst>
        <pc:spChg chg="mod">
          <ac:chgData name="Monika Csucsková" userId="90c78912e392edd0" providerId="LiveId" clId="{5051257A-33C7-4B94-A1F5-10ECE533FED4}" dt="2025-03-16T19:50:45.132" v="920" actId="113"/>
          <ac:spMkLst>
            <pc:docMk/>
            <pc:sldMk cId="3569547328" sldId="259"/>
            <ac:spMk id="2" creationId="{F82E2818-5A1B-B7FD-9F65-9C6045B974AF}"/>
          </ac:spMkLst>
        </pc:spChg>
        <pc:spChg chg="mod">
          <ac:chgData name="Monika Csucsková" userId="90c78912e392edd0" providerId="LiveId" clId="{5051257A-33C7-4B94-A1F5-10ECE533FED4}" dt="2025-03-16T19:50:58.364" v="922" actId="1076"/>
          <ac:spMkLst>
            <pc:docMk/>
            <pc:sldMk cId="3569547328" sldId="259"/>
            <ac:spMk id="3" creationId="{08486B40-A94E-53CF-8C17-CCD7CD8042C5}"/>
          </ac:spMkLst>
        </pc:spChg>
      </pc:sldChg>
      <pc:sldChg chg="modSp new mod setBg">
        <pc:chgData name="Monika Csucsková" userId="90c78912e392edd0" providerId="LiveId" clId="{5051257A-33C7-4B94-A1F5-10ECE533FED4}" dt="2025-03-16T19:51:20.364" v="925" actId="113"/>
        <pc:sldMkLst>
          <pc:docMk/>
          <pc:sldMk cId="203341204" sldId="260"/>
        </pc:sldMkLst>
        <pc:spChg chg="mod">
          <ac:chgData name="Monika Csucsková" userId="90c78912e392edd0" providerId="LiveId" clId="{5051257A-33C7-4B94-A1F5-10ECE533FED4}" dt="2025-03-16T19:51:15.256" v="924" actId="113"/>
          <ac:spMkLst>
            <pc:docMk/>
            <pc:sldMk cId="203341204" sldId="260"/>
            <ac:spMk id="2" creationId="{1C7A994E-8446-538B-8529-02172000E244}"/>
          </ac:spMkLst>
        </pc:spChg>
        <pc:spChg chg="mod">
          <ac:chgData name="Monika Csucsková" userId="90c78912e392edd0" providerId="LiveId" clId="{5051257A-33C7-4B94-A1F5-10ECE533FED4}" dt="2025-03-16T19:51:20.364" v="925" actId="113"/>
          <ac:spMkLst>
            <pc:docMk/>
            <pc:sldMk cId="203341204" sldId="260"/>
            <ac:spMk id="3" creationId="{570901CA-DE37-5B98-7368-E4FA4936AFBE}"/>
          </ac:spMkLst>
        </pc:spChg>
      </pc:sldChg>
      <pc:sldChg chg="modSp new mod setBg">
        <pc:chgData name="Monika Csucsková" userId="90c78912e392edd0" providerId="LiveId" clId="{5051257A-33C7-4B94-A1F5-10ECE533FED4}" dt="2025-03-16T19:51:40.823" v="928" actId="1076"/>
        <pc:sldMkLst>
          <pc:docMk/>
          <pc:sldMk cId="2026941357" sldId="261"/>
        </pc:sldMkLst>
        <pc:spChg chg="mod">
          <ac:chgData name="Monika Csucsková" userId="90c78912e392edd0" providerId="LiveId" clId="{5051257A-33C7-4B94-A1F5-10ECE533FED4}" dt="2025-03-16T19:51:27.012" v="926" actId="113"/>
          <ac:spMkLst>
            <pc:docMk/>
            <pc:sldMk cId="2026941357" sldId="261"/>
            <ac:spMk id="2" creationId="{9277815A-9B24-C051-2C2F-E211E2E5842F}"/>
          </ac:spMkLst>
        </pc:spChg>
        <pc:spChg chg="mod">
          <ac:chgData name="Monika Csucsková" userId="90c78912e392edd0" providerId="LiveId" clId="{5051257A-33C7-4B94-A1F5-10ECE533FED4}" dt="2025-03-16T19:51:40.823" v="928" actId="1076"/>
          <ac:spMkLst>
            <pc:docMk/>
            <pc:sldMk cId="2026941357" sldId="261"/>
            <ac:spMk id="3" creationId="{605505A2-D727-DBB4-CA18-FAB318C0F498}"/>
          </ac:spMkLst>
        </pc:spChg>
      </pc:sldChg>
      <pc:sldChg chg="modSp new mod">
        <pc:chgData name="Monika Csucsková" userId="90c78912e392edd0" providerId="LiveId" clId="{5051257A-33C7-4B94-A1F5-10ECE533FED4}" dt="2025-03-17T23:24:06.974" v="1614" actId="1076"/>
        <pc:sldMkLst>
          <pc:docMk/>
          <pc:sldMk cId="1961096021" sldId="262"/>
        </pc:sldMkLst>
        <pc:spChg chg="mod">
          <ac:chgData name="Monika Csucsková" userId="90c78912e392edd0" providerId="LiveId" clId="{5051257A-33C7-4B94-A1F5-10ECE533FED4}" dt="2025-03-17T23:19:54.881" v="1469" actId="20577"/>
          <ac:spMkLst>
            <pc:docMk/>
            <pc:sldMk cId="1961096021" sldId="262"/>
            <ac:spMk id="2" creationId="{BFB03911-8EF2-EE6C-686D-9AA96CB7B276}"/>
          </ac:spMkLst>
        </pc:spChg>
        <pc:spChg chg="mod">
          <ac:chgData name="Monika Csucsková" userId="90c78912e392edd0" providerId="LiveId" clId="{5051257A-33C7-4B94-A1F5-10ECE533FED4}" dt="2025-03-17T23:24:06.974" v="1614" actId="1076"/>
          <ac:spMkLst>
            <pc:docMk/>
            <pc:sldMk cId="1961096021" sldId="262"/>
            <ac:spMk id="3" creationId="{810C59FB-464D-880B-D1F8-BCE9F07F809F}"/>
          </ac:spMkLst>
        </pc:spChg>
      </pc:sldChg>
      <pc:sldMasterChg chg="setBg modSldLayout">
        <pc:chgData name="Monika Csucsková" userId="90c78912e392edd0" providerId="LiveId" clId="{5051257A-33C7-4B94-A1F5-10ECE533FED4}" dt="2025-03-16T19:40:11.381" v="882"/>
        <pc:sldMasterMkLst>
          <pc:docMk/>
          <pc:sldMasterMk cId="0" sldId="2147483840"/>
        </pc:sldMasterMkLst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1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2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3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4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5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6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7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8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49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50"/>
          </pc:sldLayoutMkLst>
        </pc:sldLayoutChg>
        <pc:sldLayoutChg chg="setBg">
          <pc:chgData name="Monika Csucsková" userId="90c78912e392edd0" providerId="LiveId" clId="{5051257A-33C7-4B94-A1F5-10ECE533FED4}" dt="2025-03-16T19:40:11.381" v="882"/>
          <pc:sldLayoutMkLst>
            <pc:docMk/>
            <pc:sldMasterMk cId="0" sldId="2147483840"/>
            <pc:sldLayoutMk cId="0" sldId="2147483851"/>
          </pc:sldLayoutMkLst>
        </pc:sldLayoutChg>
      </pc:sldMasterChg>
      <pc:sldMasterChg chg="setBg modSldLayout">
        <pc:chgData name="Monika Csucsková" userId="90c78912e392edd0" providerId="LiveId" clId="{5051257A-33C7-4B94-A1F5-10ECE533FED4}" dt="2025-03-16T19:47:57.644" v="903"/>
        <pc:sldMasterMkLst>
          <pc:docMk/>
          <pc:sldMasterMk cId="633001834" sldId="2147483852"/>
        </pc:sldMasterMkLst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62141983" sldId="2147483853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089225437" sldId="2147483854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243086017" sldId="2147483855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026071276" sldId="2147483856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573771264" sldId="2147483857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383754636" sldId="2147483858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3853328329" sldId="2147483859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517063261" sldId="2147483860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2069947915" sldId="2147483861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4521339" sldId="2147483862"/>
          </pc:sldLayoutMkLst>
        </pc:sldLayoutChg>
        <pc:sldLayoutChg chg="setBg">
          <pc:chgData name="Monika Csucsková" userId="90c78912e392edd0" providerId="LiveId" clId="{5051257A-33C7-4B94-A1F5-10ECE533FED4}" dt="2025-03-16T19:47:57.644" v="903"/>
          <pc:sldLayoutMkLst>
            <pc:docMk/>
            <pc:sldMasterMk cId="633001834" sldId="2147483852"/>
            <pc:sldLayoutMk cId="1260882760" sldId="214748386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A768D-4A67-D34F-8D65-BB1475B8E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4B904A-8BB5-E877-912E-2818C0B56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A700B4-5FFA-7ABD-89D8-26762031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8677A-C4BF-CD87-65C5-F1805D38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6EB441-080D-493E-DB9C-371ED46F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E75EA-B981-6981-AD37-ECD76742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AE6394-0C3A-A971-68D6-1F168375F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BB31FB-E8D0-BE38-7C37-9BDA1303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C34414-CCDD-7A84-B083-1FD5F1D1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9E30D-E45C-23B2-68D7-A959E151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A6AB45-072F-4542-2728-7EF17FFEF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32846B-9A5D-9CD9-0D52-729E9DD14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58C586-0903-D638-9473-7EF949CE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AB993-7910-C069-F27F-B41B2ADC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D943AC-D011-0DD9-F21C-63F52B5B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4CBEE-5230-D4F1-C5B5-6E74B8D2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45F1D-3EA9-7931-53CE-67183336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D3FF5-D97E-5CEF-E508-7FDA8A35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0CE58-3351-3023-6A69-D0F68940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CFA826-CE05-1F41-869C-DB3AB3E3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254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216E4-AA82-2CB6-C6FF-F1EC3689A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36BE07-A22F-28DB-FB66-0689604EB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6CB82-5BB1-E459-FFDA-407E1FB7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7DAC-232D-4042-B5C0-E64770A42A28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2184DD-21AC-EFC9-644C-96A1B9DB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11647-116B-1A73-6062-F6E9BB4D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8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6C3A8-5A8A-5A23-9C64-532D452E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5CF9C-B510-1BC3-74A3-E074E03DC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5B2BC3-05FC-01FB-B017-1D864AA53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EABCEE-B463-4066-5B32-18274753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E6BBF-6CF1-23C6-BD5F-2B1CB9DD7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3AB727-005B-CA6C-1055-D3E57F41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980B-C3EF-BEDF-02E7-C8E2CB47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934A87-E6EC-F38D-24C3-8AB81F04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99169F-D607-14B2-D40B-9CF5376D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11DD3C-C58E-04D3-9547-CFEE5C3A0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E15AC5-C1C1-92F3-CE19-48DF7A6A5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F1133A-52F8-204B-06D6-1A3596FA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A64E6F9-2E47-BE16-C0C7-6B2AEC90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55F99C-51FA-222D-665B-C19000DD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7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3B755-B3E3-1EB0-B445-84922B2B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DA84BC-929C-1C9A-C5BA-AD1D62A6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D13430-98A2-49E9-9954-09C9724B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5662EE-1EFE-D4C4-80C7-473C4940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544F77-8572-5137-4035-F83EE301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9E4D56-1DA9-3CB1-AC83-1419957E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4E911A-62C8-3221-7680-F2F7E6D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2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7B587-DFD8-B12B-1F3F-AA9C993F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F269F-45B2-73F1-2577-7B2BE447C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A8A93C-72BE-F3B6-3E91-F6A9B0E9B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6E776B-7CCE-97C8-5B79-B15B514C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B9A6FF-8249-EFF0-4D11-FA066FBE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D8900-E2B9-786E-522C-F13C57EF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06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C0D91-30CC-E11B-1A06-487C500E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D9DA0A-7C52-CDFD-EC9C-C0D1D2B30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ED0FAB-8E66-823D-F3A8-0B62CE6E9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A2F65C-3998-4D33-C92B-95AF654B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36D23F-9ED7-2028-FA24-FB1F441C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C99C3-7064-5E64-D0B6-13694672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4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450588-5B80-E913-3F78-F5EBFC512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2A5EDD-1E9B-46F9-C3A4-B6A1EADF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EAFCFE-8611-AE79-33DB-15C505EAC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AB51BE-9941-5418-AC58-D9FC8188B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CF83F8-B72D-3C8A-EAEB-20957614E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0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>
            <a:extLst>
              <a:ext uri="{FF2B5EF4-FFF2-40B4-BE49-F238E27FC236}">
                <a16:creationId xmlns:a16="http://schemas.microsoft.com/office/drawing/2014/main" id="{B265575A-1EFF-85A7-6C10-7BB5BDF5E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520" y="355263"/>
            <a:ext cx="9282143" cy="2195880"/>
          </a:xfrm>
        </p:spPr>
        <p:txBody>
          <a:bodyPr/>
          <a:lstStyle/>
          <a:p>
            <a:r>
              <a:rPr lang="cs-CZ" dirty="0">
                <a:latin typeface="Amasis MT Pro Black" panose="020F0502020204030204" pitchFamily="18" charset="0"/>
              </a:rPr>
              <a:t>Historie</a:t>
            </a:r>
            <a:r>
              <a:rPr lang="cs-CZ" dirty="0"/>
              <a:t> </a:t>
            </a:r>
            <a:r>
              <a:rPr lang="cs-CZ" dirty="0">
                <a:latin typeface="Amasis MT Pro Black" panose="02040A04050005020304" pitchFamily="18" charset="0"/>
              </a:rPr>
              <a:t>etopedie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784E3-9B38-3CCD-11D1-BA370D6AD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3769360" y="5257800"/>
            <a:ext cx="233680" cy="16764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73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CC9EA-B70F-7E63-3308-7BE1282F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Pohledy na historii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6B1F6-3F2D-72DE-B81D-C43552769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6186" y="2141537"/>
            <a:ext cx="10515600" cy="4351338"/>
          </a:xfrm>
        </p:spPr>
        <p:txBody>
          <a:bodyPr/>
          <a:lstStyle/>
          <a:p>
            <a:r>
              <a:rPr lang="cs-CZ" b="1" dirty="0"/>
              <a:t>Čas</a:t>
            </a:r>
          </a:p>
          <a:p>
            <a:r>
              <a:rPr lang="cs-CZ" b="1" dirty="0"/>
              <a:t>Prostor</a:t>
            </a:r>
          </a:p>
          <a:p>
            <a:r>
              <a:rPr lang="cs-CZ" b="1" dirty="0"/>
              <a:t>Situace</a:t>
            </a:r>
          </a:p>
          <a:p>
            <a:r>
              <a:rPr lang="cs-CZ" b="1" dirty="0"/>
              <a:t>Kultura</a:t>
            </a:r>
          </a:p>
          <a:p>
            <a:r>
              <a:rPr lang="cs-CZ" b="1" dirty="0"/>
              <a:t>Náboženství </a:t>
            </a:r>
          </a:p>
        </p:txBody>
      </p:sp>
    </p:spTree>
    <p:extLst>
      <p:ext uri="{BB962C8B-B14F-4D97-AF65-F5344CB8AC3E}">
        <p14:creationId xmlns:p14="http://schemas.microsoft.com/office/powerpoint/2010/main" val="138294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7102-E21C-5D24-8DF5-66F542FF7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Počátek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6C7C6-E889-374F-8FAD-B6E261E90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25677"/>
            <a:ext cx="11340661" cy="20033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1931 zákon o trestním soudnictví mládeže</a:t>
            </a:r>
          </a:p>
          <a:p>
            <a:r>
              <a:rPr lang="cs-CZ" b="1" dirty="0"/>
              <a:t>Po 2. světové válce rozvoj speciálního školství, úlohu komplexní péče přebírá stát</a:t>
            </a:r>
          </a:p>
          <a:p>
            <a:r>
              <a:rPr lang="cs-CZ" b="1" dirty="0"/>
              <a:t>1940 – 1960 rozvoj metod a terapeutické práce, systematické sledování vývoje</a:t>
            </a:r>
          </a:p>
          <a:p>
            <a:r>
              <a:rPr lang="cs-CZ" b="1" dirty="0"/>
              <a:t>1969 oddělení etopedie od psychopedie</a:t>
            </a:r>
          </a:p>
          <a:p>
            <a:r>
              <a:rPr lang="cs-CZ" b="1" dirty="0"/>
              <a:t>1960 – 1980 rozvoj praxe i teorie, vznik specializovaných institucích a škol 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BD2553C-D047-6EE0-BE4B-BD76677541E4}"/>
              </a:ext>
            </a:extLst>
          </p:cNvPr>
          <p:cNvSpPr txBox="1"/>
          <p:nvPr/>
        </p:nvSpPr>
        <p:spPr>
          <a:xfrm>
            <a:off x="3116827" y="599767"/>
            <a:ext cx="8465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19. Století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Victor z AVEYRONU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Přelom 19. a 20 století – první pedagogické školy a metody – zemské vychovatelny, polepšovny…</a:t>
            </a:r>
          </a:p>
        </p:txBody>
      </p:sp>
    </p:spTree>
    <p:extLst>
      <p:ext uri="{BB962C8B-B14F-4D97-AF65-F5344CB8AC3E}">
        <p14:creationId xmlns:p14="http://schemas.microsoft.com/office/powerpoint/2010/main" val="36284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E2818-5A1B-B7FD-9F65-9C6045B9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 19. stoletím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86B40-A94E-53CF-8C17-CCD7CD804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2806" y="1690688"/>
            <a:ext cx="10515600" cy="4351338"/>
          </a:xfrm>
        </p:spPr>
        <p:txBody>
          <a:bodyPr/>
          <a:lstStyle/>
          <a:p>
            <a:r>
              <a:rPr lang="cs-CZ" b="1" dirty="0"/>
              <a:t>6 přístupů</a:t>
            </a:r>
          </a:p>
          <a:p>
            <a:r>
              <a:rPr lang="cs-CZ" b="1" dirty="0"/>
              <a:t>Represivní</a:t>
            </a:r>
          </a:p>
          <a:p>
            <a:r>
              <a:rPr lang="cs-CZ" b="1" dirty="0"/>
              <a:t>Charitativní</a:t>
            </a:r>
          </a:p>
          <a:p>
            <a:r>
              <a:rPr lang="cs-CZ" b="1" dirty="0"/>
              <a:t>Humanistický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4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994E-8446-538B-8529-02172000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b="1" dirty="0"/>
              <a:t>Během a po 19. století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901CA-DE37-5B98-7368-E4FA4936A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Rehabilitační</a:t>
            </a:r>
          </a:p>
          <a:p>
            <a:r>
              <a:rPr lang="cs-CZ" b="1" dirty="0"/>
              <a:t>Preventivně – integrační</a:t>
            </a:r>
          </a:p>
          <a:p>
            <a:r>
              <a:rPr lang="cs-CZ" b="1" dirty="0"/>
              <a:t>inkluzivní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4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7815A-9B24-C051-2C2F-E211E2E5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Období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505A2-D727-DBB4-CA18-FAB318C0F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364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Antické – </a:t>
            </a:r>
            <a:r>
              <a:rPr lang="cs-CZ" b="1" dirty="0" err="1"/>
              <a:t>řecko</a:t>
            </a:r>
            <a:r>
              <a:rPr lang="cs-CZ" b="1" dirty="0"/>
              <a:t> a </a:t>
            </a:r>
            <a:r>
              <a:rPr lang="cs-CZ" b="1" dirty="0" err="1"/>
              <a:t>řím</a:t>
            </a:r>
            <a:r>
              <a:rPr lang="cs-CZ" b="1" dirty="0"/>
              <a:t>, sparta</a:t>
            </a:r>
          </a:p>
          <a:p>
            <a:r>
              <a:rPr lang="cs-CZ" b="1" dirty="0"/>
              <a:t>Středověk</a:t>
            </a:r>
          </a:p>
          <a:p>
            <a:r>
              <a:rPr lang="cs-CZ" b="1" dirty="0"/>
              <a:t>Renesance a raný novověk</a:t>
            </a:r>
          </a:p>
          <a:p>
            <a:r>
              <a:rPr lang="cs-CZ" b="1" dirty="0"/>
              <a:t>17. a 18. století  </a:t>
            </a:r>
          </a:p>
        </p:txBody>
      </p:sp>
    </p:spTree>
    <p:extLst>
      <p:ext uri="{BB962C8B-B14F-4D97-AF65-F5344CB8AC3E}">
        <p14:creationId xmlns:p14="http://schemas.microsoft.com/office/powerpoint/2010/main" val="202694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03911-8EF2-EE6C-686D-9AA96CB7B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C59FB-464D-880B-D1F8-BCE9F07F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09"/>
            <a:ext cx="10515600" cy="2913523"/>
          </a:xfrm>
        </p:spPr>
        <p:txBody>
          <a:bodyPr/>
          <a:lstStyle/>
          <a:p>
            <a:r>
              <a:rPr lang="cs-CZ" dirty="0"/>
              <a:t>Materiály ze střední školy</a:t>
            </a:r>
          </a:p>
          <a:p>
            <a:r>
              <a:rPr lang="cs-CZ" dirty="0"/>
              <a:t>th76_1202130243.pdf</a:t>
            </a:r>
          </a:p>
          <a:p>
            <a:r>
              <a:rPr lang="cs-CZ" dirty="0"/>
              <a:t>etopedie/pdf-kaleja-zaklady-etopedie.pdf</a:t>
            </a:r>
          </a:p>
          <a:p>
            <a:r>
              <a:rPr lang="cs-CZ" dirty="0"/>
              <a:t>Historie_edukacniho_pristupu_k_detem_s_PCH.pdf</a:t>
            </a:r>
          </a:p>
          <a:p>
            <a:r>
              <a:rPr lang="cs-CZ" dirty="0"/>
              <a:t>etopedie/Etopedie_Opava.pdf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096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159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Amasis MT Pro Black</vt:lpstr>
      <vt:lpstr>Aptos</vt:lpstr>
      <vt:lpstr>Aptos Display</vt:lpstr>
      <vt:lpstr>Arial</vt:lpstr>
      <vt:lpstr>Motiv Office</vt:lpstr>
      <vt:lpstr>Historie etopedie </vt:lpstr>
      <vt:lpstr>Pohledy na historii </vt:lpstr>
      <vt:lpstr>Počátek </vt:lpstr>
      <vt:lpstr>Před 19. stoletím</vt:lpstr>
      <vt:lpstr>Během a po 19. století </vt:lpstr>
      <vt:lpstr>Období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Monika Csucsková</dc:creator>
  <cp:lastModifiedBy>Monika Csucsková</cp:lastModifiedBy>
  <cp:revision>1</cp:revision>
  <dcterms:created xsi:type="dcterms:W3CDTF">2025-03-13T08:53:22Z</dcterms:created>
  <dcterms:modified xsi:type="dcterms:W3CDTF">2025-03-17T23:24:07Z</dcterms:modified>
</cp:coreProperties>
</file>