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73350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4751321" cy="3563491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564904"/>
            <a:ext cx="4896544" cy="3798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Předvádění na obrazovce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Theme64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Mgr. Monika Weilová</cp:lastModifiedBy>
  <cp:revision>2</cp:revision>
  <dcterms:created xsi:type="dcterms:W3CDTF">2023-10-26T11:12:25Z</dcterms:created>
  <dcterms:modified xsi:type="dcterms:W3CDTF">2023-10-26T11:24:38Z</dcterms:modified>
  <cp:category/>
</cp:coreProperties>
</file>