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16D41-931D-44F7-A4EF-C60861E83C87}" type="datetimeFigureOut">
              <a:rPr lang="cs-CZ" smtClean="0"/>
              <a:t>06.04.2025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84EF8-4112-4849-A75D-4E489835E56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60389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16D41-931D-44F7-A4EF-C60861E83C87}" type="datetimeFigureOut">
              <a:rPr lang="cs-CZ" smtClean="0"/>
              <a:t>06.04.2025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84EF8-4112-4849-A75D-4E489835E56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7902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16D41-931D-44F7-A4EF-C60861E83C87}" type="datetimeFigureOut">
              <a:rPr lang="cs-CZ" smtClean="0"/>
              <a:t>06.04.2025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84EF8-4112-4849-A75D-4E489835E56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7489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16D41-931D-44F7-A4EF-C60861E83C87}" type="datetimeFigureOut">
              <a:rPr lang="cs-CZ" smtClean="0"/>
              <a:t>06.04.2025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84EF8-4112-4849-A75D-4E489835E56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02755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16D41-931D-44F7-A4EF-C60861E83C87}" type="datetimeFigureOut">
              <a:rPr lang="cs-CZ" smtClean="0"/>
              <a:t>06.04.2025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84EF8-4112-4849-A75D-4E489835E56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53472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16D41-931D-44F7-A4EF-C60861E83C87}" type="datetimeFigureOut">
              <a:rPr lang="cs-CZ" smtClean="0"/>
              <a:t>06.04.2025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84EF8-4112-4849-A75D-4E489835E56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7818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16D41-931D-44F7-A4EF-C60861E83C87}" type="datetimeFigureOut">
              <a:rPr lang="cs-CZ" smtClean="0"/>
              <a:t>06.04.2025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84EF8-4112-4849-A75D-4E489835E56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47986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16D41-931D-44F7-A4EF-C60861E83C87}" type="datetimeFigureOut">
              <a:rPr lang="cs-CZ" smtClean="0"/>
              <a:t>06.04.2025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84EF8-4112-4849-A75D-4E489835E56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68974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16D41-931D-44F7-A4EF-C60861E83C87}" type="datetimeFigureOut">
              <a:rPr lang="cs-CZ" smtClean="0"/>
              <a:t>06.04.2025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84EF8-4112-4849-A75D-4E489835E56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3276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16D41-931D-44F7-A4EF-C60861E83C87}" type="datetimeFigureOut">
              <a:rPr lang="cs-CZ" smtClean="0"/>
              <a:t>06.04.2025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84EF8-4112-4849-A75D-4E489835E56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7125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16D41-931D-44F7-A4EF-C60861E83C87}" type="datetimeFigureOut">
              <a:rPr lang="cs-CZ" smtClean="0"/>
              <a:t>06.04.2025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84EF8-4112-4849-A75D-4E489835E56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53811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616D41-931D-44F7-A4EF-C60861E83C87}" type="datetimeFigureOut">
              <a:rPr lang="cs-CZ" smtClean="0"/>
              <a:t>06.04.2025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F84EF8-4112-4849-A75D-4E489835E56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6655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Zadání úkolů pro ukončení předmětu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Speciálně pedagogická diagnostika </a:t>
            </a:r>
            <a:r>
              <a:rPr lang="cs-CZ" dirty="0" err="1" smtClean="0"/>
              <a:t>psychopedická</a:t>
            </a:r>
            <a:endParaRPr lang="cs-CZ" dirty="0" smtClean="0"/>
          </a:p>
          <a:p>
            <a:endParaRPr lang="cs-CZ" dirty="0"/>
          </a:p>
          <a:p>
            <a:r>
              <a:rPr lang="cs-CZ" smtClean="0"/>
              <a:t>Termín do nebo na 25.5.2025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704019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1. zpracování syndromu mentální retardace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cs-CZ" b="1" dirty="0" smtClean="0"/>
              <a:t>Fyzické rysy</a:t>
            </a:r>
            <a:r>
              <a:rPr lang="cs-CZ" dirty="0" smtClean="0"/>
              <a:t>.</a:t>
            </a:r>
            <a:endParaRPr lang="cs-CZ" sz="1800" dirty="0" smtClean="0"/>
          </a:p>
          <a:p>
            <a:pPr marL="0" lvl="0" indent="0">
              <a:buNone/>
            </a:pPr>
            <a:r>
              <a:rPr lang="cs-CZ" b="1" dirty="0" smtClean="0"/>
              <a:t>Mentální postižení</a:t>
            </a:r>
            <a:endParaRPr lang="cs-CZ" sz="2400" dirty="0" smtClean="0"/>
          </a:p>
          <a:p>
            <a:pPr marL="0" lvl="0" indent="0">
              <a:buNone/>
            </a:pPr>
            <a:r>
              <a:rPr lang="cs-CZ" b="1" dirty="0" smtClean="0"/>
              <a:t>Zdravotní problémy</a:t>
            </a:r>
          </a:p>
          <a:p>
            <a:pPr marL="0" lvl="0" indent="0">
              <a:buNone/>
            </a:pPr>
            <a:r>
              <a:rPr lang="cs-CZ" b="1" dirty="0" smtClean="0"/>
              <a:t>Vývojové zpoždění</a:t>
            </a:r>
            <a:endParaRPr lang="cs-CZ" sz="2400" dirty="0" smtClean="0"/>
          </a:p>
          <a:p>
            <a:pPr marL="0" lvl="0" indent="0">
              <a:buNone/>
            </a:pPr>
            <a:r>
              <a:rPr lang="cs-CZ" b="1" dirty="0" smtClean="0"/>
              <a:t>Komunikace</a:t>
            </a:r>
            <a:endParaRPr lang="cs-CZ" sz="2400" dirty="0" smtClean="0"/>
          </a:p>
          <a:p>
            <a:pPr marL="0" lvl="0" indent="0">
              <a:buNone/>
            </a:pPr>
            <a:r>
              <a:rPr lang="cs-CZ" b="1" dirty="0" smtClean="0"/>
              <a:t>Sociální a emocionální dovednosti</a:t>
            </a:r>
            <a:endParaRPr lang="cs-CZ" sz="2400" dirty="0" smtClean="0"/>
          </a:p>
          <a:p>
            <a:pPr marL="0" lvl="0" indent="0">
              <a:buNone/>
            </a:pPr>
            <a:r>
              <a:rPr lang="cs-CZ" b="1" dirty="0" smtClean="0"/>
              <a:t>Podpůrná péče</a:t>
            </a:r>
            <a:endParaRPr lang="cs-CZ" sz="2400" dirty="0" smtClean="0"/>
          </a:p>
          <a:p>
            <a:pPr marL="0" lvl="0" indent="0">
              <a:buNone/>
            </a:pPr>
            <a:r>
              <a:rPr lang="cs-CZ" b="1" dirty="0" smtClean="0"/>
              <a:t>Kvalita života</a:t>
            </a:r>
            <a:endParaRPr lang="cs-CZ" sz="2400" dirty="0" smtClean="0"/>
          </a:p>
          <a:p>
            <a:pPr marL="0" lvl="0" indent="0">
              <a:buNone/>
            </a:pPr>
            <a:endParaRPr lang="cs-CZ" sz="2400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6817783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2. diagnostika žáka nejlépe s mentální retardací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227909"/>
            <a:ext cx="10430691" cy="4949054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V čem vyniká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Pozornost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Zrakové vnímání – rozlišování, </a:t>
            </a:r>
            <a:r>
              <a:rPr lang="cs-CZ" dirty="0" err="1" smtClean="0"/>
              <a:t>vizuomotorická</a:t>
            </a:r>
            <a:r>
              <a:rPr lang="cs-CZ" dirty="0" smtClean="0"/>
              <a:t> koordinace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 sluchové vnímání – diferenciace, syntéza, analýza, </a:t>
            </a:r>
            <a:r>
              <a:rPr lang="cs-CZ" dirty="0" err="1" smtClean="0"/>
              <a:t>audiomotorická</a:t>
            </a:r>
            <a:r>
              <a:rPr lang="cs-CZ" dirty="0" smtClean="0"/>
              <a:t> koordinace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Pravolevá orientace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Lateralita,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Čtení (technika, čtení s porozuměním)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Psaní, (opis, přepis, diktát 1. – 3. ročník), vyšší třídy přepis a diktát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Počítání – numerace, operace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b="1" dirty="0" smtClean="0"/>
              <a:t>ZÁVĚR a </a:t>
            </a:r>
            <a:r>
              <a:rPr lang="cs-CZ" dirty="0" smtClean="0"/>
              <a:t>V</a:t>
            </a:r>
            <a:r>
              <a:rPr lang="cs-CZ" dirty="0" smtClean="0"/>
              <a:t>aše </a:t>
            </a:r>
            <a:r>
              <a:rPr lang="cs-CZ" b="1" dirty="0" smtClean="0"/>
              <a:t>DOPORUČENÍ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dirty="0"/>
          </a:p>
          <a:p>
            <a:pPr>
              <a:buFont typeface="Wingdings" panose="05000000000000000000" pitchFamily="2" charset="2"/>
              <a:buChar char="Ø"/>
            </a:pP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7554175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112</Words>
  <Application>Microsoft Office PowerPoint</Application>
  <PresentationFormat>Širokoúhlá obrazovka</PresentationFormat>
  <Paragraphs>27</Paragraphs>
  <Slides>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Wingdings</vt:lpstr>
      <vt:lpstr>Motiv Office</vt:lpstr>
      <vt:lpstr>Zadání úkolů pro ukončení předmětu</vt:lpstr>
      <vt:lpstr>1. zpracování syndromu mentální retardace </vt:lpstr>
      <vt:lpstr>2. diagnostika žáka nejlépe s mentální retardací 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Zadání úkolů pro ukončení předmětu</dc:title>
  <dc:creator>SPC</dc:creator>
  <cp:lastModifiedBy>SPC</cp:lastModifiedBy>
  <cp:revision>3</cp:revision>
  <dcterms:created xsi:type="dcterms:W3CDTF">2025-04-06T13:36:05Z</dcterms:created>
  <dcterms:modified xsi:type="dcterms:W3CDTF">2025-04-06T13:46:31Z</dcterms:modified>
</cp:coreProperties>
</file>