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Override1.xml" ContentType="application/vnd.openxmlformats-officedocument.themeOverrid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theme/themeOverride2.xml" ContentType="application/vnd.openxmlformats-officedocument.themeOverrid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 id="2147483708" r:id="rId2"/>
    <p:sldMasterId id="2147483721" r:id="rId3"/>
    <p:sldMasterId id="2147483733" r:id="rId4"/>
    <p:sldMasterId id="2147483745" r:id="rId5"/>
    <p:sldMasterId id="2147483757" r:id="rId6"/>
  </p:sldMasterIdLst>
  <p:sldIdLst>
    <p:sldId id="256" r:id="rId7"/>
    <p:sldId id="257" r:id="rId8"/>
    <p:sldId id="275" r:id="rId9"/>
    <p:sldId id="282" r:id="rId10"/>
    <p:sldId id="279" r:id="rId11"/>
    <p:sldId id="277" r:id="rId12"/>
    <p:sldId id="284" r:id="rId13"/>
    <p:sldId id="285" r:id="rId14"/>
    <p:sldId id="286" r:id="rId15"/>
    <p:sldId id="287" r:id="rId16"/>
    <p:sldId id="288" r:id="rId17"/>
    <p:sldId id="289" r:id="rId18"/>
    <p:sldId id="258" r:id="rId19"/>
    <p:sldId id="266" r:id="rId20"/>
    <p:sldId id="290" r:id="rId21"/>
    <p:sldId id="291" r:id="rId22"/>
    <p:sldId id="292" r:id="rId23"/>
    <p:sldId id="273" r:id="rId24"/>
    <p:sldId id="281" r:id="rId25"/>
    <p:sldId id="274" r:id="rId26"/>
    <p:sldId id="294" r:id="rId27"/>
    <p:sldId id="259" r:id="rId28"/>
    <p:sldId id="416" r:id="rId29"/>
    <p:sldId id="295" r:id="rId30"/>
    <p:sldId id="283" r:id="rId31"/>
    <p:sldId id="280" r:id="rId32"/>
    <p:sldId id="296" r:id="rId33"/>
    <p:sldId id="297" r:id="rId34"/>
    <p:sldId id="299" r:id="rId35"/>
    <p:sldId id="300" r:id="rId36"/>
    <p:sldId id="301" r:id="rId37"/>
    <p:sldId id="298" r:id="rId38"/>
    <p:sldId id="303" r:id="rId39"/>
    <p:sldId id="304" r:id="rId40"/>
    <p:sldId id="306" r:id="rId41"/>
    <p:sldId id="417" r:id="rId42"/>
    <p:sldId id="276" r:id="rId43"/>
    <p:sldId id="418" r:id="rId44"/>
    <p:sldId id="278" r:id="rId45"/>
    <p:sldId id="265" r:id="rId46"/>
    <p:sldId id="268" r:id="rId47"/>
    <p:sldId id="269" r:id="rId48"/>
    <p:sldId id="419" r:id="rId49"/>
    <p:sldId id="420" r:id="rId50"/>
    <p:sldId id="421" r:id="rId51"/>
    <p:sldId id="422" r:id="rId52"/>
    <p:sldId id="423" r:id="rId53"/>
    <p:sldId id="424" r:id="rId54"/>
    <p:sldId id="307" r:id="rId55"/>
    <p:sldId id="425" r:id="rId56"/>
    <p:sldId id="305" r:id="rId57"/>
    <p:sldId id="302" r:id="rId58"/>
    <p:sldId id="308" r:id="rId59"/>
    <p:sldId id="316" r:id="rId60"/>
    <p:sldId id="317" r:id="rId61"/>
    <p:sldId id="312" r:id="rId62"/>
    <p:sldId id="310" r:id="rId63"/>
    <p:sldId id="311" r:id="rId64"/>
    <p:sldId id="313" r:id="rId65"/>
    <p:sldId id="314" r:id="rId66"/>
    <p:sldId id="315" r:id="rId67"/>
    <p:sldId id="318" r:id="rId68"/>
    <p:sldId id="319" r:id="rId69"/>
    <p:sldId id="369" r:id="rId70"/>
    <p:sldId id="394" r:id="rId71"/>
    <p:sldId id="270" r:id="rId72"/>
    <p:sldId id="271" r:id="rId73"/>
    <p:sldId id="272" r:id="rId74"/>
    <p:sldId id="427" r:id="rId75"/>
    <p:sldId id="415" r:id="rId76"/>
    <p:sldId id="309" r:id="rId7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0" autoAdjust="0"/>
    <p:restoredTop sz="94660"/>
  </p:normalViewPr>
  <p:slideViewPr>
    <p:cSldViewPr snapToGrid="0">
      <p:cViewPr varScale="1">
        <p:scale>
          <a:sx n="86" d="100"/>
          <a:sy n="86" d="100"/>
        </p:scale>
        <p:origin x="331"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0.xml"/><Relationship Id="rId21" Type="http://schemas.openxmlformats.org/officeDocument/2006/relationships/slide" Target="slides/slide15.xml"/><Relationship Id="rId42" Type="http://schemas.openxmlformats.org/officeDocument/2006/relationships/slide" Target="slides/slide36.xml"/><Relationship Id="rId47" Type="http://schemas.openxmlformats.org/officeDocument/2006/relationships/slide" Target="slides/slide41.xml"/><Relationship Id="rId63" Type="http://schemas.openxmlformats.org/officeDocument/2006/relationships/slide" Target="slides/slide57.xml"/><Relationship Id="rId68" Type="http://schemas.openxmlformats.org/officeDocument/2006/relationships/slide" Target="slides/slide62.xml"/><Relationship Id="rId16" Type="http://schemas.openxmlformats.org/officeDocument/2006/relationships/slide" Target="slides/slide10.xml"/><Relationship Id="rId11" Type="http://schemas.openxmlformats.org/officeDocument/2006/relationships/slide" Target="slides/slide5.xml"/><Relationship Id="rId32" Type="http://schemas.openxmlformats.org/officeDocument/2006/relationships/slide" Target="slides/slide26.xml"/><Relationship Id="rId37" Type="http://schemas.openxmlformats.org/officeDocument/2006/relationships/slide" Target="slides/slide31.xml"/><Relationship Id="rId53" Type="http://schemas.openxmlformats.org/officeDocument/2006/relationships/slide" Target="slides/slide47.xml"/><Relationship Id="rId58" Type="http://schemas.openxmlformats.org/officeDocument/2006/relationships/slide" Target="slides/slide52.xml"/><Relationship Id="rId74" Type="http://schemas.openxmlformats.org/officeDocument/2006/relationships/slide" Target="slides/slide68.xml"/><Relationship Id="rId79" Type="http://schemas.openxmlformats.org/officeDocument/2006/relationships/viewProps" Target="viewProps.xml"/><Relationship Id="rId5" Type="http://schemas.openxmlformats.org/officeDocument/2006/relationships/slideMaster" Target="slideMasters/slideMaster5.xml"/><Relationship Id="rId61" Type="http://schemas.openxmlformats.org/officeDocument/2006/relationships/slide" Target="slides/slide55.xml"/><Relationship Id="rId19" Type="http://schemas.openxmlformats.org/officeDocument/2006/relationships/slide" Target="slides/slide1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slide" Target="slides/slide50.xml"/><Relationship Id="rId64" Type="http://schemas.openxmlformats.org/officeDocument/2006/relationships/slide" Target="slides/slide58.xml"/><Relationship Id="rId69" Type="http://schemas.openxmlformats.org/officeDocument/2006/relationships/slide" Target="slides/slide63.xml"/><Relationship Id="rId77" Type="http://schemas.openxmlformats.org/officeDocument/2006/relationships/slide" Target="slides/slide71.xml"/><Relationship Id="rId8" Type="http://schemas.openxmlformats.org/officeDocument/2006/relationships/slide" Target="slides/slide2.xml"/><Relationship Id="rId51" Type="http://schemas.openxmlformats.org/officeDocument/2006/relationships/slide" Target="slides/slide45.xml"/><Relationship Id="rId72" Type="http://schemas.openxmlformats.org/officeDocument/2006/relationships/slide" Target="slides/slide66.xml"/><Relationship Id="rId80" Type="http://schemas.openxmlformats.org/officeDocument/2006/relationships/theme" Target="theme/theme1.xml"/><Relationship Id="rId3" Type="http://schemas.openxmlformats.org/officeDocument/2006/relationships/slideMaster" Target="slideMasters/slideMaster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slide" Target="slides/slide53.xml"/><Relationship Id="rId67" Type="http://schemas.openxmlformats.org/officeDocument/2006/relationships/slide" Target="slides/slide61.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slide" Target="slides/slide56.xml"/><Relationship Id="rId70" Type="http://schemas.openxmlformats.org/officeDocument/2006/relationships/slide" Target="slides/slide64.xml"/><Relationship Id="rId75" Type="http://schemas.openxmlformats.org/officeDocument/2006/relationships/slide" Target="slides/slide69.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 Id="rId10" Type="http://schemas.openxmlformats.org/officeDocument/2006/relationships/slide" Target="slides/slide4.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slide" Target="slides/slide54.xml"/><Relationship Id="rId65" Type="http://schemas.openxmlformats.org/officeDocument/2006/relationships/slide" Target="slides/slide59.xml"/><Relationship Id="rId73" Type="http://schemas.openxmlformats.org/officeDocument/2006/relationships/slide" Target="slides/slide67.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3.xml"/><Relationship Id="rId13" Type="http://schemas.openxmlformats.org/officeDocument/2006/relationships/slide" Target="slides/slide7.xml"/><Relationship Id="rId18" Type="http://schemas.openxmlformats.org/officeDocument/2006/relationships/slide" Target="slides/slide12.xml"/><Relationship Id="rId39" Type="http://schemas.openxmlformats.org/officeDocument/2006/relationships/slide" Target="slides/slide33.xml"/><Relationship Id="rId34" Type="http://schemas.openxmlformats.org/officeDocument/2006/relationships/slide" Target="slides/slide28.xml"/><Relationship Id="rId50" Type="http://schemas.openxmlformats.org/officeDocument/2006/relationships/slide" Target="slides/slide44.xml"/><Relationship Id="rId55" Type="http://schemas.openxmlformats.org/officeDocument/2006/relationships/slide" Target="slides/slide49.xml"/><Relationship Id="rId76" Type="http://schemas.openxmlformats.org/officeDocument/2006/relationships/slide" Target="slides/slide70.xml"/><Relationship Id="rId7" Type="http://schemas.openxmlformats.org/officeDocument/2006/relationships/slide" Target="slides/slide1.xml"/><Relationship Id="rId71" Type="http://schemas.openxmlformats.org/officeDocument/2006/relationships/slide" Target="slides/slide65.xml"/><Relationship Id="rId2" Type="http://schemas.openxmlformats.org/officeDocument/2006/relationships/slideMaster" Target="slideMasters/slideMaster2.xml"/><Relationship Id="rId29" Type="http://schemas.openxmlformats.org/officeDocument/2006/relationships/slide" Target="slides/slide23.xml"/><Relationship Id="rId24" Type="http://schemas.openxmlformats.org/officeDocument/2006/relationships/slide" Target="slides/slide18.xml"/><Relationship Id="rId40" Type="http://schemas.openxmlformats.org/officeDocument/2006/relationships/slide" Target="slides/slide34.xml"/><Relationship Id="rId45" Type="http://schemas.openxmlformats.org/officeDocument/2006/relationships/slide" Target="slides/slide39.xml"/><Relationship Id="rId66" Type="http://schemas.openxmlformats.org/officeDocument/2006/relationships/slide" Target="slides/slide6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hemeOverride" Target="../theme/themeOverride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2" Type="http://schemas.openxmlformats.org/officeDocument/2006/relationships/slideMaster" Target="../slideMasters/slideMaster5.xml"/><Relationship Id="rId1" Type="http://schemas.openxmlformats.org/officeDocument/2006/relationships/themeOverride" Target="../theme/themeOverride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2" Type="http://schemas.openxmlformats.org/officeDocument/2006/relationships/slideMaster" Target="../slideMasters/slideMaster6.xml"/><Relationship Id="rId1" Type="http://schemas.openxmlformats.org/officeDocument/2006/relationships/themeOverride" Target="../theme/themeOverride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3/22/2025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3/22/2025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3/22/2025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4" name="Elipsa 3"/>
          <p:cNvSpPr/>
          <p:nvPr/>
        </p:nvSpPr>
        <p:spPr>
          <a:xfrm>
            <a:off x="1228577" y="1413802"/>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sz="1800"/>
          </a:p>
        </p:txBody>
      </p:sp>
      <p:sp>
        <p:nvSpPr>
          <p:cNvPr id="5" name="Elipsa 4"/>
          <p:cNvSpPr/>
          <p:nvPr/>
        </p:nvSpPr>
        <p:spPr>
          <a:xfrm>
            <a:off x="1543051" y="1344614"/>
            <a:ext cx="84667"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sz="1800"/>
          </a:p>
        </p:txBody>
      </p:sp>
      <p:sp>
        <p:nvSpPr>
          <p:cNvPr id="14" name="Nadpis 13"/>
          <p:cNvSpPr>
            <a:spLocks noGrp="1"/>
          </p:cNvSpPr>
          <p:nvPr>
            <p:ph type="ctrTitle"/>
          </p:nvPr>
        </p:nvSpPr>
        <p:spPr>
          <a:xfrm>
            <a:off x="1910080" y="359898"/>
            <a:ext cx="9875520" cy="1472184"/>
          </a:xfrm>
        </p:spPr>
        <p:txBody>
          <a:bodyPr anchor="b"/>
          <a:lstStyle>
            <a:lvl1pPr algn="l">
              <a:defRPr/>
            </a:lvl1pPr>
            <a:extLst/>
          </a:lstStyle>
          <a:p>
            <a:r>
              <a:rPr lang="cs-CZ"/>
              <a:t>Klepnutím lze upravit styl předlohy nadpisů.</a:t>
            </a:r>
            <a:endParaRPr lang="en-US"/>
          </a:p>
        </p:txBody>
      </p:sp>
      <p:sp>
        <p:nvSpPr>
          <p:cNvPr id="22" name="Podnadpis 21"/>
          <p:cNvSpPr>
            <a:spLocks noGrp="1"/>
          </p:cNvSpPr>
          <p:nvPr>
            <p:ph type="subTitle" idx="1"/>
          </p:nvPr>
        </p:nvSpPr>
        <p:spPr>
          <a:xfrm>
            <a:off x="1910080" y="1850064"/>
            <a:ext cx="98755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cs-CZ"/>
              <a:t>Klepnutím lze upravit styl předlohy podnadpisů.</a:t>
            </a:r>
            <a:endParaRPr lang="en-US"/>
          </a:p>
        </p:txBody>
      </p:sp>
      <p:sp>
        <p:nvSpPr>
          <p:cNvPr id="6" name="Zástupný symbol pro datum 6"/>
          <p:cNvSpPr>
            <a:spLocks noGrp="1"/>
          </p:cNvSpPr>
          <p:nvPr>
            <p:ph type="dt" sz="half" idx="10"/>
          </p:nvPr>
        </p:nvSpPr>
        <p:spPr/>
        <p:txBody>
          <a:bodyPr/>
          <a:lstStyle>
            <a:lvl1pPr>
              <a:defRPr/>
            </a:lvl1pPr>
            <a:extLst/>
          </a:lstStyle>
          <a:p>
            <a:pPr>
              <a:defRPr/>
            </a:pPr>
            <a:fld id="{72D87CDF-293E-4E18-8947-C19E33659618}" type="datetimeFigureOut">
              <a:rPr lang="cs-CZ"/>
              <a:pPr>
                <a:defRPr/>
              </a:pPr>
              <a:t>22.03.2025</a:t>
            </a:fld>
            <a:endParaRPr lang="cs-CZ"/>
          </a:p>
        </p:txBody>
      </p:sp>
      <p:sp>
        <p:nvSpPr>
          <p:cNvPr id="7" name="Zástupný symbol pro zápatí 19"/>
          <p:cNvSpPr>
            <a:spLocks noGrp="1"/>
          </p:cNvSpPr>
          <p:nvPr>
            <p:ph type="ftr" sz="quarter" idx="11"/>
          </p:nvPr>
        </p:nvSpPr>
        <p:spPr/>
        <p:txBody>
          <a:bodyPr/>
          <a:lstStyle>
            <a:lvl1pPr>
              <a:defRPr/>
            </a:lvl1pPr>
            <a:extLst/>
          </a:lstStyle>
          <a:p>
            <a:pPr>
              <a:defRPr/>
            </a:pPr>
            <a:endParaRPr lang="cs-CZ"/>
          </a:p>
        </p:txBody>
      </p:sp>
      <p:sp>
        <p:nvSpPr>
          <p:cNvPr id="8" name="Zástupný symbol pro číslo snímku 9"/>
          <p:cNvSpPr>
            <a:spLocks noGrp="1"/>
          </p:cNvSpPr>
          <p:nvPr>
            <p:ph type="sldNum" sz="quarter" idx="12"/>
          </p:nvPr>
        </p:nvSpPr>
        <p:spPr/>
        <p:txBody>
          <a:bodyPr/>
          <a:lstStyle>
            <a:lvl1pPr>
              <a:defRPr/>
            </a:lvl1pPr>
            <a:extLst/>
          </a:lstStyle>
          <a:p>
            <a:pPr>
              <a:defRPr/>
            </a:pPr>
            <a:fld id="{37D9C7D6-8C50-4EF9-A319-FF4C611B0E6D}" type="slidenum">
              <a:rPr lang="cs-CZ"/>
              <a:pPr>
                <a:defRPr/>
              </a:pPr>
              <a:t>‹#›</a:t>
            </a:fld>
            <a:endParaRPr lang="cs-CZ"/>
          </a:p>
        </p:txBody>
      </p:sp>
    </p:spTree>
    <p:extLst>
      <p:ext uri="{BB962C8B-B14F-4D97-AF65-F5344CB8AC3E}">
        <p14:creationId xmlns:p14="http://schemas.microsoft.com/office/powerpoint/2010/main" val="33674854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endParaRPr lang="en-US"/>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23"/>
          <p:cNvSpPr>
            <a:spLocks noGrp="1"/>
          </p:cNvSpPr>
          <p:nvPr>
            <p:ph type="dt" sz="half" idx="10"/>
          </p:nvPr>
        </p:nvSpPr>
        <p:spPr/>
        <p:txBody>
          <a:bodyPr/>
          <a:lstStyle>
            <a:lvl1pPr>
              <a:defRPr/>
            </a:lvl1pPr>
          </a:lstStyle>
          <a:p>
            <a:pPr>
              <a:defRPr/>
            </a:pPr>
            <a:fld id="{4C2FC386-75FD-4C11-9AD4-2B4037FE10D9}" type="datetimeFigureOut">
              <a:rPr lang="cs-CZ"/>
              <a:pPr>
                <a:defRPr/>
              </a:pPr>
              <a:t>22.03.2025</a:t>
            </a:fld>
            <a:endParaRPr lang="cs-CZ"/>
          </a:p>
        </p:txBody>
      </p:sp>
      <p:sp>
        <p:nvSpPr>
          <p:cNvPr id="5" name="Zástupný symbol pro zápatí 9"/>
          <p:cNvSpPr>
            <a:spLocks noGrp="1"/>
          </p:cNvSpPr>
          <p:nvPr>
            <p:ph type="ftr" sz="quarter" idx="11"/>
          </p:nvPr>
        </p:nvSpPr>
        <p:spPr/>
        <p:txBody>
          <a:bodyPr/>
          <a:lstStyle>
            <a:lvl1pPr>
              <a:defRPr/>
            </a:lvl1pPr>
          </a:lstStyle>
          <a:p>
            <a:pPr>
              <a:defRPr/>
            </a:pPr>
            <a:endParaRPr lang="cs-CZ"/>
          </a:p>
        </p:txBody>
      </p:sp>
      <p:sp>
        <p:nvSpPr>
          <p:cNvPr id="6" name="Zástupný symbol pro číslo snímku 21"/>
          <p:cNvSpPr>
            <a:spLocks noGrp="1"/>
          </p:cNvSpPr>
          <p:nvPr>
            <p:ph type="sldNum" sz="quarter" idx="12"/>
          </p:nvPr>
        </p:nvSpPr>
        <p:spPr/>
        <p:txBody>
          <a:bodyPr/>
          <a:lstStyle>
            <a:lvl1pPr>
              <a:defRPr/>
            </a:lvl1pPr>
          </a:lstStyle>
          <a:p>
            <a:pPr>
              <a:defRPr/>
            </a:pPr>
            <a:fld id="{7FFEDBCE-3775-4A88-ABF4-451DA8A27D19}" type="slidenum">
              <a:rPr lang="cs-CZ"/>
              <a:pPr>
                <a:defRPr/>
              </a:pPr>
              <a:t>‹#›</a:t>
            </a:fld>
            <a:endParaRPr lang="cs-CZ"/>
          </a:p>
        </p:txBody>
      </p:sp>
    </p:spTree>
    <p:extLst>
      <p:ext uri="{BB962C8B-B14F-4D97-AF65-F5344CB8AC3E}">
        <p14:creationId xmlns:p14="http://schemas.microsoft.com/office/powerpoint/2010/main" val="14513861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4" name="Obdélník 3"/>
          <p:cNvSpPr/>
          <p:nvPr/>
        </p:nvSpPr>
        <p:spPr>
          <a:xfrm>
            <a:off x="3043767" y="0"/>
            <a:ext cx="9144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5" name="Obdélník 4"/>
          <p:cNvSpPr/>
          <p:nvPr/>
        </p:nvSpPr>
        <p:spPr bwMode="invGray">
          <a:xfrm>
            <a:off x="3048000" y="0"/>
            <a:ext cx="1016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6" name="Elipsa 5"/>
          <p:cNvSpPr/>
          <p:nvPr/>
        </p:nvSpPr>
        <p:spPr>
          <a:xfrm>
            <a:off x="2896428" y="2814656"/>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sz="1800"/>
          </a:p>
        </p:txBody>
      </p:sp>
      <p:sp>
        <p:nvSpPr>
          <p:cNvPr id="7" name="Elipsa 6"/>
          <p:cNvSpPr/>
          <p:nvPr/>
        </p:nvSpPr>
        <p:spPr>
          <a:xfrm>
            <a:off x="3210984" y="2746375"/>
            <a:ext cx="84667"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sz="1800"/>
          </a:p>
        </p:txBody>
      </p:sp>
      <p:sp>
        <p:nvSpPr>
          <p:cNvPr id="2" name="Nadpis 1"/>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lang="cs-CZ"/>
              <a:t>Klepnutím lze upravit styl předlohy nadpisů.</a:t>
            </a:r>
            <a:endParaRPr lang="en-US"/>
          </a:p>
        </p:txBody>
      </p:sp>
      <p:sp>
        <p:nvSpPr>
          <p:cNvPr id="3" name="Zástupný symbol pro text 2"/>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cs-CZ"/>
              <a:t>Klepnutím lze upravit styly předlohy textu.</a:t>
            </a:r>
          </a:p>
        </p:txBody>
      </p:sp>
      <p:sp>
        <p:nvSpPr>
          <p:cNvPr id="8" name="Zástupný symbol pro datum 3"/>
          <p:cNvSpPr>
            <a:spLocks noGrp="1"/>
          </p:cNvSpPr>
          <p:nvPr>
            <p:ph type="dt" sz="half" idx="10"/>
          </p:nvPr>
        </p:nvSpPr>
        <p:spPr/>
        <p:txBody>
          <a:bodyPr/>
          <a:lstStyle>
            <a:lvl1pPr>
              <a:defRPr/>
            </a:lvl1pPr>
            <a:extLst/>
          </a:lstStyle>
          <a:p>
            <a:pPr>
              <a:defRPr/>
            </a:pPr>
            <a:fld id="{AFF77E14-57F2-46C2-B3C1-2B84A5C0695B}" type="datetimeFigureOut">
              <a:rPr lang="cs-CZ"/>
              <a:pPr>
                <a:defRPr/>
              </a:pPr>
              <a:t>22.03.2025</a:t>
            </a:fld>
            <a:endParaRPr lang="cs-CZ"/>
          </a:p>
        </p:txBody>
      </p:sp>
      <p:sp>
        <p:nvSpPr>
          <p:cNvPr id="9" name="Zástupný symbol pro zápatí 4"/>
          <p:cNvSpPr>
            <a:spLocks noGrp="1"/>
          </p:cNvSpPr>
          <p:nvPr>
            <p:ph type="ftr" sz="quarter" idx="11"/>
          </p:nvPr>
        </p:nvSpPr>
        <p:spPr/>
        <p:txBody>
          <a:bodyPr/>
          <a:lstStyle>
            <a:lvl1pPr>
              <a:defRPr/>
            </a:lvl1pPr>
            <a:extLst/>
          </a:lstStyle>
          <a:p>
            <a:pPr>
              <a:defRPr/>
            </a:pPr>
            <a:endParaRPr lang="cs-CZ"/>
          </a:p>
        </p:txBody>
      </p:sp>
      <p:sp>
        <p:nvSpPr>
          <p:cNvPr id="10" name="Zástupný symbol pro číslo snímku 5"/>
          <p:cNvSpPr>
            <a:spLocks noGrp="1"/>
          </p:cNvSpPr>
          <p:nvPr>
            <p:ph type="sldNum" sz="quarter" idx="12"/>
          </p:nvPr>
        </p:nvSpPr>
        <p:spPr/>
        <p:txBody>
          <a:bodyPr/>
          <a:lstStyle>
            <a:lvl1pPr>
              <a:defRPr/>
            </a:lvl1pPr>
            <a:extLst/>
          </a:lstStyle>
          <a:p>
            <a:pPr>
              <a:defRPr/>
            </a:pPr>
            <a:fld id="{96719BD9-624B-4CA4-81D9-6383D1CF98E8}" type="slidenum">
              <a:rPr lang="cs-CZ"/>
              <a:pPr>
                <a:defRPr/>
              </a:pPr>
              <a:t>‹#›</a:t>
            </a:fld>
            <a:endParaRPr lang="cs-CZ"/>
          </a:p>
        </p:txBody>
      </p:sp>
    </p:spTree>
    <p:extLst>
      <p:ext uri="{BB962C8B-B14F-4D97-AF65-F5344CB8AC3E}">
        <p14:creationId xmlns:p14="http://schemas.microsoft.com/office/powerpoint/2010/main" val="40998208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1914144" y="274320"/>
            <a:ext cx="9997440" cy="1143000"/>
          </a:xfrm>
        </p:spPr>
        <p:txBody>
          <a:bodyPr/>
          <a:lstStyle/>
          <a:p>
            <a:r>
              <a:rPr lang="cs-CZ"/>
              <a:t>Klepnutím lze upravit styl předlohy nadpisů.</a:t>
            </a:r>
            <a:endParaRPr lang="en-US"/>
          </a:p>
        </p:txBody>
      </p:sp>
      <p:sp>
        <p:nvSpPr>
          <p:cNvPr id="3" name="Zástupný symbol pro obsah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obsah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datum 23"/>
          <p:cNvSpPr>
            <a:spLocks noGrp="1"/>
          </p:cNvSpPr>
          <p:nvPr>
            <p:ph type="dt" sz="half" idx="10"/>
          </p:nvPr>
        </p:nvSpPr>
        <p:spPr/>
        <p:txBody>
          <a:bodyPr/>
          <a:lstStyle>
            <a:lvl1pPr>
              <a:defRPr/>
            </a:lvl1pPr>
          </a:lstStyle>
          <a:p>
            <a:pPr>
              <a:defRPr/>
            </a:pPr>
            <a:fld id="{B845833B-8C26-43D0-B7AF-D7A4BE025301}" type="datetimeFigureOut">
              <a:rPr lang="cs-CZ"/>
              <a:pPr>
                <a:defRPr/>
              </a:pPr>
              <a:t>22.03.2025</a:t>
            </a:fld>
            <a:endParaRPr lang="cs-CZ"/>
          </a:p>
        </p:txBody>
      </p:sp>
      <p:sp>
        <p:nvSpPr>
          <p:cNvPr id="6" name="Zástupný symbol pro zápatí 9"/>
          <p:cNvSpPr>
            <a:spLocks noGrp="1"/>
          </p:cNvSpPr>
          <p:nvPr>
            <p:ph type="ftr" sz="quarter" idx="11"/>
          </p:nvPr>
        </p:nvSpPr>
        <p:spPr/>
        <p:txBody>
          <a:bodyPr/>
          <a:lstStyle>
            <a:lvl1pPr>
              <a:defRPr/>
            </a:lvl1pPr>
          </a:lstStyle>
          <a:p>
            <a:pPr>
              <a:defRPr/>
            </a:pPr>
            <a:endParaRPr lang="cs-CZ"/>
          </a:p>
        </p:txBody>
      </p:sp>
      <p:sp>
        <p:nvSpPr>
          <p:cNvPr id="7" name="Zástupný symbol pro číslo snímku 21"/>
          <p:cNvSpPr>
            <a:spLocks noGrp="1"/>
          </p:cNvSpPr>
          <p:nvPr>
            <p:ph type="sldNum" sz="quarter" idx="12"/>
          </p:nvPr>
        </p:nvSpPr>
        <p:spPr/>
        <p:txBody>
          <a:bodyPr/>
          <a:lstStyle>
            <a:lvl1pPr>
              <a:defRPr/>
            </a:lvl1pPr>
          </a:lstStyle>
          <a:p>
            <a:pPr>
              <a:defRPr/>
            </a:pPr>
            <a:fld id="{BD7FC0F6-2AED-449B-A23E-27437F15EAC9}" type="slidenum">
              <a:rPr lang="cs-CZ"/>
              <a:pPr>
                <a:defRPr/>
              </a:pPr>
              <a:t>‹#›</a:t>
            </a:fld>
            <a:endParaRPr lang="cs-CZ"/>
          </a:p>
        </p:txBody>
      </p:sp>
    </p:spTree>
    <p:extLst>
      <p:ext uri="{BB962C8B-B14F-4D97-AF65-F5344CB8AC3E}">
        <p14:creationId xmlns:p14="http://schemas.microsoft.com/office/powerpoint/2010/main" val="39088381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09600" y="5160336"/>
            <a:ext cx="10972800" cy="1143000"/>
          </a:xfrm>
        </p:spPr>
        <p:txBody>
          <a:bodyPr/>
          <a:lstStyle>
            <a:lvl1pPr algn="ctr">
              <a:defRPr sz="4500" b="1" cap="none" baseline="0"/>
            </a:lvl1pPr>
            <a:extLst/>
          </a:lstStyle>
          <a:p>
            <a:r>
              <a:rPr lang="cs-CZ"/>
              <a:t>Klepnutím lze upravit styl předlohy nadpisů.</a:t>
            </a:r>
            <a:endParaRPr lang="en-US"/>
          </a:p>
        </p:txBody>
      </p:sp>
      <p:sp>
        <p:nvSpPr>
          <p:cNvPr id="3" name="Zástupný symbol pro text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cs-CZ"/>
              <a:t>Klepnutím lze upravit styly předlohy textu.</a:t>
            </a:r>
          </a:p>
        </p:txBody>
      </p:sp>
      <p:sp>
        <p:nvSpPr>
          <p:cNvPr id="4" name="Zástupný symbol pro text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cs-CZ"/>
              <a:t>Klepnutím lze upravit styly předlohy textu.</a:t>
            </a:r>
          </a:p>
        </p:txBody>
      </p:sp>
      <p:sp>
        <p:nvSpPr>
          <p:cNvPr id="5" name="Zástupný symbol pro obsah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Zástupný symbol pro obsah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Zástupný symbol pro datum 23"/>
          <p:cNvSpPr>
            <a:spLocks noGrp="1"/>
          </p:cNvSpPr>
          <p:nvPr>
            <p:ph type="dt" sz="half" idx="10"/>
          </p:nvPr>
        </p:nvSpPr>
        <p:spPr/>
        <p:txBody>
          <a:bodyPr/>
          <a:lstStyle>
            <a:lvl1pPr>
              <a:defRPr/>
            </a:lvl1pPr>
          </a:lstStyle>
          <a:p>
            <a:pPr>
              <a:defRPr/>
            </a:pPr>
            <a:fld id="{FF26DA6E-D5B9-4975-82CD-48777EB025C1}" type="datetimeFigureOut">
              <a:rPr lang="cs-CZ"/>
              <a:pPr>
                <a:defRPr/>
              </a:pPr>
              <a:t>22.03.2025</a:t>
            </a:fld>
            <a:endParaRPr lang="cs-CZ"/>
          </a:p>
        </p:txBody>
      </p:sp>
      <p:sp>
        <p:nvSpPr>
          <p:cNvPr id="8" name="Zástupný symbol pro zápatí 9"/>
          <p:cNvSpPr>
            <a:spLocks noGrp="1"/>
          </p:cNvSpPr>
          <p:nvPr>
            <p:ph type="ftr" sz="quarter" idx="11"/>
          </p:nvPr>
        </p:nvSpPr>
        <p:spPr/>
        <p:txBody>
          <a:bodyPr/>
          <a:lstStyle>
            <a:lvl1pPr>
              <a:defRPr/>
            </a:lvl1pPr>
          </a:lstStyle>
          <a:p>
            <a:pPr>
              <a:defRPr/>
            </a:pPr>
            <a:endParaRPr lang="cs-CZ"/>
          </a:p>
        </p:txBody>
      </p:sp>
      <p:sp>
        <p:nvSpPr>
          <p:cNvPr id="9" name="Zástupný symbol pro číslo snímku 21"/>
          <p:cNvSpPr>
            <a:spLocks noGrp="1"/>
          </p:cNvSpPr>
          <p:nvPr>
            <p:ph type="sldNum" sz="quarter" idx="12"/>
          </p:nvPr>
        </p:nvSpPr>
        <p:spPr/>
        <p:txBody>
          <a:bodyPr/>
          <a:lstStyle>
            <a:lvl1pPr>
              <a:defRPr/>
            </a:lvl1pPr>
          </a:lstStyle>
          <a:p>
            <a:pPr>
              <a:defRPr/>
            </a:pPr>
            <a:fld id="{016FD089-8EF9-453F-9356-F461452D6DD3}" type="slidenum">
              <a:rPr lang="cs-CZ"/>
              <a:pPr>
                <a:defRPr/>
              </a:pPr>
              <a:t>‹#›</a:t>
            </a:fld>
            <a:endParaRPr lang="cs-CZ"/>
          </a:p>
        </p:txBody>
      </p:sp>
    </p:spTree>
    <p:extLst>
      <p:ext uri="{BB962C8B-B14F-4D97-AF65-F5344CB8AC3E}">
        <p14:creationId xmlns:p14="http://schemas.microsoft.com/office/powerpoint/2010/main" val="12623480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1914144" y="274320"/>
            <a:ext cx="9997440" cy="1143000"/>
          </a:xfrm>
        </p:spPr>
        <p:txBody>
          <a:bodyPr/>
          <a:lstStyle/>
          <a:p>
            <a:r>
              <a:rPr lang="cs-CZ"/>
              <a:t>Klepnutím lze upravit styl předlohy nadpisů.</a:t>
            </a:r>
            <a:endParaRPr lang="en-US"/>
          </a:p>
        </p:txBody>
      </p:sp>
      <p:sp>
        <p:nvSpPr>
          <p:cNvPr id="3" name="Zástupný symbol pro datum 23"/>
          <p:cNvSpPr>
            <a:spLocks noGrp="1"/>
          </p:cNvSpPr>
          <p:nvPr>
            <p:ph type="dt" sz="half" idx="10"/>
          </p:nvPr>
        </p:nvSpPr>
        <p:spPr/>
        <p:txBody>
          <a:bodyPr/>
          <a:lstStyle>
            <a:lvl1pPr>
              <a:defRPr/>
            </a:lvl1pPr>
          </a:lstStyle>
          <a:p>
            <a:pPr>
              <a:defRPr/>
            </a:pPr>
            <a:fld id="{13DD98DF-0538-49A0-9CE4-DF2E79306637}" type="datetimeFigureOut">
              <a:rPr lang="cs-CZ"/>
              <a:pPr>
                <a:defRPr/>
              </a:pPr>
              <a:t>22.03.2025</a:t>
            </a:fld>
            <a:endParaRPr lang="cs-CZ"/>
          </a:p>
        </p:txBody>
      </p:sp>
      <p:sp>
        <p:nvSpPr>
          <p:cNvPr id="4" name="Zástupný symbol pro zápatí 9"/>
          <p:cNvSpPr>
            <a:spLocks noGrp="1"/>
          </p:cNvSpPr>
          <p:nvPr>
            <p:ph type="ftr" sz="quarter" idx="11"/>
          </p:nvPr>
        </p:nvSpPr>
        <p:spPr/>
        <p:txBody>
          <a:bodyPr/>
          <a:lstStyle>
            <a:lvl1pPr>
              <a:defRPr/>
            </a:lvl1pPr>
          </a:lstStyle>
          <a:p>
            <a:pPr>
              <a:defRPr/>
            </a:pPr>
            <a:endParaRPr lang="cs-CZ"/>
          </a:p>
        </p:txBody>
      </p:sp>
      <p:sp>
        <p:nvSpPr>
          <p:cNvPr id="5" name="Zástupný symbol pro číslo snímku 21"/>
          <p:cNvSpPr>
            <a:spLocks noGrp="1"/>
          </p:cNvSpPr>
          <p:nvPr>
            <p:ph type="sldNum" sz="quarter" idx="12"/>
          </p:nvPr>
        </p:nvSpPr>
        <p:spPr/>
        <p:txBody>
          <a:bodyPr/>
          <a:lstStyle>
            <a:lvl1pPr>
              <a:defRPr/>
            </a:lvl1pPr>
          </a:lstStyle>
          <a:p>
            <a:pPr>
              <a:defRPr/>
            </a:pPr>
            <a:fld id="{8DA65811-0649-4704-AE30-1F34AB575523}" type="slidenum">
              <a:rPr lang="cs-CZ"/>
              <a:pPr>
                <a:defRPr/>
              </a:pPr>
              <a:t>‹#›</a:t>
            </a:fld>
            <a:endParaRPr lang="cs-CZ"/>
          </a:p>
        </p:txBody>
      </p:sp>
    </p:spTree>
    <p:extLst>
      <p:ext uri="{BB962C8B-B14F-4D97-AF65-F5344CB8AC3E}">
        <p14:creationId xmlns:p14="http://schemas.microsoft.com/office/powerpoint/2010/main" val="7783815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Obdélník 1"/>
          <p:cNvSpPr/>
          <p:nvPr/>
        </p:nvSpPr>
        <p:spPr>
          <a:xfrm>
            <a:off x="1352552" y="0"/>
            <a:ext cx="10839449"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3" name="Obdélník 2"/>
          <p:cNvSpPr/>
          <p:nvPr/>
        </p:nvSpPr>
        <p:spPr bwMode="invGray">
          <a:xfrm>
            <a:off x="1352551" y="0"/>
            <a:ext cx="97367"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4" name="Zástupný symbol pro datum 1"/>
          <p:cNvSpPr>
            <a:spLocks noGrp="1"/>
          </p:cNvSpPr>
          <p:nvPr>
            <p:ph type="dt" sz="half" idx="10"/>
          </p:nvPr>
        </p:nvSpPr>
        <p:spPr/>
        <p:txBody>
          <a:bodyPr/>
          <a:lstStyle>
            <a:lvl1pPr>
              <a:defRPr/>
            </a:lvl1pPr>
            <a:extLst/>
          </a:lstStyle>
          <a:p>
            <a:pPr>
              <a:defRPr/>
            </a:pPr>
            <a:fld id="{35CCC87A-C977-4831-8961-A1A3012A4EF7}" type="datetimeFigureOut">
              <a:rPr lang="cs-CZ"/>
              <a:pPr>
                <a:defRPr/>
              </a:pPr>
              <a:t>22.03.2025</a:t>
            </a:fld>
            <a:endParaRPr lang="cs-CZ"/>
          </a:p>
        </p:txBody>
      </p:sp>
      <p:sp>
        <p:nvSpPr>
          <p:cNvPr id="5" name="Zástupný symbol pro zápatí 2"/>
          <p:cNvSpPr>
            <a:spLocks noGrp="1"/>
          </p:cNvSpPr>
          <p:nvPr>
            <p:ph type="ftr" sz="quarter" idx="11"/>
          </p:nvPr>
        </p:nvSpPr>
        <p:spPr/>
        <p:txBody>
          <a:bodyPr/>
          <a:lstStyle>
            <a:lvl1pPr>
              <a:defRPr/>
            </a:lvl1pPr>
            <a:extLst/>
          </a:lstStyle>
          <a:p>
            <a:pPr>
              <a:defRPr/>
            </a:pPr>
            <a:endParaRPr lang="cs-CZ"/>
          </a:p>
        </p:txBody>
      </p:sp>
      <p:sp>
        <p:nvSpPr>
          <p:cNvPr id="6" name="Zástupný symbol pro číslo snímku 3"/>
          <p:cNvSpPr>
            <a:spLocks noGrp="1"/>
          </p:cNvSpPr>
          <p:nvPr>
            <p:ph type="sldNum" sz="quarter" idx="12"/>
          </p:nvPr>
        </p:nvSpPr>
        <p:spPr/>
        <p:txBody>
          <a:bodyPr/>
          <a:lstStyle>
            <a:lvl1pPr>
              <a:defRPr/>
            </a:lvl1pPr>
            <a:extLst/>
          </a:lstStyle>
          <a:p>
            <a:pPr>
              <a:defRPr/>
            </a:pPr>
            <a:fld id="{0E5079CA-835B-4C78-A9FE-3138F45D58ED}" type="slidenum">
              <a:rPr lang="cs-CZ"/>
              <a:pPr>
                <a:defRPr/>
              </a:pPr>
              <a:t>‹#›</a:t>
            </a:fld>
            <a:endParaRPr lang="cs-CZ"/>
          </a:p>
        </p:txBody>
      </p:sp>
    </p:spTree>
    <p:extLst>
      <p:ext uri="{BB962C8B-B14F-4D97-AF65-F5344CB8AC3E}">
        <p14:creationId xmlns:p14="http://schemas.microsoft.com/office/powerpoint/2010/main" val="19452227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lang="cs-CZ"/>
              <a:t>Klepnutím lze upravit styl předlohy nadpisů.</a:t>
            </a:r>
            <a:endParaRPr lang="en-US"/>
          </a:p>
        </p:txBody>
      </p:sp>
      <p:sp>
        <p:nvSpPr>
          <p:cNvPr id="3" name="Zástupný symbol pro text 2"/>
          <p:cNvSpPr>
            <a:spLocks noGrp="1"/>
          </p:cNvSpPr>
          <p:nvPr>
            <p:ph type="body" idx="2"/>
          </p:nvPr>
        </p:nvSpPr>
        <p:spPr>
          <a:xfrm>
            <a:off x="609600" y="1406964"/>
            <a:ext cx="508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cs-CZ"/>
              <a:t>Klepnutím lze upravit styly předlohy textu.</a:t>
            </a:r>
          </a:p>
        </p:txBody>
      </p:sp>
      <p:sp>
        <p:nvSpPr>
          <p:cNvPr id="4" name="Zástupný symbol pro obsah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datum 23"/>
          <p:cNvSpPr>
            <a:spLocks noGrp="1"/>
          </p:cNvSpPr>
          <p:nvPr>
            <p:ph type="dt" sz="half" idx="10"/>
          </p:nvPr>
        </p:nvSpPr>
        <p:spPr/>
        <p:txBody>
          <a:bodyPr/>
          <a:lstStyle>
            <a:lvl1pPr>
              <a:defRPr/>
            </a:lvl1pPr>
          </a:lstStyle>
          <a:p>
            <a:pPr>
              <a:defRPr/>
            </a:pPr>
            <a:fld id="{2C405FFD-14F8-4F64-A8AA-5A1ABA1C340D}" type="datetimeFigureOut">
              <a:rPr lang="cs-CZ"/>
              <a:pPr>
                <a:defRPr/>
              </a:pPr>
              <a:t>22.03.2025</a:t>
            </a:fld>
            <a:endParaRPr lang="cs-CZ"/>
          </a:p>
        </p:txBody>
      </p:sp>
      <p:sp>
        <p:nvSpPr>
          <p:cNvPr id="6" name="Zástupný symbol pro zápatí 9"/>
          <p:cNvSpPr>
            <a:spLocks noGrp="1"/>
          </p:cNvSpPr>
          <p:nvPr>
            <p:ph type="ftr" sz="quarter" idx="11"/>
          </p:nvPr>
        </p:nvSpPr>
        <p:spPr/>
        <p:txBody>
          <a:bodyPr/>
          <a:lstStyle>
            <a:lvl1pPr>
              <a:defRPr/>
            </a:lvl1pPr>
          </a:lstStyle>
          <a:p>
            <a:pPr>
              <a:defRPr/>
            </a:pPr>
            <a:endParaRPr lang="cs-CZ"/>
          </a:p>
        </p:txBody>
      </p:sp>
      <p:sp>
        <p:nvSpPr>
          <p:cNvPr id="7" name="Zástupný symbol pro číslo snímku 21"/>
          <p:cNvSpPr>
            <a:spLocks noGrp="1"/>
          </p:cNvSpPr>
          <p:nvPr>
            <p:ph type="sldNum" sz="quarter" idx="12"/>
          </p:nvPr>
        </p:nvSpPr>
        <p:spPr/>
        <p:txBody>
          <a:bodyPr/>
          <a:lstStyle>
            <a:lvl1pPr>
              <a:defRPr/>
            </a:lvl1pPr>
          </a:lstStyle>
          <a:p>
            <a:pPr>
              <a:defRPr/>
            </a:pPr>
            <a:fld id="{DCA8912B-5265-4B8E-AA87-22DD42693F08}" type="slidenum">
              <a:rPr lang="cs-CZ"/>
              <a:pPr>
                <a:defRPr/>
              </a:pPr>
              <a:t>‹#›</a:t>
            </a:fld>
            <a:endParaRPr lang="cs-CZ"/>
          </a:p>
        </p:txBody>
      </p:sp>
    </p:spTree>
    <p:extLst>
      <p:ext uri="{BB962C8B-B14F-4D97-AF65-F5344CB8AC3E}">
        <p14:creationId xmlns:p14="http://schemas.microsoft.com/office/powerpoint/2010/main" val="41461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3/22/2025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5" name="Obdélník 4"/>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endParaRPr>
          </a:p>
        </p:txBody>
      </p:sp>
      <p:sp>
        <p:nvSpPr>
          <p:cNvPr id="6" name="Vývojový diagram: postup 5"/>
          <p:cNvSpPr/>
          <p:nvPr/>
        </p:nvSpPr>
        <p:spPr>
          <a:xfrm rot="19468671">
            <a:off x="529167" y="954089"/>
            <a:ext cx="9144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7" name="Vývojový diagram: postup 6"/>
          <p:cNvSpPr/>
          <p:nvPr/>
        </p:nvSpPr>
        <p:spPr>
          <a:xfrm rot="2103354" flipH="1">
            <a:off x="6671734" y="936625"/>
            <a:ext cx="865717"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2" name="Nadpis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lang="cs-CZ"/>
              <a:t>Klepnutím lze upravit styl předlohy nadpisů.</a:t>
            </a:r>
            <a:endParaRPr lang="en-US"/>
          </a:p>
        </p:txBody>
      </p:sp>
      <p:sp>
        <p:nvSpPr>
          <p:cNvPr id="3" name="Zástupný symbol pro obrázek 2"/>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cs-CZ" noProof="0"/>
              <a:t>Klepnutím na ikonu přidáte obrázek.</a:t>
            </a:r>
            <a:endParaRPr lang="en-US" noProof="0" dirty="0"/>
          </a:p>
        </p:txBody>
      </p:sp>
      <p:sp>
        <p:nvSpPr>
          <p:cNvPr id="4" name="Zástupný symbol pro text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cs-CZ"/>
              <a:t>Klepnutím lze upravit styly předlohy textu.</a:t>
            </a:r>
          </a:p>
        </p:txBody>
      </p:sp>
      <p:sp>
        <p:nvSpPr>
          <p:cNvPr id="8" name="Zástupný symbol pro datum 4"/>
          <p:cNvSpPr>
            <a:spLocks noGrp="1"/>
          </p:cNvSpPr>
          <p:nvPr>
            <p:ph type="dt" sz="half" idx="10"/>
          </p:nvPr>
        </p:nvSpPr>
        <p:spPr/>
        <p:txBody>
          <a:bodyPr/>
          <a:lstStyle>
            <a:lvl1pPr>
              <a:defRPr/>
            </a:lvl1pPr>
            <a:extLst/>
          </a:lstStyle>
          <a:p>
            <a:pPr>
              <a:defRPr/>
            </a:pPr>
            <a:fld id="{C29FCCEE-E56A-412B-8500-2E21797726F0}" type="datetimeFigureOut">
              <a:rPr lang="cs-CZ"/>
              <a:pPr>
                <a:defRPr/>
              </a:pPr>
              <a:t>22.03.2025</a:t>
            </a:fld>
            <a:endParaRPr lang="cs-CZ"/>
          </a:p>
        </p:txBody>
      </p:sp>
      <p:sp>
        <p:nvSpPr>
          <p:cNvPr id="9" name="Zástupný symbol pro zápatí 5"/>
          <p:cNvSpPr>
            <a:spLocks noGrp="1"/>
          </p:cNvSpPr>
          <p:nvPr>
            <p:ph type="ftr" sz="quarter" idx="11"/>
          </p:nvPr>
        </p:nvSpPr>
        <p:spPr/>
        <p:txBody>
          <a:bodyPr/>
          <a:lstStyle>
            <a:lvl1pPr>
              <a:defRPr/>
            </a:lvl1pPr>
            <a:extLst/>
          </a:lstStyle>
          <a:p>
            <a:pPr>
              <a:defRPr/>
            </a:pPr>
            <a:endParaRPr lang="cs-CZ"/>
          </a:p>
        </p:txBody>
      </p:sp>
      <p:sp>
        <p:nvSpPr>
          <p:cNvPr id="10" name="Zástupný symbol pro číslo snímku 6"/>
          <p:cNvSpPr>
            <a:spLocks noGrp="1"/>
          </p:cNvSpPr>
          <p:nvPr>
            <p:ph type="sldNum" sz="quarter" idx="12"/>
          </p:nvPr>
        </p:nvSpPr>
        <p:spPr/>
        <p:txBody>
          <a:bodyPr/>
          <a:lstStyle>
            <a:lvl1pPr>
              <a:defRPr/>
            </a:lvl1pPr>
            <a:extLst/>
          </a:lstStyle>
          <a:p>
            <a:pPr>
              <a:defRPr/>
            </a:pPr>
            <a:fld id="{1D5E7D26-255F-4719-8448-1A4D33A8BC71}" type="slidenum">
              <a:rPr lang="cs-CZ"/>
              <a:pPr>
                <a:defRPr/>
              </a:pPr>
              <a:t>‹#›</a:t>
            </a:fld>
            <a:endParaRPr lang="cs-CZ"/>
          </a:p>
        </p:txBody>
      </p:sp>
    </p:spTree>
    <p:extLst>
      <p:ext uri="{BB962C8B-B14F-4D97-AF65-F5344CB8AC3E}">
        <p14:creationId xmlns:p14="http://schemas.microsoft.com/office/powerpoint/2010/main" val="29689762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23"/>
          <p:cNvSpPr>
            <a:spLocks noGrp="1"/>
          </p:cNvSpPr>
          <p:nvPr>
            <p:ph type="dt" sz="half" idx="10"/>
          </p:nvPr>
        </p:nvSpPr>
        <p:spPr/>
        <p:txBody>
          <a:bodyPr/>
          <a:lstStyle>
            <a:lvl1pPr>
              <a:defRPr/>
            </a:lvl1pPr>
          </a:lstStyle>
          <a:p>
            <a:pPr>
              <a:defRPr/>
            </a:pPr>
            <a:fld id="{42091D4F-1947-4A47-A1EA-31D4FE74F1E1}" type="datetimeFigureOut">
              <a:rPr lang="cs-CZ"/>
              <a:pPr>
                <a:defRPr/>
              </a:pPr>
              <a:t>22.03.2025</a:t>
            </a:fld>
            <a:endParaRPr lang="cs-CZ"/>
          </a:p>
        </p:txBody>
      </p:sp>
      <p:sp>
        <p:nvSpPr>
          <p:cNvPr id="5" name="Zástupný symbol pro zápatí 9"/>
          <p:cNvSpPr>
            <a:spLocks noGrp="1"/>
          </p:cNvSpPr>
          <p:nvPr>
            <p:ph type="ftr" sz="quarter" idx="11"/>
          </p:nvPr>
        </p:nvSpPr>
        <p:spPr/>
        <p:txBody>
          <a:bodyPr/>
          <a:lstStyle>
            <a:lvl1pPr>
              <a:defRPr/>
            </a:lvl1pPr>
          </a:lstStyle>
          <a:p>
            <a:pPr>
              <a:defRPr/>
            </a:pPr>
            <a:endParaRPr lang="cs-CZ"/>
          </a:p>
        </p:txBody>
      </p:sp>
      <p:sp>
        <p:nvSpPr>
          <p:cNvPr id="6" name="Zástupný symbol pro číslo snímku 21"/>
          <p:cNvSpPr>
            <a:spLocks noGrp="1"/>
          </p:cNvSpPr>
          <p:nvPr>
            <p:ph type="sldNum" sz="quarter" idx="12"/>
          </p:nvPr>
        </p:nvSpPr>
        <p:spPr/>
        <p:txBody>
          <a:bodyPr/>
          <a:lstStyle>
            <a:lvl1pPr>
              <a:defRPr/>
            </a:lvl1pPr>
          </a:lstStyle>
          <a:p>
            <a:pPr>
              <a:defRPr/>
            </a:pPr>
            <a:fld id="{C13A491B-C970-4C1F-8467-7C6BFE0AF7BD}" type="slidenum">
              <a:rPr lang="cs-CZ"/>
              <a:pPr>
                <a:defRPr/>
              </a:pPr>
              <a:t>‹#›</a:t>
            </a:fld>
            <a:endParaRPr lang="cs-CZ"/>
          </a:p>
        </p:txBody>
      </p:sp>
    </p:spTree>
    <p:extLst>
      <p:ext uri="{BB962C8B-B14F-4D97-AF65-F5344CB8AC3E}">
        <p14:creationId xmlns:p14="http://schemas.microsoft.com/office/powerpoint/2010/main" val="26780032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9144000" y="274640"/>
            <a:ext cx="2438400" cy="5851525"/>
          </a:xfrm>
        </p:spPr>
        <p:txBody>
          <a:bodyPr vert="eaVert"/>
          <a:lstStyle/>
          <a:p>
            <a:r>
              <a:rPr lang="cs-CZ"/>
              <a:t>Klepnutím lze upravit styl předlohy nadpisů.</a:t>
            </a:r>
            <a:endParaRPr lang="en-US"/>
          </a:p>
        </p:txBody>
      </p:sp>
      <p:sp>
        <p:nvSpPr>
          <p:cNvPr id="3" name="Zástupný symbol pro svislý text 2"/>
          <p:cNvSpPr>
            <a:spLocks noGrp="1"/>
          </p:cNvSpPr>
          <p:nvPr>
            <p:ph type="body" orient="vert" idx="1"/>
          </p:nvPr>
        </p:nvSpPr>
        <p:spPr>
          <a:xfrm>
            <a:off x="1524000" y="274641"/>
            <a:ext cx="7416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23"/>
          <p:cNvSpPr>
            <a:spLocks noGrp="1"/>
          </p:cNvSpPr>
          <p:nvPr>
            <p:ph type="dt" sz="half" idx="10"/>
          </p:nvPr>
        </p:nvSpPr>
        <p:spPr/>
        <p:txBody>
          <a:bodyPr/>
          <a:lstStyle>
            <a:lvl1pPr>
              <a:defRPr/>
            </a:lvl1pPr>
          </a:lstStyle>
          <a:p>
            <a:pPr>
              <a:defRPr/>
            </a:pPr>
            <a:fld id="{21B47DCD-F010-4037-8972-B6997380629C}" type="datetimeFigureOut">
              <a:rPr lang="cs-CZ"/>
              <a:pPr>
                <a:defRPr/>
              </a:pPr>
              <a:t>22.03.2025</a:t>
            </a:fld>
            <a:endParaRPr lang="cs-CZ"/>
          </a:p>
        </p:txBody>
      </p:sp>
      <p:sp>
        <p:nvSpPr>
          <p:cNvPr id="5" name="Zástupný symbol pro zápatí 9"/>
          <p:cNvSpPr>
            <a:spLocks noGrp="1"/>
          </p:cNvSpPr>
          <p:nvPr>
            <p:ph type="ftr" sz="quarter" idx="11"/>
          </p:nvPr>
        </p:nvSpPr>
        <p:spPr/>
        <p:txBody>
          <a:bodyPr/>
          <a:lstStyle>
            <a:lvl1pPr>
              <a:defRPr/>
            </a:lvl1pPr>
          </a:lstStyle>
          <a:p>
            <a:pPr>
              <a:defRPr/>
            </a:pPr>
            <a:endParaRPr lang="cs-CZ"/>
          </a:p>
        </p:txBody>
      </p:sp>
      <p:sp>
        <p:nvSpPr>
          <p:cNvPr id="6" name="Zástupný symbol pro číslo snímku 21"/>
          <p:cNvSpPr>
            <a:spLocks noGrp="1"/>
          </p:cNvSpPr>
          <p:nvPr>
            <p:ph type="sldNum" sz="quarter" idx="12"/>
          </p:nvPr>
        </p:nvSpPr>
        <p:spPr/>
        <p:txBody>
          <a:bodyPr/>
          <a:lstStyle>
            <a:lvl1pPr>
              <a:defRPr/>
            </a:lvl1pPr>
          </a:lstStyle>
          <a:p>
            <a:pPr>
              <a:defRPr/>
            </a:pPr>
            <a:fld id="{2518E521-41E3-4ECF-8634-166E2C77E4E4}" type="slidenum">
              <a:rPr lang="cs-CZ"/>
              <a:pPr>
                <a:defRPr/>
              </a:pPr>
              <a:t>‹#›</a:t>
            </a:fld>
            <a:endParaRPr lang="cs-CZ"/>
          </a:p>
        </p:txBody>
      </p:sp>
    </p:spTree>
    <p:extLst>
      <p:ext uri="{BB962C8B-B14F-4D97-AF65-F5344CB8AC3E}">
        <p14:creationId xmlns:p14="http://schemas.microsoft.com/office/powerpoint/2010/main" val="38747995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AndTwoObj">
  <p:cSld name="Nadpis, 1 velký a 2 malé obsahy">
    <p:spTree>
      <p:nvGrpSpPr>
        <p:cNvPr id="1" name=""/>
        <p:cNvGrpSpPr/>
        <p:nvPr/>
      </p:nvGrpSpPr>
      <p:grpSpPr>
        <a:xfrm>
          <a:off x="0" y="0"/>
          <a:ext cx="0" cy="0"/>
          <a:chOff x="0" y="0"/>
          <a:chExt cx="0" cy="0"/>
        </a:xfrm>
      </p:grpSpPr>
      <p:sp>
        <p:nvSpPr>
          <p:cNvPr id="2" name="Nadpis 1"/>
          <p:cNvSpPr>
            <a:spLocks noGrp="1"/>
          </p:cNvSpPr>
          <p:nvPr>
            <p:ph type="title"/>
          </p:nvPr>
        </p:nvSpPr>
        <p:spPr>
          <a:xfrm>
            <a:off x="1016000" y="762000"/>
            <a:ext cx="10566400" cy="1143000"/>
          </a:xfrm>
        </p:spPr>
        <p:txBody>
          <a:bodyPr/>
          <a:lstStyle/>
          <a:p>
            <a:r>
              <a:rPr lang="cs-CZ"/>
              <a:t>Klepnutím lze upravit styl předlohy nadpisů.</a:t>
            </a:r>
          </a:p>
        </p:txBody>
      </p:sp>
      <p:sp>
        <p:nvSpPr>
          <p:cNvPr id="3" name="Zástupný symbol pro obsah 2"/>
          <p:cNvSpPr>
            <a:spLocks noGrp="1"/>
          </p:cNvSpPr>
          <p:nvPr>
            <p:ph sz="half" idx="1"/>
          </p:nvPr>
        </p:nvSpPr>
        <p:spPr>
          <a:xfrm>
            <a:off x="1117601" y="2362201"/>
            <a:ext cx="5027084" cy="3724275"/>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quarter" idx="2"/>
          </p:nvPr>
        </p:nvSpPr>
        <p:spPr>
          <a:xfrm>
            <a:off x="6347884" y="2362200"/>
            <a:ext cx="5027083" cy="1785938"/>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obsah 4"/>
          <p:cNvSpPr>
            <a:spLocks noGrp="1"/>
          </p:cNvSpPr>
          <p:nvPr>
            <p:ph sz="quarter" idx="3"/>
          </p:nvPr>
        </p:nvSpPr>
        <p:spPr>
          <a:xfrm>
            <a:off x="6347884" y="4300539"/>
            <a:ext cx="5027083" cy="1785937"/>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Rectangle 11"/>
          <p:cNvSpPr>
            <a:spLocks noGrp="1" noChangeArrowheads="1"/>
          </p:cNvSpPr>
          <p:nvPr>
            <p:ph type="dt" sz="half" idx="10"/>
          </p:nvPr>
        </p:nvSpPr>
        <p:spPr/>
        <p:txBody>
          <a:bodyPr/>
          <a:lstStyle>
            <a:lvl1pPr>
              <a:defRPr/>
            </a:lvl1pPr>
          </a:lstStyle>
          <a:p>
            <a:pPr>
              <a:defRPr/>
            </a:pPr>
            <a:endParaRPr lang="cs-CZ"/>
          </a:p>
        </p:txBody>
      </p:sp>
      <p:sp>
        <p:nvSpPr>
          <p:cNvPr id="7" name="Rectangle 12"/>
          <p:cNvSpPr>
            <a:spLocks noGrp="1" noChangeArrowheads="1"/>
          </p:cNvSpPr>
          <p:nvPr>
            <p:ph type="ftr" sz="quarter" idx="11"/>
          </p:nvPr>
        </p:nvSpPr>
        <p:spPr/>
        <p:txBody>
          <a:bodyPr/>
          <a:lstStyle>
            <a:lvl1pPr>
              <a:defRPr/>
            </a:lvl1pPr>
          </a:lstStyle>
          <a:p>
            <a:pPr>
              <a:defRPr/>
            </a:pPr>
            <a:endParaRPr lang="cs-CZ"/>
          </a:p>
        </p:txBody>
      </p:sp>
      <p:sp>
        <p:nvSpPr>
          <p:cNvPr id="8" name="Rectangle 13"/>
          <p:cNvSpPr>
            <a:spLocks noGrp="1" noChangeArrowheads="1"/>
          </p:cNvSpPr>
          <p:nvPr>
            <p:ph type="sldNum" sz="quarter" idx="12"/>
          </p:nvPr>
        </p:nvSpPr>
        <p:spPr/>
        <p:txBody>
          <a:bodyPr/>
          <a:lstStyle>
            <a:lvl1pPr>
              <a:defRPr/>
            </a:lvl1pPr>
          </a:lstStyle>
          <a:p>
            <a:pPr>
              <a:defRPr/>
            </a:pPr>
            <a:fld id="{077BF869-1F59-4898-A1C5-BF13B463334D}" type="slidenum">
              <a:rPr lang="cs-CZ"/>
              <a:pPr>
                <a:defRPr/>
              </a:pPr>
              <a:t>‹#›</a:t>
            </a:fld>
            <a:endParaRPr lang="cs-CZ"/>
          </a:p>
        </p:txBody>
      </p:sp>
    </p:spTree>
    <p:extLst>
      <p:ext uri="{BB962C8B-B14F-4D97-AF65-F5344CB8AC3E}">
        <p14:creationId xmlns:p14="http://schemas.microsoft.com/office/powerpoint/2010/main" val="18195116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Rectangle 3"/>
          <p:cNvSpPr>
            <a:spLocks noGrp="1" noChangeArrowheads="1"/>
          </p:cNvSpPr>
          <p:nvPr>
            <p:ph type="ctrTitle"/>
          </p:nvPr>
        </p:nvSpPr>
        <p:spPr>
          <a:xfrm>
            <a:off x="914400" y="2130426"/>
            <a:ext cx="10363200" cy="1470025"/>
          </a:xfrm>
        </p:spPr>
        <p:txBody>
          <a:bodyPr/>
          <a:lstStyle>
            <a:lvl1pPr>
              <a:defRPr>
                <a:solidFill>
                  <a:schemeClr val="tx1"/>
                </a:solidFill>
              </a:defRPr>
            </a:lvl1pPr>
          </a:lstStyle>
          <a:p>
            <a:r>
              <a:rPr lang="cs-CZ"/>
              <a:t>Po kliknutí lze upravit styl předlohy nadpisů.</a:t>
            </a:r>
          </a:p>
        </p:txBody>
      </p:sp>
      <p:sp>
        <p:nvSpPr>
          <p:cNvPr id="7172" name="Rectangle 4"/>
          <p:cNvSpPr>
            <a:spLocks noGrp="1" noChangeArrowheads="1"/>
          </p:cNvSpPr>
          <p:nvPr>
            <p:ph type="subTitle" idx="1"/>
          </p:nvPr>
        </p:nvSpPr>
        <p:spPr>
          <a:xfrm>
            <a:off x="1828800" y="3886200"/>
            <a:ext cx="8534400" cy="1752600"/>
          </a:xfrm>
        </p:spPr>
        <p:txBody>
          <a:bodyPr/>
          <a:lstStyle>
            <a:lvl1pPr marL="0" indent="0" algn="ctr">
              <a:buFontTx/>
              <a:buNone/>
              <a:defRPr>
                <a:solidFill>
                  <a:schemeClr val="tx1"/>
                </a:solidFill>
              </a:defRPr>
            </a:lvl1pPr>
          </a:lstStyle>
          <a:p>
            <a:r>
              <a:rPr lang="cs-CZ"/>
              <a:t>Klepnutím lze upravit styl předlohy podnadpisů.</a:t>
            </a:r>
          </a:p>
        </p:txBody>
      </p:sp>
      <p:sp>
        <p:nvSpPr>
          <p:cNvPr id="5" name="Rectangle 5"/>
          <p:cNvSpPr>
            <a:spLocks noGrp="1" noChangeArrowheads="1"/>
          </p:cNvSpPr>
          <p:nvPr>
            <p:ph type="dt" sz="half" idx="10"/>
          </p:nvPr>
        </p:nvSpPr>
        <p:spPr/>
        <p:txBody>
          <a:bodyPr/>
          <a:lstStyle>
            <a:lvl1pPr>
              <a:defRPr b="1">
                <a:solidFill>
                  <a:srgbClr val="F8F8F8"/>
                </a:solidFill>
              </a:defRPr>
            </a:lvl1pPr>
          </a:lstStyle>
          <a:p>
            <a:pPr>
              <a:defRPr/>
            </a:pPr>
            <a:endParaRPr lang="cs-CZ"/>
          </a:p>
        </p:txBody>
      </p:sp>
      <p:sp>
        <p:nvSpPr>
          <p:cNvPr id="6" name="Rectangle 6"/>
          <p:cNvSpPr>
            <a:spLocks noGrp="1" noChangeArrowheads="1"/>
          </p:cNvSpPr>
          <p:nvPr>
            <p:ph type="ftr" sz="quarter" idx="11"/>
          </p:nvPr>
        </p:nvSpPr>
        <p:spPr/>
        <p:txBody>
          <a:bodyPr/>
          <a:lstStyle>
            <a:lvl1pPr>
              <a:defRPr b="1">
                <a:solidFill>
                  <a:srgbClr val="F8F8F8"/>
                </a:solidFill>
              </a:defRPr>
            </a:lvl1pPr>
          </a:lstStyle>
          <a:p>
            <a:pPr>
              <a:defRPr/>
            </a:pPr>
            <a:endParaRPr lang="cs-CZ"/>
          </a:p>
        </p:txBody>
      </p:sp>
      <p:sp>
        <p:nvSpPr>
          <p:cNvPr id="7" name="Rectangle 7"/>
          <p:cNvSpPr>
            <a:spLocks noGrp="1" noChangeArrowheads="1"/>
          </p:cNvSpPr>
          <p:nvPr>
            <p:ph type="sldNum" sz="quarter" idx="12"/>
          </p:nvPr>
        </p:nvSpPr>
        <p:spPr/>
        <p:txBody>
          <a:bodyPr/>
          <a:lstStyle>
            <a:lvl1pPr>
              <a:defRPr b="1">
                <a:solidFill>
                  <a:srgbClr val="F8F8F8"/>
                </a:solidFill>
              </a:defRPr>
            </a:lvl1pPr>
          </a:lstStyle>
          <a:p>
            <a:pPr>
              <a:defRPr/>
            </a:pPr>
            <a:fld id="{BF05F0FF-5963-449B-A1A6-3F6187A53553}" type="slidenum">
              <a:rPr lang="cs-CZ"/>
              <a:pPr>
                <a:defRPr/>
              </a:pPr>
              <a:t>‹#›</a:t>
            </a:fld>
            <a:endParaRPr lang="cs-CZ"/>
          </a:p>
        </p:txBody>
      </p:sp>
    </p:spTree>
    <p:extLst>
      <p:ext uri="{BB962C8B-B14F-4D97-AF65-F5344CB8AC3E}">
        <p14:creationId xmlns:p14="http://schemas.microsoft.com/office/powerpoint/2010/main" val="222444744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5"/>
          <p:cNvSpPr>
            <a:spLocks noGrp="1" noChangeArrowheads="1"/>
          </p:cNvSpPr>
          <p:nvPr>
            <p:ph type="dt" sz="half" idx="10"/>
          </p:nvPr>
        </p:nvSpPr>
        <p:spPr>
          <a:ln/>
        </p:spPr>
        <p:txBody>
          <a:bodyPr/>
          <a:lstStyle>
            <a:lvl1pPr>
              <a:defRPr/>
            </a:lvl1pPr>
          </a:lstStyle>
          <a:p>
            <a:pPr>
              <a:defRPr/>
            </a:pPr>
            <a:endParaRPr lang="cs-CZ"/>
          </a:p>
        </p:txBody>
      </p:sp>
      <p:sp>
        <p:nvSpPr>
          <p:cNvPr id="5" name="Rectangle 6"/>
          <p:cNvSpPr>
            <a:spLocks noGrp="1" noChangeArrowheads="1"/>
          </p:cNvSpPr>
          <p:nvPr>
            <p:ph type="ftr" sz="quarter" idx="11"/>
          </p:nvPr>
        </p:nvSpPr>
        <p:spPr>
          <a:ln/>
        </p:spPr>
        <p:txBody>
          <a:bodyPr/>
          <a:lstStyle>
            <a:lvl1pPr>
              <a:defRPr/>
            </a:lvl1pPr>
          </a:lstStyle>
          <a:p>
            <a:pPr>
              <a:defRPr/>
            </a:pPr>
            <a:endParaRPr lang="cs-CZ"/>
          </a:p>
        </p:txBody>
      </p:sp>
      <p:sp>
        <p:nvSpPr>
          <p:cNvPr id="6" name="Rectangle 7"/>
          <p:cNvSpPr>
            <a:spLocks noGrp="1" noChangeArrowheads="1"/>
          </p:cNvSpPr>
          <p:nvPr>
            <p:ph type="sldNum" sz="quarter" idx="12"/>
          </p:nvPr>
        </p:nvSpPr>
        <p:spPr>
          <a:ln/>
        </p:spPr>
        <p:txBody>
          <a:bodyPr/>
          <a:lstStyle>
            <a:lvl1pPr>
              <a:defRPr/>
            </a:lvl1pPr>
          </a:lstStyle>
          <a:p>
            <a:pPr>
              <a:defRPr/>
            </a:pPr>
            <a:fld id="{9BE85052-B850-490A-AFB7-B1C4E5978F00}" type="slidenum">
              <a:rPr lang="cs-CZ"/>
              <a:pPr>
                <a:defRPr/>
              </a:pPr>
              <a:t>‹#›</a:t>
            </a:fld>
            <a:endParaRPr lang="cs-CZ"/>
          </a:p>
        </p:txBody>
      </p:sp>
    </p:spTree>
    <p:extLst>
      <p:ext uri="{BB962C8B-B14F-4D97-AF65-F5344CB8AC3E}">
        <p14:creationId xmlns:p14="http://schemas.microsoft.com/office/powerpoint/2010/main" val="285909183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963084" y="4406901"/>
            <a:ext cx="103632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Rectangle 5"/>
          <p:cNvSpPr>
            <a:spLocks noGrp="1" noChangeArrowheads="1"/>
          </p:cNvSpPr>
          <p:nvPr>
            <p:ph type="dt" sz="half" idx="10"/>
          </p:nvPr>
        </p:nvSpPr>
        <p:spPr>
          <a:ln/>
        </p:spPr>
        <p:txBody>
          <a:bodyPr/>
          <a:lstStyle>
            <a:lvl1pPr>
              <a:defRPr/>
            </a:lvl1pPr>
          </a:lstStyle>
          <a:p>
            <a:pPr>
              <a:defRPr/>
            </a:pPr>
            <a:endParaRPr lang="cs-CZ"/>
          </a:p>
        </p:txBody>
      </p:sp>
      <p:sp>
        <p:nvSpPr>
          <p:cNvPr id="5" name="Rectangle 6"/>
          <p:cNvSpPr>
            <a:spLocks noGrp="1" noChangeArrowheads="1"/>
          </p:cNvSpPr>
          <p:nvPr>
            <p:ph type="ftr" sz="quarter" idx="11"/>
          </p:nvPr>
        </p:nvSpPr>
        <p:spPr>
          <a:ln/>
        </p:spPr>
        <p:txBody>
          <a:bodyPr/>
          <a:lstStyle>
            <a:lvl1pPr>
              <a:defRPr/>
            </a:lvl1pPr>
          </a:lstStyle>
          <a:p>
            <a:pPr>
              <a:defRPr/>
            </a:pPr>
            <a:endParaRPr lang="cs-CZ"/>
          </a:p>
        </p:txBody>
      </p:sp>
      <p:sp>
        <p:nvSpPr>
          <p:cNvPr id="6" name="Rectangle 7"/>
          <p:cNvSpPr>
            <a:spLocks noGrp="1" noChangeArrowheads="1"/>
          </p:cNvSpPr>
          <p:nvPr>
            <p:ph type="sldNum" sz="quarter" idx="12"/>
          </p:nvPr>
        </p:nvSpPr>
        <p:spPr>
          <a:ln/>
        </p:spPr>
        <p:txBody>
          <a:bodyPr/>
          <a:lstStyle>
            <a:lvl1pPr>
              <a:defRPr/>
            </a:lvl1pPr>
          </a:lstStyle>
          <a:p>
            <a:pPr>
              <a:defRPr/>
            </a:pPr>
            <a:fld id="{DD934B5E-F74E-4042-9255-F6E8FFD693DE}" type="slidenum">
              <a:rPr lang="cs-CZ"/>
              <a:pPr>
                <a:defRPr/>
              </a:pPr>
              <a:t>‹#›</a:t>
            </a:fld>
            <a:endParaRPr lang="cs-CZ"/>
          </a:p>
        </p:txBody>
      </p:sp>
    </p:spTree>
    <p:extLst>
      <p:ext uri="{BB962C8B-B14F-4D97-AF65-F5344CB8AC3E}">
        <p14:creationId xmlns:p14="http://schemas.microsoft.com/office/powerpoint/2010/main" val="359462766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1524000" y="1600201"/>
            <a:ext cx="4927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654800" y="1600201"/>
            <a:ext cx="4927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5"/>
          <p:cNvSpPr>
            <a:spLocks noGrp="1" noChangeArrowheads="1"/>
          </p:cNvSpPr>
          <p:nvPr>
            <p:ph type="dt" sz="half" idx="10"/>
          </p:nvPr>
        </p:nvSpPr>
        <p:spPr>
          <a:ln/>
        </p:spPr>
        <p:txBody>
          <a:bodyPr/>
          <a:lstStyle>
            <a:lvl1pPr>
              <a:defRPr/>
            </a:lvl1pPr>
          </a:lstStyle>
          <a:p>
            <a:pPr>
              <a:defRPr/>
            </a:pPr>
            <a:endParaRPr lang="cs-CZ"/>
          </a:p>
        </p:txBody>
      </p:sp>
      <p:sp>
        <p:nvSpPr>
          <p:cNvPr id="6" name="Rectangle 6"/>
          <p:cNvSpPr>
            <a:spLocks noGrp="1" noChangeArrowheads="1"/>
          </p:cNvSpPr>
          <p:nvPr>
            <p:ph type="ftr" sz="quarter" idx="11"/>
          </p:nvPr>
        </p:nvSpPr>
        <p:spPr>
          <a:ln/>
        </p:spPr>
        <p:txBody>
          <a:bodyPr/>
          <a:lstStyle>
            <a:lvl1pPr>
              <a:defRPr/>
            </a:lvl1pPr>
          </a:lstStyle>
          <a:p>
            <a:pPr>
              <a:defRPr/>
            </a:pPr>
            <a:endParaRPr lang="cs-CZ"/>
          </a:p>
        </p:txBody>
      </p:sp>
      <p:sp>
        <p:nvSpPr>
          <p:cNvPr id="7" name="Rectangle 7"/>
          <p:cNvSpPr>
            <a:spLocks noGrp="1" noChangeArrowheads="1"/>
          </p:cNvSpPr>
          <p:nvPr>
            <p:ph type="sldNum" sz="quarter" idx="12"/>
          </p:nvPr>
        </p:nvSpPr>
        <p:spPr>
          <a:ln/>
        </p:spPr>
        <p:txBody>
          <a:bodyPr/>
          <a:lstStyle>
            <a:lvl1pPr>
              <a:defRPr/>
            </a:lvl1pPr>
          </a:lstStyle>
          <a:p>
            <a:pPr>
              <a:defRPr/>
            </a:pPr>
            <a:fld id="{C1B6C9A5-B9DE-4214-BB51-B21ADF27646A}" type="slidenum">
              <a:rPr lang="cs-CZ"/>
              <a:pPr>
                <a:defRPr/>
              </a:pPr>
              <a:t>‹#›</a:t>
            </a:fld>
            <a:endParaRPr lang="cs-CZ"/>
          </a:p>
        </p:txBody>
      </p:sp>
    </p:spTree>
    <p:extLst>
      <p:ext uri="{BB962C8B-B14F-4D97-AF65-F5344CB8AC3E}">
        <p14:creationId xmlns:p14="http://schemas.microsoft.com/office/powerpoint/2010/main" val="260398614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5"/>
          <p:cNvSpPr>
            <a:spLocks noGrp="1" noChangeArrowheads="1"/>
          </p:cNvSpPr>
          <p:nvPr>
            <p:ph type="dt" sz="half" idx="10"/>
          </p:nvPr>
        </p:nvSpPr>
        <p:spPr>
          <a:ln/>
        </p:spPr>
        <p:txBody>
          <a:bodyPr/>
          <a:lstStyle>
            <a:lvl1pPr>
              <a:defRPr/>
            </a:lvl1pPr>
          </a:lstStyle>
          <a:p>
            <a:pPr>
              <a:defRPr/>
            </a:pPr>
            <a:endParaRPr lang="cs-CZ"/>
          </a:p>
        </p:txBody>
      </p:sp>
      <p:sp>
        <p:nvSpPr>
          <p:cNvPr id="8" name="Rectangle 6"/>
          <p:cNvSpPr>
            <a:spLocks noGrp="1" noChangeArrowheads="1"/>
          </p:cNvSpPr>
          <p:nvPr>
            <p:ph type="ftr" sz="quarter" idx="11"/>
          </p:nvPr>
        </p:nvSpPr>
        <p:spPr>
          <a:ln/>
        </p:spPr>
        <p:txBody>
          <a:bodyPr/>
          <a:lstStyle>
            <a:lvl1pPr>
              <a:defRPr/>
            </a:lvl1pPr>
          </a:lstStyle>
          <a:p>
            <a:pPr>
              <a:defRPr/>
            </a:pPr>
            <a:endParaRPr lang="cs-CZ"/>
          </a:p>
        </p:txBody>
      </p:sp>
      <p:sp>
        <p:nvSpPr>
          <p:cNvPr id="9" name="Rectangle 7"/>
          <p:cNvSpPr>
            <a:spLocks noGrp="1" noChangeArrowheads="1"/>
          </p:cNvSpPr>
          <p:nvPr>
            <p:ph type="sldNum" sz="quarter" idx="12"/>
          </p:nvPr>
        </p:nvSpPr>
        <p:spPr>
          <a:ln/>
        </p:spPr>
        <p:txBody>
          <a:bodyPr/>
          <a:lstStyle>
            <a:lvl1pPr>
              <a:defRPr/>
            </a:lvl1pPr>
          </a:lstStyle>
          <a:p>
            <a:pPr>
              <a:defRPr/>
            </a:pPr>
            <a:fld id="{04192A1E-A501-46DD-8F18-BFB5AED047CF}" type="slidenum">
              <a:rPr lang="cs-CZ"/>
              <a:pPr>
                <a:defRPr/>
              </a:pPr>
              <a:t>‹#›</a:t>
            </a:fld>
            <a:endParaRPr lang="cs-CZ"/>
          </a:p>
        </p:txBody>
      </p:sp>
    </p:spTree>
    <p:extLst>
      <p:ext uri="{BB962C8B-B14F-4D97-AF65-F5344CB8AC3E}">
        <p14:creationId xmlns:p14="http://schemas.microsoft.com/office/powerpoint/2010/main" val="55128563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Rectangle 5"/>
          <p:cNvSpPr>
            <a:spLocks noGrp="1" noChangeArrowheads="1"/>
          </p:cNvSpPr>
          <p:nvPr>
            <p:ph type="dt" sz="half" idx="10"/>
          </p:nvPr>
        </p:nvSpPr>
        <p:spPr>
          <a:ln/>
        </p:spPr>
        <p:txBody>
          <a:bodyPr/>
          <a:lstStyle>
            <a:lvl1pPr>
              <a:defRPr/>
            </a:lvl1pPr>
          </a:lstStyle>
          <a:p>
            <a:pPr>
              <a:defRPr/>
            </a:pPr>
            <a:endParaRPr lang="cs-CZ"/>
          </a:p>
        </p:txBody>
      </p:sp>
      <p:sp>
        <p:nvSpPr>
          <p:cNvPr id="4" name="Rectangle 6"/>
          <p:cNvSpPr>
            <a:spLocks noGrp="1" noChangeArrowheads="1"/>
          </p:cNvSpPr>
          <p:nvPr>
            <p:ph type="ftr" sz="quarter" idx="11"/>
          </p:nvPr>
        </p:nvSpPr>
        <p:spPr>
          <a:ln/>
        </p:spPr>
        <p:txBody>
          <a:bodyPr/>
          <a:lstStyle>
            <a:lvl1pPr>
              <a:defRPr/>
            </a:lvl1pPr>
          </a:lstStyle>
          <a:p>
            <a:pPr>
              <a:defRPr/>
            </a:pPr>
            <a:endParaRPr lang="cs-CZ"/>
          </a:p>
        </p:txBody>
      </p:sp>
      <p:sp>
        <p:nvSpPr>
          <p:cNvPr id="5" name="Rectangle 7"/>
          <p:cNvSpPr>
            <a:spLocks noGrp="1" noChangeArrowheads="1"/>
          </p:cNvSpPr>
          <p:nvPr>
            <p:ph type="sldNum" sz="quarter" idx="12"/>
          </p:nvPr>
        </p:nvSpPr>
        <p:spPr>
          <a:ln/>
        </p:spPr>
        <p:txBody>
          <a:bodyPr/>
          <a:lstStyle>
            <a:lvl1pPr>
              <a:defRPr/>
            </a:lvl1pPr>
          </a:lstStyle>
          <a:p>
            <a:pPr>
              <a:defRPr/>
            </a:pPr>
            <a:fld id="{0CEE7057-5053-418E-B7CF-4A86C622EE6B}" type="slidenum">
              <a:rPr lang="cs-CZ"/>
              <a:pPr>
                <a:defRPr/>
              </a:pPr>
              <a:t>‹#›</a:t>
            </a:fld>
            <a:endParaRPr lang="cs-CZ"/>
          </a:p>
        </p:txBody>
      </p:sp>
    </p:spTree>
    <p:extLst>
      <p:ext uri="{BB962C8B-B14F-4D97-AF65-F5344CB8AC3E}">
        <p14:creationId xmlns:p14="http://schemas.microsoft.com/office/powerpoint/2010/main" val="448739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7" name="Date Placeholder 6"/>
          <p:cNvSpPr>
            <a:spLocks noGrp="1"/>
          </p:cNvSpPr>
          <p:nvPr>
            <p:ph type="dt" sz="half" idx="10"/>
          </p:nvPr>
        </p:nvSpPr>
        <p:spPr/>
        <p:txBody>
          <a:bodyPr/>
          <a:lstStyle/>
          <a:p>
            <a:fld id="{1160EA64-D806-43AC-9DF2-F8C432F32B4C}" type="datetimeFigureOut">
              <a:rPr lang="en-US" dirty="0"/>
              <a:t>3/22/2025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cs-CZ"/>
          </a:p>
        </p:txBody>
      </p:sp>
      <p:sp>
        <p:nvSpPr>
          <p:cNvPr id="3" name="Rectangle 6"/>
          <p:cNvSpPr>
            <a:spLocks noGrp="1" noChangeArrowheads="1"/>
          </p:cNvSpPr>
          <p:nvPr>
            <p:ph type="ftr" sz="quarter" idx="11"/>
          </p:nvPr>
        </p:nvSpPr>
        <p:spPr>
          <a:ln/>
        </p:spPr>
        <p:txBody>
          <a:bodyPr/>
          <a:lstStyle>
            <a:lvl1pPr>
              <a:defRPr/>
            </a:lvl1pPr>
          </a:lstStyle>
          <a:p>
            <a:pPr>
              <a:defRPr/>
            </a:pPr>
            <a:endParaRPr lang="cs-CZ"/>
          </a:p>
        </p:txBody>
      </p:sp>
      <p:sp>
        <p:nvSpPr>
          <p:cNvPr id="4" name="Rectangle 7"/>
          <p:cNvSpPr>
            <a:spLocks noGrp="1" noChangeArrowheads="1"/>
          </p:cNvSpPr>
          <p:nvPr>
            <p:ph type="sldNum" sz="quarter" idx="12"/>
          </p:nvPr>
        </p:nvSpPr>
        <p:spPr>
          <a:ln/>
        </p:spPr>
        <p:txBody>
          <a:bodyPr/>
          <a:lstStyle>
            <a:lvl1pPr>
              <a:defRPr/>
            </a:lvl1pPr>
          </a:lstStyle>
          <a:p>
            <a:pPr>
              <a:defRPr/>
            </a:pPr>
            <a:fld id="{38DF8BBD-E610-436E-A92A-617189FA6530}" type="slidenum">
              <a:rPr lang="cs-CZ"/>
              <a:pPr>
                <a:defRPr/>
              </a:pPr>
              <a:t>‹#›</a:t>
            </a:fld>
            <a:endParaRPr lang="cs-CZ"/>
          </a:p>
        </p:txBody>
      </p:sp>
    </p:spTree>
    <p:extLst>
      <p:ext uri="{BB962C8B-B14F-4D97-AF65-F5344CB8AC3E}">
        <p14:creationId xmlns:p14="http://schemas.microsoft.com/office/powerpoint/2010/main" val="217039571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09601" y="273050"/>
            <a:ext cx="4011084"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5"/>
          <p:cNvSpPr>
            <a:spLocks noGrp="1" noChangeArrowheads="1"/>
          </p:cNvSpPr>
          <p:nvPr>
            <p:ph type="dt" sz="half" idx="10"/>
          </p:nvPr>
        </p:nvSpPr>
        <p:spPr>
          <a:ln/>
        </p:spPr>
        <p:txBody>
          <a:bodyPr/>
          <a:lstStyle>
            <a:lvl1pPr>
              <a:defRPr/>
            </a:lvl1pPr>
          </a:lstStyle>
          <a:p>
            <a:pPr>
              <a:defRPr/>
            </a:pPr>
            <a:endParaRPr lang="cs-CZ"/>
          </a:p>
        </p:txBody>
      </p:sp>
      <p:sp>
        <p:nvSpPr>
          <p:cNvPr id="6" name="Rectangle 6"/>
          <p:cNvSpPr>
            <a:spLocks noGrp="1" noChangeArrowheads="1"/>
          </p:cNvSpPr>
          <p:nvPr>
            <p:ph type="ftr" sz="quarter" idx="11"/>
          </p:nvPr>
        </p:nvSpPr>
        <p:spPr>
          <a:ln/>
        </p:spPr>
        <p:txBody>
          <a:bodyPr/>
          <a:lstStyle>
            <a:lvl1pPr>
              <a:defRPr/>
            </a:lvl1pPr>
          </a:lstStyle>
          <a:p>
            <a:pPr>
              <a:defRPr/>
            </a:pPr>
            <a:endParaRPr lang="cs-CZ"/>
          </a:p>
        </p:txBody>
      </p:sp>
      <p:sp>
        <p:nvSpPr>
          <p:cNvPr id="7" name="Rectangle 7"/>
          <p:cNvSpPr>
            <a:spLocks noGrp="1" noChangeArrowheads="1"/>
          </p:cNvSpPr>
          <p:nvPr>
            <p:ph type="sldNum" sz="quarter" idx="12"/>
          </p:nvPr>
        </p:nvSpPr>
        <p:spPr>
          <a:ln/>
        </p:spPr>
        <p:txBody>
          <a:bodyPr/>
          <a:lstStyle>
            <a:lvl1pPr>
              <a:defRPr/>
            </a:lvl1pPr>
          </a:lstStyle>
          <a:p>
            <a:pPr>
              <a:defRPr/>
            </a:pPr>
            <a:fld id="{A2F28B21-9111-4B7E-B4EC-128C6D127749}" type="slidenum">
              <a:rPr lang="cs-CZ"/>
              <a:pPr>
                <a:defRPr/>
              </a:pPr>
              <a:t>‹#›</a:t>
            </a:fld>
            <a:endParaRPr lang="cs-CZ"/>
          </a:p>
        </p:txBody>
      </p:sp>
    </p:spTree>
    <p:extLst>
      <p:ext uri="{BB962C8B-B14F-4D97-AF65-F5344CB8AC3E}">
        <p14:creationId xmlns:p14="http://schemas.microsoft.com/office/powerpoint/2010/main" val="9378717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389717" y="4800600"/>
            <a:ext cx="73152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5"/>
          <p:cNvSpPr>
            <a:spLocks noGrp="1" noChangeArrowheads="1"/>
          </p:cNvSpPr>
          <p:nvPr>
            <p:ph type="dt" sz="half" idx="10"/>
          </p:nvPr>
        </p:nvSpPr>
        <p:spPr>
          <a:ln/>
        </p:spPr>
        <p:txBody>
          <a:bodyPr/>
          <a:lstStyle>
            <a:lvl1pPr>
              <a:defRPr/>
            </a:lvl1pPr>
          </a:lstStyle>
          <a:p>
            <a:pPr>
              <a:defRPr/>
            </a:pPr>
            <a:endParaRPr lang="cs-CZ"/>
          </a:p>
        </p:txBody>
      </p:sp>
      <p:sp>
        <p:nvSpPr>
          <p:cNvPr id="6" name="Rectangle 6"/>
          <p:cNvSpPr>
            <a:spLocks noGrp="1" noChangeArrowheads="1"/>
          </p:cNvSpPr>
          <p:nvPr>
            <p:ph type="ftr" sz="quarter" idx="11"/>
          </p:nvPr>
        </p:nvSpPr>
        <p:spPr>
          <a:ln/>
        </p:spPr>
        <p:txBody>
          <a:bodyPr/>
          <a:lstStyle>
            <a:lvl1pPr>
              <a:defRPr/>
            </a:lvl1pPr>
          </a:lstStyle>
          <a:p>
            <a:pPr>
              <a:defRPr/>
            </a:pPr>
            <a:endParaRPr lang="cs-CZ"/>
          </a:p>
        </p:txBody>
      </p:sp>
      <p:sp>
        <p:nvSpPr>
          <p:cNvPr id="7" name="Rectangle 7"/>
          <p:cNvSpPr>
            <a:spLocks noGrp="1" noChangeArrowheads="1"/>
          </p:cNvSpPr>
          <p:nvPr>
            <p:ph type="sldNum" sz="quarter" idx="12"/>
          </p:nvPr>
        </p:nvSpPr>
        <p:spPr>
          <a:ln/>
        </p:spPr>
        <p:txBody>
          <a:bodyPr/>
          <a:lstStyle>
            <a:lvl1pPr>
              <a:defRPr/>
            </a:lvl1pPr>
          </a:lstStyle>
          <a:p>
            <a:pPr>
              <a:defRPr/>
            </a:pPr>
            <a:fld id="{0562E904-4708-454D-B4E6-636798529883}" type="slidenum">
              <a:rPr lang="cs-CZ"/>
              <a:pPr>
                <a:defRPr/>
              </a:pPr>
              <a:t>‹#›</a:t>
            </a:fld>
            <a:endParaRPr lang="cs-CZ"/>
          </a:p>
        </p:txBody>
      </p:sp>
    </p:spTree>
    <p:extLst>
      <p:ext uri="{BB962C8B-B14F-4D97-AF65-F5344CB8AC3E}">
        <p14:creationId xmlns:p14="http://schemas.microsoft.com/office/powerpoint/2010/main" val="297305933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5"/>
          <p:cNvSpPr>
            <a:spLocks noGrp="1" noChangeArrowheads="1"/>
          </p:cNvSpPr>
          <p:nvPr>
            <p:ph type="dt" sz="half" idx="10"/>
          </p:nvPr>
        </p:nvSpPr>
        <p:spPr>
          <a:ln/>
        </p:spPr>
        <p:txBody>
          <a:bodyPr/>
          <a:lstStyle>
            <a:lvl1pPr>
              <a:defRPr/>
            </a:lvl1pPr>
          </a:lstStyle>
          <a:p>
            <a:pPr>
              <a:defRPr/>
            </a:pPr>
            <a:endParaRPr lang="cs-CZ"/>
          </a:p>
        </p:txBody>
      </p:sp>
      <p:sp>
        <p:nvSpPr>
          <p:cNvPr id="5" name="Rectangle 6"/>
          <p:cNvSpPr>
            <a:spLocks noGrp="1" noChangeArrowheads="1"/>
          </p:cNvSpPr>
          <p:nvPr>
            <p:ph type="ftr" sz="quarter" idx="11"/>
          </p:nvPr>
        </p:nvSpPr>
        <p:spPr>
          <a:ln/>
        </p:spPr>
        <p:txBody>
          <a:bodyPr/>
          <a:lstStyle>
            <a:lvl1pPr>
              <a:defRPr/>
            </a:lvl1pPr>
          </a:lstStyle>
          <a:p>
            <a:pPr>
              <a:defRPr/>
            </a:pPr>
            <a:endParaRPr lang="cs-CZ"/>
          </a:p>
        </p:txBody>
      </p:sp>
      <p:sp>
        <p:nvSpPr>
          <p:cNvPr id="6" name="Rectangle 7"/>
          <p:cNvSpPr>
            <a:spLocks noGrp="1" noChangeArrowheads="1"/>
          </p:cNvSpPr>
          <p:nvPr>
            <p:ph type="sldNum" sz="quarter" idx="12"/>
          </p:nvPr>
        </p:nvSpPr>
        <p:spPr>
          <a:ln/>
        </p:spPr>
        <p:txBody>
          <a:bodyPr/>
          <a:lstStyle>
            <a:lvl1pPr>
              <a:defRPr/>
            </a:lvl1pPr>
          </a:lstStyle>
          <a:p>
            <a:pPr>
              <a:defRPr/>
            </a:pPr>
            <a:fld id="{D3EE2253-859E-4CF1-B1CC-6DE27F3A2153}" type="slidenum">
              <a:rPr lang="cs-CZ"/>
              <a:pPr>
                <a:defRPr/>
              </a:pPr>
              <a:t>‹#›</a:t>
            </a:fld>
            <a:endParaRPr lang="cs-CZ"/>
          </a:p>
        </p:txBody>
      </p:sp>
    </p:spTree>
    <p:extLst>
      <p:ext uri="{BB962C8B-B14F-4D97-AF65-F5344CB8AC3E}">
        <p14:creationId xmlns:p14="http://schemas.microsoft.com/office/powerpoint/2010/main" val="388705189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9067800" y="274639"/>
            <a:ext cx="25146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1524000" y="274639"/>
            <a:ext cx="73406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5"/>
          <p:cNvSpPr>
            <a:spLocks noGrp="1" noChangeArrowheads="1"/>
          </p:cNvSpPr>
          <p:nvPr>
            <p:ph type="dt" sz="half" idx="10"/>
          </p:nvPr>
        </p:nvSpPr>
        <p:spPr>
          <a:ln/>
        </p:spPr>
        <p:txBody>
          <a:bodyPr/>
          <a:lstStyle>
            <a:lvl1pPr>
              <a:defRPr/>
            </a:lvl1pPr>
          </a:lstStyle>
          <a:p>
            <a:pPr>
              <a:defRPr/>
            </a:pPr>
            <a:endParaRPr lang="cs-CZ"/>
          </a:p>
        </p:txBody>
      </p:sp>
      <p:sp>
        <p:nvSpPr>
          <p:cNvPr id="5" name="Rectangle 6"/>
          <p:cNvSpPr>
            <a:spLocks noGrp="1" noChangeArrowheads="1"/>
          </p:cNvSpPr>
          <p:nvPr>
            <p:ph type="ftr" sz="quarter" idx="11"/>
          </p:nvPr>
        </p:nvSpPr>
        <p:spPr>
          <a:ln/>
        </p:spPr>
        <p:txBody>
          <a:bodyPr/>
          <a:lstStyle>
            <a:lvl1pPr>
              <a:defRPr/>
            </a:lvl1pPr>
          </a:lstStyle>
          <a:p>
            <a:pPr>
              <a:defRPr/>
            </a:pPr>
            <a:endParaRPr lang="cs-CZ"/>
          </a:p>
        </p:txBody>
      </p:sp>
      <p:sp>
        <p:nvSpPr>
          <p:cNvPr id="6" name="Rectangle 7"/>
          <p:cNvSpPr>
            <a:spLocks noGrp="1" noChangeArrowheads="1"/>
          </p:cNvSpPr>
          <p:nvPr>
            <p:ph type="sldNum" sz="quarter" idx="12"/>
          </p:nvPr>
        </p:nvSpPr>
        <p:spPr>
          <a:ln/>
        </p:spPr>
        <p:txBody>
          <a:bodyPr/>
          <a:lstStyle>
            <a:lvl1pPr>
              <a:defRPr/>
            </a:lvl1pPr>
          </a:lstStyle>
          <a:p>
            <a:pPr>
              <a:defRPr/>
            </a:pPr>
            <a:fld id="{03C7179E-3A73-49F6-B291-B31D3479D269}" type="slidenum">
              <a:rPr lang="cs-CZ"/>
              <a:pPr>
                <a:defRPr/>
              </a:pPr>
              <a:t>‹#›</a:t>
            </a:fld>
            <a:endParaRPr lang="cs-CZ"/>
          </a:p>
        </p:txBody>
      </p:sp>
    </p:spTree>
    <p:extLst>
      <p:ext uri="{BB962C8B-B14F-4D97-AF65-F5344CB8AC3E}">
        <p14:creationId xmlns:p14="http://schemas.microsoft.com/office/powerpoint/2010/main" val="366928127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Obdélník 3"/>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solidFill>
                <a:prstClr val="white"/>
              </a:solidFill>
            </a:endParaRPr>
          </a:p>
        </p:txBody>
      </p:sp>
      <p:sp>
        <p:nvSpPr>
          <p:cNvPr id="5" name="Obdélník 4"/>
          <p:cNvSpPr/>
          <p:nvPr/>
        </p:nvSpPr>
        <p:spPr bwMode="auto">
          <a:xfrm>
            <a:off x="368301" y="0"/>
            <a:ext cx="139700"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solidFill>
                <a:prstClr val="white"/>
              </a:solidFill>
            </a:endParaRPr>
          </a:p>
        </p:txBody>
      </p:sp>
      <p:sp>
        <p:nvSpPr>
          <p:cNvPr id="6" name="Obdélník 5"/>
          <p:cNvSpPr/>
          <p:nvPr/>
        </p:nvSpPr>
        <p:spPr bwMode="auto">
          <a:xfrm>
            <a:off x="1320801" y="0"/>
            <a:ext cx="243417"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solidFill>
                <a:prstClr val="white"/>
              </a:solidFill>
            </a:endParaRPr>
          </a:p>
        </p:txBody>
      </p:sp>
      <p:sp>
        <p:nvSpPr>
          <p:cNvPr id="7" name="Obdélník 6"/>
          <p:cNvSpPr/>
          <p:nvPr/>
        </p:nvSpPr>
        <p:spPr bwMode="auto">
          <a:xfrm>
            <a:off x="1521885" y="0"/>
            <a:ext cx="306916"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solidFill>
                <a:prstClr val="white"/>
              </a:solidFill>
            </a:endParaRPr>
          </a:p>
        </p:txBody>
      </p:sp>
      <p:sp>
        <p:nvSpPr>
          <p:cNvPr id="10" name="Přímá spojovací čára 9"/>
          <p:cNvSpPr>
            <a:spLocks noChangeShapeType="1"/>
          </p:cNvSpPr>
          <p:nvPr/>
        </p:nvSpPr>
        <p:spPr bwMode="auto">
          <a:xfrm>
            <a:off x="141817"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sz="1800">
              <a:solidFill>
                <a:prstClr val="black"/>
              </a:solidFill>
              <a:latin typeface="Century Schoolbook"/>
              <a:cs typeface="+mn-cs"/>
            </a:endParaRPr>
          </a:p>
        </p:txBody>
      </p:sp>
      <p:sp>
        <p:nvSpPr>
          <p:cNvPr id="11" name="Přímá spojovací čára 10"/>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sz="1800">
              <a:solidFill>
                <a:prstClr val="black"/>
              </a:solidFill>
              <a:latin typeface="Century Schoolbook"/>
              <a:cs typeface="+mn-cs"/>
            </a:endParaRPr>
          </a:p>
        </p:txBody>
      </p:sp>
      <p:sp>
        <p:nvSpPr>
          <p:cNvPr id="12" name="Přímá spojovací čára 11"/>
          <p:cNvSpPr>
            <a:spLocks noChangeShapeType="1"/>
          </p:cNvSpPr>
          <p:nvPr/>
        </p:nvSpPr>
        <p:spPr bwMode="auto">
          <a:xfrm>
            <a:off x="1138767"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sz="1800">
              <a:solidFill>
                <a:prstClr val="black"/>
              </a:solidFill>
              <a:latin typeface="Century Schoolbook"/>
              <a:cs typeface="+mn-cs"/>
            </a:endParaRPr>
          </a:p>
        </p:txBody>
      </p:sp>
      <p:sp>
        <p:nvSpPr>
          <p:cNvPr id="13" name="Přímá spojovací čára 12"/>
          <p:cNvSpPr>
            <a:spLocks noChangeShapeType="1"/>
          </p:cNvSpPr>
          <p:nvPr/>
        </p:nvSpPr>
        <p:spPr bwMode="auto">
          <a:xfrm>
            <a:off x="2302933"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sz="1800">
              <a:solidFill>
                <a:prstClr val="black"/>
              </a:solidFill>
              <a:latin typeface="Century Schoolbook"/>
              <a:cs typeface="+mn-cs"/>
            </a:endParaRPr>
          </a:p>
        </p:txBody>
      </p:sp>
      <p:sp>
        <p:nvSpPr>
          <p:cNvPr id="14" name="Přímá spojovací čára 13"/>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sz="1800">
              <a:solidFill>
                <a:prstClr val="black"/>
              </a:solidFill>
              <a:latin typeface="Century Schoolbook"/>
              <a:cs typeface="+mn-cs"/>
            </a:endParaRPr>
          </a:p>
        </p:txBody>
      </p:sp>
      <p:sp>
        <p:nvSpPr>
          <p:cNvPr id="15" name="Přímá spojovací čára 14"/>
          <p:cNvSpPr>
            <a:spLocks noChangeShapeType="1"/>
          </p:cNvSpPr>
          <p:nvPr/>
        </p:nvSpPr>
        <p:spPr bwMode="auto">
          <a:xfrm>
            <a:off x="1215178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sz="1800">
              <a:solidFill>
                <a:prstClr val="black"/>
              </a:solidFill>
              <a:latin typeface="Century Schoolbook"/>
              <a:cs typeface="+mn-cs"/>
            </a:endParaRPr>
          </a:p>
        </p:txBody>
      </p:sp>
      <p:sp>
        <p:nvSpPr>
          <p:cNvPr id="16" name="Obdélník 15"/>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7" name="Elipsa 16"/>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8" name="Elipsa 17"/>
          <p:cNvSpPr/>
          <p:nvPr/>
        </p:nvSpPr>
        <p:spPr bwMode="auto">
          <a:xfrm>
            <a:off x="1746251" y="4867275"/>
            <a:ext cx="855133"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9" name="Elipsa 18"/>
          <p:cNvSpPr/>
          <p:nvPr/>
        </p:nvSpPr>
        <p:spPr bwMode="auto">
          <a:xfrm>
            <a:off x="1454151" y="5500689"/>
            <a:ext cx="184149"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20" name="Elipsa 19"/>
          <p:cNvSpPr/>
          <p:nvPr/>
        </p:nvSpPr>
        <p:spPr bwMode="auto">
          <a:xfrm>
            <a:off x="2218267" y="5788025"/>
            <a:ext cx="366184"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21" name="Elipsa 20"/>
          <p:cNvSpPr/>
          <p:nvPr/>
        </p:nvSpPr>
        <p:spPr>
          <a:xfrm>
            <a:off x="2540001" y="4495801"/>
            <a:ext cx="486833"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8" name="Nadpis 7"/>
          <p:cNvSpPr>
            <a:spLocks noGrp="1"/>
          </p:cNvSpPr>
          <p:nvPr>
            <p:ph type="ctrTitle"/>
          </p:nvPr>
        </p:nvSpPr>
        <p:spPr>
          <a:xfrm>
            <a:off x="3048000" y="3124200"/>
            <a:ext cx="8229600" cy="1894362"/>
          </a:xfrm>
        </p:spPr>
        <p:txBody>
          <a:bodyPr/>
          <a:lstStyle>
            <a:lvl1pPr>
              <a:defRPr b="1"/>
            </a:lvl1pPr>
          </a:lstStyle>
          <a:p>
            <a:r>
              <a:rPr lang="cs-CZ"/>
              <a:t>Klepnutím lze upravit styl předlohy nadpisů.</a:t>
            </a:r>
            <a:endParaRPr lang="en-US"/>
          </a:p>
        </p:txBody>
      </p:sp>
      <p:sp>
        <p:nvSpPr>
          <p:cNvPr id="9" name="Podnadpis 8"/>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a:t>Klepnutím lze upravit styl předlohy podnadpisů.</a:t>
            </a:r>
            <a:endParaRPr lang="en-US"/>
          </a:p>
        </p:txBody>
      </p:sp>
      <p:sp>
        <p:nvSpPr>
          <p:cNvPr id="22" name="Zástupný symbol pro datum 27"/>
          <p:cNvSpPr>
            <a:spLocks noGrp="1"/>
          </p:cNvSpPr>
          <p:nvPr>
            <p:ph type="dt" sz="half" idx="10"/>
          </p:nvPr>
        </p:nvSpPr>
        <p:spPr bwMode="auto">
          <a:xfrm rot="5400000">
            <a:off x="10733617" y="1111250"/>
            <a:ext cx="2286000" cy="508000"/>
          </a:xfrm>
        </p:spPr>
        <p:txBody>
          <a:bodyPr/>
          <a:lstStyle>
            <a:lvl1pPr>
              <a:defRPr/>
            </a:lvl1pPr>
          </a:lstStyle>
          <a:p>
            <a:pPr>
              <a:defRPr/>
            </a:pPr>
            <a:fld id="{0F26A991-3350-4A66-BCC1-8C33AFBD4556}" type="datetimeFigureOut">
              <a:rPr lang="cs-CZ"/>
              <a:pPr>
                <a:defRPr/>
              </a:pPr>
              <a:t>22.03.2025</a:t>
            </a:fld>
            <a:endParaRPr lang="cs-CZ"/>
          </a:p>
        </p:txBody>
      </p:sp>
      <p:sp>
        <p:nvSpPr>
          <p:cNvPr id="23" name="Zástupný symbol pro zápatí 16"/>
          <p:cNvSpPr>
            <a:spLocks noGrp="1"/>
          </p:cNvSpPr>
          <p:nvPr>
            <p:ph type="ftr" sz="quarter" idx="11"/>
          </p:nvPr>
        </p:nvSpPr>
        <p:spPr bwMode="auto">
          <a:xfrm rot="5400000">
            <a:off x="10045701" y="4117447"/>
            <a:ext cx="3657600" cy="512233"/>
          </a:xfrm>
        </p:spPr>
        <p:txBody>
          <a:bodyPr/>
          <a:lstStyle>
            <a:lvl1pPr>
              <a:defRPr/>
            </a:lvl1pPr>
          </a:lstStyle>
          <a:p>
            <a:pPr>
              <a:defRPr/>
            </a:pPr>
            <a:endParaRPr lang="cs-CZ"/>
          </a:p>
        </p:txBody>
      </p:sp>
      <p:sp>
        <p:nvSpPr>
          <p:cNvPr id="24" name="Zástupný symbol pro číslo snímku 28"/>
          <p:cNvSpPr>
            <a:spLocks noGrp="1"/>
          </p:cNvSpPr>
          <p:nvPr>
            <p:ph type="sldNum" sz="quarter" idx="12"/>
          </p:nvPr>
        </p:nvSpPr>
        <p:spPr bwMode="auto">
          <a:xfrm>
            <a:off x="1767417" y="4929189"/>
            <a:ext cx="812800" cy="517525"/>
          </a:xfrm>
        </p:spPr>
        <p:txBody>
          <a:bodyPr/>
          <a:lstStyle>
            <a:lvl1pPr>
              <a:defRPr/>
            </a:lvl1pPr>
          </a:lstStyle>
          <a:p>
            <a:pPr>
              <a:defRPr/>
            </a:pPr>
            <a:fld id="{E300F34F-2A7D-4100-8F4E-9DCCAF74524C}" type="slidenum">
              <a:rPr lang="cs-CZ"/>
              <a:pPr>
                <a:defRPr/>
              </a:pPr>
              <a:t>‹#›</a:t>
            </a:fld>
            <a:endParaRPr lang="cs-CZ"/>
          </a:p>
        </p:txBody>
      </p:sp>
    </p:spTree>
    <p:extLst>
      <p:ext uri="{BB962C8B-B14F-4D97-AF65-F5344CB8AC3E}">
        <p14:creationId xmlns:p14="http://schemas.microsoft.com/office/powerpoint/2010/main" val="435491885"/>
      </p:ext>
    </p:extLst>
  </p:cSld>
  <p:clrMapOvr>
    <a:overrideClrMapping bg1="lt1" tx1="dk1" bg2="lt2" tx2="dk2" accent1="accent1" accent2="accent2" accent3="accent3" accent4="accent4" accent5="accent5" accent6="accent6" hlink="hlink" folHlink="folHlink"/>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endParaRPr lang="en-US"/>
          </a:p>
        </p:txBody>
      </p:sp>
      <p:sp>
        <p:nvSpPr>
          <p:cNvPr id="8" name="Zástupný symbol pro obsah 7"/>
          <p:cNvSpPr>
            <a:spLocks noGrp="1"/>
          </p:cNvSpPr>
          <p:nvPr>
            <p:ph sz="quarter" idx="1"/>
          </p:nvPr>
        </p:nvSpPr>
        <p:spPr>
          <a:xfrm>
            <a:off x="609600" y="1600200"/>
            <a:ext cx="9956800" cy="4873752"/>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6"/>
          <p:cNvSpPr>
            <a:spLocks noGrp="1"/>
          </p:cNvSpPr>
          <p:nvPr>
            <p:ph type="dt" sz="half" idx="10"/>
          </p:nvPr>
        </p:nvSpPr>
        <p:spPr/>
        <p:txBody>
          <a:bodyPr rtlCol="0"/>
          <a:lstStyle>
            <a:lvl1pPr>
              <a:defRPr/>
            </a:lvl1pPr>
          </a:lstStyle>
          <a:p>
            <a:pPr>
              <a:defRPr/>
            </a:pPr>
            <a:fld id="{D77D73C4-0D0A-45EC-A51E-4D9707AA365D}" type="datetimeFigureOut">
              <a:rPr lang="cs-CZ"/>
              <a:pPr>
                <a:defRPr/>
              </a:pPr>
              <a:t>22.03.2025</a:t>
            </a:fld>
            <a:endParaRPr lang="cs-CZ"/>
          </a:p>
        </p:txBody>
      </p:sp>
      <p:sp>
        <p:nvSpPr>
          <p:cNvPr id="5" name="Zástupný symbol pro číslo snímku 8"/>
          <p:cNvSpPr>
            <a:spLocks noGrp="1"/>
          </p:cNvSpPr>
          <p:nvPr>
            <p:ph type="sldNum" sz="quarter" idx="11"/>
          </p:nvPr>
        </p:nvSpPr>
        <p:spPr/>
        <p:txBody>
          <a:bodyPr rtlCol="0"/>
          <a:lstStyle>
            <a:lvl1pPr>
              <a:defRPr/>
            </a:lvl1pPr>
          </a:lstStyle>
          <a:p>
            <a:pPr>
              <a:defRPr/>
            </a:pPr>
            <a:fld id="{E2189FEE-2E22-4E2B-8CB8-2BC2EFA15441}" type="slidenum">
              <a:rPr lang="cs-CZ"/>
              <a:pPr>
                <a:defRPr/>
              </a:pPr>
              <a:t>‹#›</a:t>
            </a:fld>
            <a:endParaRPr lang="cs-CZ"/>
          </a:p>
        </p:txBody>
      </p:sp>
      <p:sp>
        <p:nvSpPr>
          <p:cNvPr id="6" name="Zástupný symbol pro zápatí 9"/>
          <p:cNvSpPr>
            <a:spLocks noGrp="1"/>
          </p:cNvSpPr>
          <p:nvPr>
            <p:ph type="ftr" sz="quarter" idx="12"/>
          </p:nvPr>
        </p:nvSpPr>
        <p:spPr/>
        <p:txBody>
          <a:bodyPr rtlCol="0"/>
          <a:lstStyle>
            <a:lvl1pPr>
              <a:defRPr/>
            </a:lvl1pPr>
          </a:lstStyle>
          <a:p>
            <a:pPr>
              <a:defRPr/>
            </a:pPr>
            <a:endParaRPr lang="cs-CZ"/>
          </a:p>
        </p:txBody>
      </p:sp>
    </p:spTree>
    <p:extLst>
      <p:ext uri="{BB962C8B-B14F-4D97-AF65-F5344CB8AC3E}">
        <p14:creationId xmlns:p14="http://schemas.microsoft.com/office/powerpoint/2010/main" val="216370854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solidFill>
          <a:schemeClr val="bg2"/>
        </a:solidFill>
        <a:effectLst/>
      </p:bgPr>
    </p:bg>
    <p:spTree>
      <p:nvGrpSpPr>
        <p:cNvPr id="1" name=""/>
        <p:cNvGrpSpPr/>
        <p:nvPr/>
      </p:nvGrpSpPr>
      <p:grpSpPr>
        <a:xfrm>
          <a:off x="0" y="0"/>
          <a:ext cx="0" cy="0"/>
          <a:chOff x="0" y="0"/>
          <a:chExt cx="0" cy="0"/>
        </a:xfrm>
      </p:grpSpPr>
      <p:sp>
        <p:nvSpPr>
          <p:cNvPr id="4" name="Obdélník 3"/>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solidFill>
                <a:prstClr val="white"/>
              </a:solidFill>
            </a:endParaRPr>
          </a:p>
        </p:txBody>
      </p:sp>
      <p:sp>
        <p:nvSpPr>
          <p:cNvPr id="5" name="Obdélník 4"/>
          <p:cNvSpPr/>
          <p:nvPr/>
        </p:nvSpPr>
        <p:spPr bwMode="auto">
          <a:xfrm>
            <a:off x="368301" y="0"/>
            <a:ext cx="139700"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solidFill>
                <a:prstClr val="white"/>
              </a:solidFill>
            </a:endParaRPr>
          </a:p>
        </p:txBody>
      </p:sp>
      <p:sp>
        <p:nvSpPr>
          <p:cNvPr id="6" name="Obdélník 5"/>
          <p:cNvSpPr/>
          <p:nvPr/>
        </p:nvSpPr>
        <p:spPr bwMode="auto">
          <a:xfrm>
            <a:off x="1320801" y="0"/>
            <a:ext cx="243417"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solidFill>
                <a:prstClr val="white"/>
              </a:solidFill>
            </a:endParaRPr>
          </a:p>
        </p:txBody>
      </p:sp>
      <p:sp>
        <p:nvSpPr>
          <p:cNvPr id="7" name="Obdélník 6"/>
          <p:cNvSpPr/>
          <p:nvPr/>
        </p:nvSpPr>
        <p:spPr bwMode="auto">
          <a:xfrm>
            <a:off x="1521885" y="0"/>
            <a:ext cx="306916"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solidFill>
                <a:prstClr val="white"/>
              </a:solidFill>
            </a:endParaRPr>
          </a:p>
        </p:txBody>
      </p:sp>
      <p:sp>
        <p:nvSpPr>
          <p:cNvPr id="8" name="Přímá spojovací čára 7"/>
          <p:cNvSpPr>
            <a:spLocks noChangeShapeType="1"/>
          </p:cNvSpPr>
          <p:nvPr/>
        </p:nvSpPr>
        <p:spPr bwMode="auto">
          <a:xfrm>
            <a:off x="141817"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sz="1800">
              <a:solidFill>
                <a:prstClr val="white"/>
              </a:solidFill>
              <a:latin typeface="Century Schoolbook"/>
              <a:cs typeface="+mn-cs"/>
            </a:endParaRPr>
          </a:p>
        </p:txBody>
      </p:sp>
      <p:sp>
        <p:nvSpPr>
          <p:cNvPr id="9" name="Přímá spojovací čára 8"/>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sz="1800">
              <a:solidFill>
                <a:prstClr val="white"/>
              </a:solidFill>
              <a:latin typeface="Century Schoolbook"/>
              <a:cs typeface="+mn-cs"/>
            </a:endParaRPr>
          </a:p>
        </p:txBody>
      </p:sp>
      <p:sp>
        <p:nvSpPr>
          <p:cNvPr id="10" name="Přímá spojovací čára 9"/>
          <p:cNvSpPr>
            <a:spLocks noChangeShapeType="1"/>
          </p:cNvSpPr>
          <p:nvPr/>
        </p:nvSpPr>
        <p:spPr bwMode="auto">
          <a:xfrm>
            <a:off x="1138767"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sz="1800">
              <a:solidFill>
                <a:prstClr val="white"/>
              </a:solidFill>
              <a:latin typeface="Century Schoolbook"/>
              <a:cs typeface="+mn-cs"/>
            </a:endParaRPr>
          </a:p>
        </p:txBody>
      </p:sp>
      <p:sp>
        <p:nvSpPr>
          <p:cNvPr id="11" name="Přímá spojovací čára 10"/>
          <p:cNvSpPr>
            <a:spLocks noChangeShapeType="1"/>
          </p:cNvSpPr>
          <p:nvPr/>
        </p:nvSpPr>
        <p:spPr bwMode="auto">
          <a:xfrm>
            <a:off x="2302933"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sz="1800">
              <a:solidFill>
                <a:prstClr val="white"/>
              </a:solidFill>
              <a:latin typeface="Century Schoolbook"/>
              <a:cs typeface="+mn-cs"/>
            </a:endParaRPr>
          </a:p>
        </p:txBody>
      </p:sp>
      <p:sp>
        <p:nvSpPr>
          <p:cNvPr id="12" name="Přímá spojovací čára 11"/>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sz="1800">
              <a:solidFill>
                <a:prstClr val="white"/>
              </a:solidFill>
              <a:latin typeface="Century Schoolbook"/>
              <a:cs typeface="+mn-cs"/>
            </a:endParaRPr>
          </a:p>
        </p:txBody>
      </p:sp>
      <p:sp>
        <p:nvSpPr>
          <p:cNvPr id="13" name="Obdélník 12"/>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4" name="Elipsa 13"/>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5" name="Elipsa 14"/>
          <p:cNvSpPr/>
          <p:nvPr/>
        </p:nvSpPr>
        <p:spPr bwMode="auto">
          <a:xfrm>
            <a:off x="1765300" y="4867275"/>
            <a:ext cx="857251"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6" name="Elipsa 15"/>
          <p:cNvSpPr/>
          <p:nvPr/>
        </p:nvSpPr>
        <p:spPr bwMode="auto">
          <a:xfrm>
            <a:off x="1454151" y="5500689"/>
            <a:ext cx="184149"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7" name="Elipsa 16"/>
          <p:cNvSpPr/>
          <p:nvPr/>
        </p:nvSpPr>
        <p:spPr bwMode="auto">
          <a:xfrm>
            <a:off x="2218267" y="5791200"/>
            <a:ext cx="366184"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8" name="Elipsa 17"/>
          <p:cNvSpPr/>
          <p:nvPr/>
        </p:nvSpPr>
        <p:spPr bwMode="auto">
          <a:xfrm>
            <a:off x="2506134" y="4479926"/>
            <a:ext cx="486833"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9" name="Přímá spojovací čára 18"/>
          <p:cNvSpPr>
            <a:spLocks noChangeShapeType="1"/>
          </p:cNvSpPr>
          <p:nvPr/>
        </p:nvSpPr>
        <p:spPr bwMode="auto">
          <a:xfrm>
            <a:off x="12130617"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sz="1800">
              <a:solidFill>
                <a:prstClr val="white"/>
              </a:solidFill>
              <a:latin typeface="Century Schoolbook"/>
              <a:cs typeface="+mn-cs"/>
            </a:endParaRPr>
          </a:p>
        </p:txBody>
      </p:sp>
      <p:sp>
        <p:nvSpPr>
          <p:cNvPr id="2" name="Nadpis 1"/>
          <p:cNvSpPr>
            <a:spLocks noGrp="1"/>
          </p:cNvSpPr>
          <p:nvPr>
            <p:ph type="title"/>
          </p:nvPr>
        </p:nvSpPr>
        <p:spPr>
          <a:xfrm>
            <a:off x="3048000" y="2895600"/>
            <a:ext cx="8229600" cy="2053590"/>
          </a:xfrm>
        </p:spPr>
        <p:txBody>
          <a:bodyPr/>
          <a:lstStyle>
            <a:lvl1pPr algn="l">
              <a:buNone/>
              <a:defRPr sz="3000" b="1" cap="small" baseline="0"/>
            </a:lvl1pPr>
          </a:lstStyle>
          <a:p>
            <a:r>
              <a:rPr lang="cs-CZ"/>
              <a:t>Klepnutím lze upravit styl předlohy nadpisů.</a:t>
            </a:r>
            <a:endParaRPr lang="en-US"/>
          </a:p>
        </p:txBody>
      </p:sp>
      <p:sp>
        <p:nvSpPr>
          <p:cNvPr id="3" name="Zástupný symbol pro text 2"/>
          <p:cNvSpPr>
            <a:spLocks noGrp="1"/>
          </p:cNvSpPr>
          <p:nvPr>
            <p:ph type="body" idx="1"/>
          </p:nvPr>
        </p:nvSpPr>
        <p:spPr>
          <a:xfrm>
            <a:off x="3048000" y="5010150"/>
            <a:ext cx="82296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a:t>Klepnutím lze upravit styly předlohy textu.</a:t>
            </a:r>
          </a:p>
        </p:txBody>
      </p:sp>
      <p:sp>
        <p:nvSpPr>
          <p:cNvPr id="20" name="Zástupný symbol pro datum 3"/>
          <p:cNvSpPr>
            <a:spLocks noGrp="1"/>
          </p:cNvSpPr>
          <p:nvPr>
            <p:ph type="dt" sz="half" idx="10"/>
          </p:nvPr>
        </p:nvSpPr>
        <p:spPr bwMode="auto">
          <a:xfrm rot="5400000">
            <a:off x="10731500" y="1106488"/>
            <a:ext cx="2286000" cy="508000"/>
          </a:xfrm>
        </p:spPr>
        <p:txBody>
          <a:bodyPr/>
          <a:lstStyle>
            <a:lvl1pPr>
              <a:defRPr>
                <a:solidFill>
                  <a:srgbClr val="D6ECFF"/>
                </a:solidFill>
              </a:defRPr>
            </a:lvl1pPr>
          </a:lstStyle>
          <a:p>
            <a:pPr>
              <a:defRPr/>
            </a:pPr>
            <a:fld id="{7B0751FC-963B-4236-BFDA-3C4BB0E40147}" type="datetimeFigureOut">
              <a:rPr lang="cs-CZ"/>
              <a:pPr>
                <a:defRPr/>
              </a:pPr>
              <a:t>22.03.2025</a:t>
            </a:fld>
            <a:endParaRPr lang="cs-CZ"/>
          </a:p>
        </p:txBody>
      </p:sp>
      <p:sp>
        <p:nvSpPr>
          <p:cNvPr id="21" name="Zástupný symbol pro zápatí 4"/>
          <p:cNvSpPr>
            <a:spLocks noGrp="1"/>
          </p:cNvSpPr>
          <p:nvPr>
            <p:ph type="ftr" sz="quarter" idx="11"/>
          </p:nvPr>
        </p:nvSpPr>
        <p:spPr bwMode="auto">
          <a:xfrm rot="5400000">
            <a:off x="10045701" y="4114272"/>
            <a:ext cx="3657600" cy="512233"/>
          </a:xfrm>
        </p:spPr>
        <p:txBody>
          <a:bodyPr/>
          <a:lstStyle>
            <a:lvl1pPr>
              <a:defRPr>
                <a:solidFill>
                  <a:srgbClr val="D6ECFF"/>
                </a:solidFill>
              </a:defRPr>
            </a:lvl1pPr>
          </a:lstStyle>
          <a:p>
            <a:pPr>
              <a:defRPr/>
            </a:pPr>
            <a:endParaRPr lang="cs-CZ"/>
          </a:p>
        </p:txBody>
      </p:sp>
      <p:sp>
        <p:nvSpPr>
          <p:cNvPr id="22" name="Zástupný symbol pro číslo snímku 5"/>
          <p:cNvSpPr>
            <a:spLocks noGrp="1"/>
          </p:cNvSpPr>
          <p:nvPr>
            <p:ph type="sldNum" sz="quarter" idx="12"/>
          </p:nvPr>
        </p:nvSpPr>
        <p:spPr bwMode="auto">
          <a:xfrm>
            <a:off x="1786467" y="4929189"/>
            <a:ext cx="812800" cy="517525"/>
          </a:xfrm>
        </p:spPr>
        <p:txBody>
          <a:bodyPr/>
          <a:lstStyle>
            <a:lvl1pPr>
              <a:defRPr/>
            </a:lvl1pPr>
          </a:lstStyle>
          <a:p>
            <a:pPr>
              <a:defRPr/>
            </a:pPr>
            <a:fld id="{51213411-CA69-4E59-AEC6-1ABA9C200D5A}" type="slidenum">
              <a:rPr lang="cs-CZ"/>
              <a:pPr>
                <a:defRPr/>
              </a:pPr>
              <a:t>‹#›</a:t>
            </a:fld>
            <a:endParaRPr lang="cs-CZ"/>
          </a:p>
        </p:txBody>
      </p:sp>
    </p:spTree>
    <p:extLst>
      <p:ext uri="{BB962C8B-B14F-4D97-AF65-F5344CB8AC3E}">
        <p14:creationId xmlns:p14="http://schemas.microsoft.com/office/powerpoint/2010/main" val="2766840334"/>
      </p:ext>
    </p:extLst>
  </p:cSld>
  <p:clrMapOvr>
    <a:overrideClrMapping bg1="dk1" tx1="lt1" bg2="dk2" tx2="lt2" accent1="accent1" accent2="accent2" accent3="accent3" accent4="accent4" accent5="accent5" accent6="accent6" hlink="hlink" folHlink="folHlink"/>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endParaRPr lang="en-US"/>
          </a:p>
        </p:txBody>
      </p:sp>
      <p:sp>
        <p:nvSpPr>
          <p:cNvPr id="9" name="Zástupný symbol pro obsah 8"/>
          <p:cNvSpPr>
            <a:spLocks noGrp="1"/>
          </p:cNvSpPr>
          <p:nvPr>
            <p:ph sz="quarter" idx="1"/>
          </p:nvPr>
        </p:nvSpPr>
        <p:spPr>
          <a:xfrm>
            <a:off x="609600" y="1600200"/>
            <a:ext cx="4876800" cy="45720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1" name="Zástupný symbol pro obsah 10"/>
          <p:cNvSpPr>
            <a:spLocks noGrp="1"/>
          </p:cNvSpPr>
          <p:nvPr>
            <p:ph sz="quarter" idx="2"/>
          </p:nvPr>
        </p:nvSpPr>
        <p:spPr>
          <a:xfrm>
            <a:off x="5693664" y="1600200"/>
            <a:ext cx="4876800" cy="45720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datum 13"/>
          <p:cNvSpPr>
            <a:spLocks noGrp="1"/>
          </p:cNvSpPr>
          <p:nvPr>
            <p:ph type="dt" sz="half" idx="10"/>
          </p:nvPr>
        </p:nvSpPr>
        <p:spPr/>
        <p:txBody>
          <a:bodyPr/>
          <a:lstStyle>
            <a:lvl1pPr>
              <a:defRPr/>
            </a:lvl1pPr>
          </a:lstStyle>
          <a:p>
            <a:pPr>
              <a:defRPr/>
            </a:pPr>
            <a:fld id="{8D37191A-C53C-4391-BAC6-63549B76EFB0}" type="datetimeFigureOut">
              <a:rPr lang="cs-CZ"/>
              <a:pPr>
                <a:defRPr/>
              </a:pPr>
              <a:t>22.03.2025</a:t>
            </a:fld>
            <a:endParaRPr lang="cs-CZ"/>
          </a:p>
        </p:txBody>
      </p:sp>
      <p:sp>
        <p:nvSpPr>
          <p:cNvPr id="6" name="Zástupný symbol pro zápatí 2"/>
          <p:cNvSpPr>
            <a:spLocks noGrp="1"/>
          </p:cNvSpPr>
          <p:nvPr>
            <p:ph type="ftr" sz="quarter" idx="11"/>
          </p:nvPr>
        </p:nvSpPr>
        <p:spPr/>
        <p:txBody>
          <a:bodyPr/>
          <a:lstStyle>
            <a:lvl1pPr>
              <a:defRPr/>
            </a:lvl1pPr>
          </a:lstStyle>
          <a:p>
            <a:pPr>
              <a:defRPr/>
            </a:pPr>
            <a:endParaRPr lang="cs-CZ"/>
          </a:p>
        </p:txBody>
      </p:sp>
      <p:sp>
        <p:nvSpPr>
          <p:cNvPr id="7" name="Zástupný symbol pro číslo snímku 22"/>
          <p:cNvSpPr>
            <a:spLocks noGrp="1"/>
          </p:cNvSpPr>
          <p:nvPr>
            <p:ph type="sldNum" sz="quarter" idx="12"/>
          </p:nvPr>
        </p:nvSpPr>
        <p:spPr/>
        <p:txBody>
          <a:bodyPr/>
          <a:lstStyle>
            <a:lvl1pPr>
              <a:defRPr/>
            </a:lvl1pPr>
          </a:lstStyle>
          <a:p>
            <a:pPr>
              <a:defRPr/>
            </a:pPr>
            <a:fld id="{E5B6182B-A666-4049-90E7-14D953EE2A5B}" type="slidenum">
              <a:rPr lang="cs-CZ"/>
              <a:pPr>
                <a:defRPr/>
              </a:pPr>
              <a:t>‹#›</a:t>
            </a:fld>
            <a:endParaRPr lang="cs-CZ"/>
          </a:p>
        </p:txBody>
      </p:sp>
    </p:spTree>
    <p:extLst>
      <p:ext uri="{BB962C8B-B14F-4D97-AF65-F5344CB8AC3E}">
        <p14:creationId xmlns:p14="http://schemas.microsoft.com/office/powerpoint/2010/main" val="340423609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09600" y="273050"/>
            <a:ext cx="10058400" cy="1143000"/>
          </a:xfrm>
        </p:spPr>
        <p:txBody>
          <a:bodyPr/>
          <a:lstStyle>
            <a:lvl1pPr>
              <a:defRPr/>
            </a:lvl1pPr>
          </a:lstStyle>
          <a:p>
            <a:r>
              <a:rPr lang="cs-CZ"/>
              <a:t>Klepnutím lze upravit styl předlohy nadpisů.</a:t>
            </a:r>
            <a:endParaRPr lang="en-US"/>
          </a:p>
        </p:txBody>
      </p:sp>
      <p:sp>
        <p:nvSpPr>
          <p:cNvPr id="11" name="Zástupný symbol pro obsah 10"/>
          <p:cNvSpPr>
            <a:spLocks noGrp="1"/>
          </p:cNvSpPr>
          <p:nvPr>
            <p:ph sz="quarter" idx="2"/>
          </p:nvPr>
        </p:nvSpPr>
        <p:spPr>
          <a:xfrm>
            <a:off x="609600" y="2362200"/>
            <a:ext cx="4876800" cy="38862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3" name="Zástupný symbol pro obsah 12"/>
          <p:cNvSpPr>
            <a:spLocks noGrp="1"/>
          </p:cNvSpPr>
          <p:nvPr>
            <p:ph sz="quarter" idx="4"/>
          </p:nvPr>
        </p:nvSpPr>
        <p:spPr>
          <a:xfrm>
            <a:off x="5829300" y="2362200"/>
            <a:ext cx="4876800" cy="38862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2" name="Zástupný symbol pro text 11"/>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cs-CZ"/>
              <a:t>Klepnutím lze upravit styly předlohy textu.</a:t>
            </a:r>
          </a:p>
        </p:txBody>
      </p:sp>
      <p:sp>
        <p:nvSpPr>
          <p:cNvPr id="14" name="Zástupný symbol pro text 13"/>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cs-CZ"/>
              <a:t>Klepnutím lze upravit styly předlohy textu.</a:t>
            </a:r>
          </a:p>
        </p:txBody>
      </p:sp>
      <p:sp>
        <p:nvSpPr>
          <p:cNvPr id="7" name="Zástupný symbol pro datum 13"/>
          <p:cNvSpPr>
            <a:spLocks noGrp="1"/>
          </p:cNvSpPr>
          <p:nvPr>
            <p:ph type="dt" sz="half" idx="10"/>
          </p:nvPr>
        </p:nvSpPr>
        <p:spPr/>
        <p:txBody>
          <a:bodyPr/>
          <a:lstStyle>
            <a:lvl1pPr>
              <a:defRPr/>
            </a:lvl1pPr>
          </a:lstStyle>
          <a:p>
            <a:pPr>
              <a:defRPr/>
            </a:pPr>
            <a:fld id="{A0B26817-67D2-41AD-A3D1-BF5BC6BDAB18}" type="datetimeFigureOut">
              <a:rPr lang="cs-CZ"/>
              <a:pPr>
                <a:defRPr/>
              </a:pPr>
              <a:t>22.03.2025</a:t>
            </a:fld>
            <a:endParaRPr lang="cs-CZ"/>
          </a:p>
        </p:txBody>
      </p:sp>
      <p:sp>
        <p:nvSpPr>
          <p:cNvPr id="8" name="Zástupný symbol pro zápatí 2"/>
          <p:cNvSpPr>
            <a:spLocks noGrp="1"/>
          </p:cNvSpPr>
          <p:nvPr>
            <p:ph type="ftr" sz="quarter" idx="11"/>
          </p:nvPr>
        </p:nvSpPr>
        <p:spPr/>
        <p:txBody>
          <a:bodyPr/>
          <a:lstStyle>
            <a:lvl1pPr>
              <a:defRPr/>
            </a:lvl1pPr>
          </a:lstStyle>
          <a:p>
            <a:pPr>
              <a:defRPr/>
            </a:pPr>
            <a:endParaRPr lang="cs-CZ"/>
          </a:p>
        </p:txBody>
      </p:sp>
      <p:sp>
        <p:nvSpPr>
          <p:cNvPr id="9" name="Zástupný symbol pro číslo snímku 22"/>
          <p:cNvSpPr>
            <a:spLocks noGrp="1"/>
          </p:cNvSpPr>
          <p:nvPr>
            <p:ph type="sldNum" sz="quarter" idx="12"/>
          </p:nvPr>
        </p:nvSpPr>
        <p:spPr/>
        <p:txBody>
          <a:bodyPr/>
          <a:lstStyle>
            <a:lvl1pPr>
              <a:defRPr/>
            </a:lvl1pPr>
          </a:lstStyle>
          <a:p>
            <a:pPr>
              <a:defRPr/>
            </a:pPr>
            <a:fld id="{BF35AF1C-4F8A-4D7D-9A43-87D47766765C}" type="slidenum">
              <a:rPr lang="cs-CZ"/>
              <a:pPr>
                <a:defRPr/>
              </a:pPr>
              <a:t>‹#›</a:t>
            </a:fld>
            <a:endParaRPr lang="cs-CZ"/>
          </a:p>
        </p:txBody>
      </p:sp>
    </p:spTree>
    <p:extLst>
      <p:ext uri="{BB962C8B-B14F-4D97-AF65-F5344CB8AC3E}">
        <p14:creationId xmlns:p14="http://schemas.microsoft.com/office/powerpoint/2010/main" val="1868348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3/22/2025</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endParaRPr lang="en-US"/>
          </a:p>
        </p:txBody>
      </p:sp>
      <p:sp>
        <p:nvSpPr>
          <p:cNvPr id="3" name="Zástupný symbol pro datum 5"/>
          <p:cNvSpPr>
            <a:spLocks noGrp="1"/>
          </p:cNvSpPr>
          <p:nvPr>
            <p:ph type="dt" sz="half" idx="10"/>
          </p:nvPr>
        </p:nvSpPr>
        <p:spPr/>
        <p:txBody>
          <a:bodyPr rtlCol="0"/>
          <a:lstStyle>
            <a:lvl1pPr>
              <a:defRPr/>
            </a:lvl1pPr>
          </a:lstStyle>
          <a:p>
            <a:pPr>
              <a:defRPr/>
            </a:pPr>
            <a:fld id="{AF05B2EC-6CFC-44C7-A3BE-89B9F8DD9934}" type="datetimeFigureOut">
              <a:rPr lang="cs-CZ"/>
              <a:pPr>
                <a:defRPr/>
              </a:pPr>
              <a:t>22.03.2025</a:t>
            </a:fld>
            <a:endParaRPr lang="cs-CZ"/>
          </a:p>
        </p:txBody>
      </p:sp>
      <p:sp>
        <p:nvSpPr>
          <p:cNvPr id="4" name="Zástupný symbol pro číslo snímku 6"/>
          <p:cNvSpPr>
            <a:spLocks noGrp="1"/>
          </p:cNvSpPr>
          <p:nvPr>
            <p:ph type="sldNum" sz="quarter" idx="11"/>
          </p:nvPr>
        </p:nvSpPr>
        <p:spPr/>
        <p:txBody>
          <a:bodyPr rtlCol="0"/>
          <a:lstStyle>
            <a:lvl1pPr>
              <a:defRPr/>
            </a:lvl1pPr>
          </a:lstStyle>
          <a:p>
            <a:pPr>
              <a:defRPr/>
            </a:pPr>
            <a:fld id="{1D6FBCD8-64FA-44EB-951D-626A79579F4E}" type="slidenum">
              <a:rPr lang="cs-CZ"/>
              <a:pPr>
                <a:defRPr/>
              </a:pPr>
              <a:t>‹#›</a:t>
            </a:fld>
            <a:endParaRPr lang="cs-CZ"/>
          </a:p>
        </p:txBody>
      </p:sp>
      <p:sp>
        <p:nvSpPr>
          <p:cNvPr id="5" name="Zástupný symbol pro zápatí 7"/>
          <p:cNvSpPr>
            <a:spLocks noGrp="1"/>
          </p:cNvSpPr>
          <p:nvPr>
            <p:ph type="ftr" sz="quarter" idx="12"/>
          </p:nvPr>
        </p:nvSpPr>
        <p:spPr/>
        <p:txBody>
          <a:bodyPr rtlCol="0"/>
          <a:lstStyle>
            <a:lvl1pPr>
              <a:defRPr/>
            </a:lvl1pPr>
          </a:lstStyle>
          <a:p>
            <a:pPr>
              <a:defRPr/>
            </a:pPr>
            <a:endParaRPr lang="cs-CZ"/>
          </a:p>
        </p:txBody>
      </p:sp>
    </p:spTree>
    <p:extLst>
      <p:ext uri="{BB962C8B-B14F-4D97-AF65-F5344CB8AC3E}">
        <p14:creationId xmlns:p14="http://schemas.microsoft.com/office/powerpoint/2010/main" val="141643116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3"/>
          <p:cNvSpPr>
            <a:spLocks noGrp="1"/>
          </p:cNvSpPr>
          <p:nvPr>
            <p:ph type="dt" sz="half" idx="10"/>
          </p:nvPr>
        </p:nvSpPr>
        <p:spPr/>
        <p:txBody>
          <a:bodyPr/>
          <a:lstStyle>
            <a:lvl1pPr>
              <a:defRPr/>
            </a:lvl1pPr>
          </a:lstStyle>
          <a:p>
            <a:pPr>
              <a:defRPr/>
            </a:pPr>
            <a:fld id="{135AB62D-EBDE-4FB3-B5BB-FAC09F5454DD}" type="datetimeFigureOut">
              <a:rPr lang="cs-CZ"/>
              <a:pPr>
                <a:defRPr/>
              </a:pPr>
              <a:t>22.03.2025</a:t>
            </a:fld>
            <a:endParaRPr lang="cs-CZ"/>
          </a:p>
        </p:txBody>
      </p:sp>
      <p:sp>
        <p:nvSpPr>
          <p:cNvPr id="3" name="Zástupný symbol pro zápatí 2"/>
          <p:cNvSpPr>
            <a:spLocks noGrp="1"/>
          </p:cNvSpPr>
          <p:nvPr>
            <p:ph type="ftr" sz="quarter" idx="11"/>
          </p:nvPr>
        </p:nvSpPr>
        <p:spPr/>
        <p:txBody>
          <a:bodyPr/>
          <a:lstStyle>
            <a:lvl1pPr>
              <a:defRPr/>
            </a:lvl1pPr>
          </a:lstStyle>
          <a:p>
            <a:pPr>
              <a:defRPr/>
            </a:pPr>
            <a:endParaRPr lang="cs-CZ"/>
          </a:p>
        </p:txBody>
      </p:sp>
      <p:sp>
        <p:nvSpPr>
          <p:cNvPr id="4" name="Zástupný symbol pro číslo snímku 22"/>
          <p:cNvSpPr>
            <a:spLocks noGrp="1"/>
          </p:cNvSpPr>
          <p:nvPr>
            <p:ph type="sldNum" sz="quarter" idx="12"/>
          </p:nvPr>
        </p:nvSpPr>
        <p:spPr/>
        <p:txBody>
          <a:bodyPr/>
          <a:lstStyle>
            <a:lvl1pPr>
              <a:defRPr/>
            </a:lvl1pPr>
          </a:lstStyle>
          <a:p>
            <a:pPr>
              <a:defRPr/>
            </a:pPr>
            <a:fld id="{BA5655AD-EC01-4DDA-A930-9C07BD0E91F8}" type="slidenum">
              <a:rPr lang="cs-CZ"/>
              <a:pPr>
                <a:defRPr/>
              </a:pPr>
              <a:t>‹#›</a:t>
            </a:fld>
            <a:endParaRPr lang="cs-CZ"/>
          </a:p>
        </p:txBody>
      </p:sp>
    </p:spTree>
    <p:extLst>
      <p:ext uri="{BB962C8B-B14F-4D97-AF65-F5344CB8AC3E}">
        <p14:creationId xmlns:p14="http://schemas.microsoft.com/office/powerpoint/2010/main" val="255203477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5" name="Přímá spojovací čára 4"/>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sz="1800" dirty="0">
              <a:solidFill>
                <a:prstClr val="black"/>
              </a:solidFill>
              <a:latin typeface="Century Schoolbook"/>
              <a:cs typeface="+mn-cs"/>
            </a:endParaRPr>
          </a:p>
        </p:txBody>
      </p:sp>
      <p:sp>
        <p:nvSpPr>
          <p:cNvPr id="6" name="Přímá spojovací čára 5"/>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sz="1800" dirty="0">
              <a:solidFill>
                <a:prstClr val="black"/>
              </a:solidFill>
              <a:latin typeface="Century Schoolbook"/>
              <a:cs typeface="+mn-cs"/>
            </a:endParaRPr>
          </a:p>
        </p:txBody>
      </p:sp>
      <p:sp>
        <p:nvSpPr>
          <p:cNvPr id="7" name="Přímá spojovací čára 6"/>
          <p:cNvSpPr>
            <a:spLocks noChangeShapeType="1"/>
          </p:cNvSpPr>
          <p:nvPr/>
        </p:nvSpPr>
        <p:spPr bwMode="auto">
          <a:xfrm>
            <a:off x="8257117"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cs-CZ" sz="1800"/>
          </a:p>
        </p:txBody>
      </p:sp>
      <p:sp>
        <p:nvSpPr>
          <p:cNvPr id="8" name="Přímá spojovací čára 7"/>
          <p:cNvSpPr>
            <a:spLocks noChangeShapeType="1"/>
          </p:cNvSpPr>
          <p:nvPr/>
        </p:nvSpPr>
        <p:spPr bwMode="auto">
          <a:xfrm>
            <a:off x="119888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cs-CZ" sz="1800"/>
          </a:p>
        </p:txBody>
      </p:sp>
      <p:sp>
        <p:nvSpPr>
          <p:cNvPr id="9" name="Obdélník 8"/>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solidFill>
                <a:prstClr val="white"/>
              </a:solidFill>
            </a:endParaRPr>
          </a:p>
        </p:txBody>
      </p:sp>
      <p:sp>
        <p:nvSpPr>
          <p:cNvPr id="10" name="Přímá spojovací čára 9"/>
          <p:cNvSpPr>
            <a:spLocks noChangeShapeType="1"/>
          </p:cNvSpPr>
          <p:nvPr/>
        </p:nvSpPr>
        <p:spPr bwMode="auto">
          <a:xfrm>
            <a:off x="118872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cs-CZ" sz="1800"/>
          </a:p>
        </p:txBody>
      </p:sp>
      <p:sp>
        <p:nvSpPr>
          <p:cNvPr id="11" name="Elipsa 10"/>
          <p:cNvSpPr/>
          <p:nvPr/>
        </p:nvSpPr>
        <p:spPr>
          <a:xfrm>
            <a:off x="10875434" y="5715001"/>
            <a:ext cx="732367"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2" name="Nadpis 1"/>
          <p:cNvSpPr>
            <a:spLocks noGrp="1"/>
          </p:cNvSpPr>
          <p:nvPr>
            <p:ph type="title"/>
          </p:nvPr>
        </p:nvSpPr>
        <p:spPr>
          <a:xfrm rot="5400000">
            <a:off x="5547360" y="3124200"/>
            <a:ext cx="6309360" cy="609600"/>
          </a:xfrm>
        </p:spPr>
        <p:txBody>
          <a:bodyPr/>
          <a:lstStyle>
            <a:lvl1pPr algn="l">
              <a:buNone/>
              <a:defRPr sz="2000" b="1" cap="small" baseline="0"/>
            </a:lvl1pPr>
          </a:lstStyle>
          <a:p>
            <a:r>
              <a:rPr lang="cs-CZ"/>
              <a:t>Klepnutím lze upravit styl předlohy nadpisů.</a:t>
            </a:r>
            <a:endParaRPr lang="en-US"/>
          </a:p>
        </p:txBody>
      </p:sp>
      <p:sp>
        <p:nvSpPr>
          <p:cNvPr id="3" name="Zástupný symbol pro text 2"/>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cs-CZ"/>
              <a:t>Klepnutím lze upravit styly předlohy textu.</a:t>
            </a:r>
          </a:p>
        </p:txBody>
      </p:sp>
      <p:sp>
        <p:nvSpPr>
          <p:cNvPr id="18" name="Zástupný symbol pro obsah 17"/>
          <p:cNvSpPr>
            <a:spLocks noGrp="1"/>
          </p:cNvSpPr>
          <p:nvPr>
            <p:ph sz="quarter" idx="1"/>
          </p:nvPr>
        </p:nvSpPr>
        <p:spPr>
          <a:xfrm>
            <a:off x="406400" y="274320"/>
            <a:ext cx="7518400" cy="6327648"/>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2" name="Zástupný symbol pro datum 20"/>
          <p:cNvSpPr>
            <a:spLocks noGrp="1"/>
          </p:cNvSpPr>
          <p:nvPr>
            <p:ph type="dt" sz="half" idx="10"/>
          </p:nvPr>
        </p:nvSpPr>
        <p:spPr/>
        <p:txBody>
          <a:bodyPr rtlCol="0"/>
          <a:lstStyle>
            <a:lvl1pPr>
              <a:defRPr/>
            </a:lvl1pPr>
          </a:lstStyle>
          <a:p>
            <a:pPr>
              <a:defRPr/>
            </a:pPr>
            <a:fld id="{80156D5E-4A29-4FCA-B259-DE5022947EF7}" type="datetimeFigureOut">
              <a:rPr lang="cs-CZ"/>
              <a:pPr>
                <a:defRPr/>
              </a:pPr>
              <a:t>22.03.2025</a:t>
            </a:fld>
            <a:endParaRPr lang="cs-CZ"/>
          </a:p>
        </p:txBody>
      </p:sp>
      <p:sp>
        <p:nvSpPr>
          <p:cNvPr id="13" name="Zástupný symbol pro číslo snímku 21"/>
          <p:cNvSpPr>
            <a:spLocks noGrp="1"/>
          </p:cNvSpPr>
          <p:nvPr>
            <p:ph type="sldNum" sz="quarter" idx="11"/>
          </p:nvPr>
        </p:nvSpPr>
        <p:spPr/>
        <p:txBody>
          <a:bodyPr rtlCol="0"/>
          <a:lstStyle>
            <a:lvl1pPr>
              <a:defRPr/>
            </a:lvl1pPr>
          </a:lstStyle>
          <a:p>
            <a:pPr>
              <a:defRPr/>
            </a:pPr>
            <a:fld id="{CC6B4F2D-2001-4F19-A042-DB837FADD8C8}" type="slidenum">
              <a:rPr lang="cs-CZ"/>
              <a:pPr>
                <a:defRPr/>
              </a:pPr>
              <a:t>‹#›</a:t>
            </a:fld>
            <a:endParaRPr lang="cs-CZ"/>
          </a:p>
        </p:txBody>
      </p:sp>
      <p:sp>
        <p:nvSpPr>
          <p:cNvPr id="14" name="Zástupný symbol pro zápatí 22"/>
          <p:cNvSpPr>
            <a:spLocks noGrp="1"/>
          </p:cNvSpPr>
          <p:nvPr>
            <p:ph type="ftr" sz="quarter" idx="12"/>
          </p:nvPr>
        </p:nvSpPr>
        <p:spPr/>
        <p:txBody>
          <a:bodyPr rtlCol="0"/>
          <a:lstStyle>
            <a:lvl1pPr>
              <a:defRPr/>
            </a:lvl1pPr>
          </a:lstStyle>
          <a:p>
            <a:pPr>
              <a:defRPr/>
            </a:pPr>
            <a:endParaRPr lang="cs-CZ"/>
          </a:p>
        </p:txBody>
      </p:sp>
    </p:spTree>
    <p:extLst>
      <p:ext uri="{BB962C8B-B14F-4D97-AF65-F5344CB8AC3E}">
        <p14:creationId xmlns:p14="http://schemas.microsoft.com/office/powerpoint/2010/main" val="2994390336"/>
      </p:ext>
    </p:extLst>
  </p:cSld>
  <p:clrMapOvr>
    <a:overrideClrMapping bg1="lt1" tx1="dk1" bg2="lt2" tx2="dk2" accent1="accent1" accent2="accent2" accent3="accent3" accent4="accent4" accent5="accent5" accent6="accent6" hlink="hlink" folHlink="folHlink"/>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Přímá spojovací čára 4"/>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sz="1800">
              <a:solidFill>
                <a:prstClr val="black"/>
              </a:solidFill>
              <a:latin typeface="Century Schoolbook"/>
              <a:cs typeface="+mn-cs"/>
            </a:endParaRPr>
          </a:p>
        </p:txBody>
      </p:sp>
      <p:sp>
        <p:nvSpPr>
          <p:cNvPr id="6" name="Elipsa 5"/>
          <p:cNvSpPr/>
          <p:nvPr/>
        </p:nvSpPr>
        <p:spPr>
          <a:xfrm>
            <a:off x="10875434" y="5715001"/>
            <a:ext cx="732367"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7" name="Přímá spojovací čára 6"/>
          <p:cNvSpPr>
            <a:spLocks noChangeShapeType="1"/>
          </p:cNvSpPr>
          <p:nvPr/>
        </p:nvSpPr>
        <p:spPr bwMode="auto">
          <a:xfrm>
            <a:off x="11988800" y="0"/>
            <a:ext cx="0" cy="68580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cs-CZ" sz="1800"/>
          </a:p>
        </p:txBody>
      </p:sp>
      <p:sp>
        <p:nvSpPr>
          <p:cNvPr id="8" name="Obdélník 7"/>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solidFill>
                <a:prstClr val="white"/>
              </a:solidFill>
            </a:endParaRPr>
          </a:p>
        </p:txBody>
      </p:sp>
      <p:sp>
        <p:nvSpPr>
          <p:cNvPr id="9" name="Přímá spojovací čára 8"/>
          <p:cNvSpPr>
            <a:spLocks noChangeShapeType="1"/>
          </p:cNvSpPr>
          <p:nvPr/>
        </p:nvSpPr>
        <p:spPr bwMode="auto">
          <a:xfrm>
            <a:off x="118872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cs-CZ" sz="1800"/>
          </a:p>
        </p:txBody>
      </p:sp>
      <p:sp>
        <p:nvSpPr>
          <p:cNvPr id="10" name="Přímá spojovací čára 9"/>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sz="1800" dirty="0">
              <a:solidFill>
                <a:prstClr val="black"/>
              </a:solidFill>
              <a:latin typeface="Century Schoolbook"/>
              <a:cs typeface="+mn-cs"/>
            </a:endParaRPr>
          </a:p>
        </p:txBody>
      </p:sp>
      <p:sp>
        <p:nvSpPr>
          <p:cNvPr id="11" name="Přímá spojovací čára 10"/>
          <p:cNvSpPr>
            <a:spLocks noChangeShapeType="1"/>
          </p:cNvSpPr>
          <p:nvPr/>
        </p:nvSpPr>
        <p:spPr bwMode="auto">
          <a:xfrm>
            <a:off x="8257117"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cs-CZ" sz="1800"/>
          </a:p>
        </p:txBody>
      </p:sp>
      <p:sp>
        <p:nvSpPr>
          <p:cNvPr id="2" name="Nadpis 1"/>
          <p:cNvSpPr>
            <a:spLocks noGrp="1"/>
          </p:cNvSpPr>
          <p:nvPr>
            <p:ph type="title"/>
          </p:nvPr>
        </p:nvSpPr>
        <p:spPr>
          <a:xfrm rot="5400000">
            <a:off x="5518404" y="3124200"/>
            <a:ext cx="6309360" cy="609600"/>
          </a:xfrm>
        </p:spPr>
        <p:txBody>
          <a:bodyPr/>
          <a:lstStyle>
            <a:lvl1pPr algn="l">
              <a:buNone/>
              <a:defRPr sz="2000" b="1"/>
            </a:lvl1pPr>
          </a:lstStyle>
          <a:p>
            <a:r>
              <a:rPr lang="cs-CZ"/>
              <a:t>Klepnutím lze upravit styl předlohy nadpisů.</a:t>
            </a:r>
            <a:endParaRPr lang="en-US"/>
          </a:p>
        </p:txBody>
      </p:sp>
      <p:sp>
        <p:nvSpPr>
          <p:cNvPr id="3" name="Zástupný symbol pro obrázek 2"/>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cs-CZ" noProof="0"/>
              <a:t>Klepnutím na ikonu přidáte obrázek.</a:t>
            </a:r>
            <a:endParaRPr lang="en-US" noProof="0" dirty="0"/>
          </a:p>
        </p:txBody>
      </p:sp>
      <p:sp>
        <p:nvSpPr>
          <p:cNvPr id="4" name="Zástupný symbol pro text 3"/>
          <p:cNvSpPr>
            <a:spLocks noGrp="1"/>
          </p:cNvSpPr>
          <p:nvPr>
            <p:ph type="body" sz="half" idx="2"/>
          </p:nvPr>
        </p:nvSpPr>
        <p:spPr>
          <a:xfrm>
            <a:off x="9021064" y="264795"/>
            <a:ext cx="2032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cs-CZ"/>
              <a:t>Klepnutím lze upravit styly předlohy textu.</a:t>
            </a:r>
          </a:p>
        </p:txBody>
      </p:sp>
      <p:sp>
        <p:nvSpPr>
          <p:cNvPr id="12" name="Zástupný symbol pro datum 16"/>
          <p:cNvSpPr>
            <a:spLocks noGrp="1"/>
          </p:cNvSpPr>
          <p:nvPr>
            <p:ph type="dt" sz="half" idx="10"/>
          </p:nvPr>
        </p:nvSpPr>
        <p:spPr/>
        <p:txBody>
          <a:bodyPr rtlCol="0"/>
          <a:lstStyle>
            <a:lvl1pPr>
              <a:defRPr/>
            </a:lvl1pPr>
          </a:lstStyle>
          <a:p>
            <a:pPr>
              <a:defRPr/>
            </a:pPr>
            <a:fld id="{4CEE3FE0-6516-4A8A-9A20-3255B00BFF8F}" type="datetimeFigureOut">
              <a:rPr lang="cs-CZ"/>
              <a:pPr>
                <a:defRPr/>
              </a:pPr>
              <a:t>22.03.2025</a:t>
            </a:fld>
            <a:endParaRPr lang="cs-CZ"/>
          </a:p>
        </p:txBody>
      </p:sp>
      <p:sp>
        <p:nvSpPr>
          <p:cNvPr id="13" name="Zástupný symbol pro číslo snímku 17"/>
          <p:cNvSpPr>
            <a:spLocks noGrp="1"/>
          </p:cNvSpPr>
          <p:nvPr>
            <p:ph type="sldNum" sz="quarter" idx="11"/>
          </p:nvPr>
        </p:nvSpPr>
        <p:spPr/>
        <p:txBody>
          <a:bodyPr rtlCol="0"/>
          <a:lstStyle>
            <a:lvl1pPr>
              <a:defRPr/>
            </a:lvl1pPr>
          </a:lstStyle>
          <a:p>
            <a:pPr>
              <a:defRPr/>
            </a:pPr>
            <a:fld id="{D7E429FB-8528-45CA-8A82-4924F5920CAF}" type="slidenum">
              <a:rPr lang="cs-CZ"/>
              <a:pPr>
                <a:defRPr/>
              </a:pPr>
              <a:t>‹#›</a:t>
            </a:fld>
            <a:endParaRPr lang="cs-CZ"/>
          </a:p>
        </p:txBody>
      </p:sp>
      <p:sp>
        <p:nvSpPr>
          <p:cNvPr id="14" name="Zástupný symbol pro zápatí 20"/>
          <p:cNvSpPr>
            <a:spLocks noGrp="1"/>
          </p:cNvSpPr>
          <p:nvPr>
            <p:ph type="ftr" sz="quarter" idx="12"/>
          </p:nvPr>
        </p:nvSpPr>
        <p:spPr/>
        <p:txBody>
          <a:bodyPr rtlCol="0"/>
          <a:lstStyle>
            <a:lvl1pPr>
              <a:defRPr/>
            </a:lvl1pPr>
          </a:lstStyle>
          <a:p>
            <a:pPr>
              <a:defRPr/>
            </a:pPr>
            <a:endParaRPr lang="cs-CZ"/>
          </a:p>
        </p:txBody>
      </p:sp>
    </p:spTree>
    <p:extLst>
      <p:ext uri="{BB962C8B-B14F-4D97-AF65-F5344CB8AC3E}">
        <p14:creationId xmlns:p14="http://schemas.microsoft.com/office/powerpoint/2010/main" val="329110961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fld id="{44092495-27B7-46D6-8D27-5D1899F0D3EA}" type="datetimeFigureOut">
              <a:rPr lang="cs-CZ"/>
              <a:pPr>
                <a:defRPr/>
              </a:pPr>
              <a:t>22.03.2025</a:t>
            </a:fld>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pPr>
              <a:defRPr/>
            </a:pPr>
            <a:fld id="{4C96AF62-8D82-44E5-A1FA-7002787DFC57}" type="slidenum">
              <a:rPr lang="cs-CZ"/>
              <a:pPr>
                <a:defRPr/>
              </a:pPr>
              <a:t>‹#›</a:t>
            </a:fld>
            <a:endParaRPr lang="cs-CZ"/>
          </a:p>
        </p:txBody>
      </p:sp>
    </p:spTree>
    <p:extLst>
      <p:ext uri="{BB962C8B-B14F-4D97-AF65-F5344CB8AC3E}">
        <p14:creationId xmlns:p14="http://schemas.microsoft.com/office/powerpoint/2010/main" val="155327663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839200" y="274640"/>
            <a:ext cx="2235200" cy="5851525"/>
          </a:xfrm>
        </p:spPr>
        <p:txBody>
          <a:bodyPr vert="eaVert"/>
          <a:lstStyle/>
          <a:p>
            <a:r>
              <a:rPr lang="cs-CZ"/>
              <a:t>Klepnutím lze upravit styl předlohy nadpisů.</a:t>
            </a:r>
            <a:endParaRPr lang="en-US"/>
          </a:p>
        </p:txBody>
      </p:sp>
      <p:sp>
        <p:nvSpPr>
          <p:cNvPr id="3" name="Zástupný symbol pro svislý text 2"/>
          <p:cNvSpPr>
            <a:spLocks noGrp="1"/>
          </p:cNvSpPr>
          <p:nvPr>
            <p:ph type="body" orient="vert" idx="1"/>
          </p:nvPr>
        </p:nvSpPr>
        <p:spPr>
          <a:xfrm>
            <a:off x="609600" y="274639"/>
            <a:ext cx="80264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fld id="{225252A6-1917-4E1A-B8D6-FC1AF6856486}" type="datetimeFigureOut">
              <a:rPr lang="cs-CZ"/>
              <a:pPr>
                <a:defRPr/>
              </a:pPr>
              <a:t>22.03.2025</a:t>
            </a:fld>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pPr>
              <a:defRPr/>
            </a:pPr>
            <a:fld id="{AB716603-2FA5-47EC-9AE7-7AE8DE87D113}" type="slidenum">
              <a:rPr lang="cs-CZ"/>
              <a:pPr>
                <a:defRPr/>
              </a:pPr>
              <a:t>‹#›</a:t>
            </a:fld>
            <a:endParaRPr lang="cs-CZ"/>
          </a:p>
        </p:txBody>
      </p:sp>
    </p:spTree>
    <p:extLst>
      <p:ext uri="{BB962C8B-B14F-4D97-AF65-F5344CB8AC3E}">
        <p14:creationId xmlns:p14="http://schemas.microsoft.com/office/powerpoint/2010/main" val="182465617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Obdélník 3"/>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solidFill>
                <a:prstClr val="white"/>
              </a:solidFill>
            </a:endParaRPr>
          </a:p>
        </p:txBody>
      </p:sp>
      <p:sp>
        <p:nvSpPr>
          <p:cNvPr id="5" name="Obdélník 4"/>
          <p:cNvSpPr/>
          <p:nvPr/>
        </p:nvSpPr>
        <p:spPr bwMode="auto">
          <a:xfrm>
            <a:off x="368301" y="0"/>
            <a:ext cx="139700"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solidFill>
                <a:prstClr val="white"/>
              </a:solidFill>
            </a:endParaRPr>
          </a:p>
        </p:txBody>
      </p:sp>
      <p:sp>
        <p:nvSpPr>
          <p:cNvPr id="6" name="Obdélník 5"/>
          <p:cNvSpPr/>
          <p:nvPr/>
        </p:nvSpPr>
        <p:spPr bwMode="auto">
          <a:xfrm>
            <a:off x="1320801" y="0"/>
            <a:ext cx="243417"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solidFill>
                <a:prstClr val="white"/>
              </a:solidFill>
            </a:endParaRPr>
          </a:p>
        </p:txBody>
      </p:sp>
      <p:sp>
        <p:nvSpPr>
          <p:cNvPr id="7" name="Obdélník 6"/>
          <p:cNvSpPr/>
          <p:nvPr/>
        </p:nvSpPr>
        <p:spPr bwMode="auto">
          <a:xfrm>
            <a:off x="1521885" y="0"/>
            <a:ext cx="306916"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solidFill>
                <a:prstClr val="white"/>
              </a:solidFill>
            </a:endParaRPr>
          </a:p>
        </p:txBody>
      </p:sp>
      <p:sp>
        <p:nvSpPr>
          <p:cNvPr id="10" name="Přímá spojovací čára 9"/>
          <p:cNvSpPr>
            <a:spLocks noChangeShapeType="1"/>
          </p:cNvSpPr>
          <p:nvPr/>
        </p:nvSpPr>
        <p:spPr bwMode="auto">
          <a:xfrm>
            <a:off x="141817"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sz="1800">
              <a:solidFill>
                <a:prstClr val="black"/>
              </a:solidFill>
              <a:latin typeface="Century Schoolbook"/>
              <a:cs typeface="+mn-cs"/>
            </a:endParaRPr>
          </a:p>
        </p:txBody>
      </p:sp>
      <p:sp>
        <p:nvSpPr>
          <p:cNvPr id="11" name="Přímá spojovací čára 10"/>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sz="1800">
              <a:solidFill>
                <a:prstClr val="black"/>
              </a:solidFill>
              <a:latin typeface="Century Schoolbook"/>
              <a:cs typeface="+mn-cs"/>
            </a:endParaRPr>
          </a:p>
        </p:txBody>
      </p:sp>
      <p:sp>
        <p:nvSpPr>
          <p:cNvPr id="12" name="Přímá spojovací čára 11"/>
          <p:cNvSpPr>
            <a:spLocks noChangeShapeType="1"/>
          </p:cNvSpPr>
          <p:nvPr/>
        </p:nvSpPr>
        <p:spPr bwMode="auto">
          <a:xfrm>
            <a:off x="1138767"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sz="1800">
              <a:solidFill>
                <a:prstClr val="black"/>
              </a:solidFill>
              <a:latin typeface="Century Schoolbook"/>
              <a:cs typeface="+mn-cs"/>
            </a:endParaRPr>
          </a:p>
        </p:txBody>
      </p:sp>
      <p:sp>
        <p:nvSpPr>
          <p:cNvPr id="13" name="Přímá spojovací čára 12"/>
          <p:cNvSpPr>
            <a:spLocks noChangeShapeType="1"/>
          </p:cNvSpPr>
          <p:nvPr/>
        </p:nvSpPr>
        <p:spPr bwMode="auto">
          <a:xfrm>
            <a:off x="2302933"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sz="1800">
              <a:solidFill>
                <a:prstClr val="black"/>
              </a:solidFill>
              <a:latin typeface="Century Schoolbook"/>
              <a:cs typeface="+mn-cs"/>
            </a:endParaRPr>
          </a:p>
        </p:txBody>
      </p:sp>
      <p:sp>
        <p:nvSpPr>
          <p:cNvPr id="14" name="Přímá spojovací čára 13"/>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sz="1800">
              <a:solidFill>
                <a:prstClr val="black"/>
              </a:solidFill>
              <a:latin typeface="Century Schoolbook"/>
              <a:cs typeface="+mn-cs"/>
            </a:endParaRPr>
          </a:p>
        </p:txBody>
      </p:sp>
      <p:sp>
        <p:nvSpPr>
          <p:cNvPr id="15" name="Přímá spojovací čára 14"/>
          <p:cNvSpPr>
            <a:spLocks noChangeShapeType="1"/>
          </p:cNvSpPr>
          <p:nvPr/>
        </p:nvSpPr>
        <p:spPr bwMode="auto">
          <a:xfrm>
            <a:off x="1215178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sz="1800">
              <a:solidFill>
                <a:prstClr val="black"/>
              </a:solidFill>
              <a:latin typeface="Century Schoolbook"/>
              <a:cs typeface="+mn-cs"/>
            </a:endParaRPr>
          </a:p>
        </p:txBody>
      </p:sp>
      <p:sp>
        <p:nvSpPr>
          <p:cNvPr id="16" name="Obdélník 15"/>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7" name="Elipsa 16"/>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8" name="Elipsa 17"/>
          <p:cNvSpPr/>
          <p:nvPr/>
        </p:nvSpPr>
        <p:spPr bwMode="auto">
          <a:xfrm>
            <a:off x="1746251" y="4867275"/>
            <a:ext cx="855133"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9" name="Elipsa 18"/>
          <p:cNvSpPr/>
          <p:nvPr/>
        </p:nvSpPr>
        <p:spPr bwMode="auto">
          <a:xfrm>
            <a:off x="1454151" y="5500689"/>
            <a:ext cx="184149"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20" name="Elipsa 19"/>
          <p:cNvSpPr/>
          <p:nvPr/>
        </p:nvSpPr>
        <p:spPr bwMode="auto">
          <a:xfrm>
            <a:off x="2218267" y="5788025"/>
            <a:ext cx="366184"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21" name="Elipsa 20"/>
          <p:cNvSpPr/>
          <p:nvPr/>
        </p:nvSpPr>
        <p:spPr>
          <a:xfrm>
            <a:off x="2540001" y="4495801"/>
            <a:ext cx="486833"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8" name="Nadpis 7"/>
          <p:cNvSpPr>
            <a:spLocks noGrp="1"/>
          </p:cNvSpPr>
          <p:nvPr>
            <p:ph type="ctrTitle"/>
          </p:nvPr>
        </p:nvSpPr>
        <p:spPr>
          <a:xfrm>
            <a:off x="3048000" y="3124200"/>
            <a:ext cx="8229600" cy="1894362"/>
          </a:xfrm>
        </p:spPr>
        <p:txBody>
          <a:bodyPr/>
          <a:lstStyle>
            <a:lvl1pPr>
              <a:defRPr b="1"/>
            </a:lvl1pPr>
          </a:lstStyle>
          <a:p>
            <a:r>
              <a:rPr lang="cs-CZ"/>
              <a:t>Klepnutím lze upravit styl předlohy nadpisů.</a:t>
            </a:r>
            <a:endParaRPr lang="en-US"/>
          </a:p>
        </p:txBody>
      </p:sp>
      <p:sp>
        <p:nvSpPr>
          <p:cNvPr id="9" name="Podnadpis 8"/>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a:t>Klepnutím lze upravit styl předlohy podnadpisů.</a:t>
            </a:r>
            <a:endParaRPr lang="en-US"/>
          </a:p>
        </p:txBody>
      </p:sp>
      <p:sp>
        <p:nvSpPr>
          <p:cNvPr id="22" name="Zástupný symbol pro datum 27"/>
          <p:cNvSpPr>
            <a:spLocks noGrp="1"/>
          </p:cNvSpPr>
          <p:nvPr>
            <p:ph type="dt" sz="half" idx="10"/>
          </p:nvPr>
        </p:nvSpPr>
        <p:spPr bwMode="auto">
          <a:xfrm rot="5400000">
            <a:off x="10733617" y="1111250"/>
            <a:ext cx="2286000" cy="508000"/>
          </a:xfrm>
        </p:spPr>
        <p:txBody>
          <a:bodyPr/>
          <a:lstStyle>
            <a:lvl1pPr>
              <a:defRPr/>
            </a:lvl1pPr>
          </a:lstStyle>
          <a:p>
            <a:pPr>
              <a:defRPr/>
            </a:pPr>
            <a:fld id="{35550F5D-5C8E-40A8-8122-4EE4856B2528}" type="datetimeFigureOut">
              <a:rPr lang="cs-CZ"/>
              <a:pPr>
                <a:defRPr/>
              </a:pPr>
              <a:t>22.03.2025</a:t>
            </a:fld>
            <a:endParaRPr lang="cs-CZ"/>
          </a:p>
        </p:txBody>
      </p:sp>
      <p:sp>
        <p:nvSpPr>
          <p:cNvPr id="23" name="Zástupný symbol pro zápatí 16"/>
          <p:cNvSpPr>
            <a:spLocks noGrp="1"/>
          </p:cNvSpPr>
          <p:nvPr>
            <p:ph type="ftr" sz="quarter" idx="11"/>
          </p:nvPr>
        </p:nvSpPr>
        <p:spPr bwMode="auto">
          <a:xfrm rot="5400000">
            <a:off x="10045701" y="4117447"/>
            <a:ext cx="3657600" cy="512233"/>
          </a:xfrm>
        </p:spPr>
        <p:txBody>
          <a:bodyPr/>
          <a:lstStyle>
            <a:lvl1pPr>
              <a:defRPr/>
            </a:lvl1pPr>
          </a:lstStyle>
          <a:p>
            <a:pPr>
              <a:defRPr/>
            </a:pPr>
            <a:endParaRPr lang="cs-CZ"/>
          </a:p>
        </p:txBody>
      </p:sp>
      <p:sp>
        <p:nvSpPr>
          <p:cNvPr id="24" name="Zástupný symbol pro číslo snímku 28"/>
          <p:cNvSpPr>
            <a:spLocks noGrp="1"/>
          </p:cNvSpPr>
          <p:nvPr>
            <p:ph type="sldNum" sz="quarter" idx="12"/>
          </p:nvPr>
        </p:nvSpPr>
        <p:spPr bwMode="auto">
          <a:xfrm>
            <a:off x="1767417" y="4929189"/>
            <a:ext cx="812800" cy="517525"/>
          </a:xfrm>
        </p:spPr>
        <p:txBody>
          <a:bodyPr/>
          <a:lstStyle>
            <a:lvl1pPr>
              <a:defRPr/>
            </a:lvl1pPr>
          </a:lstStyle>
          <a:p>
            <a:pPr>
              <a:defRPr/>
            </a:pPr>
            <a:fld id="{45F58FE9-AC59-460E-AF0A-4D7AF5B44E73}" type="slidenum">
              <a:rPr lang="cs-CZ"/>
              <a:pPr>
                <a:defRPr/>
              </a:pPr>
              <a:t>‹#›</a:t>
            </a:fld>
            <a:endParaRPr lang="cs-CZ"/>
          </a:p>
        </p:txBody>
      </p:sp>
    </p:spTree>
    <p:extLst>
      <p:ext uri="{BB962C8B-B14F-4D97-AF65-F5344CB8AC3E}">
        <p14:creationId xmlns:p14="http://schemas.microsoft.com/office/powerpoint/2010/main" val="2146530250"/>
      </p:ext>
    </p:extLst>
  </p:cSld>
  <p:clrMapOvr>
    <a:overrideClrMapping bg1="lt1" tx1="dk1" bg2="lt2" tx2="dk2" accent1="accent1" accent2="accent2" accent3="accent3" accent4="accent4" accent5="accent5" accent6="accent6" hlink="hlink" folHlink="folHlink"/>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endParaRPr lang="en-US"/>
          </a:p>
        </p:txBody>
      </p:sp>
      <p:sp>
        <p:nvSpPr>
          <p:cNvPr id="8" name="Zástupný symbol pro obsah 7"/>
          <p:cNvSpPr>
            <a:spLocks noGrp="1"/>
          </p:cNvSpPr>
          <p:nvPr>
            <p:ph sz="quarter" idx="1"/>
          </p:nvPr>
        </p:nvSpPr>
        <p:spPr>
          <a:xfrm>
            <a:off x="609600" y="1600200"/>
            <a:ext cx="9956800" cy="4873752"/>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6"/>
          <p:cNvSpPr>
            <a:spLocks noGrp="1"/>
          </p:cNvSpPr>
          <p:nvPr>
            <p:ph type="dt" sz="half" idx="10"/>
          </p:nvPr>
        </p:nvSpPr>
        <p:spPr/>
        <p:txBody>
          <a:bodyPr rtlCol="0"/>
          <a:lstStyle>
            <a:lvl1pPr>
              <a:defRPr/>
            </a:lvl1pPr>
          </a:lstStyle>
          <a:p>
            <a:pPr>
              <a:defRPr/>
            </a:pPr>
            <a:fld id="{8B6EDCB9-E33A-4D38-9495-8A27D4F891D0}" type="datetimeFigureOut">
              <a:rPr lang="cs-CZ"/>
              <a:pPr>
                <a:defRPr/>
              </a:pPr>
              <a:t>22.03.2025</a:t>
            </a:fld>
            <a:endParaRPr lang="cs-CZ"/>
          </a:p>
        </p:txBody>
      </p:sp>
      <p:sp>
        <p:nvSpPr>
          <p:cNvPr id="5" name="Zástupný symbol pro číslo snímku 8"/>
          <p:cNvSpPr>
            <a:spLocks noGrp="1"/>
          </p:cNvSpPr>
          <p:nvPr>
            <p:ph type="sldNum" sz="quarter" idx="11"/>
          </p:nvPr>
        </p:nvSpPr>
        <p:spPr/>
        <p:txBody>
          <a:bodyPr rtlCol="0"/>
          <a:lstStyle>
            <a:lvl1pPr>
              <a:defRPr/>
            </a:lvl1pPr>
          </a:lstStyle>
          <a:p>
            <a:pPr>
              <a:defRPr/>
            </a:pPr>
            <a:fld id="{87B067D5-835D-434A-BA5B-12BD161FB44A}" type="slidenum">
              <a:rPr lang="cs-CZ"/>
              <a:pPr>
                <a:defRPr/>
              </a:pPr>
              <a:t>‹#›</a:t>
            </a:fld>
            <a:endParaRPr lang="cs-CZ"/>
          </a:p>
        </p:txBody>
      </p:sp>
      <p:sp>
        <p:nvSpPr>
          <p:cNvPr id="6" name="Zástupný symbol pro zápatí 9"/>
          <p:cNvSpPr>
            <a:spLocks noGrp="1"/>
          </p:cNvSpPr>
          <p:nvPr>
            <p:ph type="ftr" sz="quarter" idx="12"/>
          </p:nvPr>
        </p:nvSpPr>
        <p:spPr/>
        <p:txBody>
          <a:bodyPr rtlCol="0"/>
          <a:lstStyle>
            <a:lvl1pPr>
              <a:defRPr/>
            </a:lvl1pPr>
          </a:lstStyle>
          <a:p>
            <a:pPr>
              <a:defRPr/>
            </a:pPr>
            <a:endParaRPr lang="cs-CZ"/>
          </a:p>
        </p:txBody>
      </p:sp>
    </p:spTree>
    <p:extLst>
      <p:ext uri="{BB962C8B-B14F-4D97-AF65-F5344CB8AC3E}">
        <p14:creationId xmlns:p14="http://schemas.microsoft.com/office/powerpoint/2010/main" val="75972356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solidFill>
          <a:schemeClr val="bg2"/>
        </a:solidFill>
        <a:effectLst/>
      </p:bgPr>
    </p:bg>
    <p:spTree>
      <p:nvGrpSpPr>
        <p:cNvPr id="1" name=""/>
        <p:cNvGrpSpPr/>
        <p:nvPr/>
      </p:nvGrpSpPr>
      <p:grpSpPr>
        <a:xfrm>
          <a:off x="0" y="0"/>
          <a:ext cx="0" cy="0"/>
          <a:chOff x="0" y="0"/>
          <a:chExt cx="0" cy="0"/>
        </a:xfrm>
      </p:grpSpPr>
      <p:sp>
        <p:nvSpPr>
          <p:cNvPr id="4" name="Obdélník 3"/>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solidFill>
                <a:prstClr val="white"/>
              </a:solidFill>
            </a:endParaRPr>
          </a:p>
        </p:txBody>
      </p:sp>
      <p:sp>
        <p:nvSpPr>
          <p:cNvPr id="5" name="Obdélník 4"/>
          <p:cNvSpPr/>
          <p:nvPr/>
        </p:nvSpPr>
        <p:spPr bwMode="auto">
          <a:xfrm>
            <a:off x="368301" y="0"/>
            <a:ext cx="139700"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solidFill>
                <a:prstClr val="white"/>
              </a:solidFill>
            </a:endParaRPr>
          </a:p>
        </p:txBody>
      </p:sp>
      <p:sp>
        <p:nvSpPr>
          <p:cNvPr id="6" name="Obdélník 5"/>
          <p:cNvSpPr/>
          <p:nvPr/>
        </p:nvSpPr>
        <p:spPr bwMode="auto">
          <a:xfrm>
            <a:off x="1320801" y="0"/>
            <a:ext cx="243417"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solidFill>
                <a:prstClr val="white"/>
              </a:solidFill>
            </a:endParaRPr>
          </a:p>
        </p:txBody>
      </p:sp>
      <p:sp>
        <p:nvSpPr>
          <p:cNvPr id="7" name="Obdélník 6"/>
          <p:cNvSpPr/>
          <p:nvPr/>
        </p:nvSpPr>
        <p:spPr bwMode="auto">
          <a:xfrm>
            <a:off x="1521885" y="0"/>
            <a:ext cx="306916"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solidFill>
                <a:prstClr val="white"/>
              </a:solidFill>
            </a:endParaRPr>
          </a:p>
        </p:txBody>
      </p:sp>
      <p:sp>
        <p:nvSpPr>
          <p:cNvPr id="8" name="Přímá spojovací čára 7"/>
          <p:cNvSpPr>
            <a:spLocks noChangeShapeType="1"/>
          </p:cNvSpPr>
          <p:nvPr/>
        </p:nvSpPr>
        <p:spPr bwMode="auto">
          <a:xfrm>
            <a:off x="141817"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sz="1800">
              <a:solidFill>
                <a:prstClr val="white"/>
              </a:solidFill>
              <a:latin typeface="Century Schoolbook"/>
              <a:cs typeface="+mn-cs"/>
            </a:endParaRPr>
          </a:p>
        </p:txBody>
      </p:sp>
      <p:sp>
        <p:nvSpPr>
          <p:cNvPr id="9" name="Přímá spojovací čára 8"/>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sz="1800">
              <a:solidFill>
                <a:prstClr val="white"/>
              </a:solidFill>
              <a:latin typeface="Century Schoolbook"/>
              <a:cs typeface="+mn-cs"/>
            </a:endParaRPr>
          </a:p>
        </p:txBody>
      </p:sp>
      <p:sp>
        <p:nvSpPr>
          <p:cNvPr id="10" name="Přímá spojovací čára 9"/>
          <p:cNvSpPr>
            <a:spLocks noChangeShapeType="1"/>
          </p:cNvSpPr>
          <p:nvPr/>
        </p:nvSpPr>
        <p:spPr bwMode="auto">
          <a:xfrm>
            <a:off x="1138767"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sz="1800">
              <a:solidFill>
                <a:prstClr val="white"/>
              </a:solidFill>
              <a:latin typeface="Century Schoolbook"/>
              <a:cs typeface="+mn-cs"/>
            </a:endParaRPr>
          </a:p>
        </p:txBody>
      </p:sp>
      <p:sp>
        <p:nvSpPr>
          <p:cNvPr id="11" name="Přímá spojovací čára 10"/>
          <p:cNvSpPr>
            <a:spLocks noChangeShapeType="1"/>
          </p:cNvSpPr>
          <p:nvPr/>
        </p:nvSpPr>
        <p:spPr bwMode="auto">
          <a:xfrm>
            <a:off x="2302933"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sz="1800">
              <a:solidFill>
                <a:prstClr val="white"/>
              </a:solidFill>
              <a:latin typeface="Century Schoolbook"/>
              <a:cs typeface="+mn-cs"/>
            </a:endParaRPr>
          </a:p>
        </p:txBody>
      </p:sp>
      <p:sp>
        <p:nvSpPr>
          <p:cNvPr id="12" name="Přímá spojovací čára 11"/>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sz="1800">
              <a:solidFill>
                <a:prstClr val="white"/>
              </a:solidFill>
              <a:latin typeface="Century Schoolbook"/>
              <a:cs typeface="+mn-cs"/>
            </a:endParaRPr>
          </a:p>
        </p:txBody>
      </p:sp>
      <p:sp>
        <p:nvSpPr>
          <p:cNvPr id="13" name="Obdélník 12"/>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4" name="Elipsa 13"/>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5" name="Elipsa 14"/>
          <p:cNvSpPr/>
          <p:nvPr/>
        </p:nvSpPr>
        <p:spPr bwMode="auto">
          <a:xfrm>
            <a:off x="1765300" y="4867275"/>
            <a:ext cx="857251"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6" name="Elipsa 15"/>
          <p:cNvSpPr/>
          <p:nvPr/>
        </p:nvSpPr>
        <p:spPr bwMode="auto">
          <a:xfrm>
            <a:off x="1454151" y="5500689"/>
            <a:ext cx="184149"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7" name="Elipsa 16"/>
          <p:cNvSpPr/>
          <p:nvPr/>
        </p:nvSpPr>
        <p:spPr bwMode="auto">
          <a:xfrm>
            <a:off x="2218267" y="5791200"/>
            <a:ext cx="366184"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8" name="Elipsa 17"/>
          <p:cNvSpPr/>
          <p:nvPr/>
        </p:nvSpPr>
        <p:spPr bwMode="auto">
          <a:xfrm>
            <a:off x="2506134" y="4479926"/>
            <a:ext cx="486833"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9" name="Přímá spojovací čára 18"/>
          <p:cNvSpPr>
            <a:spLocks noChangeShapeType="1"/>
          </p:cNvSpPr>
          <p:nvPr/>
        </p:nvSpPr>
        <p:spPr bwMode="auto">
          <a:xfrm>
            <a:off x="12130617"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sz="1800">
              <a:solidFill>
                <a:prstClr val="white"/>
              </a:solidFill>
              <a:latin typeface="Century Schoolbook"/>
              <a:cs typeface="+mn-cs"/>
            </a:endParaRPr>
          </a:p>
        </p:txBody>
      </p:sp>
      <p:sp>
        <p:nvSpPr>
          <p:cNvPr id="2" name="Nadpis 1"/>
          <p:cNvSpPr>
            <a:spLocks noGrp="1"/>
          </p:cNvSpPr>
          <p:nvPr>
            <p:ph type="title"/>
          </p:nvPr>
        </p:nvSpPr>
        <p:spPr>
          <a:xfrm>
            <a:off x="3048000" y="2895600"/>
            <a:ext cx="8229600" cy="2053590"/>
          </a:xfrm>
        </p:spPr>
        <p:txBody>
          <a:bodyPr/>
          <a:lstStyle>
            <a:lvl1pPr algn="l">
              <a:buNone/>
              <a:defRPr sz="3000" b="1" cap="small" baseline="0"/>
            </a:lvl1pPr>
          </a:lstStyle>
          <a:p>
            <a:r>
              <a:rPr lang="cs-CZ"/>
              <a:t>Klepnutím lze upravit styl předlohy nadpisů.</a:t>
            </a:r>
            <a:endParaRPr lang="en-US"/>
          </a:p>
        </p:txBody>
      </p:sp>
      <p:sp>
        <p:nvSpPr>
          <p:cNvPr id="3" name="Zástupný symbol pro text 2"/>
          <p:cNvSpPr>
            <a:spLocks noGrp="1"/>
          </p:cNvSpPr>
          <p:nvPr>
            <p:ph type="body" idx="1"/>
          </p:nvPr>
        </p:nvSpPr>
        <p:spPr>
          <a:xfrm>
            <a:off x="3048000" y="5010150"/>
            <a:ext cx="82296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a:t>Klepnutím lze upravit styly předlohy textu.</a:t>
            </a:r>
          </a:p>
        </p:txBody>
      </p:sp>
      <p:sp>
        <p:nvSpPr>
          <p:cNvPr id="20" name="Zástupný symbol pro datum 3"/>
          <p:cNvSpPr>
            <a:spLocks noGrp="1"/>
          </p:cNvSpPr>
          <p:nvPr>
            <p:ph type="dt" sz="half" idx="10"/>
          </p:nvPr>
        </p:nvSpPr>
        <p:spPr bwMode="auto">
          <a:xfrm rot="5400000">
            <a:off x="10731500" y="1106488"/>
            <a:ext cx="2286000" cy="508000"/>
          </a:xfrm>
        </p:spPr>
        <p:txBody>
          <a:bodyPr/>
          <a:lstStyle>
            <a:lvl1pPr>
              <a:defRPr>
                <a:solidFill>
                  <a:srgbClr val="D6ECFF"/>
                </a:solidFill>
              </a:defRPr>
            </a:lvl1pPr>
          </a:lstStyle>
          <a:p>
            <a:pPr>
              <a:defRPr/>
            </a:pPr>
            <a:fld id="{222F31C3-AD8E-42E1-ABCF-EE0F30A5657E}" type="datetimeFigureOut">
              <a:rPr lang="cs-CZ"/>
              <a:pPr>
                <a:defRPr/>
              </a:pPr>
              <a:t>22.03.2025</a:t>
            </a:fld>
            <a:endParaRPr lang="cs-CZ"/>
          </a:p>
        </p:txBody>
      </p:sp>
      <p:sp>
        <p:nvSpPr>
          <p:cNvPr id="21" name="Zástupný symbol pro zápatí 4"/>
          <p:cNvSpPr>
            <a:spLocks noGrp="1"/>
          </p:cNvSpPr>
          <p:nvPr>
            <p:ph type="ftr" sz="quarter" idx="11"/>
          </p:nvPr>
        </p:nvSpPr>
        <p:spPr bwMode="auto">
          <a:xfrm rot="5400000">
            <a:off x="10045701" y="4114272"/>
            <a:ext cx="3657600" cy="512233"/>
          </a:xfrm>
        </p:spPr>
        <p:txBody>
          <a:bodyPr/>
          <a:lstStyle>
            <a:lvl1pPr>
              <a:defRPr>
                <a:solidFill>
                  <a:srgbClr val="D6ECFF"/>
                </a:solidFill>
              </a:defRPr>
            </a:lvl1pPr>
          </a:lstStyle>
          <a:p>
            <a:pPr>
              <a:defRPr/>
            </a:pPr>
            <a:endParaRPr lang="cs-CZ"/>
          </a:p>
        </p:txBody>
      </p:sp>
      <p:sp>
        <p:nvSpPr>
          <p:cNvPr id="22" name="Zástupný symbol pro číslo snímku 5"/>
          <p:cNvSpPr>
            <a:spLocks noGrp="1"/>
          </p:cNvSpPr>
          <p:nvPr>
            <p:ph type="sldNum" sz="quarter" idx="12"/>
          </p:nvPr>
        </p:nvSpPr>
        <p:spPr bwMode="auto">
          <a:xfrm>
            <a:off x="1786467" y="4929189"/>
            <a:ext cx="812800" cy="517525"/>
          </a:xfrm>
        </p:spPr>
        <p:txBody>
          <a:bodyPr/>
          <a:lstStyle>
            <a:lvl1pPr>
              <a:defRPr/>
            </a:lvl1pPr>
          </a:lstStyle>
          <a:p>
            <a:pPr>
              <a:defRPr/>
            </a:pPr>
            <a:fld id="{F27A1A8C-ACFD-4CC8-A740-9EA47D2EE8B6}" type="slidenum">
              <a:rPr lang="cs-CZ"/>
              <a:pPr>
                <a:defRPr/>
              </a:pPr>
              <a:t>‹#›</a:t>
            </a:fld>
            <a:endParaRPr lang="cs-CZ"/>
          </a:p>
        </p:txBody>
      </p:sp>
    </p:spTree>
    <p:extLst>
      <p:ext uri="{BB962C8B-B14F-4D97-AF65-F5344CB8AC3E}">
        <p14:creationId xmlns:p14="http://schemas.microsoft.com/office/powerpoint/2010/main" val="2078565027"/>
      </p:ext>
    </p:extLst>
  </p:cSld>
  <p:clrMapOvr>
    <a:overrideClrMapping bg1="dk1" tx1="lt1" bg2="dk2" tx2="lt2" accent1="accent1" accent2="accent2" accent3="accent3" accent4="accent4" accent5="accent5" accent6="accent6" hlink="hlink" folHlink="folHlink"/>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endParaRPr lang="en-US"/>
          </a:p>
        </p:txBody>
      </p:sp>
      <p:sp>
        <p:nvSpPr>
          <p:cNvPr id="9" name="Zástupný symbol pro obsah 8"/>
          <p:cNvSpPr>
            <a:spLocks noGrp="1"/>
          </p:cNvSpPr>
          <p:nvPr>
            <p:ph sz="quarter" idx="1"/>
          </p:nvPr>
        </p:nvSpPr>
        <p:spPr>
          <a:xfrm>
            <a:off x="609600" y="1600200"/>
            <a:ext cx="4876800" cy="45720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1" name="Zástupný symbol pro obsah 10"/>
          <p:cNvSpPr>
            <a:spLocks noGrp="1"/>
          </p:cNvSpPr>
          <p:nvPr>
            <p:ph sz="quarter" idx="2"/>
          </p:nvPr>
        </p:nvSpPr>
        <p:spPr>
          <a:xfrm>
            <a:off x="5693664" y="1600200"/>
            <a:ext cx="4876800" cy="45720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datum 13"/>
          <p:cNvSpPr>
            <a:spLocks noGrp="1"/>
          </p:cNvSpPr>
          <p:nvPr>
            <p:ph type="dt" sz="half" idx="10"/>
          </p:nvPr>
        </p:nvSpPr>
        <p:spPr/>
        <p:txBody>
          <a:bodyPr/>
          <a:lstStyle>
            <a:lvl1pPr>
              <a:defRPr/>
            </a:lvl1pPr>
          </a:lstStyle>
          <a:p>
            <a:pPr>
              <a:defRPr/>
            </a:pPr>
            <a:fld id="{B61C2644-1E15-4134-91BE-EB9265B05D28}" type="datetimeFigureOut">
              <a:rPr lang="cs-CZ"/>
              <a:pPr>
                <a:defRPr/>
              </a:pPr>
              <a:t>22.03.2025</a:t>
            </a:fld>
            <a:endParaRPr lang="cs-CZ"/>
          </a:p>
        </p:txBody>
      </p:sp>
      <p:sp>
        <p:nvSpPr>
          <p:cNvPr id="6" name="Zástupný symbol pro zápatí 2"/>
          <p:cNvSpPr>
            <a:spLocks noGrp="1"/>
          </p:cNvSpPr>
          <p:nvPr>
            <p:ph type="ftr" sz="quarter" idx="11"/>
          </p:nvPr>
        </p:nvSpPr>
        <p:spPr/>
        <p:txBody>
          <a:bodyPr/>
          <a:lstStyle>
            <a:lvl1pPr>
              <a:defRPr/>
            </a:lvl1pPr>
          </a:lstStyle>
          <a:p>
            <a:pPr>
              <a:defRPr/>
            </a:pPr>
            <a:endParaRPr lang="cs-CZ"/>
          </a:p>
        </p:txBody>
      </p:sp>
      <p:sp>
        <p:nvSpPr>
          <p:cNvPr id="7" name="Zástupný symbol pro číslo snímku 22"/>
          <p:cNvSpPr>
            <a:spLocks noGrp="1"/>
          </p:cNvSpPr>
          <p:nvPr>
            <p:ph type="sldNum" sz="quarter" idx="12"/>
          </p:nvPr>
        </p:nvSpPr>
        <p:spPr/>
        <p:txBody>
          <a:bodyPr/>
          <a:lstStyle>
            <a:lvl1pPr>
              <a:defRPr/>
            </a:lvl1pPr>
          </a:lstStyle>
          <a:p>
            <a:pPr>
              <a:defRPr/>
            </a:pPr>
            <a:fld id="{E9EF78F3-699C-42D8-8588-A0F79DAC62BE}" type="slidenum">
              <a:rPr lang="cs-CZ"/>
              <a:pPr>
                <a:defRPr/>
              </a:pPr>
              <a:t>‹#›</a:t>
            </a:fld>
            <a:endParaRPr lang="cs-CZ"/>
          </a:p>
        </p:txBody>
      </p:sp>
    </p:spTree>
    <p:extLst>
      <p:ext uri="{BB962C8B-B14F-4D97-AF65-F5344CB8AC3E}">
        <p14:creationId xmlns:p14="http://schemas.microsoft.com/office/powerpoint/2010/main" val="1110214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583436" y="3143250"/>
            <a:ext cx="4270248" cy="259677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7" name="Date Placeholder 6"/>
          <p:cNvSpPr>
            <a:spLocks noGrp="1"/>
          </p:cNvSpPr>
          <p:nvPr>
            <p:ph type="dt" sz="half" idx="10"/>
          </p:nvPr>
        </p:nvSpPr>
        <p:spPr/>
        <p:txBody>
          <a:bodyPr/>
          <a:lstStyle/>
          <a:p>
            <a:fld id="{4F7D4976-E339-4826-83B7-FBD03F55ECF8}" type="datetimeFigureOut">
              <a:rPr lang="en-US" dirty="0"/>
              <a:t>3/22/2025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cs-CZ"/>
              <a:t>Kliknutím lze upravit styl.</a:t>
            </a:r>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09600" y="273050"/>
            <a:ext cx="10058400" cy="1143000"/>
          </a:xfrm>
        </p:spPr>
        <p:txBody>
          <a:bodyPr/>
          <a:lstStyle>
            <a:lvl1pPr>
              <a:defRPr/>
            </a:lvl1pPr>
          </a:lstStyle>
          <a:p>
            <a:r>
              <a:rPr lang="cs-CZ"/>
              <a:t>Klepnutím lze upravit styl předlohy nadpisů.</a:t>
            </a:r>
            <a:endParaRPr lang="en-US"/>
          </a:p>
        </p:txBody>
      </p:sp>
      <p:sp>
        <p:nvSpPr>
          <p:cNvPr id="11" name="Zástupný symbol pro obsah 10"/>
          <p:cNvSpPr>
            <a:spLocks noGrp="1"/>
          </p:cNvSpPr>
          <p:nvPr>
            <p:ph sz="quarter" idx="2"/>
          </p:nvPr>
        </p:nvSpPr>
        <p:spPr>
          <a:xfrm>
            <a:off x="609600" y="2362200"/>
            <a:ext cx="4876800" cy="38862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3" name="Zástupný symbol pro obsah 12"/>
          <p:cNvSpPr>
            <a:spLocks noGrp="1"/>
          </p:cNvSpPr>
          <p:nvPr>
            <p:ph sz="quarter" idx="4"/>
          </p:nvPr>
        </p:nvSpPr>
        <p:spPr>
          <a:xfrm>
            <a:off x="5829300" y="2362200"/>
            <a:ext cx="4876800" cy="38862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2" name="Zástupný symbol pro text 11"/>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cs-CZ"/>
              <a:t>Klepnutím lze upravit styly předlohy textu.</a:t>
            </a:r>
          </a:p>
        </p:txBody>
      </p:sp>
      <p:sp>
        <p:nvSpPr>
          <p:cNvPr id="14" name="Zástupný symbol pro text 13"/>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cs-CZ"/>
              <a:t>Klepnutím lze upravit styly předlohy textu.</a:t>
            </a:r>
          </a:p>
        </p:txBody>
      </p:sp>
      <p:sp>
        <p:nvSpPr>
          <p:cNvPr id="7" name="Zástupný symbol pro datum 13"/>
          <p:cNvSpPr>
            <a:spLocks noGrp="1"/>
          </p:cNvSpPr>
          <p:nvPr>
            <p:ph type="dt" sz="half" idx="10"/>
          </p:nvPr>
        </p:nvSpPr>
        <p:spPr/>
        <p:txBody>
          <a:bodyPr/>
          <a:lstStyle>
            <a:lvl1pPr>
              <a:defRPr/>
            </a:lvl1pPr>
          </a:lstStyle>
          <a:p>
            <a:pPr>
              <a:defRPr/>
            </a:pPr>
            <a:fld id="{554026C5-0394-4EEF-BDE2-7BF91329E110}" type="datetimeFigureOut">
              <a:rPr lang="cs-CZ"/>
              <a:pPr>
                <a:defRPr/>
              </a:pPr>
              <a:t>22.03.2025</a:t>
            </a:fld>
            <a:endParaRPr lang="cs-CZ"/>
          </a:p>
        </p:txBody>
      </p:sp>
      <p:sp>
        <p:nvSpPr>
          <p:cNvPr id="8" name="Zástupný symbol pro zápatí 2"/>
          <p:cNvSpPr>
            <a:spLocks noGrp="1"/>
          </p:cNvSpPr>
          <p:nvPr>
            <p:ph type="ftr" sz="quarter" idx="11"/>
          </p:nvPr>
        </p:nvSpPr>
        <p:spPr/>
        <p:txBody>
          <a:bodyPr/>
          <a:lstStyle>
            <a:lvl1pPr>
              <a:defRPr/>
            </a:lvl1pPr>
          </a:lstStyle>
          <a:p>
            <a:pPr>
              <a:defRPr/>
            </a:pPr>
            <a:endParaRPr lang="cs-CZ"/>
          </a:p>
        </p:txBody>
      </p:sp>
      <p:sp>
        <p:nvSpPr>
          <p:cNvPr id="9" name="Zástupný symbol pro číslo snímku 22"/>
          <p:cNvSpPr>
            <a:spLocks noGrp="1"/>
          </p:cNvSpPr>
          <p:nvPr>
            <p:ph type="sldNum" sz="quarter" idx="12"/>
          </p:nvPr>
        </p:nvSpPr>
        <p:spPr/>
        <p:txBody>
          <a:bodyPr/>
          <a:lstStyle>
            <a:lvl1pPr>
              <a:defRPr/>
            </a:lvl1pPr>
          </a:lstStyle>
          <a:p>
            <a:pPr>
              <a:defRPr/>
            </a:pPr>
            <a:fld id="{614FA82A-4A0B-4CDE-9C65-FD24B376FD5A}" type="slidenum">
              <a:rPr lang="cs-CZ"/>
              <a:pPr>
                <a:defRPr/>
              </a:pPr>
              <a:t>‹#›</a:t>
            </a:fld>
            <a:endParaRPr lang="cs-CZ"/>
          </a:p>
        </p:txBody>
      </p:sp>
    </p:spTree>
    <p:extLst>
      <p:ext uri="{BB962C8B-B14F-4D97-AF65-F5344CB8AC3E}">
        <p14:creationId xmlns:p14="http://schemas.microsoft.com/office/powerpoint/2010/main" val="108549595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endParaRPr lang="en-US"/>
          </a:p>
        </p:txBody>
      </p:sp>
      <p:sp>
        <p:nvSpPr>
          <p:cNvPr id="3" name="Zástupný symbol pro datum 5"/>
          <p:cNvSpPr>
            <a:spLocks noGrp="1"/>
          </p:cNvSpPr>
          <p:nvPr>
            <p:ph type="dt" sz="half" idx="10"/>
          </p:nvPr>
        </p:nvSpPr>
        <p:spPr/>
        <p:txBody>
          <a:bodyPr rtlCol="0"/>
          <a:lstStyle>
            <a:lvl1pPr>
              <a:defRPr/>
            </a:lvl1pPr>
          </a:lstStyle>
          <a:p>
            <a:pPr>
              <a:defRPr/>
            </a:pPr>
            <a:fld id="{DD5379D7-2F41-4BD1-B853-C0905633E4C8}" type="datetimeFigureOut">
              <a:rPr lang="cs-CZ"/>
              <a:pPr>
                <a:defRPr/>
              </a:pPr>
              <a:t>22.03.2025</a:t>
            </a:fld>
            <a:endParaRPr lang="cs-CZ"/>
          </a:p>
        </p:txBody>
      </p:sp>
      <p:sp>
        <p:nvSpPr>
          <p:cNvPr id="4" name="Zástupný symbol pro číslo snímku 6"/>
          <p:cNvSpPr>
            <a:spLocks noGrp="1"/>
          </p:cNvSpPr>
          <p:nvPr>
            <p:ph type="sldNum" sz="quarter" idx="11"/>
          </p:nvPr>
        </p:nvSpPr>
        <p:spPr/>
        <p:txBody>
          <a:bodyPr rtlCol="0"/>
          <a:lstStyle>
            <a:lvl1pPr>
              <a:defRPr/>
            </a:lvl1pPr>
          </a:lstStyle>
          <a:p>
            <a:pPr>
              <a:defRPr/>
            </a:pPr>
            <a:fld id="{943177B1-86DC-4356-A450-D8A4C67E5051}" type="slidenum">
              <a:rPr lang="cs-CZ"/>
              <a:pPr>
                <a:defRPr/>
              </a:pPr>
              <a:t>‹#›</a:t>
            </a:fld>
            <a:endParaRPr lang="cs-CZ"/>
          </a:p>
        </p:txBody>
      </p:sp>
      <p:sp>
        <p:nvSpPr>
          <p:cNvPr id="5" name="Zástupný symbol pro zápatí 7"/>
          <p:cNvSpPr>
            <a:spLocks noGrp="1"/>
          </p:cNvSpPr>
          <p:nvPr>
            <p:ph type="ftr" sz="quarter" idx="12"/>
          </p:nvPr>
        </p:nvSpPr>
        <p:spPr/>
        <p:txBody>
          <a:bodyPr rtlCol="0"/>
          <a:lstStyle>
            <a:lvl1pPr>
              <a:defRPr/>
            </a:lvl1pPr>
          </a:lstStyle>
          <a:p>
            <a:pPr>
              <a:defRPr/>
            </a:pPr>
            <a:endParaRPr lang="cs-CZ"/>
          </a:p>
        </p:txBody>
      </p:sp>
    </p:spTree>
    <p:extLst>
      <p:ext uri="{BB962C8B-B14F-4D97-AF65-F5344CB8AC3E}">
        <p14:creationId xmlns:p14="http://schemas.microsoft.com/office/powerpoint/2010/main" val="179064410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3"/>
          <p:cNvSpPr>
            <a:spLocks noGrp="1"/>
          </p:cNvSpPr>
          <p:nvPr>
            <p:ph type="dt" sz="half" idx="10"/>
          </p:nvPr>
        </p:nvSpPr>
        <p:spPr/>
        <p:txBody>
          <a:bodyPr/>
          <a:lstStyle>
            <a:lvl1pPr>
              <a:defRPr/>
            </a:lvl1pPr>
          </a:lstStyle>
          <a:p>
            <a:pPr>
              <a:defRPr/>
            </a:pPr>
            <a:fld id="{73BACCF7-6BA2-4494-8AE0-66A8C26FEF12}" type="datetimeFigureOut">
              <a:rPr lang="cs-CZ"/>
              <a:pPr>
                <a:defRPr/>
              </a:pPr>
              <a:t>22.03.2025</a:t>
            </a:fld>
            <a:endParaRPr lang="cs-CZ"/>
          </a:p>
        </p:txBody>
      </p:sp>
      <p:sp>
        <p:nvSpPr>
          <p:cNvPr id="3" name="Zástupný symbol pro zápatí 2"/>
          <p:cNvSpPr>
            <a:spLocks noGrp="1"/>
          </p:cNvSpPr>
          <p:nvPr>
            <p:ph type="ftr" sz="quarter" idx="11"/>
          </p:nvPr>
        </p:nvSpPr>
        <p:spPr/>
        <p:txBody>
          <a:bodyPr/>
          <a:lstStyle>
            <a:lvl1pPr>
              <a:defRPr/>
            </a:lvl1pPr>
          </a:lstStyle>
          <a:p>
            <a:pPr>
              <a:defRPr/>
            </a:pPr>
            <a:endParaRPr lang="cs-CZ"/>
          </a:p>
        </p:txBody>
      </p:sp>
      <p:sp>
        <p:nvSpPr>
          <p:cNvPr id="4" name="Zástupný symbol pro číslo snímku 22"/>
          <p:cNvSpPr>
            <a:spLocks noGrp="1"/>
          </p:cNvSpPr>
          <p:nvPr>
            <p:ph type="sldNum" sz="quarter" idx="12"/>
          </p:nvPr>
        </p:nvSpPr>
        <p:spPr/>
        <p:txBody>
          <a:bodyPr/>
          <a:lstStyle>
            <a:lvl1pPr>
              <a:defRPr/>
            </a:lvl1pPr>
          </a:lstStyle>
          <a:p>
            <a:pPr>
              <a:defRPr/>
            </a:pPr>
            <a:fld id="{D99B0F99-2674-436A-AA6E-10EB6E62B654}" type="slidenum">
              <a:rPr lang="cs-CZ"/>
              <a:pPr>
                <a:defRPr/>
              </a:pPr>
              <a:t>‹#›</a:t>
            </a:fld>
            <a:endParaRPr lang="cs-CZ"/>
          </a:p>
        </p:txBody>
      </p:sp>
    </p:spTree>
    <p:extLst>
      <p:ext uri="{BB962C8B-B14F-4D97-AF65-F5344CB8AC3E}">
        <p14:creationId xmlns:p14="http://schemas.microsoft.com/office/powerpoint/2010/main" val="163973199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5" name="Přímá spojovací čára 4"/>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sz="1800" dirty="0">
              <a:solidFill>
                <a:prstClr val="black"/>
              </a:solidFill>
              <a:latin typeface="Century Schoolbook"/>
              <a:cs typeface="+mn-cs"/>
            </a:endParaRPr>
          </a:p>
        </p:txBody>
      </p:sp>
      <p:sp>
        <p:nvSpPr>
          <p:cNvPr id="6" name="Přímá spojovací čára 5"/>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sz="1800" dirty="0">
              <a:solidFill>
                <a:prstClr val="black"/>
              </a:solidFill>
              <a:latin typeface="Century Schoolbook"/>
              <a:cs typeface="+mn-cs"/>
            </a:endParaRPr>
          </a:p>
        </p:txBody>
      </p:sp>
      <p:sp>
        <p:nvSpPr>
          <p:cNvPr id="7" name="Přímá spojovací čára 6"/>
          <p:cNvSpPr>
            <a:spLocks noChangeShapeType="1"/>
          </p:cNvSpPr>
          <p:nvPr/>
        </p:nvSpPr>
        <p:spPr bwMode="auto">
          <a:xfrm>
            <a:off x="8257117"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cs-CZ" sz="1800"/>
          </a:p>
        </p:txBody>
      </p:sp>
      <p:sp>
        <p:nvSpPr>
          <p:cNvPr id="8" name="Přímá spojovací čára 7"/>
          <p:cNvSpPr>
            <a:spLocks noChangeShapeType="1"/>
          </p:cNvSpPr>
          <p:nvPr/>
        </p:nvSpPr>
        <p:spPr bwMode="auto">
          <a:xfrm>
            <a:off x="119888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cs-CZ" sz="1800"/>
          </a:p>
        </p:txBody>
      </p:sp>
      <p:sp>
        <p:nvSpPr>
          <p:cNvPr id="9" name="Obdélník 8"/>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solidFill>
                <a:prstClr val="white"/>
              </a:solidFill>
            </a:endParaRPr>
          </a:p>
        </p:txBody>
      </p:sp>
      <p:sp>
        <p:nvSpPr>
          <p:cNvPr id="10" name="Přímá spojovací čára 9"/>
          <p:cNvSpPr>
            <a:spLocks noChangeShapeType="1"/>
          </p:cNvSpPr>
          <p:nvPr/>
        </p:nvSpPr>
        <p:spPr bwMode="auto">
          <a:xfrm>
            <a:off x="118872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cs-CZ" sz="1800"/>
          </a:p>
        </p:txBody>
      </p:sp>
      <p:sp>
        <p:nvSpPr>
          <p:cNvPr id="11" name="Elipsa 10"/>
          <p:cNvSpPr/>
          <p:nvPr/>
        </p:nvSpPr>
        <p:spPr>
          <a:xfrm>
            <a:off x="10875434" y="5715001"/>
            <a:ext cx="732367"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2" name="Nadpis 1"/>
          <p:cNvSpPr>
            <a:spLocks noGrp="1"/>
          </p:cNvSpPr>
          <p:nvPr>
            <p:ph type="title"/>
          </p:nvPr>
        </p:nvSpPr>
        <p:spPr>
          <a:xfrm rot="5400000">
            <a:off x="5547360" y="3124200"/>
            <a:ext cx="6309360" cy="609600"/>
          </a:xfrm>
        </p:spPr>
        <p:txBody>
          <a:bodyPr/>
          <a:lstStyle>
            <a:lvl1pPr algn="l">
              <a:buNone/>
              <a:defRPr sz="2000" b="1" cap="small" baseline="0"/>
            </a:lvl1pPr>
          </a:lstStyle>
          <a:p>
            <a:r>
              <a:rPr lang="cs-CZ"/>
              <a:t>Klepnutím lze upravit styl předlohy nadpisů.</a:t>
            </a:r>
            <a:endParaRPr lang="en-US"/>
          </a:p>
        </p:txBody>
      </p:sp>
      <p:sp>
        <p:nvSpPr>
          <p:cNvPr id="3" name="Zástupný symbol pro text 2"/>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cs-CZ"/>
              <a:t>Klepnutím lze upravit styly předlohy textu.</a:t>
            </a:r>
          </a:p>
        </p:txBody>
      </p:sp>
      <p:sp>
        <p:nvSpPr>
          <p:cNvPr id="18" name="Zástupný symbol pro obsah 17"/>
          <p:cNvSpPr>
            <a:spLocks noGrp="1"/>
          </p:cNvSpPr>
          <p:nvPr>
            <p:ph sz="quarter" idx="1"/>
          </p:nvPr>
        </p:nvSpPr>
        <p:spPr>
          <a:xfrm>
            <a:off x="406400" y="274320"/>
            <a:ext cx="7518400" cy="6327648"/>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2" name="Zástupný symbol pro datum 20"/>
          <p:cNvSpPr>
            <a:spLocks noGrp="1"/>
          </p:cNvSpPr>
          <p:nvPr>
            <p:ph type="dt" sz="half" idx="10"/>
          </p:nvPr>
        </p:nvSpPr>
        <p:spPr/>
        <p:txBody>
          <a:bodyPr rtlCol="0"/>
          <a:lstStyle>
            <a:lvl1pPr>
              <a:defRPr/>
            </a:lvl1pPr>
          </a:lstStyle>
          <a:p>
            <a:pPr>
              <a:defRPr/>
            </a:pPr>
            <a:fld id="{78C307D6-2EAE-4038-B0D7-927C6D7CB740}" type="datetimeFigureOut">
              <a:rPr lang="cs-CZ"/>
              <a:pPr>
                <a:defRPr/>
              </a:pPr>
              <a:t>22.03.2025</a:t>
            </a:fld>
            <a:endParaRPr lang="cs-CZ"/>
          </a:p>
        </p:txBody>
      </p:sp>
      <p:sp>
        <p:nvSpPr>
          <p:cNvPr id="13" name="Zástupný symbol pro číslo snímku 21"/>
          <p:cNvSpPr>
            <a:spLocks noGrp="1"/>
          </p:cNvSpPr>
          <p:nvPr>
            <p:ph type="sldNum" sz="quarter" idx="11"/>
          </p:nvPr>
        </p:nvSpPr>
        <p:spPr/>
        <p:txBody>
          <a:bodyPr rtlCol="0"/>
          <a:lstStyle>
            <a:lvl1pPr>
              <a:defRPr/>
            </a:lvl1pPr>
          </a:lstStyle>
          <a:p>
            <a:pPr>
              <a:defRPr/>
            </a:pPr>
            <a:fld id="{B130BE24-0F70-4E0E-A072-B53F4BD202E8}" type="slidenum">
              <a:rPr lang="cs-CZ"/>
              <a:pPr>
                <a:defRPr/>
              </a:pPr>
              <a:t>‹#›</a:t>
            </a:fld>
            <a:endParaRPr lang="cs-CZ"/>
          </a:p>
        </p:txBody>
      </p:sp>
      <p:sp>
        <p:nvSpPr>
          <p:cNvPr id="14" name="Zástupný symbol pro zápatí 22"/>
          <p:cNvSpPr>
            <a:spLocks noGrp="1"/>
          </p:cNvSpPr>
          <p:nvPr>
            <p:ph type="ftr" sz="quarter" idx="12"/>
          </p:nvPr>
        </p:nvSpPr>
        <p:spPr/>
        <p:txBody>
          <a:bodyPr rtlCol="0"/>
          <a:lstStyle>
            <a:lvl1pPr>
              <a:defRPr/>
            </a:lvl1pPr>
          </a:lstStyle>
          <a:p>
            <a:pPr>
              <a:defRPr/>
            </a:pPr>
            <a:endParaRPr lang="cs-CZ"/>
          </a:p>
        </p:txBody>
      </p:sp>
    </p:spTree>
    <p:extLst>
      <p:ext uri="{BB962C8B-B14F-4D97-AF65-F5344CB8AC3E}">
        <p14:creationId xmlns:p14="http://schemas.microsoft.com/office/powerpoint/2010/main" val="1472444932"/>
      </p:ext>
    </p:extLst>
  </p:cSld>
  <p:clrMapOvr>
    <a:overrideClrMapping bg1="lt1" tx1="dk1" bg2="lt2" tx2="dk2" accent1="accent1" accent2="accent2" accent3="accent3" accent4="accent4" accent5="accent5" accent6="accent6" hlink="hlink" folHlink="folHlink"/>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Přímá spojovací čára 4"/>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sz="1800">
              <a:solidFill>
                <a:prstClr val="black"/>
              </a:solidFill>
              <a:latin typeface="Century Schoolbook"/>
              <a:cs typeface="+mn-cs"/>
            </a:endParaRPr>
          </a:p>
        </p:txBody>
      </p:sp>
      <p:sp>
        <p:nvSpPr>
          <p:cNvPr id="6" name="Elipsa 5"/>
          <p:cNvSpPr/>
          <p:nvPr/>
        </p:nvSpPr>
        <p:spPr>
          <a:xfrm>
            <a:off x="10875434" y="5715001"/>
            <a:ext cx="732367"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7" name="Přímá spojovací čára 6"/>
          <p:cNvSpPr>
            <a:spLocks noChangeShapeType="1"/>
          </p:cNvSpPr>
          <p:nvPr/>
        </p:nvSpPr>
        <p:spPr bwMode="auto">
          <a:xfrm>
            <a:off x="11988800" y="0"/>
            <a:ext cx="0" cy="68580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cs-CZ" sz="1800"/>
          </a:p>
        </p:txBody>
      </p:sp>
      <p:sp>
        <p:nvSpPr>
          <p:cNvPr id="8" name="Obdélník 7"/>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solidFill>
                <a:prstClr val="white"/>
              </a:solidFill>
            </a:endParaRPr>
          </a:p>
        </p:txBody>
      </p:sp>
      <p:sp>
        <p:nvSpPr>
          <p:cNvPr id="9" name="Přímá spojovací čára 8"/>
          <p:cNvSpPr>
            <a:spLocks noChangeShapeType="1"/>
          </p:cNvSpPr>
          <p:nvPr/>
        </p:nvSpPr>
        <p:spPr bwMode="auto">
          <a:xfrm>
            <a:off x="118872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cs-CZ" sz="1800"/>
          </a:p>
        </p:txBody>
      </p:sp>
      <p:sp>
        <p:nvSpPr>
          <p:cNvPr id="10" name="Přímá spojovací čára 9"/>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sz="1800" dirty="0">
              <a:solidFill>
                <a:prstClr val="black"/>
              </a:solidFill>
              <a:latin typeface="Century Schoolbook"/>
              <a:cs typeface="+mn-cs"/>
            </a:endParaRPr>
          </a:p>
        </p:txBody>
      </p:sp>
      <p:sp>
        <p:nvSpPr>
          <p:cNvPr id="11" name="Přímá spojovací čára 10"/>
          <p:cNvSpPr>
            <a:spLocks noChangeShapeType="1"/>
          </p:cNvSpPr>
          <p:nvPr/>
        </p:nvSpPr>
        <p:spPr bwMode="auto">
          <a:xfrm>
            <a:off x="8257117"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cs-CZ" sz="1800"/>
          </a:p>
        </p:txBody>
      </p:sp>
      <p:sp>
        <p:nvSpPr>
          <p:cNvPr id="2" name="Nadpis 1"/>
          <p:cNvSpPr>
            <a:spLocks noGrp="1"/>
          </p:cNvSpPr>
          <p:nvPr>
            <p:ph type="title"/>
          </p:nvPr>
        </p:nvSpPr>
        <p:spPr>
          <a:xfrm rot="5400000">
            <a:off x="5518404" y="3124200"/>
            <a:ext cx="6309360" cy="609600"/>
          </a:xfrm>
        </p:spPr>
        <p:txBody>
          <a:bodyPr/>
          <a:lstStyle>
            <a:lvl1pPr algn="l">
              <a:buNone/>
              <a:defRPr sz="2000" b="1"/>
            </a:lvl1pPr>
          </a:lstStyle>
          <a:p>
            <a:r>
              <a:rPr lang="cs-CZ"/>
              <a:t>Klepnutím lze upravit styl předlohy nadpisů.</a:t>
            </a:r>
            <a:endParaRPr lang="en-US"/>
          </a:p>
        </p:txBody>
      </p:sp>
      <p:sp>
        <p:nvSpPr>
          <p:cNvPr id="3" name="Zástupný symbol pro obrázek 2"/>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cs-CZ" noProof="0"/>
              <a:t>Klepnutím na ikonu přidáte obrázek.</a:t>
            </a:r>
            <a:endParaRPr lang="en-US" noProof="0" dirty="0"/>
          </a:p>
        </p:txBody>
      </p:sp>
      <p:sp>
        <p:nvSpPr>
          <p:cNvPr id="4" name="Zástupný symbol pro text 3"/>
          <p:cNvSpPr>
            <a:spLocks noGrp="1"/>
          </p:cNvSpPr>
          <p:nvPr>
            <p:ph type="body" sz="half" idx="2"/>
          </p:nvPr>
        </p:nvSpPr>
        <p:spPr>
          <a:xfrm>
            <a:off x="9021064" y="264795"/>
            <a:ext cx="2032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cs-CZ"/>
              <a:t>Klepnutím lze upravit styly předlohy textu.</a:t>
            </a:r>
          </a:p>
        </p:txBody>
      </p:sp>
      <p:sp>
        <p:nvSpPr>
          <p:cNvPr id="12" name="Zástupný symbol pro datum 16"/>
          <p:cNvSpPr>
            <a:spLocks noGrp="1"/>
          </p:cNvSpPr>
          <p:nvPr>
            <p:ph type="dt" sz="half" idx="10"/>
          </p:nvPr>
        </p:nvSpPr>
        <p:spPr/>
        <p:txBody>
          <a:bodyPr rtlCol="0"/>
          <a:lstStyle>
            <a:lvl1pPr>
              <a:defRPr/>
            </a:lvl1pPr>
          </a:lstStyle>
          <a:p>
            <a:pPr>
              <a:defRPr/>
            </a:pPr>
            <a:fld id="{0EEA1C2A-2ACD-44D0-A3E8-6EB29F47BC25}" type="datetimeFigureOut">
              <a:rPr lang="cs-CZ"/>
              <a:pPr>
                <a:defRPr/>
              </a:pPr>
              <a:t>22.03.2025</a:t>
            </a:fld>
            <a:endParaRPr lang="cs-CZ"/>
          </a:p>
        </p:txBody>
      </p:sp>
      <p:sp>
        <p:nvSpPr>
          <p:cNvPr id="13" name="Zástupný symbol pro číslo snímku 17"/>
          <p:cNvSpPr>
            <a:spLocks noGrp="1"/>
          </p:cNvSpPr>
          <p:nvPr>
            <p:ph type="sldNum" sz="quarter" idx="11"/>
          </p:nvPr>
        </p:nvSpPr>
        <p:spPr/>
        <p:txBody>
          <a:bodyPr rtlCol="0"/>
          <a:lstStyle>
            <a:lvl1pPr>
              <a:defRPr/>
            </a:lvl1pPr>
          </a:lstStyle>
          <a:p>
            <a:pPr>
              <a:defRPr/>
            </a:pPr>
            <a:fld id="{83A42057-5171-40FE-A27B-87E55C050D0B}" type="slidenum">
              <a:rPr lang="cs-CZ"/>
              <a:pPr>
                <a:defRPr/>
              </a:pPr>
              <a:t>‹#›</a:t>
            </a:fld>
            <a:endParaRPr lang="cs-CZ"/>
          </a:p>
        </p:txBody>
      </p:sp>
      <p:sp>
        <p:nvSpPr>
          <p:cNvPr id="14" name="Zástupný symbol pro zápatí 20"/>
          <p:cNvSpPr>
            <a:spLocks noGrp="1"/>
          </p:cNvSpPr>
          <p:nvPr>
            <p:ph type="ftr" sz="quarter" idx="12"/>
          </p:nvPr>
        </p:nvSpPr>
        <p:spPr/>
        <p:txBody>
          <a:bodyPr rtlCol="0"/>
          <a:lstStyle>
            <a:lvl1pPr>
              <a:defRPr/>
            </a:lvl1pPr>
          </a:lstStyle>
          <a:p>
            <a:pPr>
              <a:defRPr/>
            </a:pPr>
            <a:endParaRPr lang="cs-CZ"/>
          </a:p>
        </p:txBody>
      </p:sp>
    </p:spTree>
    <p:extLst>
      <p:ext uri="{BB962C8B-B14F-4D97-AF65-F5344CB8AC3E}">
        <p14:creationId xmlns:p14="http://schemas.microsoft.com/office/powerpoint/2010/main" val="289177162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fld id="{D9C94905-0BEA-4412-AB6E-C439BCA2B25A}" type="datetimeFigureOut">
              <a:rPr lang="cs-CZ"/>
              <a:pPr>
                <a:defRPr/>
              </a:pPr>
              <a:t>22.03.2025</a:t>
            </a:fld>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pPr>
              <a:defRPr/>
            </a:pPr>
            <a:fld id="{71E503DC-E82E-4123-8096-F7D74E8E8966}" type="slidenum">
              <a:rPr lang="cs-CZ"/>
              <a:pPr>
                <a:defRPr/>
              </a:pPr>
              <a:t>‹#›</a:t>
            </a:fld>
            <a:endParaRPr lang="cs-CZ"/>
          </a:p>
        </p:txBody>
      </p:sp>
    </p:spTree>
    <p:extLst>
      <p:ext uri="{BB962C8B-B14F-4D97-AF65-F5344CB8AC3E}">
        <p14:creationId xmlns:p14="http://schemas.microsoft.com/office/powerpoint/2010/main" val="157455521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839200" y="274640"/>
            <a:ext cx="2235200" cy="5851525"/>
          </a:xfrm>
        </p:spPr>
        <p:txBody>
          <a:bodyPr vert="eaVert"/>
          <a:lstStyle/>
          <a:p>
            <a:r>
              <a:rPr lang="cs-CZ"/>
              <a:t>Klepnutím lze upravit styl předlohy nadpisů.</a:t>
            </a:r>
            <a:endParaRPr lang="en-US"/>
          </a:p>
        </p:txBody>
      </p:sp>
      <p:sp>
        <p:nvSpPr>
          <p:cNvPr id="3" name="Zástupný symbol pro svislý text 2"/>
          <p:cNvSpPr>
            <a:spLocks noGrp="1"/>
          </p:cNvSpPr>
          <p:nvPr>
            <p:ph type="body" orient="vert" idx="1"/>
          </p:nvPr>
        </p:nvSpPr>
        <p:spPr>
          <a:xfrm>
            <a:off x="609600" y="274639"/>
            <a:ext cx="80264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fld id="{172C2B62-9A74-4A10-A62F-E6798BCD787C}" type="datetimeFigureOut">
              <a:rPr lang="cs-CZ"/>
              <a:pPr>
                <a:defRPr/>
              </a:pPr>
              <a:t>22.03.2025</a:t>
            </a:fld>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pPr>
              <a:defRPr/>
            </a:pPr>
            <a:fld id="{27A3E73A-4FD3-4DBA-BEF2-5DF2A45E8718}" type="slidenum">
              <a:rPr lang="cs-CZ"/>
              <a:pPr>
                <a:defRPr/>
              </a:pPr>
              <a:t>‹#›</a:t>
            </a:fld>
            <a:endParaRPr lang="cs-CZ"/>
          </a:p>
        </p:txBody>
      </p:sp>
    </p:spTree>
    <p:extLst>
      <p:ext uri="{BB962C8B-B14F-4D97-AF65-F5344CB8AC3E}">
        <p14:creationId xmlns:p14="http://schemas.microsoft.com/office/powerpoint/2010/main" val="289567364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Obdélník 3"/>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solidFill>
                <a:prstClr val="white"/>
              </a:solidFill>
            </a:endParaRPr>
          </a:p>
        </p:txBody>
      </p:sp>
      <p:sp>
        <p:nvSpPr>
          <p:cNvPr id="5" name="Obdélník 4"/>
          <p:cNvSpPr/>
          <p:nvPr/>
        </p:nvSpPr>
        <p:spPr bwMode="auto">
          <a:xfrm>
            <a:off x="368301" y="0"/>
            <a:ext cx="139700"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solidFill>
                <a:prstClr val="white"/>
              </a:solidFill>
            </a:endParaRPr>
          </a:p>
        </p:txBody>
      </p:sp>
      <p:sp>
        <p:nvSpPr>
          <p:cNvPr id="6" name="Obdélník 5"/>
          <p:cNvSpPr/>
          <p:nvPr/>
        </p:nvSpPr>
        <p:spPr bwMode="auto">
          <a:xfrm>
            <a:off x="1320801" y="0"/>
            <a:ext cx="243417"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solidFill>
                <a:prstClr val="white"/>
              </a:solidFill>
            </a:endParaRPr>
          </a:p>
        </p:txBody>
      </p:sp>
      <p:sp>
        <p:nvSpPr>
          <p:cNvPr id="7" name="Obdélník 6"/>
          <p:cNvSpPr/>
          <p:nvPr/>
        </p:nvSpPr>
        <p:spPr bwMode="auto">
          <a:xfrm>
            <a:off x="1521885" y="0"/>
            <a:ext cx="306916"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solidFill>
                <a:prstClr val="white"/>
              </a:solidFill>
            </a:endParaRPr>
          </a:p>
        </p:txBody>
      </p:sp>
      <p:sp>
        <p:nvSpPr>
          <p:cNvPr id="10" name="Přímá spojovací čára 9"/>
          <p:cNvSpPr>
            <a:spLocks noChangeShapeType="1"/>
          </p:cNvSpPr>
          <p:nvPr/>
        </p:nvSpPr>
        <p:spPr bwMode="auto">
          <a:xfrm>
            <a:off x="141817"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sz="1800">
              <a:solidFill>
                <a:prstClr val="black"/>
              </a:solidFill>
              <a:latin typeface="Century Schoolbook"/>
              <a:cs typeface="+mn-cs"/>
            </a:endParaRPr>
          </a:p>
        </p:txBody>
      </p:sp>
      <p:sp>
        <p:nvSpPr>
          <p:cNvPr id="11" name="Přímá spojovací čára 10"/>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sz="1800">
              <a:solidFill>
                <a:prstClr val="black"/>
              </a:solidFill>
              <a:latin typeface="Century Schoolbook"/>
              <a:cs typeface="+mn-cs"/>
            </a:endParaRPr>
          </a:p>
        </p:txBody>
      </p:sp>
      <p:sp>
        <p:nvSpPr>
          <p:cNvPr id="12" name="Přímá spojovací čára 11"/>
          <p:cNvSpPr>
            <a:spLocks noChangeShapeType="1"/>
          </p:cNvSpPr>
          <p:nvPr/>
        </p:nvSpPr>
        <p:spPr bwMode="auto">
          <a:xfrm>
            <a:off x="1138767"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sz="1800">
              <a:solidFill>
                <a:prstClr val="black"/>
              </a:solidFill>
              <a:latin typeface="Century Schoolbook"/>
              <a:cs typeface="+mn-cs"/>
            </a:endParaRPr>
          </a:p>
        </p:txBody>
      </p:sp>
      <p:sp>
        <p:nvSpPr>
          <p:cNvPr id="13" name="Přímá spojovací čára 12"/>
          <p:cNvSpPr>
            <a:spLocks noChangeShapeType="1"/>
          </p:cNvSpPr>
          <p:nvPr/>
        </p:nvSpPr>
        <p:spPr bwMode="auto">
          <a:xfrm>
            <a:off x="2302933"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sz="1800">
              <a:solidFill>
                <a:prstClr val="black"/>
              </a:solidFill>
              <a:latin typeface="Century Schoolbook"/>
              <a:cs typeface="+mn-cs"/>
            </a:endParaRPr>
          </a:p>
        </p:txBody>
      </p:sp>
      <p:sp>
        <p:nvSpPr>
          <p:cNvPr id="14" name="Přímá spojovací čára 13"/>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sz="1800">
              <a:solidFill>
                <a:prstClr val="black"/>
              </a:solidFill>
              <a:latin typeface="Century Schoolbook"/>
              <a:cs typeface="+mn-cs"/>
            </a:endParaRPr>
          </a:p>
        </p:txBody>
      </p:sp>
      <p:sp>
        <p:nvSpPr>
          <p:cNvPr id="15" name="Přímá spojovací čára 14"/>
          <p:cNvSpPr>
            <a:spLocks noChangeShapeType="1"/>
          </p:cNvSpPr>
          <p:nvPr/>
        </p:nvSpPr>
        <p:spPr bwMode="auto">
          <a:xfrm>
            <a:off x="1215178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sz="1800">
              <a:solidFill>
                <a:prstClr val="black"/>
              </a:solidFill>
              <a:latin typeface="Century Schoolbook"/>
              <a:cs typeface="+mn-cs"/>
            </a:endParaRPr>
          </a:p>
        </p:txBody>
      </p:sp>
      <p:sp>
        <p:nvSpPr>
          <p:cNvPr id="16" name="Obdélník 15"/>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7" name="Elipsa 16"/>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8" name="Elipsa 17"/>
          <p:cNvSpPr/>
          <p:nvPr/>
        </p:nvSpPr>
        <p:spPr bwMode="auto">
          <a:xfrm>
            <a:off x="1746251" y="4867275"/>
            <a:ext cx="855133"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9" name="Elipsa 18"/>
          <p:cNvSpPr/>
          <p:nvPr/>
        </p:nvSpPr>
        <p:spPr bwMode="auto">
          <a:xfrm>
            <a:off x="1454151" y="5500689"/>
            <a:ext cx="184149"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20" name="Elipsa 19"/>
          <p:cNvSpPr/>
          <p:nvPr/>
        </p:nvSpPr>
        <p:spPr bwMode="auto">
          <a:xfrm>
            <a:off x="2218267" y="5788025"/>
            <a:ext cx="366184"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21" name="Elipsa 20"/>
          <p:cNvSpPr/>
          <p:nvPr/>
        </p:nvSpPr>
        <p:spPr>
          <a:xfrm>
            <a:off x="2540001" y="4495801"/>
            <a:ext cx="486833"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8" name="Nadpis 7"/>
          <p:cNvSpPr>
            <a:spLocks noGrp="1"/>
          </p:cNvSpPr>
          <p:nvPr>
            <p:ph type="ctrTitle"/>
          </p:nvPr>
        </p:nvSpPr>
        <p:spPr>
          <a:xfrm>
            <a:off x="3048000" y="3124200"/>
            <a:ext cx="8229600" cy="1894362"/>
          </a:xfrm>
        </p:spPr>
        <p:txBody>
          <a:bodyPr/>
          <a:lstStyle>
            <a:lvl1pPr>
              <a:defRPr b="1"/>
            </a:lvl1pPr>
          </a:lstStyle>
          <a:p>
            <a:r>
              <a:rPr lang="cs-CZ"/>
              <a:t>Klepnutím lze upravit styl předlohy nadpisů.</a:t>
            </a:r>
            <a:endParaRPr lang="en-US"/>
          </a:p>
        </p:txBody>
      </p:sp>
      <p:sp>
        <p:nvSpPr>
          <p:cNvPr id="9" name="Podnadpis 8"/>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a:t>Klepnutím lze upravit styl předlohy podnadpisů.</a:t>
            </a:r>
            <a:endParaRPr lang="en-US"/>
          </a:p>
        </p:txBody>
      </p:sp>
      <p:sp>
        <p:nvSpPr>
          <p:cNvPr id="22" name="Zástupný symbol pro datum 27"/>
          <p:cNvSpPr>
            <a:spLocks noGrp="1"/>
          </p:cNvSpPr>
          <p:nvPr>
            <p:ph type="dt" sz="half" idx="10"/>
          </p:nvPr>
        </p:nvSpPr>
        <p:spPr bwMode="auto">
          <a:xfrm rot="5400000">
            <a:off x="10733617" y="1111250"/>
            <a:ext cx="2286000" cy="508000"/>
          </a:xfrm>
        </p:spPr>
        <p:txBody>
          <a:bodyPr/>
          <a:lstStyle>
            <a:lvl1pPr>
              <a:defRPr/>
            </a:lvl1pPr>
          </a:lstStyle>
          <a:p>
            <a:pPr>
              <a:defRPr/>
            </a:pPr>
            <a:fld id="{CC27A8C0-91B2-42E8-8BF6-B6E73B27919A}" type="datetimeFigureOut">
              <a:rPr lang="cs-CZ"/>
              <a:pPr>
                <a:defRPr/>
              </a:pPr>
              <a:t>22.03.2025</a:t>
            </a:fld>
            <a:endParaRPr lang="cs-CZ"/>
          </a:p>
        </p:txBody>
      </p:sp>
      <p:sp>
        <p:nvSpPr>
          <p:cNvPr id="23" name="Zástupný symbol pro zápatí 16"/>
          <p:cNvSpPr>
            <a:spLocks noGrp="1"/>
          </p:cNvSpPr>
          <p:nvPr>
            <p:ph type="ftr" sz="quarter" idx="11"/>
          </p:nvPr>
        </p:nvSpPr>
        <p:spPr bwMode="auto">
          <a:xfrm rot="5400000">
            <a:off x="10045701" y="4117447"/>
            <a:ext cx="3657600" cy="512233"/>
          </a:xfrm>
        </p:spPr>
        <p:txBody>
          <a:bodyPr/>
          <a:lstStyle>
            <a:lvl1pPr>
              <a:defRPr/>
            </a:lvl1pPr>
          </a:lstStyle>
          <a:p>
            <a:pPr>
              <a:defRPr/>
            </a:pPr>
            <a:endParaRPr lang="cs-CZ"/>
          </a:p>
        </p:txBody>
      </p:sp>
      <p:sp>
        <p:nvSpPr>
          <p:cNvPr id="24" name="Zástupný symbol pro číslo snímku 28"/>
          <p:cNvSpPr>
            <a:spLocks noGrp="1"/>
          </p:cNvSpPr>
          <p:nvPr>
            <p:ph type="sldNum" sz="quarter" idx="12"/>
          </p:nvPr>
        </p:nvSpPr>
        <p:spPr bwMode="auto">
          <a:xfrm>
            <a:off x="1767417" y="4929189"/>
            <a:ext cx="812800" cy="517525"/>
          </a:xfrm>
        </p:spPr>
        <p:txBody>
          <a:bodyPr/>
          <a:lstStyle>
            <a:lvl1pPr>
              <a:defRPr/>
            </a:lvl1pPr>
          </a:lstStyle>
          <a:p>
            <a:pPr>
              <a:defRPr/>
            </a:pPr>
            <a:fld id="{FCAA5493-BD89-415C-A6DB-60B653ED4312}" type="slidenum">
              <a:rPr lang="cs-CZ"/>
              <a:pPr>
                <a:defRPr/>
              </a:pPr>
              <a:t>‹#›</a:t>
            </a:fld>
            <a:endParaRPr lang="cs-CZ"/>
          </a:p>
        </p:txBody>
      </p:sp>
    </p:spTree>
    <p:extLst>
      <p:ext uri="{BB962C8B-B14F-4D97-AF65-F5344CB8AC3E}">
        <p14:creationId xmlns:p14="http://schemas.microsoft.com/office/powerpoint/2010/main" val="1926986220"/>
      </p:ext>
    </p:extLst>
  </p:cSld>
  <p:clrMapOvr>
    <a:overrideClrMapping bg1="lt1" tx1="dk1" bg2="lt2" tx2="dk2" accent1="accent1" accent2="accent2" accent3="accent3" accent4="accent4" accent5="accent5" accent6="accent6" hlink="hlink" folHlink="folHlink"/>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endParaRPr lang="en-US"/>
          </a:p>
        </p:txBody>
      </p:sp>
      <p:sp>
        <p:nvSpPr>
          <p:cNvPr id="8" name="Zástupný symbol pro obsah 7"/>
          <p:cNvSpPr>
            <a:spLocks noGrp="1"/>
          </p:cNvSpPr>
          <p:nvPr>
            <p:ph sz="quarter" idx="1"/>
          </p:nvPr>
        </p:nvSpPr>
        <p:spPr>
          <a:xfrm>
            <a:off x="609600" y="1600200"/>
            <a:ext cx="9956800" cy="4873752"/>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6"/>
          <p:cNvSpPr>
            <a:spLocks noGrp="1"/>
          </p:cNvSpPr>
          <p:nvPr>
            <p:ph type="dt" sz="half" idx="10"/>
          </p:nvPr>
        </p:nvSpPr>
        <p:spPr/>
        <p:txBody>
          <a:bodyPr rtlCol="0"/>
          <a:lstStyle>
            <a:lvl1pPr>
              <a:defRPr/>
            </a:lvl1pPr>
          </a:lstStyle>
          <a:p>
            <a:pPr>
              <a:defRPr/>
            </a:pPr>
            <a:fld id="{77A0AACF-A4FC-4F08-9010-CE33C32FFF56}" type="datetimeFigureOut">
              <a:rPr lang="cs-CZ"/>
              <a:pPr>
                <a:defRPr/>
              </a:pPr>
              <a:t>22.03.2025</a:t>
            </a:fld>
            <a:endParaRPr lang="cs-CZ"/>
          </a:p>
        </p:txBody>
      </p:sp>
      <p:sp>
        <p:nvSpPr>
          <p:cNvPr id="5" name="Zástupný symbol pro číslo snímku 8"/>
          <p:cNvSpPr>
            <a:spLocks noGrp="1"/>
          </p:cNvSpPr>
          <p:nvPr>
            <p:ph type="sldNum" sz="quarter" idx="11"/>
          </p:nvPr>
        </p:nvSpPr>
        <p:spPr/>
        <p:txBody>
          <a:bodyPr rtlCol="0"/>
          <a:lstStyle>
            <a:lvl1pPr>
              <a:defRPr/>
            </a:lvl1pPr>
          </a:lstStyle>
          <a:p>
            <a:pPr>
              <a:defRPr/>
            </a:pPr>
            <a:fld id="{4AA7FF69-1E9A-44FA-8AE2-E63CAA8A969B}" type="slidenum">
              <a:rPr lang="cs-CZ"/>
              <a:pPr>
                <a:defRPr/>
              </a:pPr>
              <a:t>‹#›</a:t>
            </a:fld>
            <a:endParaRPr lang="cs-CZ"/>
          </a:p>
        </p:txBody>
      </p:sp>
      <p:sp>
        <p:nvSpPr>
          <p:cNvPr id="6" name="Zástupný symbol pro zápatí 9"/>
          <p:cNvSpPr>
            <a:spLocks noGrp="1"/>
          </p:cNvSpPr>
          <p:nvPr>
            <p:ph type="ftr" sz="quarter" idx="12"/>
          </p:nvPr>
        </p:nvSpPr>
        <p:spPr/>
        <p:txBody>
          <a:bodyPr rtlCol="0"/>
          <a:lstStyle>
            <a:lvl1pPr>
              <a:defRPr/>
            </a:lvl1pPr>
          </a:lstStyle>
          <a:p>
            <a:pPr>
              <a:defRPr/>
            </a:pPr>
            <a:endParaRPr lang="cs-CZ"/>
          </a:p>
        </p:txBody>
      </p:sp>
    </p:spTree>
    <p:extLst>
      <p:ext uri="{BB962C8B-B14F-4D97-AF65-F5344CB8AC3E}">
        <p14:creationId xmlns:p14="http://schemas.microsoft.com/office/powerpoint/2010/main" val="259372826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solidFill>
          <a:schemeClr val="bg2"/>
        </a:solidFill>
        <a:effectLst/>
      </p:bgPr>
    </p:bg>
    <p:spTree>
      <p:nvGrpSpPr>
        <p:cNvPr id="1" name=""/>
        <p:cNvGrpSpPr/>
        <p:nvPr/>
      </p:nvGrpSpPr>
      <p:grpSpPr>
        <a:xfrm>
          <a:off x="0" y="0"/>
          <a:ext cx="0" cy="0"/>
          <a:chOff x="0" y="0"/>
          <a:chExt cx="0" cy="0"/>
        </a:xfrm>
      </p:grpSpPr>
      <p:sp>
        <p:nvSpPr>
          <p:cNvPr id="4" name="Obdélník 3"/>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solidFill>
                <a:prstClr val="white"/>
              </a:solidFill>
            </a:endParaRPr>
          </a:p>
        </p:txBody>
      </p:sp>
      <p:sp>
        <p:nvSpPr>
          <p:cNvPr id="5" name="Obdélník 4"/>
          <p:cNvSpPr/>
          <p:nvPr/>
        </p:nvSpPr>
        <p:spPr bwMode="auto">
          <a:xfrm>
            <a:off x="368301" y="0"/>
            <a:ext cx="139700"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solidFill>
                <a:prstClr val="white"/>
              </a:solidFill>
            </a:endParaRPr>
          </a:p>
        </p:txBody>
      </p:sp>
      <p:sp>
        <p:nvSpPr>
          <p:cNvPr id="6" name="Obdélník 5"/>
          <p:cNvSpPr/>
          <p:nvPr/>
        </p:nvSpPr>
        <p:spPr bwMode="auto">
          <a:xfrm>
            <a:off x="1320801" y="0"/>
            <a:ext cx="243417"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solidFill>
                <a:prstClr val="white"/>
              </a:solidFill>
            </a:endParaRPr>
          </a:p>
        </p:txBody>
      </p:sp>
      <p:sp>
        <p:nvSpPr>
          <p:cNvPr id="7" name="Obdélník 6"/>
          <p:cNvSpPr/>
          <p:nvPr/>
        </p:nvSpPr>
        <p:spPr bwMode="auto">
          <a:xfrm>
            <a:off x="1521885" y="0"/>
            <a:ext cx="306916"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solidFill>
                <a:prstClr val="white"/>
              </a:solidFill>
            </a:endParaRPr>
          </a:p>
        </p:txBody>
      </p:sp>
      <p:sp>
        <p:nvSpPr>
          <p:cNvPr id="8" name="Přímá spojovací čára 7"/>
          <p:cNvSpPr>
            <a:spLocks noChangeShapeType="1"/>
          </p:cNvSpPr>
          <p:nvPr/>
        </p:nvSpPr>
        <p:spPr bwMode="auto">
          <a:xfrm>
            <a:off x="141817"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sz="1800">
              <a:solidFill>
                <a:prstClr val="white"/>
              </a:solidFill>
              <a:latin typeface="Century Schoolbook"/>
              <a:cs typeface="+mn-cs"/>
            </a:endParaRPr>
          </a:p>
        </p:txBody>
      </p:sp>
      <p:sp>
        <p:nvSpPr>
          <p:cNvPr id="9" name="Přímá spojovací čára 8"/>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sz="1800">
              <a:solidFill>
                <a:prstClr val="white"/>
              </a:solidFill>
              <a:latin typeface="Century Schoolbook"/>
              <a:cs typeface="+mn-cs"/>
            </a:endParaRPr>
          </a:p>
        </p:txBody>
      </p:sp>
      <p:sp>
        <p:nvSpPr>
          <p:cNvPr id="10" name="Přímá spojovací čára 9"/>
          <p:cNvSpPr>
            <a:spLocks noChangeShapeType="1"/>
          </p:cNvSpPr>
          <p:nvPr/>
        </p:nvSpPr>
        <p:spPr bwMode="auto">
          <a:xfrm>
            <a:off x="1138767"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sz="1800">
              <a:solidFill>
                <a:prstClr val="white"/>
              </a:solidFill>
              <a:latin typeface="Century Schoolbook"/>
              <a:cs typeface="+mn-cs"/>
            </a:endParaRPr>
          </a:p>
        </p:txBody>
      </p:sp>
      <p:sp>
        <p:nvSpPr>
          <p:cNvPr id="11" name="Přímá spojovací čára 10"/>
          <p:cNvSpPr>
            <a:spLocks noChangeShapeType="1"/>
          </p:cNvSpPr>
          <p:nvPr/>
        </p:nvSpPr>
        <p:spPr bwMode="auto">
          <a:xfrm>
            <a:off x="2302933"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sz="1800">
              <a:solidFill>
                <a:prstClr val="white"/>
              </a:solidFill>
              <a:latin typeface="Century Schoolbook"/>
              <a:cs typeface="+mn-cs"/>
            </a:endParaRPr>
          </a:p>
        </p:txBody>
      </p:sp>
      <p:sp>
        <p:nvSpPr>
          <p:cNvPr id="12" name="Přímá spojovací čára 11"/>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sz="1800">
              <a:solidFill>
                <a:prstClr val="white"/>
              </a:solidFill>
              <a:latin typeface="Century Schoolbook"/>
              <a:cs typeface="+mn-cs"/>
            </a:endParaRPr>
          </a:p>
        </p:txBody>
      </p:sp>
      <p:sp>
        <p:nvSpPr>
          <p:cNvPr id="13" name="Obdélník 12"/>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4" name="Elipsa 13"/>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5" name="Elipsa 14"/>
          <p:cNvSpPr/>
          <p:nvPr/>
        </p:nvSpPr>
        <p:spPr bwMode="auto">
          <a:xfrm>
            <a:off x="1765300" y="4867275"/>
            <a:ext cx="857251"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6" name="Elipsa 15"/>
          <p:cNvSpPr/>
          <p:nvPr/>
        </p:nvSpPr>
        <p:spPr bwMode="auto">
          <a:xfrm>
            <a:off x="1454151" y="5500689"/>
            <a:ext cx="184149"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7" name="Elipsa 16"/>
          <p:cNvSpPr/>
          <p:nvPr/>
        </p:nvSpPr>
        <p:spPr bwMode="auto">
          <a:xfrm>
            <a:off x="2218267" y="5791200"/>
            <a:ext cx="366184"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8" name="Elipsa 17"/>
          <p:cNvSpPr/>
          <p:nvPr/>
        </p:nvSpPr>
        <p:spPr bwMode="auto">
          <a:xfrm>
            <a:off x="2506134" y="4479926"/>
            <a:ext cx="486833"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9" name="Přímá spojovací čára 18"/>
          <p:cNvSpPr>
            <a:spLocks noChangeShapeType="1"/>
          </p:cNvSpPr>
          <p:nvPr/>
        </p:nvSpPr>
        <p:spPr bwMode="auto">
          <a:xfrm>
            <a:off x="12130617"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sz="1800">
              <a:solidFill>
                <a:prstClr val="white"/>
              </a:solidFill>
              <a:latin typeface="Century Schoolbook"/>
              <a:cs typeface="+mn-cs"/>
            </a:endParaRPr>
          </a:p>
        </p:txBody>
      </p:sp>
      <p:sp>
        <p:nvSpPr>
          <p:cNvPr id="2" name="Nadpis 1"/>
          <p:cNvSpPr>
            <a:spLocks noGrp="1"/>
          </p:cNvSpPr>
          <p:nvPr>
            <p:ph type="title"/>
          </p:nvPr>
        </p:nvSpPr>
        <p:spPr>
          <a:xfrm>
            <a:off x="3048000" y="2895600"/>
            <a:ext cx="8229600" cy="2053590"/>
          </a:xfrm>
        </p:spPr>
        <p:txBody>
          <a:bodyPr/>
          <a:lstStyle>
            <a:lvl1pPr algn="l">
              <a:buNone/>
              <a:defRPr sz="3000" b="1" cap="small" baseline="0"/>
            </a:lvl1pPr>
          </a:lstStyle>
          <a:p>
            <a:r>
              <a:rPr lang="cs-CZ"/>
              <a:t>Klepnutím lze upravit styl předlohy nadpisů.</a:t>
            </a:r>
            <a:endParaRPr lang="en-US"/>
          </a:p>
        </p:txBody>
      </p:sp>
      <p:sp>
        <p:nvSpPr>
          <p:cNvPr id="3" name="Zástupný symbol pro text 2"/>
          <p:cNvSpPr>
            <a:spLocks noGrp="1"/>
          </p:cNvSpPr>
          <p:nvPr>
            <p:ph type="body" idx="1"/>
          </p:nvPr>
        </p:nvSpPr>
        <p:spPr>
          <a:xfrm>
            <a:off x="3048000" y="5010150"/>
            <a:ext cx="82296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a:t>Klepnutím lze upravit styly předlohy textu.</a:t>
            </a:r>
          </a:p>
        </p:txBody>
      </p:sp>
      <p:sp>
        <p:nvSpPr>
          <p:cNvPr id="20" name="Zástupný symbol pro datum 3"/>
          <p:cNvSpPr>
            <a:spLocks noGrp="1"/>
          </p:cNvSpPr>
          <p:nvPr>
            <p:ph type="dt" sz="half" idx="10"/>
          </p:nvPr>
        </p:nvSpPr>
        <p:spPr bwMode="auto">
          <a:xfrm rot="5400000">
            <a:off x="10731500" y="1106488"/>
            <a:ext cx="2286000" cy="508000"/>
          </a:xfrm>
        </p:spPr>
        <p:txBody>
          <a:bodyPr/>
          <a:lstStyle>
            <a:lvl1pPr>
              <a:defRPr>
                <a:solidFill>
                  <a:srgbClr val="D6ECFF"/>
                </a:solidFill>
              </a:defRPr>
            </a:lvl1pPr>
          </a:lstStyle>
          <a:p>
            <a:pPr>
              <a:defRPr/>
            </a:pPr>
            <a:fld id="{9CE45918-6207-4917-9BD3-8192818A9ECD}" type="datetimeFigureOut">
              <a:rPr lang="cs-CZ"/>
              <a:pPr>
                <a:defRPr/>
              </a:pPr>
              <a:t>22.03.2025</a:t>
            </a:fld>
            <a:endParaRPr lang="cs-CZ"/>
          </a:p>
        </p:txBody>
      </p:sp>
      <p:sp>
        <p:nvSpPr>
          <p:cNvPr id="21" name="Zástupný symbol pro zápatí 4"/>
          <p:cNvSpPr>
            <a:spLocks noGrp="1"/>
          </p:cNvSpPr>
          <p:nvPr>
            <p:ph type="ftr" sz="quarter" idx="11"/>
          </p:nvPr>
        </p:nvSpPr>
        <p:spPr bwMode="auto">
          <a:xfrm rot="5400000">
            <a:off x="10045701" y="4114272"/>
            <a:ext cx="3657600" cy="512233"/>
          </a:xfrm>
        </p:spPr>
        <p:txBody>
          <a:bodyPr/>
          <a:lstStyle>
            <a:lvl1pPr>
              <a:defRPr>
                <a:solidFill>
                  <a:srgbClr val="D6ECFF"/>
                </a:solidFill>
              </a:defRPr>
            </a:lvl1pPr>
          </a:lstStyle>
          <a:p>
            <a:pPr>
              <a:defRPr/>
            </a:pPr>
            <a:endParaRPr lang="cs-CZ"/>
          </a:p>
        </p:txBody>
      </p:sp>
      <p:sp>
        <p:nvSpPr>
          <p:cNvPr id="22" name="Zástupný symbol pro číslo snímku 5"/>
          <p:cNvSpPr>
            <a:spLocks noGrp="1"/>
          </p:cNvSpPr>
          <p:nvPr>
            <p:ph type="sldNum" sz="quarter" idx="12"/>
          </p:nvPr>
        </p:nvSpPr>
        <p:spPr bwMode="auto">
          <a:xfrm>
            <a:off x="1786467" y="4929189"/>
            <a:ext cx="812800" cy="517525"/>
          </a:xfrm>
        </p:spPr>
        <p:txBody>
          <a:bodyPr/>
          <a:lstStyle>
            <a:lvl1pPr>
              <a:defRPr/>
            </a:lvl1pPr>
          </a:lstStyle>
          <a:p>
            <a:pPr>
              <a:defRPr/>
            </a:pPr>
            <a:fld id="{6341667A-09F9-48C6-AC0C-14A91E9051F4}" type="slidenum">
              <a:rPr lang="cs-CZ"/>
              <a:pPr>
                <a:defRPr/>
              </a:pPr>
              <a:t>‹#›</a:t>
            </a:fld>
            <a:endParaRPr lang="cs-CZ"/>
          </a:p>
        </p:txBody>
      </p:sp>
    </p:spTree>
    <p:extLst>
      <p:ext uri="{BB962C8B-B14F-4D97-AF65-F5344CB8AC3E}">
        <p14:creationId xmlns:p14="http://schemas.microsoft.com/office/powerpoint/2010/main" val="4063355583"/>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3/22/2025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endParaRPr lang="en-US"/>
          </a:p>
        </p:txBody>
      </p:sp>
      <p:sp>
        <p:nvSpPr>
          <p:cNvPr id="9" name="Zástupný symbol pro obsah 8"/>
          <p:cNvSpPr>
            <a:spLocks noGrp="1"/>
          </p:cNvSpPr>
          <p:nvPr>
            <p:ph sz="quarter" idx="1"/>
          </p:nvPr>
        </p:nvSpPr>
        <p:spPr>
          <a:xfrm>
            <a:off x="609600" y="1600200"/>
            <a:ext cx="4876800" cy="45720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1" name="Zástupný symbol pro obsah 10"/>
          <p:cNvSpPr>
            <a:spLocks noGrp="1"/>
          </p:cNvSpPr>
          <p:nvPr>
            <p:ph sz="quarter" idx="2"/>
          </p:nvPr>
        </p:nvSpPr>
        <p:spPr>
          <a:xfrm>
            <a:off x="5693664" y="1600200"/>
            <a:ext cx="4876800" cy="45720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datum 13"/>
          <p:cNvSpPr>
            <a:spLocks noGrp="1"/>
          </p:cNvSpPr>
          <p:nvPr>
            <p:ph type="dt" sz="half" idx="10"/>
          </p:nvPr>
        </p:nvSpPr>
        <p:spPr/>
        <p:txBody>
          <a:bodyPr/>
          <a:lstStyle>
            <a:lvl1pPr>
              <a:defRPr/>
            </a:lvl1pPr>
          </a:lstStyle>
          <a:p>
            <a:pPr>
              <a:defRPr/>
            </a:pPr>
            <a:fld id="{4EC9AC95-CB46-4D8D-BF20-A1FE9D69551B}" type="datetimeFigureOut">
              <a:rPr lang="cs-CZ"/>
              <a:pPr>
                <a:defRPr/>
              </a:pPr>
              <a:t>22.03.2025</a:t>
            </a:fld>
            <a:endParaRPr lang="cs-CZ"/>
          </a:p>
        </p:txBody>
      </p:sp>
      <p:sp>
        <p:nvSpPr>
          <p:cNvPr id="6" name="Zástupný symbol pro zápatí 2"/>
          <p:cNvSpPr>
            <a:spLocks noGrp="1"/>
          </p:cNvSpPr>
          <p:nvPr>
            <p:ph type="ftr" sz="quarter" idx="11"/>
          </p:nvPr>
        </p:nvSpPr>
        <p:spPr/>
        <p:txBody>
          <a:bodyPr/>
          <a:lstStyle>
            <a:lvl1pPr>
              <a:defRPr/>
            </a:lvl1pPr>
          </a:lstStyle>
          <a:p>
            <a:pPr>
              <a:defRPr/>
            </a:pPr>
            <a:endParaRPr lang="cs-CZ"/>
          </a:p>
        </p:txBody>
      </p:sp>
      <p:sp>
        <p:nvSpPr>
          <p:cNvPr id="7" name="Zástupný symbol pro číslo snímku 22"/>
          <p:cNvSpPr>
            <a:spLocks noGrp="1"/>
          </p:cNvSpPr>
          <p:nvPr>
            <p:ph type="sldNum" sz="quarter" idx="12"/>
          </p:nvPr>
        </p:nvSpPr>
        <p:spPr/>
        <p:txBody>
          <a:bodyPr/>
          <a:lstStyle>
            <a:lvl1pPr>
              <a:defRPr/>
            </a:lvl1pPr>
          </a:lstStyle>
          <a:p>
            <a:pPr>
              <a:defRPr/>
            </a:pPr>
            <a:fld id="{C23112A6-110B-4C23-B2A9-EF5448E2632B}" type="slidenum">
              <a:rPr lang="cs-CZ"/>
              <a:pPr>
                <a:defRPr/>
              </a:pPr>
              <a:t>‹#›</a:t>
            </a:fld>
            <a:endParaRPr lang="cs-CZ"/>
          </a:p>
        </p:txBody>
      </p:sp>
    </p:spTree>
    <p:extLst>
      <p:ext uri="{BB962C8B-B14F-4D97-AF65-F5344CB8AC3E}">
        <p14:creationId xmlns:p14="http://schemas.microsoft.com/office/powerpoint/2010/main" val="60017498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09600" y="273050"/>
            <a:ext cx="10058400" cy="1143000"/>
          </a:xfrm>
        </p:spPr>
        <p:txBody>
          <a:bodyPr/>
          <a:lstStyle>
            <a:lvl1pPr>
              <a:defRPr/>
            </a:lvl1pPr>
          </a:lstStyle>
          <a:p>
            <a:r>
              <a:rPr lang="cs-CZ"/>
              <a:t>Klepnutím lze upravit styl předlohy nadpisů.</a:t>
            </a:r>
            <a:endParaRPr lang="en-US"/>
          </a:p>
        </p:txBody>
      </p:sp>
      <p:sp>
        <p:nvSpPr>
          <p:cNvPr id="11" name="Zástupný symbol pro obsah 10"/>
          <p:cNvSpPr>
            <a:spLocks noGrp="1"/>
          </p:cNvSpPr>
          <p:nvPr>
            <p:ph sz="quarter" idx="2"/>
          </p:nvPr>
        </p:nvSpPr>
        <p:spPr>
          <a:xfrm>
            <a:off x="609600" y="2362200"/>
            <a:ext cx="4876800" cy="38862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3" name="Zástupný symbol pro obsah 12"/>
          <p:cNvSpPr>
            <a:spLocks noGrp="1"/>
          </p:cNvSpPr>
          <p:nvPr>
            <p:ph sz="quarter" idx="4"/>
          </p:nvPr>
        </p:nvSpPr>
        <p:spPr>
          <a:xfrm>
            <a:off x="5829300" y="2362200"/>
            <a:ext cx="4876800" cy="38862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2" name="Zástupný symbol pro text 11"/>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cs-CZ"/>
              <a:t>Klepnutím lze upravit styly předlohy textu.</a:t>
            </a:r>
          </a:p>
        </p:txBody>
      </p:sp>
      <p:sp>
        <p:nvSpPr>
          <p:cNvPr id="14" name="Zástupný symbol pro text 13"/>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cs-CZ"/>
              <a:t>Klepnutím lze upravit styly předlohy textu.</a:t>
            </a:r>
          </a:p>
        </p:txBody>
      </p:sp>
      <p:sp>
        <p:nvSpPr>
          <p:cNvPr id="7" name="Zástupný symbol pro datum 13"/>
          <p:cNvSpPr>
            <a:spLocks noGrp="1"/>
          </p:cNvSpPr>
          <p:nvPr>
            <p:ph type="dt" sz="half" idx="10"/>
          </p:nvPr>
        </p:nvSpPr>
        <p:spPr/>
        <p:txBody>
          <a:bodyPr/>
          <a:lstStyle>
            <a:lvl1pPr>
              <a:defRPr/>
            </a:lvl1pPr>
          </a:lstStyle>
          <a:p>
            <a:pPr>
              <a:defRPr/>
            </a:pPr>
            <a:fld id="{43C669B2-CEC1-4896-9F40-08FF54B3B921}" type="datetimeFigureOut">
              <a:rPr lang="cs-CZ"/>
              <a:pPr>
                <a:defRPr/>
              </a:pPr>
              <a:t>22.03.2025</a:t>
            </a:fld>
            <a:endParaRPr lang="cs-CZ"/>
          </a:p>
        </p:txBody>
      </p:sp>
      <p:sp>
        <p:nvSpPr>
          <p:cNvPr id="8" name="Zástupný symbol pro zápatí 2"/>
          <p:cNvSpPr>
            <a:spLocks noGrp="1"/>
          </p:cNvSpPr>
          <p:nvPr>
            <p:ph type="ftr" sz="quarter" idx="11"/>
          </p:nvPr>
        </p:nvSpPr>
        <p:spPr/>
        <p:txBody>
          <a:bodyPr/>
          <a:lstStyle>
            <a:lvl1pPr>
              <a:defRPr/>
            </a:lvl1pPr>
          </a:lstStyle>
          <a:p>
            <a:pPr>
              <a:defRPr/>
            </a:pPr>
            <a:endParaRPr lang="cs-CZ"/>
          </a:p>
        </p:txBody>
      </p:sp>
      <p:sp>
        <p:nvSpPr>
          <p:cNvPr id="9" name="Zástupný symbol pro číslo snímku 22"/>
          <p:cNvSpPr>
            <a:spLocks noGrp="1"/>
          </p:cNvSpPr>
          <p:nvPr>
            <p:ph type="sldNum" sz="quarter" idx="12"/>
          </p:nvPr>
        </p:nvSpPr>
        <p:spPr/>
        <p:txBody>
          <a:bodyPr/>
          <a:lstStyle>
            <a:lvl1pPr>
              <a:defRPr/>
            </a:lvl1pPr>
          </a:lstStyle>
          <a:p>
            <a:pPr>
              <a:defRPr/>
            </a:pPr>
            <a:fld id="{5DF708C3-D458-4A36-9120-E94AE3B8D367}" type="slidenum">
              <a:rPr lang="cs-CZ"/>
              <a:pPr>
                <a:defRPr/>
              </a:pPr>
              <a:t>‹#›</a:t>
            </a:fld>
            <a:endParaRPr lang="cs-CZ"/>
          </a:p>
        </p:txBody>
      </p:sp>
    </p:spTree>
    <p:extLst>
      <p:ext uri="{BB962C8B-B14F-4D97-AF65-F5344CB8AC3E}">
        <p14:creationId xmlns:p14="http://schemas.microsoft.com/office/powerpoint/2010/main" val="337726179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endParaRPr lang="en-US"/>
          </a:p>
        </p:txBody>
      </p:sp>
      <p:sp>
        <p:nvSpPr>
          <p:cNvPr id="3" name="Zástupný symbol pro datum 5"/>
          <p:cNvSpPr>
            <a:spLocks noGrp="1"/>
          </p:cNvSpPr>
          <p:nvPr>
            <p:ph type="dt" sz="half" idx="10"/>
          </p:nvPr>
        </p:nvSpPr>
        <p:spPr/>
        <p:txBody>
          <a:bodyPr rtlCol="0"/>
          <a:lstStyle>
            <a:lvl1pPr>
              <a:defRPr/>
            </a:lvl1pPr>
          </a:lstStyle>
          <a:p>
            <a:pPr>
              <a:defRPr/>
            </a:pPr>
            <a:fld id="{D3E6CDF4-CD72-47DD-90A0-2ABC472B6FF1}" type="datetimeFigureOut">
              <a:rPr lang="cs-CZ"/>
              <a:pPr>
                <a:defRPr/>
              </a:pPr>
              <a:t>22.03.2025</a:t>
            </a:fld>
            <a:endParaRPr lang="cs-CZ"/>
          </a:p>
        </p:txBody>
      </p:sp>
      <p:sp>
        <p:nvSpPr>
          <p:cNvPr id="4" name="Zástupný symbol pro číslo snímku 6"/>
          <p:cNvSpPr>
            <a:spLocks noGrp="1"/>
          </p:cNvSpPr>
          <p:nvPr>
            <p:ph type="sldNum" sz="quarter" idx="11"/>
          </p:nvPr>
        </p:nvSpPr>
        <p:spPr/>
        <p:txBody>
          <a:bodyPr rtlCol="0"/>
          <a:lstStyle>
            <a:lvl1pPr>
              <a:defRPr/>
            </a:lvl1pPr>
          </a:lstStyle>
          <a:p>
            <a:pPr>
              <a:defRPr/>
            </a:pPr>
            <a:fld id="{09ABD62D-124C-4B77-985E-132E76CC813A}" type="slidenum">
              <a:rPr lang="cs-CZ"/>
              <a:pPr>
                <a:defRPr/>
              </a:pPr>
              <a:t>‹#›</a:t>
            </a:fld>
            <a:endParaRPr lang="cs-CZ"/>
          </a:p>
        </p:txBody>
      </p:sp>
      <p:sp>
        <p:nvSpPr>
          <p:cNvPr id="5" name="Zástupný symbol pro zápatí 7"/>
          <p:cNvSpPr>
            <a:spLocks noGrp="1"/>
          </p:cNvSpPr>
          <p:nvPr>
            <p:ph type="ftr" sz="quarter" idx="12"/>
          </p:nvPr>
        </p:nvSpPr>
        <p:spPr/>
        <p:txBody>
          <a:bodyPr rtlCol="0"/>
          <a:lstStyle>
            <a:lvl1pPr>
              <a:defRPr/>
            </a:lvl1pPr>
          </a:lstStyle>
          <a:p>
            <a:pPr>
              <a:defRPr/>
            </a:pPr>
            <a:endParaRPr lang="cs-CZ"/>
          </a:p>
        </p:txBody>
      </p:sp>
    </p:spTree>
    <p:extLst>
      <p:ext uri="{BB962C8B-B14F-4D97-AF65-F5344CB8AC3E}">
        <p14:creationId xmlns:p14="http://schemas.microsoft.com/office/powerpoint/2010/main" val="389839498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3"/>
          <p:cNvSpPr>
            <a:spLocks noGrp="1"/>
          </p:cNvSpPr>
          <p:nvPr>
            <p:ph type="dt" sz="half" idx="10"/>
          </p:nvPr>
        </p:nvSpPr>
        <p:spPr/>
        <p:txBody>
          <a:bodyPr/>
          <a:lstStyle>
            <a:lvl1pPr>
              <a:defRPr/>
            </a:lvl1pPr>
          </a:lstStyle>
          <a:p>
            <a:pPr>
              <a:defRPr/>
            </a:pPr>
            <a:fld id="{B28638FE-54E4-42FB-966A-5BFB9F9FE116}" type="datetimeFigureOut">
              <a:rPr lang="cs-CZ"/>
              <a:pPr>
                <a:defRPr/>
              </a:pPr>
              <a:t>22.03.2025</a:t>
            </a:fld>
            <a:endParaRPr lang="cs-CZ"/>
          </a:p>
        </p:txBody>
      </p:sp>
      <p:sp>
        <p:nvSpPr>
          <p:cNvPr id="3" name="Zástupný symbol pro zápatí 2"/>
          <p:cNvSpPr>
            <a:spLocks noGrp="1"/>
          </p:cNvSpPr>
          <p:nvPr>
            <p:ph type="ftr" sz="quarter" idx="11"/>
          </p:nvPr>
        </p:nvSpPr>
        <p:spPr/>
        <p:txBody>
          <a:bodyPr/>
          <a:lstStyle>
            <a:lvl1pPr>
              <a:defRPr/>
            </a:lvl1pPr>
          </a:lstStyle>
          <a:p>
            <a:pPr>
              <a:defRPr/>
            </a:pPr>
            <a:endParaRPr lang="cs-CZ"/>
          </a:p>
        </p:txBody>
      </p:sp>
      <p:sp>
        <p:nvSpPr>
          <p:cNvPr id="4" name="Zástupný symbol pro číslo snímku 22"/>
          <p:cNvSpPr>
            <a:spLocks noGrp="1"/>
          </p:cNvSpPr>
          <p:nvPr>
            <p:ph type="sldNum" sz="quarter" idx="12"/>
          </p:nvPr>
        </p:nvSpPr>
        <p:spPr/>
        <p:txBody>
          <a:bodyPr/>
          <a:lstStyle>
            <a:lvl1pPr>
              <a:defRPr/>
            </a:lvl1pPr>
          </a:lstStyle>
          <a:p>
            <a:pPr>
              <a:defRPr/>
            </a:pPr>
            <a:fld id="{855C1BC4-7EDC-48DE-88F8-17433EBDA4B7}" type="slidenum">
              <a:rPr lang="cs-CZ"/>
              <a:pPr>
                <a:defRPr/>
              </a:pPr>
              <a:t>‹#›</a:t>
            </a:fld>
            <a:endParaRPr lang="cs-CZ"/>
          </a:p>
        </p:txBody>
      </p:sp>
    </p:spTree>
    <p:extLst>
      <p:ext uri="{BB962C8B-B14F-4D97-AF65-F5344CB8AC3E}">
        <p14:creationId xmlns:p14="http://schemas.microsoft.com/office/powerpoint/2010/main" val="400531922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5" name="Přímá spojovací čára 4"/>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sz="1800" dirty="0">
              <a:solidFill>
                <a:prstClr val="black"/>
              </a:solidFill>
              <a:latin typeface="Century Schoolbook"/>
              <a:cs typeface="+mn-cs"/>
            </a:endParaRPr>
          </a:p>
        </p:txBody>
      </p:sp>
      <p:sp>
        <p:nvSpPr>
          <p:cNvPr id="6" name="Přímá spojovací čára 5"/>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sz="1800" dirty="0">
              <a:solidFill>
                <a:prstClr val="black"/>
              </a:solidFill>
              <a:latin typeface="Century Schoolbook"/>
              <a:cs typeface="+mn-cs"/>
            </a:endParaRPr>
          </a:p>
        </p:txBody>
      </p:sp>
      <p:sp>
        <p:nvSpPr>
          <p:cNvPr id="7" name="Přímá spojovací čára 6"/>
          <p:cNvSpPr>
            <a:spLocks noChangeShapeType="1"/>
          </p:cNvSpPr>
          <p:nvPr/>
        </p:nvSpPr>
        <p:spPr bwMode="auto">
          <a:xfrm>
            <a:off x="8257117"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cs-CZ" sz="1800"/>
          </a:p>
        </p:txBody>
      </p:sp>
      <p:sp>
        <p:nvSpPr>
          <p:cNvPr id="8" name="Přímá spojovací čára 7"/>
          <p:cNvSpPr>
            <a:spLocks noChangeShapeType="1"/>
          </p:cNvSpPr>
          <p:nvPr/>
        </p:nvSpPr>
        <p:spPr bwMode="auto">
          <a:xfrm>
            <a:off x="119888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cs-CZ" sz="1800"/>
          </a:p>
        </p:txBody>
      </p:sp>
      <p:sp>
        <p:nvSpPr>
          <p:cNvPr id="9" name="Obdélník 8"/>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solidFill>
                <a:prstClr val="white"/>
              </a:solidFill>
            </a:endParaRPr>
          </a:p>
        </p:txBody>
      </p:sp>
      <p:sp>
        <p:nvSpPr>
          <p:cNvPr id="10" name="Přímá spojovací čára 9"/>
          <p:cNvSpPr>
            <a:spLocks noChangeShapeType="1"/>
          </p:cNvSpPr>
          <p:nvPr/>
        </p:nvSpPr>
        <p:spPr bwMode="auto">
          <a:xfrm>
            <a:off x="118872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cs-CZ" sz="1800"/>
          </a:p>
        </p:txBody>
      </p:sp>
      <p:sp>
        <p:nvSpPr>
          <p:cNvPr id="11" name="Elipsa 10"/>
          <p:cNvSpPr/>
          <p:nvPr/>
        </p:nvSpPr>
        <p:spPr>
          <a:xfrm>
            <a:off x="10875434" y="5715001"/>
            <a:ext cx="732367"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2" name="Nadpis 1"/>
          <p:cNvSpPr>
            <a:spLocks noGrp="1"/>
          </p:cNvSpPr>
          <p:nvPr>
            <p:ph type="title"/>
          </p:nvPr>
        </p:nvSpPr>
        <p:spPr>
          <a:xfrm rot="5400000">
            <a:off x="5547360" y="3124200"/>
            <a:ext cx="6309360" cy="609600"/>
          </a:xfrm>
        </p:spPr>
        <p:txBody>
          <a:bodyPr/>
          <a:lstStyle>
            <a:lvl1pPr algn="l">
              <a:buNone/>
              <a:defRPr sz="2000" b="1" cap="small" baseline="0"/>
            </a:lvl1pPr>
          </a:lstStyle>
          <a:p>
            <a:r>
              <a:rPr lang="cs-CZ"/>
              <a:t>Klepnutím lze upravit styl předlohy nadpisů.</a:t>
            </a:r>
            <a:endParaRPr lang="en-US"/>
          </a:p>
        </p:txBody>
      </p:sp>
      <p:sp>
        <p:nvSpPr>
          <p:cNvPr id="3" name="Zástupný symbol pro text 2"/>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cs-CZ"/>
              <a:t>Klepnutím lze upravit styly předlohy textu.</a:t>
            </a:r>
          </a:p>
        </p:txBody>
      </p:sp>
      <p:sp>
        <p:nvSpPr>
          <p:cNvPr id="18" name="Zástupný symbol pro obsah 17"/>
          <p:cNvSpPr>
            <a:spLocks noGrp="1"/>
          </p:cNvSpPr>
          <p:nvPr>
            <p:ph sz="quarter" idx="1"/>
          </p:nvPr>
        </p:nvSpPr>
        <p:spPr>
          <a:xfrm>
            <a:off x="406400" y="274320"/>
            <a:ext cx="7518400" cy="6327648"/>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2" name="Zástupný symbol pro datum 20"/>
          <p:cNvSpPr>
            <a:spLocks noGrp="1"/>
          </p:cNvSpPr>
          <p:nvPr>
            <p:ph type="dt" sz="half" idx="10"/>
          </p:nvPr>
        </p:nvSpPr>
        <p:spPr/>
        <p:txBody>
          <a:bodyPr rtlCol="0"/>
          <a:lstStyle>
            <a:lvl1pPr>
              <a:defRPr/>
            </a:lvl1pPr>
          </a:lstStyle>
          <a:p>
            <a:pPr>
              <a:defRPr/>
            </a:pPr>
            <a:fld id="{CD894EFA-DE80-4F9C-9447-6E1344F935EE}" type="datetimeFigureOut">
              <a:rPr lang="cs-CZ"/>
              <a:pPr>
                <a:defRPr/>
              </a:pPr>
              <a:t>22.03.2025</a:t>
            </a:fld>
            <a:endParaRPr lang="cs-CZ"/>
          </a:p>
        </p:txBody>
      </p:sp>
      <p:sp>
        <p:nvSpPr>
          <p:cNvPr id="13" name="Zástupný symbol pro číslo snímku 21"/>
          <p:cNvSpPr>
            <a:spLocks noGrp="1"/>
          </p:cNvSpPr>
          <p:nvPr>
            <p:ph type="sldNum" sz="quarter" idx="11"/>
          </p:nvPr>
        </p:nvSpPr>
        <p:spPr/>
        <p:txBody>
          <a:bodyPr rtlCol="0"/>
          <a:lstStyle>
            <a:lvl1pPr>
              <a:defRPr/>
            </a:lvl1pPr>
          </a:lstStyle>
          <a:p>
            <a:pPr>
              <a:defRPr/>
            </a:pPr>
            <a:fld id="{54F29841-006E-4C88-97E4-123E50C88B61}" type="slidenum">
              <a:rPr lang="cs-CZ"/>
              <a:pPr>
                <a:defRPr/>
              </a:pPr>
              <a:t>‹#›</a:t>
            </a:fld>
            <a:endParaRPr lang="cs-CZ"/>
          </a:p>
        </p:txBody>
      </p:sp>
      <p:sp>
        <p:nvSpPr>
          <p:cNvPr id="14" name="Zástupný symbol pro zápatí 22"/>
          <p:cNvSpPr>
            <a:spLocks noGrp="1"/>
          </p:cNvSpPr>
          <p:nvPr>
            <p:ph type="ftr" sz="quarter" idx="12"/>
          </p:nvPr>
        </p:nvSpPr>
        <p:spPr/>
        <p:txBody>
          <a:bodyPr rtlCol="0"/>
          <a:lstStyle>
            <a:lvl1pPr>
              <a:defRPr/>
            </a:lvl1pPr>
          </a:lstStyle>
          <a:p>
            <a:pPr>
              <a:defRPr/>
            </a:pPr>
            <a:endParaRPr lang="cs-CZ"/>
          </a:p>
        </p:txBody>
      </p:sp>
    </p:spTree>
    <p:extLst>
      <p:ext uri="{BB962C8B-B14F-4D97-AF65-F5344CB8AC3E}">
        <p14:creationId xmlns:p14="http://schemas.microsoft.com/office/powerpoint/2010/main" val="2441480991"/>
      </p:ext>
    </p:extLst>
  </p:cSld>
  <p:clrMapOvr>
    <a:overrideClrMapping bg1="lt1" tx1="dk1" bg2="lt2" tx2="dk2" accent1="accent1" accent2="accent2" accent3="accent3" accent4="accent4" accent5="accent5" accent6="accent6" hlink="hlink" folHlink="folHlink"/>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Přímá spojovací čára 4"/>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sz="1800">
              <a:solidFill>
                <a:prstClr val="black"/>
              </a:solidFill>
              <a:latin typeface="Century Schoolbook"/>
              <a:cs typeface="+mn-cs"/>
            </a:endParaRPr>
          </a:p>
        </p:txBody>
      </p:sp>
      <p:sp>
        <p:nvSpPr>
          <p:cNvPr id="6" name="Elipsa 5"/>
          <p:cNvSpPr/>
          <p:nvPr/>
        </p:nvSpPr>
        <p:spPr>
          <a:xfrm>
            <a:off x="10875434" y="5715001"/>
            <a:ext cx="732367"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7" name="Přímá spojovací čára 6"/>
          <p:cNvSpPr>
            <a:spLocks noChangeShapeType="1"/>
          </p:cNvSpPr>
          <p:nvPr/>
        </p:nvSpPr>
        <p:spPr bwMode="auto">
          <a:xfrm>
            <a:off x="11988800" y="0"/>
            <a:ext cx="0" cy="68580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cs-CZ" sz="1800"/>
          </a:p>
        </p:txBody>
      </p:sp>
      <p:sp>
        <p:nvSpPr>
          <p:cNvPr id="8" name="Obdélník 7"/>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solidFill>
                <a:prstClr val="white"/>
              </a:solidFill>
            </a:endParaRPr>
          </a:p>
        </p:txBody>
      </p:sp>
      <p:sp>
        <p:nvSpPr>
          <p:cNvPr id="9" name="Přímá spojovací čára 8"/>
          <p:cNvSpPr>
            <a:spLocks noChangeShapeType="1"/>
          </p:cNvSpPr>
          <p:nvPr/>
        </p:nvSpPr>
        <p:spPr bwMode="auto">
          <a:xfrm>
            <a:off x="118872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cs-CZ" sz="1800"/>
          </a:p>
        </p:txBody>
      </p:sp>
      <p:sp>
        <p:nvSpPr>
          <p:cNvPr id="10" name="Přímá spojovací čára 9"/>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sz="1800" dirty="0">
              <a:solidFill>
                <a:prstClr val="black"/>
              </a:solidFill>
              <a:latin typeface="Century Schoolbook"/>
              <a:cs typeface="+mn-cs"/>
            </a:endParaRPr>
          </a:p>
        </p:txBody>
      </p:sp>
      <p:sp>
        <p:nvSpPr>
          <p:cNvPr id="11" name="Přímá spojovací čára 10"/>
          <p:cNvSpPr>
            <a:spLocks noChangeShapeType="1"/>
          </p:cNvSpPr>
          <p:nvPr/>
        </p:nvSpPr>
        <p:spPr bwMode="auto">
          <a:xfrm>
            <a:off x="8257117"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cs-CZ" sz="1800"/>
          </a:p>
        </p:txBody>
      </p:sp>
      <p:sp>
        <p:nvSpPr>
          <p:cNvPr id="2" name="Nadpis 1"/>
          <p:cNvSpPr>
            <a:spLocks noGrp="1"/>
          </p:cNvSpPr>
          <p:nvPr>
            <p:ph type="title"/>
          </p:nvPr>
        </p:nvSpPr>
        <p:spPr>
          <a:xfrm rot="5400000">
            <a:off x="5518404" y="3124200"/>
            <a:ext cx="6309360" cy="609600"/>
          </a:xfrm>
        </p:spPr>
        <p:txBody>
          <a:bodyPr/>
          <a:lstStyle>
            <a:lvl1pPr algn="l">
              <a:buNone/>
              <a:defRPr sz="2000" b="1"/>
            </a:lvl1pPr>
          </a:lstStyle>
          <a:p>
            <a:r>
              <a:rPr lang="cs-CZ"/>
              <a:t>Klepnutím lze upravit styl předlohy nadpisů.</a:t>
            </a:r>
            <a:endParaRPr lang="en-US"/>
          </a:p>
        </p:txBody>
      </p:sp>
      <p:sp>
        <p:nvSpPr>
          <p:cNvPr id="3" name="Zástupný symbol pro obrázek 2"/>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cs-CZ" noProof="0"/>
              <a:t>Klepnutím na ikonu přidáte obrázek.</a:t>
            </a:r>
            <a:endParaRPr lang="en-US" noProof="0" dirty="0"/>
          </a:p>
        </p:txBody>
      </p:sp>
      <p:sp>
        <p:nvSpPr>
          <p:cNvPr id="4" name="Zástupný symbol pro text 3"/>
          <p:cNvSpPr>
            <a:spLocks noGrp="1"/>
          </p:cNvSpPr>
          <p:nvPr>
            <p:ph type="body" sz="half" idx="2"/>
          </p:nvPr>
        </p:nvSpPr>
        <p:spPr>
          <a:xfrm>
            <a:off x="9021064" y="264795"/>
            <a:ext cx="2032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cs-CZ"/>
              <a:t>Klepnutím lze upravit styly předlohy textu.</a:t>
            </a:r>
          </a:p>
        </p:txBody>
      </p:sp>
      <p:sp>
        <p:nvSpPr>
          <p:cNvPr id="12" name="Zástupný symbol pro datum 16"/>
          <p:cNvSpPr>
            <a:spLocks noGrp="1"/>
          </p:cNvSpPr>
          <p:nvPr>
            <p:ph type="dt" sz="half" idx="10"/>
          </p:nvPr>
        </p:nvSpPr>
        <p:spPr/>
        <p:txBody>
          <a:bodyPr rtlCol="0"/>
          <a:lstStyle>
            <a:lvl1pPr>
              <a:defRPr/>
            </a:lvl1pPr>
          </a:lstStyle>
          <a:p>
            <a:pPr>
              <a:defRPr/>
            </a:pPr>
            <a:fld id="{33B64848-93FC-4B1A-8312-F96A3C247D2A}" type="datetimeFigureOut">
              <a:rPr lang="cs-CZ"/>
              <a:pPr>
                <a:defRPr/>
              </a:pPr>
              <a:t>22.03.2025</a:t>
            </a:fld>
            <a:endParaRPr lang="cs-CZ"/>
          </a:p>
        </p:txBody>
      </p:sp>
      <p:sp>
        <p:nvSpPr>
          <p:cNvPr id="13" name="Zástupný symbol pro číslo snímku 17"/>
          <p:cNvSpPr>
            <a:spLocks noGrp="1"/>
          </p:cNvSpPr>
          <p:nvPr>
            <p:ph type="sldNum" sz="quarter" idx="11"/>
          </p:nvPr>
        </p:nvSpPr>
        <p:spPr/>
        <p:txBody>
          <a:bodyPr rtlCol="0"/>
          <a:lstStyle>
            <a:lvl1pPr>
              <a:defRPr/>
            </a:lvl1pPr>
          </a:lstStyle>
          <a:p>
            <a:pPr>
              <a:defRPr/>
            </a:pPr>
            <a:fld id="{8BA91B48-9BD0-41C4-A2F1-54A27CE787FE}" type="slidenum">
              <a:rPr lang="cs-CZ"/>
              <a:pPr>
                <a:defRPr/>
              </a:pPr>
              <a:t>‹#›</a:t>
            </a:fld>
            <a:endParaRPr lang="cs-CZ"/>
          </a:p>
        </p:txBody>
      </p:sp>
      <p:sp>
        <p:nvSpPr>
          <p:cNvPr id="14" name="Zástupný symbol pro zápatí 20"/>
          <p:cNvSpPr>
            <a:spLocks noGrp="1"/>
          </p:cNvSpPr>
          <p:nvPr>
            <p:ph type="ftr" sz="quarter" idx="12"/>
          </p:nvPr>
        </p:nvSpPr>
        <p:spPr/>
        <p:txBody>
          <a:bodyPr rtlCol="0"/>
          <a:lstStyle>
            <a:lvl1pPr>
              <a:defRPr/>
            </a:lvl1pPr>
          </a:lstStyle>
          <a:p>
            <a:pPr>
              <a:defRPr/>
            </a:pPr>
            <a:endParaRPr lang="cs-CZ"/>
          </a:p>
        </p:txBody>
      </p:sp>
    </p:spTree>
    <p:extLst>
      <p:ext uri="{BB962C8B-B14F-4D97-AF65-F5344CB8AC3E}">
        <p14:creationId xmlns:p14="http://schemas.microsoft.com/office/powerpoint/2010/main" val="88711285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fld id="{EFED1B1E-92FB-46ED-B490-E00454B9EE22}" type="datetimeFigureOut">
              <a:rPr lang="cs-CZ"/>
              <a:pPr>
                <a:defRPr/>
              </a:pPr>
              <a:t>22.03.2025</a:t>
            </a:fld>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pPr>
              <a:defRPr/>
            </a:pPr>
            <a:fld id="{3225E11D-BD13-4877-87E9-1B367CBA0C50}" type="slidenum">
              <a:rPr lang="cs-CZ"/>
              <a:pPr>
                <a:defRPr/>
              </a:pPr>
              <a:t>‹#›</a:t>
            </a:fld>
            <a:endParaRPr lang="cs-CZ"/>
          </a:p>
        </p:txBody>
      </p:sp>
    </p:spTree>
    <p:extLst>
      <p:ext uri="{BB962C8B-B14F-4D97-AF65-F5344CB8AC3E}">
        <p14:creationId xmlns:p14="http://schemas.microsoft.com/office/powerpoint/2010/main" val="129064622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839200" y="274640"/>
            <a:ext cx="2235200" cy="5851525"/>
          </a:xfrm>
        </p:spPr>
        <p:txBody>
          <a:bodyPr vert="eaVert"/>
          <a:lstStyle/>
          <a:p>
            <a:r>
              <a:rPr lang="cs-CZ"/>
              <a:t>Klepnutím lze upravit styl předlohy nadpisů.</a:t>
            </a:r>
            <a:endParaRPr lang="en-US"/>
          </a:p>
        </p:txBody>
      </p:sp>
      <p:sp>
        <p:nvSpPr>
          <p:cNvPr id="3" name="Zástupný symbol pro svislý text 2"/>
          <p:cNvSpPr>
            <a:spLocks noGrp="1"/>
          </p:cNvSpPr>
          <p:nvPr>
            <p:ph type="body" orient="vert" idx="1"/>
          </p:nvPr>
        </p:nvSpPr>
        <p:spPr>
          <a:xfrm>
            <a:off x="609600" y="274639"/>
            <a:ext cx="80264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fld id="{62141A55-BE0E-4160-8039-9BC55F8128D7}" type="datetimeFigureOut">
              <a:rPr lang="cs-CZ"/>
              <a:pPr>
                <a:defRPr/>
              </a:pPr>
              <a:t>22.03.2025</a:t>
            </a:fld>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pPr>
              <a:defRPr/>
            </a:pPr>
            <a:fld id="{C0766DDA-435F-469B-82FB-06BC3597BBAC}" type="slidenum">
              <a:rPr lang="cs-CZ"/>
              <a:pPr>
                <a:defRPr/>
              </a:pPr>
              <a:t>‹#›</a:t>
            </a:fld>
            <a:endParaRPr lang="cs-CZ"/>
          </a:p>
        </p:txBody>
      </p:sp>
    </p:spTree>
    <p:extLst>
      <p:ext uri="{BB962C8B-B14F-4D97-AF65-F5344CB8AC3E}">
        <p14:creationId xmlns:p14="http://schemas.microsoft.com/office/powerpoint/2010/main" val="1499973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3/22/2025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9" name="Date Placeholder 8"/>
          <p:cNvSpPr>
            <a:spLocks noGrp="1"/>
          </p:cNvSpPr>
          <p:nvPr>
            <p:ph type="dt" sz="half" idx="10"/>
          </p:nvPr>
        </p:nvSpPr>
        <p:spPr/>
        <p:txBody>
          <a:bodyPr/>
          <a:lstStyle/>
          <a:p>
            <a:fld id="{D1BE4249-C0D0-4B06-8692-E8BB871AF643}" type="datetimeFigureOut">
              <a:rPr lang="en-US" dirty="0"/>
              <a:t>3/22/2025</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3/22/2025</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2.jpe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3/22/2025</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7" name="Výseč 6"/>
          <p:cNvSpPr/>
          <p:nvPr/>
        </p:nvSpPr>
        <p:spPr>
          <a:xfrm>
            <a:off x="-1087967" y="-815975"/>
            <a:ext cx="21844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8" name="Elipsa 7"/>
          <p:cNvSpPr/>
          <p:nvPr/>
        </p:nvSpPr>
        <p:spPr>
          <a:xfrm>
            <a:off x="224367" y="20639"/>
            <a:ext cx="2271184"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1" name="Prstenec 10"/>
          <p:cNvSpPr/>
          <p:nvPr/>
        </p:nvSpPr>
        <p:spPr>
          <a:xfrm rot="2315675">
            <a:off x="243842"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2" name="Obdélník 11"/>
          <p:cNvSpPr/>
          <p:nvPr/>
        </p:nvSpPr>
        <p:spPr>
          <a:xfrm>
            <a:off x="1350434" y="0"/>
            <a:ext cx="1084156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5" name="Zástupný symbol pro nadpis 4"/>
          <p:cNvSpPr>
            <a:spLocks noGrp="1"/>
          </p:cNvSpPr>
          <p:nvPr>
            <p:ph type="title"/>
          </p:nvPr>
        </p:nvSpPr>
        <p:spPr>
          <a:xfrm>
            <a:off x="1913467" y="274638"/>
            <a:ext cx="9999133" cy="1143000"/>
          </a:xfrm>
          <a:prstGeom prst="rect">
            <a:avLst/>
          </a:prstGeom>
        </p:spPr>
        <p:txBody>
          <a:bodyPr anchor="ctr">
            <a:normAutofit/>
          </a:bodyPr>
          <a:lstStyle/>
          <a:p>
            <a:r>
              <a:rPr lang="cs-CZ"/>
              <a:t>Klepnutím lze upravit styl předlohy nadpisů.</a:t>
            </a:r>
            <a:endParaRPr lang="en-US"/>
          </a:p>
        </p:txBody>
      </p:sp>
      <p:sp>
        <p:nvSpPr>
          <p:cNvPr id="1033" name="Zástupný symbol pro text 8"/>
          <p:cNvSpPr>
            <a:spLocks noGrp="1"/>
          </p:cNvSpPr>
          <p:nvPr>
            <p:ph type="body" idx="1"/>
          </p:nvPr>
        </p:nvSpPr>
        <p:spPr bwMode="auto">
          <a:xfrm>
            <a:off x="1913467" y="1447800"/>
            <a:ext cx="9999133"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24" name="Zástupný symbol pro datum 23"/>
          <p:cNvSpPr>
            <a:spLocks noGrp="1"/>
          </p:cNvSpPr>
          <p:nvPr>
            <p:ph type="dt" sz="half" idx="2"/>
          </p:nvPr>
        </p:nvSpPr>
        <p:spPr>
          <a:xfrm>
            <a:off x="4775200" y="6305550"/>
            <a:ext cx="2844800" cy="476250"/>
          </a:xfrm>
          <a:prstGeom prst="rect">
            <a:avLst/>
          </a:prstGeom>
        </p:spPr>
        <p:txBody>
          <a:bodyPr anchor="b"/>
          <a:lstStyle>
            <a:lvl1pPr algn="r" eaLnBrk="1" fontAlgn="auto" latinLnBrk="0" hangingPunct="1">
              <a:spcBef>
                <a:spcPts val="0"/>
              </a:spcBef>
              <a:spcAft>
                <a:spcPts val="0"/>
              </a:spcAft>
              <a:defRPr kumimoji="0" sz="1200">
                <a:solidFill>
                  <a:schemeClr val="bg2">
                    <a:shade val="50000"/>
                    <a:satMod val="200000"/>
                  </a:schemeClr>
                </a:solidFill>
                <a:latin typeface="+mn-lt"/>
              </a:defRPr>
            </a:lvl1pPr>
            <a:extLst/>
          </a:lstStyle>
          <a:p>
            <a:pPr>
              <a:defRPr/>
            </a:pPr>
            <a:fld id="{D1F58C2F-1D43-4D77-9624-BAACE2F378F2}" type="datetimeFigureOut">
              <a:rPr lang="cs-CZ"/>
              <a:pPr>
                <a:defRPr/>
              </a:pPr>
              <a:t>22.03.2025</a:t>
            </a:fld>
            <a:endParaRPr lang="cs-CZ"/>
          </a:p>
        </p:txBody>
      </p:sp>
      <p:sp>
        <p:nvSpPr>
          <p:cNvPr id="10" name="Zástupný symbol pro zápatí 9"/>
          <p:cNvSpPr>
            <a:spLocks noGrp="1"/>
          </p:cNvSpPr>
          <p:nvPr>
            <p:ph type="ftr" sz="quarter" idx="3"/>
          </p:nvPr>
        </p:nvSpPr>
        <p:spPr>
          <a:xfrm>
            <a:off x="7620000" y="6305550"/>
            <a:ext cx="38608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defRPr>
            </a:lvl1pPr>
            <a:extLst/>
          </a:lstStyle>
          <a:p>
            <a:pPr>
              <a:defRPr/>
            </a:pPr>
            <a:endParaRPr lang="cs-CZ"/>
          </a:p>
        </p:txBody>
      </p:sp>
      <p:sp>
        <p:nvSpPr>
          <p:cNvPr id="22" name="Zástupný symbol pro číslo snímku 21"/>
          <p:cNvSpPr>
            <a:spLocks noGrp="1"/>
          </p:cNvSpPr>
          <p:nvPr>
            <p:ph type="sldNum" sz="quarter" idx="4"/>
          </p:nvPr>
        </p:nvSpPr>
        <p:spPr>
          <a:xfrm>
            <a:off x="11485033" y="6305550"/>
            <a:ext cx="609600" cy="476250"/>
          </a:xfrm>
          <a:prstGeom prst="rect">
            <a:avLst/>
          </a:prstGeom>
        </p:spPr>
        <p:txBody>
          <a:bodyPr anchor="b"/>
          <a:lstStyle>
            <a:lvl1pPr algn="ctr" eaLnBrk="1" fontAlgn="auto" latinLnBrk="0" hangingPunct="1">
              <a:spcBef>
                <a:spcPts val="0"/>
              </a:spcBef>
              <a:spcAft>
                <a:spcPts val="0"/>
              </a:spcAft>
              <a:defRPr kumimoji="0" sz="1200">
                <a:solidFill>
                  <a:schemeClr val="bg2">
                    <a:shade val="50000"/>
                    <a:satMod val="200000"/>
                  </a:schemeClr>
                </a:solidFill>
                <a:effectLst/>
                <a:latin typeface="+mn-lt"/>
              </a:defRPr>
            </a:lvl1pPr>
            <a:extLst/>
          </a:lstStyle>
          <a:p>
            <a:pPr>
              <a:defRPr/>
            </a:pPr>
            <a:fld id="{FEA8C38C-4435-4A9B-A065-9F76571C0595}" type="slidenum">
              <a:rPr lang="cs-CZ"/>
              <a:pPr>
                <a:defRPr/>
              </a:pPr>
              <a:t>‹#›</a:t>
            </a:fld>
            <a:endParaRPr lang="cs-CZ"/>
          </a:p>
        </p:txBody>
      </p:sp>
      <p:sp>
        <p:nvSpPr>
          <p:cNvPr id="15" name="Obdélník 14"/>
          <p:cNvSpPr/>
          <p:nvPr/>
        </p:nvSpPr>
        <p:spPr bwMode="invGray">
          <a:xfrm>
            <a:off x="1352551" y="0"/>
            <a:ext cx="97367"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Tree>
    <p:extLst>
      <p:ext uri="{BB962C8B-B14F-4D97-AF65-F5344CB8AC3E}">
        <p14:creationId xmlns:p14="http://schemas.microsoft.com/office/powerpoint/2010/main" val="298548964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Lst>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itchFamily="34" charset="-18"/>
        </a:defRPr>
      </a:lvl2pPr>
      <a:lvl3pPr algn="l" rtl="0" eaLnBrk="0" fontAlgn="base" hangingPunct="0">
        <a:spcBef>
          <a:spcPct val="0"/>
        </a:spcBef>
        <a:spcAft>
          <a:spcPct val="0"/>
        </a:spcAft>
        <a:defRPr sz="4300">
          <a:solidFill>
            <a:srgbClr val="572314"/>
          </a:solidFill>
          <a:latin typeface="Gill Sans MT" pitchFamily="34" charset="-18"/>
        </a:defRPr>
      </a:lvl3pPr>
      <a:lvl4pPr algn="l" rtl="0" eaLnBrk="0" fontAlgn="base" hangingPunct="0">
        <a:spcBef>
          <a:spcPct val="0"/>
        </a:spcBef>
        <a:spcAft>
          <a:spcPct val="0"/>
        </a:spcAft>
        <a:defRPr sz="4300">
          <a:solidFill>
            <a:srgbClr val="572314"/>
          </a:solidFill>
          <a:latin typeface="Gill Sans MT" pitchFamily="34" charset="-18"/>
        </a:defRPr>
      </a:lvl4pPr>
      <a:lvl5pPr algn="l" rtl="0" eaLnBrk="0" fontAlgn="base" hangingPunct="0">
        <a:spcBef>
          <a:spcPct val="0"/>
        </a:spcBef>
        <a:spcAft>
          <a:spcPct val="0"/>
        </a:spcAft>
        <a:defRPr sz="4300">
          <a:solidFill>
            <a:srgbClr val="572314"/>
          </a:solidFill>
          <a:latin typeface="Gill Sans MT" pitchFamily="34" charset="-18"/>
        </a:defRPr>
      </a:lvl5pPr>
      <a:lvl6pPr marL="457200" algn="l" rtl="0" fontAlgn="base">
        <a:spcBef>
          <a:spcPct val="0"/>
        </a:spcBef>
        <a:spcAft>
          <a:spcPct val="0"/>
        </a:spcAft>
        <a:defRPr sz="4300">
          <a:solidFill>
            <a:srgbClr val="572314"/>
          </a:solidFill>
          <a:latin typeface="Gill Sans MT" pitchFamily="34" charset="-18"/>
        </a:defRPr>
      </a:lvl6pPr>
      <a:lvl7pPr marL="914400" algn="l" rtl="0" fontAlgn="base">
        <a:spcBef>
          <a:spcPct val="0"/>
        </a:spcBef>
        <a:spcAft>
          <a:spcPct val="0"/>
        </a:spcAft>
        <a:defRPr sz="4300">
          <a:solidFill>
            <a:srgbClr val="572314"/>
          </a:solidFill>
          <a:latin typeface="Gill Sans MT" pitchFamily="34" charset="-18"/>
        </a:defRPr>
      </a:lvl7pPr>
      <a:lvl8pPr marL="1371600" algn="l" rtl="0" fontAlgn="base">
        <a:spcBef>
          <a:spcPct val="0"/>
        </a:spcBef>
        <a:spcAft>
          <a:spcPct val="0"/>
        </a:spcAft>
        <a:defRPr sz="4300">
          <a:solidFill>
            <a:srgbClr val="572314"/>
          </a:solidFill>
          <a:latin typeface="Gill Sans MT" pitchFamily="34" charset="-18"/>
        </a:defRPr>
      </a:lvl8pPr>
      <a:lvl9pPr marL="1828800" algn="l" rtl="0" fontAlgn="base">
        <a:spcBef>
          <a:spcPct val="0"/>
        </a:spcBef>
        <a:spcAft>
          <a:spcPct val="0"/>
        </a:spcAft>
        <a:defRPr sz="4300">
          <a:solidFill>
            <a:srgbClr val="572314"/>
          </a:solidFill>
          <a:latin typeface="Gill Sans MT" pitchFamily="34" charset="-18"/>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p:cNvSpPr>
            <a:spLocks noGrp="1" noChangeArrowheads="1"/>
          </p:cNvSpPr>
          <p:nvPr>
            <p:ph type="title"/>
          </p:nvPr>
        </p:nvSpPr>
        <p:spPr bwMode="auto">
          <a:xfrm>
            <a:off x="1524000" y="274638"/>
            <a:ext cx="10058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a:t>Po kliknutí lze upravit styl předlohy nadpisů.</a:t>
            </a:r>
          </a:p>
        </p:txBody>
      </p:sp>
      <p:sp>
        <p:nvSpPr>
          <p:cNvPr id="1028" name="Rectangle 4"/>
          <p:cNvSpPr>
            <a:spLocks noGrp="1" noChangeArrowheads="1"/>
          </p:cNvSpPr>
          <p:nvPr>
            <p:ph type="body" idx="1"/>
          </p:nvPr>
        </p:nvSpPr>
        <p:spPr bwMode="auto">
          <a:xfrm>
            <a:off x="1524000" y="1600201"/>
            <a:ext cx="10058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Po kliknutí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6149" name="Rectangle 5"/>
          <p:cNvSpPr>
            <a:spLocks noGrp="1" noChangeArrowheads="1"/>
          </p:cNvSpPr>
          <p:nvPr>
            <p:ph type="dt" sz="half" idx="2"/>
          </p:nvPr>
        </p:nvSpPr>
        <p:spPr bwMode="auto">
          <a:xfrm>
            <a:off x="609600" y="6248400"/>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2"/>
                </a:solidFill>
                <a:latin typeface="+mj-lt"/>
                <a:cs typeface="+mn-cs"/>
              </a:defRPr>
            </a:lvl1pPr>
          </a:lstStyle>
          <a:p>
            <a:pPr>
              <a:defRPr/>
            </a:pPr>
            <a:endParaRPr lang="cs-CZ"/>
          </a:p>
        </p:txBody>
      </p:sp>
      <p:sp>
        <p:nvSpPr>
          <p:cNvPr id="6150" name="Rectangle 6"/>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solidFill>
                  <a:schemeClr val="tx2"/>
                </a:solidFill>
                <a:latin typeface="+mj-lt"/>
                <a:cs typeface="+mn-cs"/>
              </a:defRPr>
            </a:lvl1pPr>
          </a:lstStyle>
          <a:p>
            <a:pPr>
              <a:defRPr/>
            </a:pPr>
            <a:endParaRPr lang="cs-CZ"/>
          </a:p>
        </p:txBody>
      </p:sp>
      <p:sp>
        <p:nvSpPr>
          <p:cNvPr id="6151" name="Rectangle 7"/>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2"/>
                </a:solidFill>
                <a:latin typeface="+mj-lt"/>
                <a:cs typeface="+mn-cs"/>
              </a:defRPr>
            </a:lvl1pPr>
          </a:lstStyle>
          <a:p>
            <a:pPr>
              <a:defRPr/>
            </a:pPr>
            <a:fld id="{68A95C52-C4BE-4E6F-8DE5-84D047DD061A}" type="slidenum">
              <a:rPr lang="cs-CZ"/>
              <a:pPr>
                <a:defRPr/>
              </a:pPr>
              <a:t>‹#›</a:t>
            </a:fld>
            <a:endParaRPr lang="cs-CZ"/>
          </a:p>
        </p:txBody>
      </p:sp>
    </p:spTree>
    <p:extLst>
      <p:ext uri="{BB962C8B-B14F-4D97-AF65-F5344CB8AC3E}">
        <p14:creationId xmlns:p14="http://schemas.microsoft.com/office/powerpoint/2010/main" val="4019873430"/>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xStyles>
    <p:titleStyle>
      <a:lvl1pPr algn="ctr" rtl="0" eaLnBrk="0" fontAlgn="base" hangingPunct="0">
        <a:spcBef>
          <a:spcPct val="0"/>
        </a:spcBef>
        <a:spcAft>
          <a:spcPct val="0"/>
        </a:spcAft>
        <a:defRPr sz="40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latin typeface="Trebuchet MS" pitchFamily="34" charset="0"/>
        </a:defRPr>
      </a:lvl2pPr>
      <a:lvl3pPr algn="ctr" rtl="0" eaLnBrk="0" fontAlgn="base" hangingPunct="0">
        <a:spcBef>
          <a:spcPct val="0"/>
        </a:spcBef>
        <a:spcAft>
          <a:spcPct val="0"/>
        </a:spcAft>
        <a:defRPr sz="4000">
          <a:solidFill>
            <a:schemeClr val="tx2"/>
          </a:solidFill>
          <a:latin typeface="Trebuchet MS" pitchFamily="34" charset="0"/>
        </a:defRPr>
      </a:lvl3pPr>
      <a:lvl4pPr algn="ctr" rtl="0" eaLnBrk="0" fontAlgn="base" hangingPunct="0">
        <a:spcBef>
          <a:spcPct val="0"/>
        </a:spcBef>
        <a:spcAft>
          <a:spcPct val="0"/>
        </a:spcAft>
        <a:defRPr sz="4000">
          <a:solidFill>
            <a:schemeClr val="tx2"/>
          </a:solidFill>
          <a:latin typeface="Trebuchet MS" pitchFamily="34" charset="0"/>
        </a:defRPr>
      </a:lvl4pPr>
      <a:lvl5pPr algn="ctr" rtl="0" eaLnBrk="0" fontAlgn="base" hangingPunct="0">
        <a:spcBef>
          <a:spcPct val="0"/>
        </a:spcBef>
        <a:spcAft>
          <a:spcPct val="0"/>
        </a:spcAft>
        <a:defRPr sz="4000">
          <a:solidFill>
            <a:schemeClr val="tx2"/>
          </a:solidFill>
          <a:latin typeface="Trebuchet MS" pitchFamily="34" charset="0"/>
        </a:defRPr>
      </a:lvl5pPr>
      <a:lvl6pPr marL="457200" algn="ctr" rtl="0" fontAlgn="base">
        <a:spcBef>
          <a:spcPct val="0"/>
        </a:spcBef>
        <a:spcAft>
          <a:spcPct val="0"/>
        </a:spcAft>
        <a:defRPr sz="4000">
          <a:solidFill>
            <a:schemeClr val="tx2"/>
          </a:solidFill>
          <a:latin typeface="Trebuchet MS" pitchFamily="34" charset="0"/>
        </a:defRPr>
      </a:lvl6pPr>
      <a:lvl7pPr marL="914400" algn="ctr" rtl="0" fontAlgn="base">
        <a:spcBef>
          <a:spcPct val="0"/>
        </a:spcBef>
        <a:spcAft>
          <a:spcPct val="0"/>
        </a:spcAft>
        <a:defRPr sz="4000">
          <a:solidFill>
            <a:schemeClr val="tx2"/>
          </a:solidFill>
          <a:latin typeface="Trebuchet MS" pitchFamily="34" charset="0"/>
        </a:defRPr>
      </a:lvl7pPr>
      <a:lvl8pPr marL="1371600" algn="ctr" rtl="0" fontAlgn="base">
        <a:spcBef>
          <a:spcPct val="0"/>
        </a:spcBef>
        <a:spcAft>
          <a:spcPct val="0"/>
        </a:spcAft>
        <a:defRPr sz="4000">
          <a:solidFill>
            <a:schemeClr val="tx2"/>
          </a:solidFill>
          <a:latin typeface="Trebuchet MS" pitchFamily="34" charset="0"/>
        </a:defRPr>
      </a:lvl8pPr>
      <a:lvl9pPr marL="1828800" algn="ctr" rtl="0" fontAlgn="base">
        <a:spcBef>
          <a:spcPct val="0"/>
        </a:spcBef>
        <a:spcAft>
          <a:spcPct val="0"/>
        </a:spcAft>
        <a:defRPr sz="4000">
          <a:solidFill>
            <a:schemeClr val="tx2"/>
          </a:solidFill>
          <a:latin typeface="Trebuchet MS" pitchFamily="34" charset="0"/>
        </a:defRPr>
      </a:lvl9pPr>
    </p:titleStyle>
    <p:bodyStyle>
      <a:lvl1pPr marL="342900" indent="-342900" algn="l" rtl="0" eaLnBrk="0" fontAlgn="base" hangingPunct="0">
        <a:spcBef>
          <a:spcPct val="20000"/>
        </a:spcBef>
        <a:spcAft>
          <a:spcPct val="0"/>
        </a:spcAft>
        <a:buChar char="•"/>
        <a:defRPr sz="3200">
          <a:solidFill>
            <a:schemeClr val="tx2"/>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2"/>
          </a:solidFill>
          <a:latin typeface="+mn-lt"/>
        </a:defRPr>
      </a:lvl2pPr>
      <a:lvl3pPr marL="1143000" indent="-228600" algn="l" rtl="0" eaLnBrk="0" fontAlgn="base" hangingPunct="0">
        <a:spcBef>
          <a:spcPct val="20000"/>
        </a:spcBef>
        <a:spcAft>
          <a:spcPct val="0"/>
        </a:spcAft>
        <a:buChar char="•"/>
        <a:defRPr sz="2400">
          <a:solidFill>
            <a:schemeClr val="tx2"/>
          </a:solidFill>
          <a:latin typeface="+mn-lt"/>
        </a:defRPr>
      </a:lvl3pPr>
      <a:lvl4pPr marL="1600200" indent="-228600" algn="l" rtl="0" eaLnBrk="0" fontAlgn="base" hangingPunct="0">
        <a:spcBef>
          <a:spcPct val="20000"/>
        </a:spcBef>
        <a:spcAft>
          <a:spcPct val="0"/>
        </a:spcAft>
        <a:buChar char="–"/>
        <a:defRPr sz="2000">
          <a:solidFill>
            <a:schemeClr val="tx2"/>
          </a:solidFill>
          <a:latin typeface="+mn-lt"/>
        </a:defRPr>
      </a:lvl4pPr>
      <a:lvl5pPr marL="2057400" indent="-228600" algn="l" rtl="0" eaLnBrk="0" fontAlgn="base" hangingPunct="0">
        <a:spcBef>
          <a:spcPct val="20000"/>
        </a:spcBef>
        <a:spcAft>
          <a:spcPct val="0"/>
        </a:spcAft>
        <a:buChar char="»"/>
        <a:defRPr sz="2000">
          <a:solidFill>
            <a:schemeClr val="tx2"/>
          </a:solidFill>
          <a:latin typeface="+mn-lt"/>
        </a:defRPr>
      </a:lvl5pPr>
      <a:lvl6pPr marL="2514600" indent="-228600" algn="l" rtl="0" fontAlgn="base">
        <a:spcBef>
          <a:spcPct val="20000"/>
        </a:spcBef>
        <a:spcAft>
          <a:spcPct val="0"/>
        </a:spcAft>
        <a:buChar char="»"/>
        <a:defRPr sz="2000">
          <a:solidFill>
            <a:schemeClr val="tx2"/>
          </a:solidFill>
          <a:latin typeface="+mn-lt"/>
        </a:defRPr>
      </a:lvl6pPr>
      <a:lvl7pPr marL="2971800" indent="-228600" algn="l" rtl="0" fontAlgn="base">
        <a:spcBef>
          <a:spcPct val="20000"/>
        </a:spcBef>
        <a:spcAft>
          <a:spcPct val="0"/>
        </a:spcAft>
        <a:buChar char="»"/>
        <a:defRPr sz="2000">
          <a:solidFill>
            <a:schemeClr val="tx2"/>
          </a:solidFill>
          <a:latin typeface="+mn-lt"/>
        </a:defRPr>
      </a:lvl7pPr>
      <a:lvl8pPr marL="3429000" indent="-228600" algn="l" rtl="0" fontAlgn="base">
        <a:spcBef>
          <a:spcPct val="20000"/>
        </a:spcBef>
        <a:spcAft>
          <a:spcPct val="0"/>
        </a:spcAft>
        <a:buChar char="»"/>
        <a:defRPr sz="2000">
          <a:solidFill>
            <a:schemeClr val="tx2"/>
          </a:solidFill>
          <a:latin typeface="+mn-lt"/>
        </a:defRPr>
      </a:lvl8pPr>
      <a:lvl9pPr marL="3886200" indent="-228600" algn="l" rtl="0" fontAlgn="base">
        <a:spcBef>
          <a:spcPct val="20000"/>
        </a:spcBef>
        <a:spcAft>
          <a:spcPct val="0"/>
        </a:spcAft>
        <a:buChar char="»"/>
        <a:defRPr sz="2000">
          <a:solidFill>
            <a:schemeClr val="tx2"/>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sz="1800" dirty="0">
              <a:solidFill>
                <a:prstClr val="black"/>
              </a:solidFill>
              <a:latin typeface="Century Schoolbook"/>
              <a:cs typeface="+mn-cs"/>
            </a:endParaRPr>
          </a:p>
        </p:txBody>
      </p:sp>
      <p:sp>
        <p:nvSpPr>
          <p:cNvPr id="22" name="Zástupný symbol pro nadpis 21"/>
          <p:cNvSpPr>
            <a:spLocks noGrp="1"/>
          </p:cNvSpPr>
          <p:nvPr>
            <p:ph type="title"/>
          </p:nvPr>
        </p:nvSpPr>
        <p:spPr>
          <a:xfrm>
            <a:off x="609600" y="274638"/>
            <a:ext cx="9956800" cy="1143000"/>
          </a:xfrm>
          <a:prstGeom prst="rect">
            <a:avLst/>
          </a:prstGeom>
        </p:spPr>
        <p:txBody>
          <a:bodyPr vert="horz" anchor="b">
            <a:normAutofit/>
          </a:bodyPr>
          <a:lstStyle/>
          <a:p>
            <a:r>
              <a:rPr lang="cs-CZ"/>
              <a:t>Klepnutím lze upravit styl předlohy nadpisů.</a:t>
            </a:r>
            <a:endParaRPr lang="en-US"/>
          </a:p>
        </p:txBody>
      </p:sp>
      <p:sp>
        <p:nvSpPr>
          <p:cNvPr id="11268" name="Zástupný symbol pro text 12"/>
          <p:cNvSpPr>
            <a:spLocks noGrp="1"/>
          </p:cNvSpPr>
          <p:nvPr>
            <p:ph type="body" idx="1"/>
          </p:nvPr>
        </p:nvSpPr>
        <p:spPr bwMode="auto">
          <a:xfrm>
            <a:off x="609600" y="1600201"/>
            <a:ext cx="9956800" cy="487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endParaRPr lang="en-US" altLang="cs-CZ"/>
          </a:p>
        </p:txBody>
      </p:sp>
      <p:sp>
        <p:nvSpPr>
          <p:cNvPr id="14" name="Zástupný symbol pro datum 13"/>
          <p:cNvSpPr>
            <a:spLocks noGrp="1"/>
          </p:cNvSpPr>
          <p:nvPr>
            <p:ph type="dt" sz="half" idx="2"/>
          </p:nvPr>
        </p:nvSpPr>
        <p:spPr>
          <a:xfrm rot="5400000">
            <a:off x="10453954" y="1017853"/>
            <a:ext cx="2011362" cy="512233"/>
          </a:xfrm>
          <a:prstGeom prst="rect">
            <a:avLst/>
          </a:prstGeom>
        </p:spPr>
        <p:txBody>
          <a:bodyPr vert="horz" anchor="ctr" anchorCtr="0"/>
          <a:lstStyle>
            <a:lvl1pPr algn="r" eaLnBrk="1" fontAlgn="auto" latinLnBrk="0" hangingPunct="1">
              <a:spcBef>
                <a:spcPts val="0"/>
              </a:spcBef>
              <a:spcAft>
                <a:spcPts val="0"/>
              </a:spcAft>
              <a:defRPr kumimoji="0" sz="1200">
                <a:solidFill>
                  <a:srgbClr val="4E5B6F"/>
                </a:solidFill>
                <a:latin typeface="+mn-lt"/>
                <a:cs typeface="+mn-cs"/>
              </a:defRPr>
            </a:lvl1pPr>
          </a:lstStyle>
          <a:p>
            <a:pPr>
              <a:defRPr/>
            </a:pPr>
            <a:fld id="{E42734AF-A698-472A-A29F-3B8BC550543A}" type="datetimeFigureOut">
              <a:rPr lang="cs-CZ"/>
              <a:pPr>
                <a:defRPr/>
              </a:pPr>
              <a:t>22.03.2025</a:t>
            </a:fld>
            <a:endParaRPr lang="cs-CZ"/>
          </a:p>
        </p:txBody>
      </p:sp>
      <p:sp>
        <p:nvSpPr>
          <p:cNvPr id="3" name="Zástupný symbol pro zápatí 2"/>
          <p:cNvSpPr>
            <a:spLocks noGrp="1"/>
          </p:cNvSpPr>
          <p:nvPr>
            <p:ph type="ftr" sz="quarter" idx="3"/>
          </p:nvPr>
        </p:nvSpPr>
        <p:spPr>
          <a:xfrm rot="5400000">
            <a:off x="9853084" y="3676121"/>
            <a:ext cx="3200400" cy="486833"/>
          </a:xfrm>
          <a:prstGeom prst="rect">
            <a:avLst/>
          </a:prstGeom>
        </p:spPr>
        <p:txBody>
          <a:bodyPr vert="horz" anchor="ctr" anchorCtr="0"/>
          <a:lstStyle>
            <a:lvl1pPr algn="l" eaLnBrk="1" fontAlgn="auto" latinLnBrk="0" hangingPunct="1">
              <a:spcBef>
                <a:spcPts val="0"/>
              </a:spcBef>
              <a:spcAft>
                <a:spcPts val="0"/>
              </a:spcAft>
              <a:defRPr kumimoji="0" sz="1200">
                <a:solidFill>
                  <a:srgbClr val="4E5B6F"/>
                </a:solidFill>
                <a:latin typeface="+mn-lt"/>
                <a:cs typeface="+mn-cs"/>
              </a:defRPr>
            </a:lvl1pPr>
          </a:lstStyle>
          <a:p>
            <a:pPr>
              <a:defRPr/>
            </a:pPr>
            <a:endParaRPr lang="cs-CZ"/>
          </a:p>
        </p:txBody>
      </p:sp>
      <p:sp>
        <p:nvSpPr>
          <p:cNvPr id="7" name="Přímá spojovací čára 6"/>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sz="1800">
              <a:solidFill>
                <a:prstClr val="black"/>
              </a:solidFill>
              <a:latin typeface="Century Schoolbook"/>
              <a:cs typeface="+mn-cs"/>
            </a:endParaRPr>
          </a:p>
        </p:txBody>
      </p:sp>
      <p:sp>
        <p:nvSpPr>
          <p:cNvPr id="11272" name="Přímá spojovací čára 8"/>
          <p:cNvSpPr>
            <a:spLocks noChangeShapeType="1"/>
          </p:cNvSpPr>
          <p:nvPr/>
        </p:nvSpPr>
        <p:spPr bwMode="auto">
          <a:xfrm>
            <a:off x="119888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cs-CZ" sz="1800"/>
          </a:p>
        </p:txBody>
      </p:sp>
      <p:sp>
        <p:nvSpPr>
          <p:cNvPr id="10" name="Obdélník 9"/>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solidFill>
                <a:prstClr val="white"/>
              </a:solidFill>
            </a:endParaRPr>
          </a:p>
        </p:txBody>
      </p:sp>
      <p:sp>
        <p:nvSpPr>
          <p:cNvPr id="11274" name="Přímá spojovací čára 10"/>
          <p:cNvSpPr>
            <a:spLocks noChangeShapeType="1"/>
          </p:cNvSpPr>
          <p:nvPr/>
        </p:nvSpPr>
        <p:spPr bwMode="auto">
          <a:xfrm>
            <a:off x="118872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cs-CZ" sz="1800"/>
          </a:p>
        </p:txBody>
      </p:sp>
      <p:sp>
        <p:nvSpPr>
          <p:cNvPr id="12" name="Elipsa 11"/>
          <p:cNvSpPr/>
          <p:nvPr/>
        </p:nvSpPr>
        <p:spPr>
          <a:xfrm>
            <a:off x="10875434" y="5715001"/>
            <a:ext cx="732367"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23" name="Zástupný symbol pro číslo snímku 22"/>
          <p:cNvSpPr>
            <a:spLocks noGrp="1"/>
          </p:cNvSpPr>
          <p:nvPr>
            <p:ph type="sldNum" sz="quarter" idx="4"/>
          </p:nvPr>
        </p:nvSpPr>
        <p:spPr>
          <a:xfrm>
            <a:off x="10839451" y="5734050"/>
            <a:ext cx="812800" cy="520700"/>
          </a:xfrm>
          <a:prstGeom prst="rect">
            <a:avLst/>
          </a:prstGeom>
        </p:spPr>
        <p:txBody>
          <a:bodyPr vert="horz" anchor="ctr"/>
          <a:lstStyle>
            <a:lvl1pPr algn="ctr" eaLnBrk="1" fontAlgn="auto" latinLnBrk="0" hangingPunct="1">
              <a:spcBef>
                <a:spcPts val="0"/>
              </a:spcBef>
              <a:spcAft>
                <a:spcPts val="0"/>
              </a:spcAft>
              <a:defRPr kumimoji="0" sz="1400" b="1">
                <a:solidFill>
                  <a:srgbClr val="FFFFFF"/>
                </a:solidFill>
                <a:latin typeface="+mn-lt"/>
                <a:cs typeface="+mn-cs"/>
              </a:defRPr>
            </a:lvl1pPr>
          </a:lstStyle>
          <a:p>
            <a:pPr>
              <a:defRPr/>
            </a:pPr>
            <a:fld id="{E449AD3D-CE29-47B8-98EB-6A082ABC707F}" type="slidenum">
              <a:rPr lang="cs-CZ"/>
              <a:pPr>
                <a:defRPr/>
              </a:pPr>
              <a:t>‹#›</a:t>
            </a:fld>
            <a:endParaRPr lang="cs-CZ"/>
          </a:p>
        </p:txBody>
      </p:sp>
    </p:spTree>
    <p:extLst>
      <p:ext uri="{BB962C8B-B14F-4D97-AF65-F5344CB8AC3E}">
        <p14:creationId xmlns:p14="http://schemas.microsoft.com/office/powerpoint/2010/main" val="4158174976"/>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6FB833"/>
        </a:buClr>
        <a:buSzPct val="60000"/>
        <a:buFont typeface="Wingdings"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C0E5AF"/>
        </a:buClr>
        <a:buSzPct val="60000"/>
        <a:buFont typeface="Wingdings"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F3AABE"/>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sz="1800" dirty="0">
              <a:solidFill>
                <a:prstClr val="black"/>
              </a:solidFill>
              <a:latin typeface="Century Schoolbook"/>
              <a:cs typeface="+mn-cs"/>
            </a:endParaRPr>
          </a:p>
        </p:txBody>
      </p:sp>
      <p:sp>
        <p:nvSpPr>
          <p:cNvPr id="22" name="Zástupný symbol pro nadpis 21"/>
          <p:cNvSpPr>
            <a:spLocks noGrp="1"/>
          </p:cNvSpPr>
          <p:nvPr>
            <p:ph type="title"/>
          </p:nvPr>
        </p:nvSpPr>
        <p:spPr>
          <a:xfrm>
            <a:off x="609600" y="274638"/>
            <a:ext cx="9956800" cy="1143000"/>
          </a:xfrm>
          <a:prstGeom prst="rect">
            <a:avLst/>
          </a:prstGeom>
        </p:spPr>
        <p:txBody>
          <a:bodyPr vert="horz" anchor="b">
            <a:normAutofit/>
          </a:bodyPr>
          <a:lstStyle/>
          <a:p>
            <a:r>
              <a:rPr lang="cs-CZ"/>
              <a:t>Klepnutím lze upravit styl předlohy nadpisů.</a:t>
            </a:r>
            <a:endParaRPr lang="en-US"/>
          </a:p>
        </p:txBody>
      </p:sp>
      <p:sp>
        <p:nvSpPr>
          <p:cNvPr id="12292" name="Zástupný symbol pro text 12"/>
          <p:cNvSpPr>
            <a:spLocks noGrp="1"/>
          </p:cNvSpPr>
          <p:nvPr>
            <p:ph type="body" idx="1"/>
          </p:nvPr>
        </p:nvSpPr>
        <p:spPr bwMode="auto">
          <a:xfrm>
            <a:off x="609600" y="1600201"/>
            <a:ext cx="9956800" cy="487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endParaRPr lang="en-US" altLang="cs-CZ"/>
          </a:p>
        </p:txBody>
      </p:sp>
      <p:sp>
        <p:nvSpPr>
          <p:cNvPr id="14" name="Zástupný symbol pro datum 13"/>
          <p:cNvSpPr>
            <a:spLocks noGrp="1"/>
          </p:cNvSpPr>
          <p:nvPr>
            <p:ph type="dt" sz="half" idx="2"/>
          </p:nvPr>
        </p:nvSpPr>
        <p:spPr>
          <a:xfrm rot="5400000">
            <a:off x="10453954" y="1017853"/>
            <a:ext cx="2011362" cy="512233"/>
          </a:xfrm>
          <a:prstGeom prst="rect">
            <a:avLst/>
          </a:prstGeom>
        </p:spPr>
        <p:txBody>
          <a:bodyPr vert="horz" anchor="ctr" anchorCtr="0"/>
          <a:lstStyle>
            <a:lvl1pPr algn="r" eaLnBrk="1" fontAlgn="auto" latinLnBrk="0" hangingPunct="1">
              <a:spcBef>
                <a:spcPts val="0"/>
              </a:spcBef>
              <a:spcAft>
                <a:spcPts val="0"/>
              </a:spcAft>
              <a:defRPr kumimoji="0" sz="1200">
                <a:solidFill>
                  <a:srgbClr val="4E5B6F"/>
                </a:solidFill>
                <a:latin typeface="+mn-lt"/>
                <a:cs typeface="+mn-cs"/>
              </a:defRPr>
            </a:lvl1pPr>
          </a:lstStyle>
          <a:p>
            <a:pPr>
              <a:defRPr/>
            </a:pPr>
            <a:fld id="{8E7BB748-2214-465F-8974-8961B31E3A6A}" type="datetimeFigureOut">
              <a:rPr lang="cs-CZ"/>
              <a:pPr>
                <a:defRPr/>
              </a:pPr>
              <a:t>22.03.2025</a:t>
            </a:fld>
            <a:endParaRPr lang="cs-CZ"/>
          </a:p>
        </p:txBody>
      </p:sp>
      <p:sp>
        <p:nvSpPr>
          <p:cNvPr id="3" name="Zástupný symbol pro zápatí 2"/>
          <p:cNvSpPr>
            <a:spLocks noGrp="1"/>
          </p:cNvSpPr>
          <p:nvPr>
            <p:ph type="ftr" sz="quarter" idx="3"/>
          </p:nvPr>
        </p:nvSpPr>
        <p:spPr>
          <a:xfrm rot="5400000">
            <a:off x="9853084" y="3676121"/>
            <a:ext cx="3200400" cy="486833"/>
          </a:xfrm>
          <a:prstGeom prst="rect">
            <a:avLst/>
          </a:prstGeom>
        </p:spPr>
        <p:txBody>
          <a:bodyPr vert="horz" anchor="ctr" anchorCtr="0"/>
          <a:lstStyle>
            <a:lvl1pPr algn="l" eaLnBrk="1" fontAlgn="auto" latinLnBrk="0" hangingPunct="1">
              <a:spcBef>
                <a:spcPts val="0"/>
              </a:spcBef>
              <a:spcAft>
                <a:spcPts val="0"/>
              </a:spcAft>
              <a:defRPr kumimoji="0" sz="1200">
                <a:solidFill>
                  <a:srgbClr val="4E5B6F"/>
                </a:solidFill>
                <a:latin typeface="+mn-lt"/>
                <a:cs typeface="+mn-cs"/>
              </a:defRPr>
            </a:lvl1pPr>
          </a:lstStyle>
          <a:p>
            <a:pPr>
              <a:defRPr/>
            </a:pPr>
            <a:endParaRPr lang="cs-CZ"/>
          </a:p>
        </p:txBody>
      </p:sp>
      <p:sp>
        <p:nvSpPr>
          <p:cNvPr id="7" name="Přímá spojovací čára 6"/>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sz="1800">
              <a:solidFill>
                <a:prstClr val="black"/>
              </a:solidFill>
              <a:latin typeface="Century Schoolbook"/>
              <a:cs typeface="+mn-cs"/>
            </a:endParaRPr>
          </a:p>
        </p:txBody>
      </p:sp>
      <p:sp>
        <p:nvSpPr>
          <p:cNvPr id="12296" name="Přímá spojovací čára 8"/>
          <p:cNvSpPr>
            <a:spLocks noChangeShapeType="1"/>
          </p:cNvSpPr>
          <p:nvPr/>
        </p:nvSpPr>
        <p:spPr bwMode="auto">
          <a:xfrm>
            <a:off x="119888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cs-CZ" sz="1800"/>
          </a:p>
        </p:txBody>
      </p:sp>
      <p:sp>
        <p:nvSpPr>
          <p:cNvPr id="10" name="Obdélník 9"/>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solidFill>
                <a:prstClr val="white"/>
              </a:solidFill>
            </a:endParaRPr>
          </a:p>
        </p:txBody>
      </p:sp>
      <p:sp>
        <p:nvSpPr>
          <p:cNvPr id="12298" name="Přímá spojovací čára 10"/>
          <p:cNvSpPr>
            <a:spLocks noChangeShapeType="1"/>
          </p:cNvSpPr>
          <p:nvPr/>
        </p:nvSpPr>
        <p:spPr bwMode="auto">
          <a:xfrm>
            <a:off x="118872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cs-CZ" sz="1800"/>
          </a:p>
        </p:txBody>
      </p:sp>
      <p:sp>
        <p:nvSpPr>
          <p:cNvPr id="12" name="Elipsa 11"/>
          <p:cNvSpPr/>
          <p:nvPr/>
        </p:nvSpPr>
        <p:spPr>
          <a:xfrm>
            <a:off x="10875434" y="5715001"/>
            <a:ext cx="732367"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23" name="Zástupný symbol pro číslo snímku 22"/>
          <p:cNvSpPr>
            <a:spLocks noGrp="1"/>
          </p:cNvSpPr>
          <p:nvPr>
            <p:ph type="sldNum" sz="quarter" idx="4"/>
          </p:nvPr>
        </p:nvSpPr>
        <p:spPr>
          <a:xfrm>
            <a:off x="10839451" y="5734050"/>
            <a:ext cx="812800" cy="520700"/>
          </a:xfrm>
          <a:prstGeom prst="rect">
            <a:avLst/>
          </a:prstGeom>
        </p:spPr>
        <p:txBody>
          <a:bodyPr vert="horz" anchor="ctr"/>
          <a:lstStyle>
            <a:lvl1pPr algn="ctr" eaLnBrk="1" fontAlgn="auto" latinLnBrk="0" hangingPunct="1">
              <a:spcBef>
                <a:spcPts val="0"/>
              </a:spcBef>
              <a:spcAft>
                <a:spcPts val="0"/>
              </a:spcAft>
              <a:defRPr kumimoji="0" sz="1400" b="1">
                <a:solidFill>
                  <a:srgbClr val="FFFFFF"/>
                </a:solidFill>
                <a:latin typeface="+mn-lt"/>
                <a:cs typeface="+mn-cs"/>
              </a:defRPr>
            </a:lvl1pPr>
          </a:lstStyle>
          <a:p>
            <a:pPr>
              <a:defRPr/>
            </a:pPr>
            <a:fld id="{E9DA9B7A-D24D-4C2C-82C9-0642C54E4F76}" type="slidenum">
              <a:rPr lang="cs-CZ"/>
              <a:pPr>
                <a:defRPr/>
              </a:pPr>
              <a:t>‹#›</a:t>
            </a:fld>
            <a:endParaRPr lang="cs-CZ"/>
          </a:p>
        </p:txBody>
      </p:sp>
    </p:spTree>
    <p:extLst>
      <p:ext uri="{BB962C8B-B14F-4D97-AF65-F5344CB8AC3E}">
        <p14:creationId xmlns:p14="http://schemas.microsoft.com/office/powerpoint/2010/main" val="2465568756"/>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6FB833"/>
        </a:buClr>
        <a:buSzPct val="60000"/>
        <a:buFont typeface="Wingdings"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C0E5AF"/>
        </a:buClr>
        <a:buSzPct val="60000"/>
        <a:buFont typeface="Wingdings"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F3AABE"/>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sz="1800" dirty="0">
              <a:solidFill>
                <a:prstClr val="black"/>
              </a:solidFill>
              <a:latin typeface="Century Schoolbook"/>
              <a:cs typeface="+mn-cs"/>
            </a:endParaRPr>
          </a:p>
        </p:txBody>
      </p:sp>
      <p:sp>
        <p:nvSpPr>
          <p:cNvPr id="22" name="Zástupný symbol pro nadpis 21"/>
          <p:cNvSpPr>
            <a:spLocks noGrp="1"/>
          </p:cNvSpPr>
          <p:nvPr>
            <p:ph type="title"/>
          </p:nvPr>
        </p:nvSpPr>
        <p:spPr>
          <a:xfrm>
            <a:off x="609600" y="274638"/>
            <a:ext cx="9956800" cy="1143000"/>
          </a:xfrm>
          <a:prstGeom prst="rect">
            <a:avLst/>
          </a:prstGeom>
        </p:spPr>
        <p:txBody>
          <a:bodyPr vert="horz" anchor="b">
            <a:normAutofit/>
          </a:bodyPr>
          <a:lstStyle/>
          <a:p>
            <a:r>
              <a:rPr lang="cs-CZ"/>
              <a:t>Klepnutím lze upravit styl předlohy nadpisů.</a:t>
            </a:r>
            <a:endParaRPr lang="en-US"/>
          </a:p>
        </p:txBody>
      </p:sp>
      <p:sp>
        <p:nvSpPr>
          <p:cNvPr id="5124" name="Zástupný symbol pro text 12"/>
          <p:cNvSpPr>
            <a:spLocks noGrp="1"/>
          </p:cNvSpPr>
          <p:nvPr>
            <p:ph type="body" idx="1"/>
          </p:nvPr>
        </p:nvSpPr>
        <p:spPr bwMode="auto">
          <a:xfrm>
            <a:off x="609600" y="1600201"/>
            <a:ext cx="9956800" cy="487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endParaRPr lang="en-US" altLang="cs-CZ"/>
          </a:p>
        </p:txBody>
      </p:sp>
      <p:sp>
        <p:nvSpPr>
          <p:cNvPr id="14" name="Zástupný symbol pro datum 13"/>
          <p:cNvSpPr>
            <a:spLocks noGrp="1"/>
          </p:cNvSpPr>
          <p:nvPr>
            <p:ph type="dt" sz="half" idx="2"/>
          </p:nvPr>
        </p:nvSpPr>
        <p:spPr>
          <a:xfrm rot="5400000">
            <a:off x="10453954" y="1017853"/>
            <a:ext cx="2011362" cy="512233"/>
          </a:xfrm>
          <a:prstGeom prst="rect">
            <a:avLst/>
          </a:prstGeom>
        </p:spPr>
        <p:txBody>
          <a:bodyPr vert="horz" anchor="ctr" anchorCtr="0"/>
          <a:lstStyle>
            <a:lvl1pPr algn="r" eaLnBrk="1" fontAlgn="auto" latinLnBrk="0" hangingPunct="1">
              <a:spcBef>
                <a:spcPts val="0"/>
              </a:spcBef>
              <a:spcAft>
                <a:spcPts val="0"/>
              </a:spcAft>
              <a:defRPr kumimoji="0" sz="1200">
                <a:solidFill>
                  <a:srgbClr val="4E5B6F"/>
                </a:solidFill>
                <a:latin typeface="+mn-lt"/>
                <a:cs typeface="+mn-cs"/>
              </a:defRPr>
            </a:lvl1pPr>
          </a:lstStyle>
          <a:p>
            <a:pPr>
              <a:defRPr/>
            </a:pPr>
            <a:fld id="{2F4D889F-AD50-4CBE-8AB4-183CD5B4ACA6}" type="datetimeFigureOut">
              <a:rPr lang="cs-CZ"/>
              <a:pPr>
                <a:defRPr/>
              </a:pPr>
              <a:t>22.03.2025</a:t>
            </a:fld>
            <a:endParaRPr lang="cs-CZ"/>
          </a:p>
        </p:txBody>
      </p:sp>
      <p:sp>
        <p:nvSpPr>
          <p:cNvPr id="3" name="Zástupný symbol pro zápatí 2"/>
          <p:cNvSpPr>
            <a:spLocks noGrp="1"/>
          </p:cNvSpPr>
          <p:nvPr>
            <p:ph type="ftr" sz="quarter" idx="3"/>
          </p:nvPr>
        </p:nvSpPr>
        <p:spPr>
          <a:xfrm rot="5400000">
            <a:off x="9853084" y="3676121"/>
            <a:ext cx="3200400" cy="486833"/>
          </a:xfrm>
          <a:prstGeom prst="rect">
            <a:avLst/>
          </a:prstGeom>
        </p:spPr>
        <p:txBody>
          <a:bodyPr vert="horz" anchor="ctr" anchorCtr="0"/>
          <a:lstStyle>
            <a:lvl1pPr algn="l" eaLnBrk="1" fontAlgn="auto" latinLnBrk="0" hangingPunct="1">
              <a:spcBef>
                <a:spcPts val="0"/>
              </a:spcBef>
              <a:spcAft>
                <a:spcPts val="0"/>
              </a:spcAft>
              <a:defRPr kumimoji="0" sz="1200">
                <a:solidFill>
                  <a:srgbClr val="4E5B6F"/>
                </a:solidFill>
                <a:latin typeface="+mn-lt"/>
                <a:cs typeface="+mn-cs"/>
              </a:defRPr>
            </a:lvl1pPr>
          </a:lstStyle>
          <a:p>
            <a:pPr>
              <a:defRPr/>
            </a:pPr>
            <a:endParaRPr lang="cs-CZ"/>
          </a:p>
        </p:txBody>
      </p:sp>
      <p:sp>
        <p:nvSpPr>
          <p:cNvPr id="7" name="Přímá spojovací čára 6"/>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sz="1800">
              <a:solidFill>
                <a:prstClr val="black"/>
              </a:solidFill>
              <a:latin typeface="Century Schoolbook"/>
              <a:cs typeface="+mn-cs"/>
            </a:endParaRPr>
          </a:p>
        </p:txBody>
      </p:sp>
      <p:sp>
        <p:nvSpPr>
          <p:cNvPr id="5128" name="Přímá spojovací čára 8"/>
          <p:cNvSpPr>
            <a:spLocks noChangeShapeType="1"/>
          </p:cNvSpPr>
          <p:nvPr/>
        </p:nvSpPr>
        <p:spPr bwMode="auto">
          <a:xfrm>
            <a:off x="119888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cs-CZ" sz="1800"/>
          </a:p>
        </p:txBody>
      </p:sp>
      <p:sp>
        <p:nvSpPr>
          <p:cNvPr id="10" name="Obdélník 9"/>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solidFill>
                <a:prstClr val="white"/>
              </a:solidFill>
            </a:endParaRPr>
          </a:p>
        </p:txBody>
      </p:sp>
      <p:sp>
        <p:nvSpPr>
          <p:cNvPr id="5130" name="Přímá spojovací čára 10"/>
          <p:cNvSpPr>
            <a:spLocks noChangeShapeType="1"/>
          </p:cNvSpPr>
          <p:nvPr/>
        </p:nvSpPr>
        <p:spPr bwMode="auto">
          <a:xfrm>
            <a:off x="118872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cs-CZ" sz="1800"/>
          </a:p>
        </p:txBody>
      </p:sp>
      <p:sp>
        <p:nvSpPr>
          <p:cNvPr id="12" name="Elipsa 11"/>
          <p:cNvSpPr/>
          <p:nvPr/>
        </p:nvSpPr>
        <p:spPr>
          <a:xfrm>
            <a:off x="10875434" y="5715001"/>
            <a:ext cx="732367"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23" name="Zástupný symbol pro číslo snímku 22"/>
          <p:cNvSpPr>
            <a:spLocks noGrp="1"/>
          </p:cNvSpPr>
          <p:nvPr>
            <p:ph type="sldNum" sz="quarter" idx="4"/>
          </p:nvPr>
        </p:nvSpPr>
        <p:spPr>
          <a:xfrm>
            <a:off x="10839451" y="5734050"/>
            <a:ext cx="812800" cy="520700"/>
          </a:xfrm>
          <a:prstGeom prst="rect">
            <a:avLst/>
          </a:prstGeom>
        </p:spPr>
        <p:txBody>
          <a:bodyPr vert="horz" anchor="ctr"/>
          <a:lstStyle>
            <a:lvl1pPr algn="ctr" eaLnBrk="1" fontAlgn="auto" latinLnBrk="0" hangingPunct="1">
              <a:spcBef>
                <a:spcPts val="0"/>
              </a:spcBef>
              <a:spcAft>
                <a:spcPts val="0"/>
              </a:spcAft>
              <a:defRPr kumimoji="0" sz="1400" b="1">
                <a:solidFill>
                  <a:srgbClr val="FFFFFF"/>
                </a:solidFill>
                <a:latin typeface="+mn-lt"/>
                <a:cs typeface="+mn-cs"/>
              </a:defRPr>
            </a:lvl1pPr>
          </a:lstStyle>
          <a:p>
            <a:pPr>
              <a:defRPr/>
            </a:pPr>
            <a:fld id="{55E735D7-EEDD-4B83-82D4-AD5B755FCCE7}" type="slidenum">
              <a:rPr lang="cs-CZ"/>
              <a:pPr>
                <a:defRPr/>
              </a:pPr>
              <a:t>‹#›</a:t>
            </a:fld>
            <a:endParaRPr lang="cs-CZ"/>
          </a:p>
        </p:txBody>
      </p:sp>
    </p:spTree>
    <p:extLst>
      <p:ext uri="{BB962C8B-B14F-4D97-AF65-F5344CB8AC3E}">
        <p14:creationId xmlns:p14="http://schemas.microsoft.com/office/powerpoint/2010/main" val="1053369913"/>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6FB833"/>
        </a:buClr>
        <a:buSzPct val="60000"/>
        <a:buFont typeface="Wingdings"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C0E5AF"/>
        </a:buClr>
        <a:buSzPct val="60000"/>
        <a:buFont typeface="Wingdings"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F3AABE"/>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bookport.cz/kniha/etika-a-integrita-verejne-spravy-10796/" TargetMode="External"/><Relationship Id="rId1" Type="http://schemas.openxmlformats.org/officeDocument/2006/relationships/slideLayout" Target="../slideLayouts/slideLayout2.xml"/><Relationship Id="rId4" Type="http://schemas.openxmlformats.org/officeDocument/2006/relationships/hyperlink" Target="https://www.vssp.slu.cz/pdfs/vsp/2022/02/12.pdf"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s://www.pametromu.cz/index.php/pametnici-prehled/121-gorolova-elena" TargetMode="External"/><Relationship Id="rId2" Type="http://schemas.openxmlformats.org/officeDocument/2006/relationships/hyperlink" Target="https://www.bing.com/search?q=Elena+Gorolov%C3%A1&amp;form=ANNTH1&amp;refig=97e5ebfd3a5f4f64af7ec9ae9ea304db"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video.aktualne.cz/objektivem-jana-sibika/des-a-hruza-v-nejvetsim-romskem-ghette-v-evrope/r~f91e89ba86f911e5bd0a002590604f2e/"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www.socialni-zaclenovani.cz/o-nas/#cilove-skupiny" TargetMode="External"/><Relationship Id="rId3" Type="http://schemas.openxmlformats.org/officeDocument/2006/relationships/hyperlink" Target="https://www.socialni-zaclenovani.cz/oblasti-podpory/vzdelavani/" TargetMode="External"/><Relationship Id="rId7" Type="http://schemas.openxmlformats.org/officeDocument/2006/relationships/hyperlink" Target="https://www.socialni-zaclenovani.cz/o-nas/" TargetMode="External"/><Relationship Id="rId2" Type="http://schemas.openxmlformats.org/officeDocument/2006/relationships/hyperlink" Target="https://www.socialni-zaclenovani.cz/oblasti-podpory/bydleni/" TargetMode="External"/><Relationship Id="rId1" Type="http://schemas.openxmlformats.org/officeDocument/2006/relationships/slideLayout" Target="../slideLayouts/slideLayout2.xml"/><Relationship Id="rId6" Type="http://schemas.openxmlformats.org/officeDocument/2006/relationships/hyperlink" Target="https://www.socialni-zaclenovani.cz/dokument/metodika-pro-posouzeni-miry-a-rozsahu-socialniho-vylouceni-v-uzemi/" TargetMode="External"/><Relationship Id="rId5" Type="http://schemas.openxmlformats.org/officeDocument/2006/relationships/hyperlink" Target="https://www.socialni-zaclenovani.cz/oblasti-podpory/zadluzenost/" TargetMode="External"/><Relationship Id="rId4" Type="http://schemas.openxmlformats.org/officeDocument/2006/relationships/hyperlink" Target="https://www.socialni-zaclenovani.cz/oblasti-podpory/zamestnanost/" TargetMode="Externa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edu.ceskatelevize.cz/video/10197-romodrom-pomocna-ruka-romum" TargetMode="External"/><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www.caritasetveritas.cz/artkey/cev-202402-0004_respect-for-diversity-and-multiculturalism-in-the-historical-transformations-of-social-work-professional-ethics.php" TargetMode="External"/><Relationship Id="rId2" Type="http://schemas.openxmlformats.org/officeDocument/2006/relationships/hyperlink" Target="https://dx.doi.org/10.32725/cetv.2024.017"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B7D671-5710-4FD1-91C6-C3C8ADC1F3EE}"/>
              </a:ext>
            </a:extLst>
          </p:cNvPr>
          <p:cNvSpPr>
            <a:spLocks noGrp="1"/>
          </p:cNvSpPr>
          <p:nvPr>
            <p:ph type="ctrTitle"/>
          </p:nvPr>
        </p:nvSpPr>
        <p:spPr/>
        <p:txBody>
          <a:bodyPr>
            <a:normAutofit/>
          </a:bodyPr>
          <a:lstStyle/>
          <a:p>
            <a:r>
              <a:rPr lang="cs-CZ" b="1" dirty="0"/>
              <a:t>Etika v sociální práci a veřejné správě</a:t>
            </a:r>
            <a:endParaRPr lang="cs-CZ" dirty="0"/>
          </a:p>
        </p:txBody>
      </p:sp>
      <p:sp>
        <p:nvSpPr>
          <p:cNvPr id="3" name="Podnadpis 2">
            <a:extLst>
              <a:ext uri="{FF2B5EF4-FFF2-40B4-BE49-F238E27FC236}">
                <a16:creationId xmlns:a16="http://schemas.microsoft.com/office/drawing/2014/main" id="{5B7B408A-2E01-4141-8879-4901336DB3B7}"/>
              </a:ext>
            </a:extLst>
          </p:cNvPr>
          <p:cNvSpPr>
            <a:spLocks noGrp="1"/>
          </p:cNvSpPr>
          <p:nvPr>
            <p:ph type="subTitle" idx="1"/>
          </p:nvPr>
        </p:nvSpPr>
        <p:spPr>
          <a:xfrm>
            <a:off x="2695193" y="4352543"/>
            <a:ext cx="7281563" cy="1852313"/>
          </a:xfrm>
        </p:spPr>
        <p:txBody>
          <a:bodyPr>
            <a:normAutofit/>
          </a:bodyPr>
          <a:lstStyle/>
          <a:p>
            <a:r>
              <a:rPr lang="cs-CZ" sz="4000" dirty="0"/>
              <a:t>Mgr. Andrea Preissová Krejčí, Ph.D. </a:t>
            </a:r>
          </a:p>
        </p:txBody>
      </p:sp>
    </p:spTree>
    <p:extLst>
      <p:ext uri="{BB962C8B-B14F-4D97-AF65-F5344CB8AC3E}">
        <p14:creationId xmlns:p14="http://schemas.microsoft.com/office/powerpoint/2010/main" val="24605654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title"/>
          </p:nvPr>
        </p:nvSpPr>
        <p:spPr/>
        <p:txBody>
          <a:bodyPr/>
          <a:lstStyle/>
          <a:p>
            <a:pPr eaLnBrk="1" hangingPunct="1">
              <a:defRPr/>
            </a:pPr>
            <a:r>
              <a:rPr lang="cs-CZ"/>
              <a:t>Filozofie</a:t>
            </a:r>
          </a:p>
        </p:txBody>
      </p:sp>
      <p:sp>
        <p:nvSpPr>
          <p:cNvPr id="19459" name="Rectangle 3"/>
          <p:cNvSpPr>
            <a:spLocks noGrp="1" noChangeArrowheads="1"/>
          </p:cNvSpPr>
          <p:nvPr>
            <p:ph type="body" idx="1"/>
          </p:nvPr>
        </p:nvSpPr>
        <p:spPr/>
        <p:txBody>
          <a:bodyPr/>
          <a:lstStyle/>
          <a:p>
            <a:pPr eaLnBrk="1" hangingPunct="1"/>
            <a:r>
              <a:rPr lang="cs-CZ" sz="2400"/>
              <a:t>Řecká filozofie spatřovala počátek kladení „filosofických“ otázek v </a:t>
            </a:r>
          </a:p>
          <a:p>
            <a:pPr lvl="2" eaLnBrk="1" hangingPunct="1"/>
            <a:r>
              <a:rPr lang="cs-CZ" b="1"/>
              <a:t>údivu</a:t>
            </a:r>
            <a:r>
              <a:rPr lang="cs-CZ"/>
              <a:t>. </a:t>
            </a:r>
          </a:p>
          <a:p>
            <a:pPr lvl="2" eaLnBrk="1" hangingPunct="1"/>
            <a:r>
              <a:rPr lang="cs-CZ"/>
              <a:t>Aristotelés: </a:t>
            </a:r>
            <a:r>
              <a:rPr lang="cs-CZ" i="1"/>
              <a:t>„Neboť jako dnes tak v dřívějších dobách lidé počali filozofovat, protože se něčemu divili.“</a:t>
            </a:r>
          </a:p>
          <a:p>
            <a:pPr eaLnBrk="1" hangingPunct="1"/>
            <a:r>
              <a:rPr lang="cs-CZ" sz="2400"/>
              <a:t>Dnes, např. existencionalisté, za počátek tvořivého filozofického úsilí považují prožití </a:t>
            </a:r>
          </a:p>
          <a:p>
            <a:pPr lvl="2" eaLnBrk="1" hangingPunct="1"/>
            <a:r>
              <a:rPr lang="cs-CZ" b="1"/>
              <a:t>mezní situace</a:t>
            </a:r>
            <a:r>
              <a:rPr lang="cs-CZ"/>
              <a:t> nebo pocitu </a:t>
            </a:r>
            <a:r>
              <a:rPr lang="cs-CZ" b="1"/>
              <a:t>úzkosti</a:t>
            </a:r>
            <a:r>
              <a:rPr lang="cs-CZ" sz="180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p:cNvSpPr>
            <a:spLocks noGrp="1" noChangeArrowheads="1"/>
          </p:cNvSpPr>
          <p:nvPr>
            <p:ph type="title"/>
          </p:nvPr>
        </p:nvSpPr>
        <p:spPr>
          <a:xfrm>
            <a:off x="5735638" y="762000"/>
            <a:ext cx="4475162" cy="1143000"/>
          </a:xfrm>
        </p:spPr>
        <p:txBody>
          <a:bodyPr>
            <a:normAutofit fontScale="90000"/>
          </a:bodyPr>
          <a:lstStyle/>
          <a:p>
            <a:pPr eaLnBrk="1" hangingPunct="1">
              <a:defRPr/>
            </a:pPr>
            <a:r>
              <a:rPr lang="cs-CZ" dirty="0"/>
              <a:t>ÚDIV ,  STRACH , ÚZKOST </a:t>
            </a:r>
          </a:p>
        </p:txBody>
      </p:sp>
      <p:pic>
        <p:nvPicPr>
          <p:cNvPr id="20483" name="Picture 12" descr="N14452_1"/>
          <p:cNvPicPr>
            <a:picLocks noGrp="1" noChangeAspect="1" noChangeArrowheads="1"/>
          </p:cNvPicPr>
          <p:nvPr>
            <p:ph sz="half" idx="1"/>
          </p:nvPr>
        </p:nvPicPr>
        <p:blipFill>
          <a:blip r:embed="rId2" cstate="print"/>
          <a:srcRect/>
          <a:stretch>
            <a:fillRect/>
          </a:stretch>
        </p:blipFill>
        <p:spPr>
          <a:xfrm>
            <a:off x="766763" y="0"/>
            <a:ext cx="4837113" cy="6858000"/>
          </a:xfrm>
          <a:noFill/>
        </p:spPr>
      </p:pic>
      <p:pic>
        <p:nvPicPr>
          <p:cNvPr id="20484" name="Picture 9" descr="N14452_1"/>
          <p:cNvPicPr>
            <a:picLocks noGrp="1" noChangeAspect="1" noChangeArrowheads="1"/>
          </p:cNvPicPr>
          <p:nvPr>
            <p:ph sz="quarter" idx="2"/>
          </p:nvPr>
        </p:nvPicPr>
        <p:blipFill>
          <a:blip r:embed="rId2" cstate="print"/>
          <a:srcRect/>
          <a:stretch>
            <a:fillRect/>
          </a:stretch>
        </p:blipFill>
        <p:spPr>
          <a:xfrm>
            <a:off x="5030789" y="1916114"/>
            <a:ext cx="3482975" cy="4941887"/>
          </a:xfrm>
          <a:noFill/>
        </p:spPr>
      </p:pic>
      <p:pic>
        <p:nvPicPr>
          <p:cNvPr id="20485" name="Picture 18" descr="N14452_1"/>
          <p:cNvPicPr>
            <a:picLocks noGrp="1" noChangeAspect="1" noChangeArrowheads="1"/>
          </p:cNvPicPr>
          <p:nvPr>
            <p:ph sz="quarter" idx="3"/>
          </p:nvPr>
        </p:nvPicPr>
        <p:blipFill>
          <a:blip r:embed="rId2" cstate="print"/>
          <a:srcRect/>
          <a:stretch>
            <a:fillRect/>
          </a:stretch>
        </p:blipFill>
        <p:spPr>
          <a:xfrm>
            <a:off x="8535988" y="3833814"/>
            <a:ext cx="2132012" cy="3024187"/>
          </a:xfrm>
          <a:noFill/>
        </p:spPr>
      </p:pic>
      <p:sp>
        <p:nvSpPr>
          <p:cNvPr id="20486" name="Text Box 20"/>
          <p:cNvSpPr txBox="1">
            <a:spLocks noChangeArrowheads="1"/>
          </p:cNvSpPr>
          <p:nvPr/>
        </p:nvSpPr>
        <p:spPr bwMode="auto">
          <a:xfrm>
            <a:off x="8688388" y="2636838"/>
            <a:ext cx="1577676" cy="523220"/>
          </a:xfrm>
          <a:prstGeom prst="rect">
            <a:avLst/>
          </a:prstGeom>
          <a:noFill/>
          <a:ln w="9525">
            <a:noFill/>
            <a:miter lim="800000"/>
            <a:headEnd/>
            <a:tailEnd/>
          </a:ln>
        </p:spPr>
        <p:txBody>
          <a:bodyPr wrap="none">
            <a:spAutoFit/>
          </a:bodyPr>
          <a:lstStyle/>
          <a:p>
            <a:r>
              <a:rPr lang="cs-CZ" sz="2800" b="1">
                <a:solidFill>
                  <a:srgbClr val="CC0000"/>
                </a:solidFill>
              </a:rPr>
              <a:t>VÝKŘIK</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2"/>
          <p:cNvSpPr>
            <a:spLocks noGrp="1" noChangeArrowheads="1"/>
          </p:cNvSpPr>
          <p:nvPr>
            <p:ph type="title"/>
          </p:nvPr>
        </p:nvSpPr>
        <p:spPr/>
        <p:txBody>
          <a:bodyPr/>
          <a:lstStyle/>
          <a:p>
            <a:pPr eaLnBrk="1" hangingPunct="1">
              <a:defRPr/>
            </a:pPr>
            <a:r>
              <a:rPr lang="cs-CZ"/>
              <a:t>Dnešní filozofické disciplíny</a:t>
            </a:r>
          </a:p>
        </p:txBody>
      </p:sp>
      <p:sp>
        <p:nvSpPr>
          <p:cNvPr id="22531" name="Rectangle 3"/>
          <p:cNvSpPr>
            <a:spLocks noGrp="1" noChangeArrowheads="1"/>
          </p:cNvSpPr>
          <p:nvPr>
            <p:ph type="body" idx="1"/>
          </p:nvPr>
        </p:nvSpPr>
        <p:spPr/>
        <p:txBody>
          <a:bodyPr/>
          <a:lstStyle/>
          <a:p>
            <a:pPr eaLnBrk="1" hangingPunct="1"/>
            <a:r>
              <a:rPr lang="cs-CZ"/>
              <a:t>Ontologie</a:t>
            </a:r>
          </a:p>
          <a:p>
            <a:pPr eaLnBrk="1" hangingPunct="1"/>
            <a:r>
              <a:rPr lang="cs-CZ"/>
              <a:t>Metafyzika </a:t>
            </a:r>
          </a:p>
          <a:p>
            <a:pPr eaLnBrk="1" hangingPunct="1"/>
            <a:r>
              <a:rPr lang="cs-CZ"/>
              <a:t>Gnozeologie / Noetika / Epistemologie</a:t>
            </a:r>
          </a:p>
          <a:p>
            <a:pPr eaLnBrk="1" hangingPunct="1"/>
            <a:r>
              <a:rPr lang="cs-CZ"/>
              <a:t>Etika</a:t>
            </a:r>
          </a:p>
          <a:p>
            <a:pPr eaLnBrk="1" hangingPunct="1"/>
            <a:r>
              <a:rPr lang="cs-CZ"/>
              <a:t>Filozofie dějin</a:t>
            </a:r>
          </a:p>
          <a:p>
            <a:pPr eaLnBrk="1" hangingPunct="1"/>
            <a:r>
              <a:rPr lang="cs-CZ"/>
              <a:t>Filozofická antropologie </a:t>
            </a:r>
          </a:p>
          <a:p>
            <a:pPr eaLnBrk="1" hangingPunct="1">
              <a:buFont typeface="Wingdings" pitchFamily="2" charset="2"/>
              <a:buNone/>
            </a:pPr>
            <a:endParaRPr lang="cs-CZ"/>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pPr eaLnBrk="1" hangingPunct="1"/>
            <a:r>
              <a:rPr lang="cs-CZ" altLang="cs-CZ"/>
              <a:t>Etika</a:t>
            </a:r>
          </a:p>
        </p:txBody>
      </p:sp>
      <p:sp>
        <p:nvSpPr>
          <p:cNvPr id="90115" name="Rectangle 3"/>
          <p:cNvSpPr>
            <a:spLocks noGrp="1" noChangeArrowheads="1"/>
          </p:cNvSpPr>
          <p:nvPr>
            <p:ph type="body" idx="1"/>
          </p:nvPr>
        </p:nvSpPr>
        <p:spPr/>
        <p:txBody>
          <a:bodyPr/>
          <a:lstStyle/>
          <a:p>
            <a:pPr eaLnBrk="1" hangingPunct="1"/>
            <a:r>
              <a:rPr lang="cs-CZ" altLang="cs-CZ"/>
              <a:t>Etika je filozofická disciplína, je vědou zaobírající se morálkou a mravností u jedince i společnosti. Zabývá se tím, co je dobré a jak se dobro zjevuje v našem světě. </a:t>
            </a:r>
          </a:p>
          <a:p>
            <a:pPr eaLnBrk="1" hangingPunct="1"/>
            <a:r>
              <a:rPr lang="cs-CZ" altLang="cs-CZ"/>
              <a:t>Výroky etiky jsou relativní s ohledem k objektu jejího zájmu.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b="1" dirty="0"/>
              <a:t>Etika - starověk</a:t>
            </a:r>
          </a:p>
        </p:txBody>
      </p:sp>
      <p:sp>
        <p:nvSpPr>
          <p:cNvPr id="3" name="Zástupný symbol pro obsah 2"/>
          <p:cNvSpPr>
            <a:spLocks noGrp="1"/>
          </p:cNvSpPr>
          <p:nvPr>
            <p:ph sz="quarter" idx="1"/>
          </p:nvPr>
        </p:nvSpPr>
        <p:spPr>
          <a:xfrm>
            <a:off x="1981200" y="1600201"/>
            <a:ext cx="8229600" cy="4924425"/>
          </a:xfrm>
        </p:spPr>
        <p:txBody>
          <a:bodyPr>
            <a:normAutofit fontScale="85000" lnSpcReduction="20000"/>
          </a:bodyPr>
          <a:lstStyle/>
          <a:p>
            <a:pPr marL="274320" indent="-274320" eaLnBrk="1" fontAlgn="auto" hangingPunct="1">
              <a:spcAft>
                <a:spcPts val="0"/>
              </a:spcAft>
              <a:buFont typeface="Wingdings"/>
              <a:buChar char=""/>
              <a:defRPr/>
            </a:pPr>
            <a:r>
              <a:rPr lang="cs-CZ" dirty="0"/>
              <a:t>Filozofická disciplína, patří k nejstarším vědním oborům vůbec.</a:t>
            </a:r>
          </a:p>
          <a:p>
            <a:pPr marL="274320" indent="-274320" eaLnBrk="1" fontAlgn="auto" hangingPunct="1">
              <a:spcAft>
                <a:spcPts val="0"/>
              </a:spcAft>
              <a:buFont typeface="Wingdings"/>
              <a:buChar char=""/>
              <a:defRPr/>
            </a:pPr>
            <a:r>
              <a:rPr lang="cs-CZ" dirty="0"/>
              <a:t>Věda </a:t>
            </a:r>
            <a:r>
              <a:rPr lang="cs-CZ" dirty="0" err="1"/>
              <a:t>zaobírající</a:t>
            </a:r>
            <a:r>
              <a:rPr lang="cs-CZ" dirty="0"/>
              <a:t> se morálkou a mravností u jedince i společnosti. Zabývá se tím, co je dobré a jak se dobro vypovídá v našem světě.</a:t>
            </a:r>
          </a:p>
          <a:p>
            <a:pPr marL="274320" indent="-274320" eaLnBrk="1" fontAlgn="auto" hangingPunct="1">
              <a:spcAft>
                <a:spcPts val="0"/>
              </a:spcAft>
              <a:buFont typeface="Wingdings"/>
              <a:buChar char=""/>
              <a:defRPr/>
            </a:pPr>
            <a:r>
              <a:rPr lang="cs-CZ" dirty="0"/>
              <a:t>Nikdy neukončené tázání po lidské mravnosti a zásadách mravného konání se otvírá se starověkým světem lidského poznání a jeho popisu. Již </a:t>
            </a:r>
            <a:r>
              <a:rPr lang="cs-CZ" b="1" dirty="0" err="1"/>
              <a:t>Aristotelés</a:t>
            </a:r>
            <a:r>
              <a:rPr lang="cs-CZ" dirty="0"/>
              <a:t> věděl, že jazyk morálky je vázán na předmět, o němž vypovídá, tedy výroky etiky jsou relativní vzhledem k objektu jejího zájmu, </a:t>
            </a:r>
            <a:r>
              <a:rPr lang="cs-CZ" b="1" dirty="0"/>
              <a:t>vždyť dobré se vypovídá mnohými způsoby</a:t>
            </a:r>
            <a:r>
              <a:rPr lang="cs-CZ" dirty="0"/>
              <a:t>, jak tvrdí na počátku </a:t>
            </a:r>
            <a:r>
              <a:rPr lang="cs-CZ" i="1" dirty="0"/>
              <a:t>Etiky </a:t>
            </a:r>
            <a:r>
              <a:rPr lang="cs-CZ" i="1" dirty="0" err="1"/>
              <a:t>Nikomachovy</a:t>
            </a:r>
            <a:r>
              <a:rPr lang="cs-CZ" dirty="0"/>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
          <p:cNvSpPr>
            <a:spLocks noGrp="1" noChangeArrowheads="1"/>
          </p:cNvSpPr>
          <p:nvPr>
            <p:ph type="title"/>
          </p:nvPr>
        </p:nvSpPr>
        <p:spPr/>
        <p:txBody>
          <a:bodyPr/>
          <a:lstStyle/>
          <a:p>
            <a:pPr eaLnBrk="1" hangingPunct="1">
              <a:defRPr/>
            </a:pPr>
            <a:r>
              <a:rPr lang="cs-CZ"/>
              <a:t>MÝTHOS … LOGOS… </a:t>
            </a:r>
          </a:p>
        </p:txBody>
      </p:sp>
      <p:sp>
        <p:nvSpPr>
          <p:cNvPr id="24579" name="Rectangle 3"/>
          <p:cNvSpPr>
            <a:spLocks noGrp="1" noChangeArrowheads="1"/>
          </p:cNvSpPr>
          <p:nvPr>
            <p:ph type="body" idx="1"/>
          </p:nvPr>
        </p:nvSpPr>
        <p:spPr>
          <a:xfrm>
            <a:off x="2362200" y="1341438"/>
            <a:ext cx="7837488" cy="5516562"/>
          </a:xfrm>
        </p:spPr>
        <p:txBody>
          <a:bodyPr/>
          <a:lstStyle/>
          <a:p>
            <a:pPr eaLnBrk="1" hangingPunct="1">
              <a:lnSpc>
                <a:spcPct val="90000"/>
              </a:lnSpc>
            </a:pPr>
            <a:r>
              <a:rPr lang="cs-CZ" sz="2400" b="1" i="1"/>
              <a:t>Mýthos</a:t>
            </a:r>
            <a:r>
              <a:rPr lang="cs-CZ" sz="2400"/>
              <a:t> = </a:t>
            </a:r>
            <a:r>
              <a:rPr lang="cs-CZ" sz="2400" b="1"/>
              <a:t>slovo, řeč, rozhovor, vypravování, mínění, pověst, událost, bajka; myšlenka, mínění, rada</a:t>
            </a:r>
            <a:r>
              <a:rPr lang="cs-CZ" sz="2400"/>
              <a:t>. Význam  původně stejný jako u </a:t>
            </a:r>
            <a:r>
              <a:rPr lang="cs-CZ" sz="2400" b="1" i="1"/>
              <a:t>logos</a:t>
            </a:r>
            <a:r>
              <a:rPr lang="cs-CZ" sz="2400"/>
              <a:t>, ale časem termín mýthos nabýval významu "vymyšlená historie", pověst, legenda, pohádka; naopak logos byl chápán stále více jako řeč rozumová a přísně logická, tedy jako vědecké poznání, věda. </a:t>
            </a:r>
          </a:p>
          <a:p>
            <a:pPr eaLnBrk="1" hangingPunct="1">
              <a:lnSpc>
                <a:spcPct val="90000"/>
              </a:lnSpc>
            </a:pPr>
            <a:r>
              <a:rPr lang="cs-CZ" sz="2400" b="1"/>
              <a:t>„Mýtus je předlogickým uspořádáním, rámcem veškeré lidské zkušenosti</a:t>
            </a:r>
            <a:r>
              <a:rPr lang="cs-CZ" sz="2400"/>
              <a:t>.“ Z. Kratochvíl (Od mýtu k logu) </a:t>
            </a:r>
          </a:p>
          <a:p>
            <a:pPr eaLnBrk="1" hangingPunct="1">
              <a:lnSpc>
                <a:spcPct val="90000"/>
              </a:lnSpc>
            </a:pPr>
            <a:r>
              <a:rPr lang="cs-CZ" sz="2400"/>
              <a:t>Autoři psaných mýtů:  </a:t>
            </a:r>
            <a:r>
              <a:rPr lang="cs-CZ" sz="2400" b="1"/>
              <a:t>Homér, Hésiodos</a:t>
            </a:r>
            <a:r>
              <a:rPr lang="cs-CZ" sz="2400"/>
              <a:t>, skladatelé tragédií (Aischylos, Sofoklés, Eurípidés). </a:t>
            </a:r>
          </a:p>
          <a:p>
            <a:pPr eaLnBrk="1" hangingPunct="1">
              <a:lnSpc>
                <a:spcPct val="90000"/>
              </a:lnSpc>
              <a:buFont typeface="Wingdings" pitchFamily="2" charset="2"/>
              <a:buNone/>
            </a:pPr>
            <a:endParaRPr lang="cs-CZ" sz="2400"/>
          </a:p>
          <a:p>
            <a:pPr eaLnBrk="1" hangingPunct="1">
              <a:lnSpc>
                <a:spcPct val="90000"/>
              </a:lnSpc>
            </a:pPr>
            <a:endParaRPr lang="cs-CZ" sz="2400"/>
          </a:p>
          <a:p>
            <a:pPr eaLnBrk="1" hangingPunct="1">
              <a:lnSpc>
                <a:spcPct val="90000"/>
              </a:lnSpc>
            </a:pPr>
            <a:endParaRPr lang="cs-CZ" sz="24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
          <p:cNvSpPr>
            <a:spLocks noGrp="1" noChangeArrowheads="1"/>
          </p:cNvSpPr>
          <p:nvPr>
            <p:ph type="title"/>
          </p:nvPr>
        </p:nvSpPr>
        <p:spPr/>
        <p:txBody>
          <a:bodyPr/>
          <a:lstStyle/>
          <a:p>
            <a:pPr eaLnBrk="1" hangingPunct="1">
              <a:defRPr/>
            </a:pPr>
            <a:r>
              <a:rPr lang="cs-CZ"/>
              <a:t>LOGOS</a:t>
            </a:r>
          </a:p>
        </p:txBody>
      </p:sp>
      <p:sp>
        <p:nvSpPr>
          <p:cNvPr id="26627" name="Rectangle 3"/>
          <p:cNvSpPr>
            <a:spLocks noGrp="1" noChangeArrowheads="1"/>
          </p:cNvSpPr>
          <p:nvPr>
            <p:ph type="body" idx="1"/>
          </p:nvPr>
        </p:nvSpPr>
        <p:spPr/>
        <p:txBody>
          <a:bodyPr/>
          <a:lstStyle/>
          <a:p>
            <a:pPr eaLnBrk="1" hangingPunct="1"/>
            <a:r>
              <a:rPr lang="cs-CZ"/>
              <a:t>Při vysvětlení dějů ve světě (kosmu) vystřídal mýtus LOGOS. </a:t>
            </a:r>
          </a:p>
          <a:p>
            <a:pPr eaLnBrk="1" hangingPunct="1"/>
            <a:r>
              <a:rPr lang="cs-CZ"/>
              <a:t>Logos je termín, který označuje vedle </a:t>
            </a:r>
            <a:r>
              <a:rPr lang="cs-CZ" b="1"/>
              <a:t>rozumu</a:t>
            </a:r>
            <a:r>
              <a:rPr lang="cs-CZ"/>
              <a:t> také </a:t>
            </a:r>
            <a:r>
              <a:rPr lang="cs-CZ" b="1"/>
              <a:t>slovo</a:t>
            </a:r>
            <a:r>
              <a:rPr lang="cs-CZ"/>
              <a:t>, </a:t>
            </a:r>
            <a:r>
              <a:rPr lang="cs-CZ" b="1"/>
              <a:t>myšlenku</a:t>
            </a:r>
            <a:r>
              <a:rPr lang="cs-CZ"/>
              <a:t>, </a:t>
            </a:r>
            <a:r>
              <a:rPr lang="cs-CZ" b="1"/>
              <a:t>nauku</a:t>
            </a:r>
            <a:r>
              <a:rPr lang="cs-CZ"/>
              <a:t> nebo </a:t>
            </a:r>
            <a:r>
              <a:rPr lang="cs-CZ" b="1"/>
              <a:t>rozumný řád světa</a:t>
            </a:r>
            <a:r>
              <a:rPr lang="cs-CZ"/>
              <a:t> obecně.</a:t>
            </a:r>
          </a:p>
          <a:p>
            <a:pPr eaLnBrk="1" hangingPunct="1"/>
            <a:r>
              <a:rPr lang="cs-CZ"/>
              <a:t>Od Aristotela se stal předně LOGOS průvodce filozofa na cestě k moudrosti.</a:t>
            </a:r>
          </a:p>
          <a:p>
            <a:pPr eaLnBrk="1" hangingPunct="1"/>
            <a:endParaRPr lang="cs-CZ"/>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p:nvPr>
        </p:nvSpPr>
        <p:spPr>
          <a:xfrm>
            <a:off x="2566988" y="274638"/>
            <a:ext cx="7891462" cy="1143000"/>
          </a:xfrm>
        </p:spPr>
        <p:txBody>
          <a:bodyPr>
            <a:normAutofit fontScale="90000"/>
          </a:bodyPr>
          <a:lstStyle/>
          <a:p>
            <a:pPr eaLnBrk="1" hangingPunct="1">
              <a:defRPr/>
            </a:pPr>
            <a:r>
              <a:rPr lang="cs-CZ" dirty="0"/>
              <a:t>Cesta („Na počátku bylo slovo…“)</a:t>
            </a:r>
          </a:p>
        </p:txBody>
      </p:sp>
      <p:sp>
        <p:nvSpPr>
          <p:cNvPr id="27651" name="Rectangle 3"/>
          <p:cNvSpPr>
            <a:spLocks noGrp="1" noChangeArrowheads="1"/>
          </p:cNvSpPr>
          <p:nvPr>
            <p:ph type="body" idx="1"/>
          </p:nvPr>
        </p:nvSpPr>
        <p:spPr>
          <a:xfrm>
            <a:off x="2640014" y="1447800"/>
            <a:ext cx="7818437" cy="4800600"/>
          </a:xfrm>
        </p:spPr>
        <p:txBody>
          <a:bodyPr/>
          <a:lstStyle/>
          <a:p>
            <a:pPr eaLnBrk="1" hangingPunct="1"/>
            <a:r>
              <a:rPr lang="cs-CZ"/>
              <a:t>Člověk se začíná, vycházeje z údivu nad tím, že jsoucno jest, tázat. Ptá se na původ, počátek a první principy všech věcí. Odpovědi již nehledá pomocí mýtu, ale rozumu. Odkrývá přirozenost světa – FYSIS. </a:t>
            </a:r>
          </a:p>
          <a:p>
            <a:pPr eaLnBrk="1" hangingPunct="1"/>
            <a:r>
              <a:rPr lang="cs-CZ"/>
              <a:t>Filozofie – věda odkrývá přirozenost světa, </a:t>
            </a:r>
            <a:r>
              <a:rPr lang="cs-CZ" b="1"/>
              <a:t>hledá pravdu</a:t>
            </a:r>
            <a:r>
              <a:rPr lang="cs-CZ"/>
              <a:t> o věcech, o světě, o nás samých.</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b="1" dirty="0"/>
              <a:t>Sokrates</a:t>
            </a:r>
          </a:p>
        </p:txBody>
      </p:sp>
      <p:sp>
        <p:nvSpPr>
          <p:cNvPr id="93187" name="Zástupný symbol pro obsah 2"/>
          <p:cNvSpPr>
            <a:spLocks noGrp="1"/>
          </p:cNvSpPr>
          <p:nvPr>
            <p:ph sz="quarter" idx="1"/>
          </p:nvPr>
        </p:nvSpPr>
        <p:spPr>
          <a:xfrm>
            <a:off x="1981200" y="1600201"/>
            <a:ext cx="7467600" cy="4873625"/>
          </a:xfrm>
        </p:spPr>
        <p:txBody>
          <a:bodyPr/>
          <a:lstStyle/>
          <a:p>
            <a:pPr eaLnBrk="1" hangingPunct="1"/>
            <a:r>
              <a:rPr lang="cs-CZ" altLang="cs-CZ"/>
              <a:t>Za jeden z prvních pokusů o odpověď na otázku </a:t>
            </a:r>
            <a:r>
              <a:rPr lang="cs-CZ" altLang="cs-CZ" i="1"/>
              <a:t>Co je hodnota? </a:t>
            </a:r>
            <a:r>
              <a:rPr lang="cs-CZ" altLang="cs-CZ"/>
              <a:t>jsou považovány Sokratovy dialogy.</a:t>
            </a:r>
          </a:p>
          <a:p>
            <a:pPr eaLnBrk="1" hangingPunct="1"/>
            <a:r>
              <a:rPr lang="cs-CZ" altLang="cs-CZ"/>
              <a:t>Podle Sokrata je základním smyslem lidského poznání snaha </a:t>
            </a:r>
            <a:r>
              <a:rPr lang="cs-CZ" altLang="cs-CZ" b="1"/>
              <a:t>porozumět člověku</a:t>
            </a:r>
            <a:r>
              <a:rPr lang="cs-CZ" altLang="cs-CZ"/>
              <a:t>, tedy naleznout životní orientaci. Výzvu „</a:t>
            </a:r>
            <a:r>
              <a:rPr lang="cs-CZ" altLang="cs-CZ" b="1"/>
              <a:t>Poznej sebe sama</a:t>
            </a:r>
            <a:r>
              <a:rPr lang="cs-CZ" altLang="cs-CZ" b="1">
                <a:latin typeface="Arial" charset="0"/>
              </a:rPr>
              <a:t>!</a:t>
            </a:r>
            <a:r>
              <a:rPr lang="cs-CZ" altLang="cs-CZ"/>
              <a:t>“ nadřazuje úsilí „poznat kosmos“.</a:t>
            </a:r>
          </a:p>
          <a:p>
            <a:pPr eaLnBrk="1" hangingPunct="1"/>
            <a:r>
              <a:rPr lang="cs-CZ" altLang="cs-CZ"/>
              <a:t>Starost o duši</a:t>
            </a:r>
            <a:r>
              <a:rPr lang="cs-CZ" altLang="cs-CZ">
                <a:latin typeface="Arial" charset="0"/>
              </a:rPr>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6644E1-6469-44A0-8A73-4C0E199B51D7}"/>
              </a:ext>
            </a:extLst>
          </p:cNvPr>
          <p:cNvSpPr>
            <a:spLocks noGrp="1"/>
          </p:cNvSpPr>
          <p:nvPr>
            <p:ph type="title"/>
          </p:nvPr>
        </p:nvSpPr>
        <p:spPr/>
        <p:txBody>
          <a:bodyPr/>
          <a:lstStyle/>
          <a:p>
            <a:r>
              <a:rPr lang="cs-CZ" dirty="0" err="1"/>
              <a:t>Sókratés</a:t>
            </a:r>
            <a:r>
              <a:rPr lang="cs-CZ" dirty="0"/>
              <a:t> (470–399 př. n. l.)</a:t>
            </a:r>
          </a:p>
        </p:txBody>
      </p:sp>
      <p:sp>
        <p:nvSpPr>
          <p:cNvPr id="3" name="Zástupný symbol pro obsah 2">
            <a:extLst>
              <a:ext uri="{FF2B5EF4-FFF2-40B4-BE49-F238E27FC236}">
                <a16:creationId xmlns:a16="http://schemas.microsoft.com/office/drawing/2014/main" id="{218A52F7-4113-494B-B411-A95ED6C887F2}"/>
              </a:ext>
            </a:extLst>
          </p:cNvPr>
          <p:cNvSpPr>
            <a:spLocks noGrp="1"/>
          </p:cNvSpPr>
          <p:nvPr>
            <p:ph idx="1"/>
          </p:nvPr>
        </p:nvSpPr>
        <p:spPr>
          <a:xfrm>
            <a:off x="440871" y="2726870"/>
            <a:ext cx="11234057" cy="3722915"/>
          </a:xfrm>
        </p:spPr>
        <p:txBody>
          <a:bodyPr/>
          <a:lstStyle/>
          <a:p>
            <a:pPr lvl="0"/>
            <a:r>
              <a:rPr lang="cs-CZ" sz="3200" dirty="0"/>
              <a:t>Představit </a:t>
            </a:r>
            <a:r>
              <a:rPr lang="cs-CZ" sz="3200" dirty="0" err="1"/>
              <a:t>Sókrata</a:t>
            </a:r>
            <a:r>
              <a:rPr lang="cs-CZ" sz="3200" dirty="0"/>
              <a:t> jako filosofa stojícího v protikladu k dosavadnímu vývoji.</a:t>
            </a:r>
          </a:p>
          <a:p>
            <a:pPr lvl="0"/>
            <a:r>
              <a:rPr lang="cs-CZ" sz="3200" dirty="0"/>
              <a:t>Nastínit příčiny a následky jeho inovativních filosofických názorů.</a:t>
            </a:r>
          </a:p>
          <a:p>
            <a:pPr lvl="0"/>
            <a:r>
              <a:rPr lang="cs-CZ" sz="3200" dirty="0"/>
              <a:t>Vysvětlit </a:t>
            </a:r>
            <a:r>
              <a:rPr lang="cs-CZ" sz="3200" dirty="0" err="1"/>
              <a:t>Sókratovu</a:t>
            </a:r>
            <a:r>
              <a:rPr lang="cs-CZ" sz="3200" dirty="0"/>
              <a:t> metodu výuky a etiku. </a:t>
            </a:r>
          </a:p>
          <a:p>
            <a:pPr lvl="0"/>
            <a:r>
              <a:rPr lang="cs-CZ" sz="3200" dirty="0"/>
              <a:t>Seznámit se s odkazem </a:t>
            </a:r>
            <a:r>
              <a:rPr lang="cs-CZ" sz="3200" dirty="0" err="1"/>
              <a:t>Sókratova</a:t>
            </a:r>
            <a:r>
              <a:rPr lang="cs-CZ" sz="3200" dirty="0"/>
              <a:t> vystoupení v Řecké filosofii. </a:t>
            </a:r>
          </a:p>
          <a:p>
            <a:endParaRPr lang="cs-CZ" dirty="0"/>
          </a:p>
        </p:txBody>
      </p:sp>
    </p:spTree>
    <p:extLst>
      <p:ext uri="{BB962C8B-B14F-4D97-AF65-F5344CB8AC3E}">
        <p14:creationId xmlns:p14="http://schemas.microsoft.com/office/powerpoint/2010/main" val="2172074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BA43B7-C363-4FB8-936F-969C8379EED6}"/>
              </a:ext>
            </a:extLst>
          </p:cNvPr>
          <p:cNvSpPr>
            <a:spLocks noGrp="1"/>
          </p:cNvSpPr>
          <p:nvPr>
            <p:ph type="title"/>
          </p:nvPr>
        </p:nvSpPr>
        <p:spPr/>
        <p:txBody>
          <a:bodyPr/>
          <a:lstStyle/>
          <a:p>
            <a:r>
              <a:rPr lang="cs-CZ" dirty="0"/>
              <a:t>Co nás čeká? </a:t>
            </a:r>
          </a:p>
        </p:txBody>
      </p:sp>
      <p:sp>
        <p:nvSpPr>
          <p:cNvPr id="3" name="Zástupný symbol pro obsah 2">
            <a:extLst>
              <a:ext uri="{FF2B5EF4-FFF2-40B4-BE49-F238E27FC236}">
                <a16:creationId xmlns:a16="http://schemas.microsoft.com/office/drawing/2014/main" id="{B0E6CF35-B9F2-450E-9A0C-8A96C84AC2EA}"/>
              </a:ext>
            </a:extLst>
          </p:cNvPr>
          <p:cNvSpPr>
            <a:spLocks noGrp="1"/>
          </p:cNvSpPr>
          <p:nvPr>
            <p:ph idx="1"/>
          </p:nvPr>
        </p:nvSpPr>
        <p:spPr>
          <a:xfrm>
            <a:off x="1094013" y="2638044"/>
            <a:ext cx="10417629" cy="4105656"/>
          </a:xfrm>
        </p:spPr>
        <p:txBody>
          <a:bodyPr/>
          <a:lstStyle/>
          <a:p>
            <a:r>
              <a:rPr lang="cs-CZ" sz="2400" dirty="0"/>
              <a:t>Zakončení: zápočet</a:t>
            </a:r>
          </a:p>
          <a:p>
            <a:r>
              <a:rPr lang="cs-CZ" sz="2400" dirty="0"/>
              <a:t>Kredity: 4</a:t>
            </a:r>
          </a:p>
          <a:p>
            <a:r>
              <a:rPr lang="cs-CZ" dirty="0"/>
              <a:t>Cílem předmětu </a:t>
            </a:r>
            <a:r>
              <a:rPr lang="cs-CZ" b="1" dirty="0"/>
              <a:t>Etika v sociální práci a veřejné správě </a:t>
            </a:r>
            <a:r>
              <a:rPr lang="cs-CZ" dirty="0"/>
              <a:t>je umožnit studentům osvojit si kritické myšlení na základě vybraných témat evropské filozofické tradice a reflektovat vlastní postoje se zřetelem k jejich uplatnění v praxi. Student bude veden k rozeznání etických problémů, které přináší praxe. Student bude schopen reflektovat chování, jednání, postoje, motivy a povahu institučního či strukturálního rámce z hlediska morální kvality.</a:t>
            </a:r>
          </a:p>
          <a:p>
            <a:r>
              <a:rPr lang="cs-CZ" dirty="0"/>
              <a:t>Student rozumí tomu, v čem spočívá filozofický pohled na svět, má elementární přehled o základních etapách evropské filozofie v kontextu kulturně historického vývoje. Dokáže charakterizovat hlavní filozofické problémy a pojmy, které mají vztah k člověku a k sociálně-politickým tématům. Student je schopen rozeznat formální správnost jednoduchých argumentací, vystihnout jejich předpoklady a závěry a aplikovat tuto schopnost v praxi. Student rozumí tomu, v čem spočívá etická reflexe, etický problém či dilema. </a:t>
            </a:r>
          </a:p>
          <a:p>
            <a:endParaRPr lang="cs-CZ" sz="2400" dirty="0"/>
          </a:p>
          <a:p>
            <a:endParaRPr lang="cs-CZ" dirty="0"/>
          </a:p>
          <a:p>
            <a:endParaRPr lang="cs-CZ" dirty="0"/>
          </a:p>
        </p:txBody>
      </p:sp>
    </p:spTree>
    <p:extLst>
      <p:ext uri="{BB962C8B-B14F-4D97-AF65-F5344CB8AC3E}">
        <p14:creationId xmlns:p14="http://schemas.microsoft.com/office/powerpoint/2010/main" val="30150728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b="1" dirty="0"/>
              <a:t>Platón</a:t>
            </a:r>
          </a:p>
        </p:txBody>
      </p:sp>
      <p:sp>
        <p:nvSpPr>
          <p:cNvPr id="94211" name="Zástupný symbol pro obsah 2"/>
          <p:cNvSpPr>
            <a:spLocks noGrp="1"/>
          </p:cNvSpPr>
          <p:nvPr>
            <p:ph sz="quarter" idx="1"/>
          </p:nvPr>
        </p:nvSpPr>
        <p:spPr>
          <a:xfrm>
            <a:off x="1981200" y="1600201"/>
            <a:ext cx="7467600" cy="4873625"/>
          </a:xfrm>
        </p:spPr>
        <p:txBody>
          <a:bodyPr/>
          <a:lstStyle/>
          <a:p>
            <a:pPr eaLnBrk="1" hangingPunct="1"/>
            <a:r>
              <a:rPr lang="cs-CZ" altLang="cs-CZ"/>
              <a:t>Je třeba odhalit skutečnost v její podstatě</a:t>
            </a:r>
            <a:r>
              <a:rPr lang="cs-CZ" altLang="cs-CZ">
                <a:latin typeface="Arial" charset="0"/>
              </a:rPr>
              <a:t> </a:t>
            </a:r>
            <a:r>
              <a:rPr lang="cs-CZ" altLang="cs-CZ"/>
              <a:t>(dokonalost). </a:t>
            </a:r>
          </a:p>
          <a:p>
            <a:pPr eaLnBrk="1" hangingPunct="1"/>
            <a:r>
              <a:rPr lang="cs-CZ" altLang="cs-CZ"/>
              <a:t>Skutečný svět je jen odrazem dokonalého světa, světa idejí.</a:t>
            </a:r>
          </a:p>
          <a:p>
            <a:pPr eaLnBrk="1" hangingPunct="1"/>
            <a:r>
              <a:rPr lang="cs-CZ" altLang="cs-CZ"/>
              <a:t>Každá idea však nezaujímá v systému pravé skutečnosti stejné místo; některé stojí výš, jiné níže. Nejvýše vystupuje </a:t>
            </a:r>
            <a:r>
              <a:rPr lang="cs-CZ" altLang="cs-CZ" b="1"/>
              <a:t>idea dobra jako symbol mravnosti</a:t>
            </a:r>
            <a:r>
              <a:rPr lang="cs-CZ" altLang="cs-CZ"/>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7B98BA-C1C1-4AD0-9116-1F425575A145}"/>
              </a:ext>
            </a:extLst>
          </p:cNvPr>
          <p:cNvSpPr>
            <a:spLocks noGrp="1"/>
          </p:cNvSpPr>
          <p:nvPr>
            <p:ph type="title"/>
          </p:nvPr>
        </p:nvSpPr>
        <p:spPr/>
        <p:txBody>
          <a:bodyPr/>
          <a:lstStyle/>
          <a:p>
            <a:r>
              <a:rPr lang="cs-CZ" dirty="0"/>
              <a:t>Platón (427–347 př. n. l.)</a:t>
            </a:r>
          </a:p>
        </p:txBody>
      </p:sp>
      <p:sp>
        <p:nvSpPr>
          <p:cNvPr id="3" name="Zástupný symbol pro obsah 2">
            <a:extLst>
              <a:ext uri="{FF2B5EF4-FFF2-40B4-BE49-F238E27FC236}">
                <a16:creationId xmlns:a16="http://schemas.microsoft.com/office/drawing/2014/main" id="{ABB4B695-9726-4408-83BD-1649D392D39F}"/>
              </a:ext>
            </a:extLst>
          </p:cNvPr>
          <p:cNvSpPr>
            <a:spLocks noGrp="1"/>
          </p:cNvSpPr>
          <p:nvPr>
            <p:ph idx="1"/>
          </p:nvPr>
        </p:nvSpPr>
        <p:spPr>
          <a:xfrm>
            <a:off x="506185" y="2638044"/>
            <a:ext cx="11462657" cy="4040342"/>
          </a:xfrm>
        </p:spPr>
        <p:txBody>
          <a:bodyPr/>
          <a:lstStyle/>
          <a:p>
            <a:pPr lvl="0"/>
            <a:r>
              <a:rPr lang="cs-CZ" sz="3200" dirty="0"/>
              <a:t>Představit Platóna jako jednoho z nejdůležitějších filosofů všech dob.</a:t>
            </a:r>
          </a:p>
          <a:p>
            <a:pPr lvl="0"/>
            <a:r>
              <a:rPr lang="cs-CZ" sz="3200" dirty="0"/>
              <a:t>Nastínit klíčové myšlenky jeho dialogů, které ovlivnily životy mnoha generací filosofů.</a:t>
            </a:r>
          </a:p>
          <a:p>
            <a:pPr lvl="0"/>
            <a:r>
              <a:rPr lang="cs-CZ" sz="3200" dirty="0"/>
              <a:t>Rozlišit Platónovu nauku o státě, o duši, o dobru atd.</a:t>
            </a:r>
          </a:p>
          <a:p>
            <a:endParaRPr lang="cs-CZ" dirty="0"/>
          </a:p>
        </p:txBody>
      </p:sp>
    </p:spTree>
    <p:extLst>
      <p:ext uri="{BB962C8B-B14F-4D97-AF65-F5344CB8AC3E}">
        <p14:creationId xmlns:p14="http://schemas.microsoft.com/office/powerpoint/2010/main" val="14372625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normAutofit fontScale="90000"/>
          </a:bodyPr>
          <a:lstStyle/>
          <a:p>
            <a:pPr eaLnBrk="1" hangingPunct="1"/>
            <a:r>
              <a:rPr lang="cs-CZ" altLang="cs-CZ" sz="3600"/>
              <a:t>ARISTOTELÉS. </a:t>
            </a:r>
            <a:r>
              <a:rPr lang="cs-CZ" altLang="cs-CZ" sz="3600" i="1"/>
              <a:t>Etika Níkomachova:</a:t>
            </a:r>
            <a:endParaRPr lang="cs-CZ" altLang="cs-CZ" sz="3600"/>
          </a:p>
        </p:txBody>
      </p:sp>
      <p:sp>
        <p:nvSpPr>
          <p:cNvPr id="91139" name="Rectangle 3"/>
          <p:cNvSpPr>
            <a:spLocks noGrp="1" noChangeArrowheads="1"/>
          </p:cNvSpPr>
          <p:nvPr>
            <p:ph type="body" idx="1"/>
          </p:nvPr>
        </p:nvSpPr>
        <p:spPr/>
        <p:txBody>
          <a:bodyPr>
            <a:normAutofit fontScale="92500" lnSpcReduction="10000"/>
          </a:bodyPr>
          <a:lstStyle/>
          <a:p>
            <a:pPr eaLnBrk="1" hangingPunct="1"/>
            <a:r>
              <a:rPr lang="cs-CZ" altLang="cs-CZ" sz="2800" b="1"/>
              <a:t>Nejvyšším dobrem je blaženost, poněvadž je cílem všeho konání</a:t>
            </a:r>
            <a:r>
              <a:rPr lang="cs-CZ" altLang="cs-CZ" sz="2800"/>
              <a:t>. „Dobro je to, k čemu vše směřuje.“Samozřejmě Aristoteles upřednostňuje blaho pro polis (obec, pospolitost, společnost) před blahem jedince, neboť společné dobro je vždy žádanější. Dokonce blaženost jedince spočívá v ctnostné činnosti pro polis, neboť „člověk je přirozeně určen pro život v obci“.</a:t>
            </a:r>
          </a:p>
          <a:p>
            <a:pPr eaLnBrk="1" hangingPunct="1">
              <a:buFontTx/>
              <a:buNone/>
            </a:pPr>
            <a:endParaRPr lang="cs-CZ" altLang="cs-CZ" sz="28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6"/>
          <p:cNvSpPr>
            <a:spLocks noGrp="1" noChangeArrowheads="1"/>
          </p:cNvSpPr>
          <p:nvPr>
            <p:ph type="ctrTitle"/>
          </p:nvPr>
        </p:nvSpPr>
        <p:spPr>
          <a:xfrm>
            <a:off x="914400" y="3166533"/>
            <a:ext cx="10363200" cy="1625600"/>
          </a:xfrm>
        </p:spPr>
        <p:txBody>
          <a:bodyPr/>
          <a:lstStyle/>
          <a:p>
            <a:pPr eaLnBrk="1" hangingPunct="1"/>
            <a:r>
              <a:rPr lang="cs-CZ" altLang="cs-CZ" i="1" dirty="0"/>
              <a:t>„Dobré jen od dobrých získáš.“</a:t>
            </a:r>
            <a:br>
              <a:rPr lang="cs-CZ" altLang="cs-CZ" dirty="0"/>
            </a:br>
            <a:r>
              <a:rPr lang="cs-CZ" altLang="cs-CZ" dirty="0"/>
              <a:t>Aristoteles: Etika </a:t>
            </a:r>
            <a:r>
              <a:rPr lang="cs-CZ" altLang="cs-CZ" dirty="0" err="1"/>
              <a:t>Níkomachova</a:t>
            </a:r>
            <a:br>
              <a:rPr lang="cs-CZ" altLang="cs-CZ" dirty="0"/>
            </a:br>
            <a:endParaRPr lang="cs-CZ" alt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918153-5453-451E-A086-E92F711E21A0}"/>
              </a:ext>
            </a:extLst>
          </p:cNvPr>
          <p:cNvSpPr>
            <a:spLocks noGrp="1"/>
          </p:cNvSpPr>
          <p:nvPr>
            <p:ph type="title"/>
          </p:nvPr>
        </p:nvSpPr>
        <p:spPr/>
        <p:txBody>
          <a:bodyPr/>
          <a:lstStyle/>
          <a:p>
            <a:r>
              <a:rPr lang="cs-CZ" b="1" dirty="0" err="1"/>
              <a:t>Aristotelés</a:t>
            </a:r>
            <a:r>
              <a:rPr lang="cs-CZ" dirty="0"/>
              <a:t> (384–322 př. n. l.)</a:t>
            </a:r>
          </a:p>
        </p:txBody>
      </p:sp>
      <p:sp>
        <p:nvSpPr>
          <p:cNvPr id="3" name="Zástupný symbol pro obsah 2">
            <a:extLst>
              <a:ext uri="{FF2B5EF4-FFF2-40B4-BE49-F238E27FC236}">
                <a16:creationId xmlns:a16="http://schemas.microsoft.com/office/drawing/2014/main" id="{4076CA22-EF26-4BA8-9D11-EF1951D7BCA7}"/>
              </a:ext>
            </a:extLst>
          </p:cNvPr>
          <p:cNvSpPr>
            <a:spLocks noGrp="1"/>
          </p:cNvSpPr>
          <p:nvPr>
            <p:ph idx="1"/>
          </p:nvPr>
        </p:nvSpPr>
        <p:spPr/>
        <p:txBody>
          <a:bodyPr>
            <a:noAutofit/>
          </a:bodyPr>
          <a:lstStyle/>
          <a:p>
            <a:pPr lvl="0"/>
            <a:r>
              <a:rPr lang="cs-CZ" sz="2800" dirty="0"/>
              <a:t>Představit Aristotela jako žáka Platóna a zároveň jako samostatného filosofa.</a:t>
            </a:r>
          </a:p>
          <a:p>
            <a:pPr lvl="0"/>
            <a:r>
              <a:rPr lang="cs-CZ" sz="2800" dirty="0"/>
              <a:t>Vysvětlit systematičnost a sumárnost Aristotelova díla.</a:t>
            </a:r>
          </a:p>
          <a:p>
            <a:pPr lvl="0"/>
            <a:r>
              <a:rPr lang="cs-CZ" sz="2800" dirty="0"/>
              <a:t>Nastínit základní myšlenky, které se staly inspiračním zdrojem pro pozdější filosofy.</a:t>
            </a:r>
          </a:p>
          <a:p>
            <a:r>
              <a:rPr lang="cs-CZ" sz="2800" dirty="0"/>
              <a:t>Postihnout základy Aristotelovi metafyziky. </a:t>
            </a:r>
          </a:p>
        </p:txBody>
      </p:sp>
    </p:spTree>
    <p:extLst>
      <p:ext uri="{BB962C8B-B14F-4D97-AF65-F5344CB8AC3E}">
        <p14:creationId xmlns:p14="http://schemas.microsoft.com/office/powerpoint/2010/main" val="23357002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6644E1-6469-44A0-8A73-4C0E199B51D7}"/>
              </a:ext>
            </a:extLst>
          </p:cNvPr>
          <p:cNvSpPr>
            <a:spLocks noGrp="1"/>
          </p:cNvSpPr>
          <p:nvPr>
            <p:ph type="title"/>
          </p:nvPr>
        </p:nvSpPr>
        <p:spPr/>
        <p:txBody>
          <a:bodyPr/>
          <a:lstStyle/>
          <a:p>
            <a:r>
              <a:rPr lang="cs-CZ" b="1" dirty="0"/>
              <a:t>Shrnutí kapitoly:</a:t>
            </a:r>
            <a:endParaRPr lang="cs-CZ" dirty="0"/>
          </a:p>
        </p:txBody>
      </p:sp>
      <p:sp>
        <p:nvSpPr>
          <p:cNvPr id="3" name="Zástupný symbol pro obsah 2">
            <a:extLst>
              <a:ext uri="{FF2B5EF4-FFF2-40B4-BE49-F238E27FC236}">
                <a16:creationId xmlns:a16="http://schemas.microsoft.com/office/drawing/2014/main" id="{218A52F7-4113-494B-B411-A95ED6C887F2}"/>
              </a:ext>
            </a:extLst>
          </p:cNvPr>
          <p:cNvSpPr>
            <a:spLocks noGrp="1"/>
          </p:cNvSpPr>
          <p:nvPr>
            <p:ph idx="1"/>
          </p:nvPr>
        </p:nvSpPr>
        <p:spPr>
          <a:xfrm>
            <a:off x="930729" y="2547257"/>
            <a:ext cx="10140042" cy="3951513"/>
          </a:xfrm>
        </p:spPr>
        <p:txBody>
          <a:bodyPr>
            <a:normAutofit/>
          </a:bodyPr>
          <a:lstStyle/>
          <a:p>
            <a:r>
              <a:rPr lang="cs-CZ" sz="2400" dirty="0"/>
              <a:t>Počátky filosofie ve starověkém Řecku jsou spjaty s proměnou myšlenkového přístupu k vnější skutečnosti. Ta již není nekriticky přijímána v kontextu osudovosti, jež zasahuje božský i lidský svět. Začíná se svobodněji projevovat lidský intelekt toužící po </a:t>
            </a:r>
            <a:r>
              <a:rPr lang="cs-CZ" sz="2400" dirty="0" err="1"/>
              <a:t>sebepřesahu</a:t>
            </a:r>
            <a:r>
              <a:rPr lang="cs-CZ" sz="2400" dirty="0"/>
              <a:t>, vysvětlení dosud nekriticky přijímaných "pravd". Nastupují myslitelé ptající se na to, co vůbec lze označit za pravdivé.</a:t>
            </a:r>
          </a:p>
          <a:p>
            <a:r>
              <a:rPr lang="cs-CZ" sz="2400" dirty="0"/>
              <a:t> </a:t>
            </a:r>
          </a:p>
          <a:p>
            <a:r>
              <a:rPr lang="cs-CZ" sz="2400" b="1" dirty="0"/>
              <a:t>Úkol:</a:t>
            </a:r>
            <a:endParaRPr lang="cs-CZ" sz="2400" dirty="0"/>
          </a:p>
          <a:p>
            <a:r>
              <a:rPr lang="cs-CZ" sz="2400" i="1" dirty="0"/>
              <a:t>Zkuste v několika větách samostatně navrhnout kritéria pro to, co lze označit za pravdivé.</a:t>
            </a:r>
            <a:endParaRPr lang="cs-CZ" sz="2400" dirty="0"/>
          </a:p>
          <a:p>
            <a:endParaRPr lang="cs-CZ" dirty="0"/>
          </a:p>
        </p:txBody>
      </p:sp>
    </p:spTree>
    <p:extLst>
      <p:ext uri="{BB962C8B-B14F-4D97-AF65-F5344CB8AC3E}">
        <p14:creationId xmlns:p14="http://schemas.microsoft.com/office/powerpoint/2010/main" val="26206499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6644E1-6469-44A0-8A73-4C0E199B51D7}"/>
              </a:ext>
            </a:extLst>
          </p:cNvPr>
          <p:cNvSpPr>
            <a:spLocks noGrp="1"/>
          </p:cNvSpPr>
          <p:nvPr>
            <p:ph type="title"/>
          </p:nvPr>
        </p:nvSpPr>
        <p:spPr/>
        <p:txBody>
          <a:bodyPr/>
          <a:lstStyle/>
          <a:p>
            <a:r>
              <a:rPr lang="cs-CZ" b="1" dirty="0"/>
              <a:t>Filosofie a etika</a:t>
            </a:r>
          </a:p>
        </p:txBody>
      </p:sp>
      <p:sp>
        <p:nvSpPr>
          <p:cNvPr id="3" name="Zástupný symbol pro obsah 2">
            <a:extLst>
              <a:ext uri="{FF2B5EF4-FFF2-40B4-BE49-F238E27FC236}">
                <a16:creationId xmlns:a16="http://schemas.microsoft.com/office/drawing/2014/main" id="{218A52F7-4113-494B-B411-A95ED6C887F2}"/>
              </a:ext>
            </a:extLst>
          </p:cNvPr>
          <p:cNvSpPr>
            <a:spLocks noGrp="1"/>
          </p:cNvSpPr>
          <p:nvPr>
            <p:ph idx="1"/>
          </p:nvPr>
        </p:nvSpPr>
        <p:spPr>
          <a:xfrm>
            <a:off x="163286" y="2638044"/>
            <a:ext cx="12028714" cy="4072999"/>
          </a:xfrm>
        </p:spPr>
        <p:txBody>
          <a:bodyPr>
            <a:normAutofit/>
          </a:bodyPr>
          <a:lstStyle/>
          <a:p>
            <a:r>
              <a:rPr lang="cs-CZ" dirty="0"/>
              <a:t>Etika je filosofická disciplína, která patří asi k nejstarším vědním oborům vůbec, protože se zrodila v období zrodu filosofie jako takové, je vědou </a:t>
            </a:r>
            <a:r>
              <a:rPr lang="cs-CZ" dirty="0" err="1"/>
              <a:t>zaobírající</a:t>
            </a:r>
            <a:r>
              <a:rPr lang="cs-CZ" dirty="0"/>
              <a:t> se morálkou a mravností u jedince i společnosti. Zabývá se tím, co je dobré a jak se dobro vypovídá v našem světě. Nikdy neukončené tázání po lidské mravnosti a zásadách mravného konání se otvírá se starověkým světem lidského poznání a jeho popisu. Již </a:t>
            </a:r>
            <a:r>
              <a:rPr lang="cs-CZ" dirty="0" err="1"/>
              <a:t>Aristotelés</a:t>
            </a:r>
            <a:r>
              <a:rPr lang="cs-CZ" dirty="0"/>
              <a:t> věděl, že jazyk morálky je vázán na předmět, o němž vypovídá, tedy výroky etiky jsou relativní vzhledem k objektu jejího zájmu, vždyť dobré se vypovídá mnohými způsoby, jak tvrdí na počátku Etiky </a:t>
            </a:r>
            <a:r>
              <a:rPr lang="cs-CZ" dirty="0" err="1"/>
              <a:t>Nikomachovy</a:t>
            </a:r>
            <a:r>
              <a:rPr lang="cs-CZ" dirty="0"/>
              <a:t>. </a:t>
            </a:r>
          </a:p>
          <a:p>
            <a:r>
              <a:rPr lang="cs-CZ" dirty="0"/>
              <a:t>Etika je subdisciplínou filozofie, tedy ve vlastním smyslu jde o disciplínu, jejímž předmětem jsou hodnotící soudy, které se týkají rozlišování mezi tím, co je dobré a tím, co je zlé. Tradiční etika se snaží nastolit pravidla a normy lidského chování a jednání. Etika respektuje morálku a hledá její základy, zdůvodnění, legitimizaci a legalizaci. Klade si otázky jako: Co je dobré? Jaký je smysl toho, co dělám? Jak mám jednat? Co je správné jednání? Co je ctnost? Co je spravedlnost? Proč mám jednat tak a ne jinak? V současnosti se v obecné rovině zaobírá otázkami práva, života a smrti, euthanasie, pornografie, reprodukce, genetiky, </a:t>
            </a:r>
            <a:r>
              <a:rPr lang="cs-CZ" dirty="0" err="1"/>
              <a:t>eugenetiky</a:t>
            </a:r>
            <a:r>
              <a:rPr lang="cs-CZ" dirty="0"/>
              <a:t>, trestu, mezinárodních vztahů, smyslu života apod.</a:t>
            </a:r>
          </a:p>
        </p:txBody>
      </p:sp>
    </p:spTree>
    <p:extLst>
      <p:ext uri="{BB962C8B-B14F-4D97-AF65-F5344CB8AC3E}">
        <p14:creationId xmlns:p14="http://schemas.microsoft.com/office/powerpoint/2010/main" val="28346859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560D84-71F9-4466-B4F2-93722B4CCE4A}"/>
              </a:ext>
            </a:extLst>
          </p:cNvPr>
          <p:cNvSpPr>
            <a:spLocks noGrp="1"/>
          </p:cNvSpPr>
          <p:nvPr>
            <p:ph type="title"/>
          </p:nvPr>
        </p:nvSpPr>
        <p:spPr/>
        <p:txBody>
          <a:bodyPr/>
          <a:lstStyle/>
          <a:p>
            <a:r>
              <a:rPr lang="cs-CZ" dirty="0"/>
              <a:t>Etika, morálka a právo</a:t>
            </a:r>
          </a:p>
        </p:txBody>
      </p:sp>
      <p:sp>
        <p:nvSpPr>
          <p:cNvPr id="3" name="Zástupný symbol pro obsah 2">
            <a:extLst>
              <a:ext uri="{FF2B5EF4-FFF2-40B4-BE49-F238E27FC236}">
                <a16:creationId xmlns:a16="http://schemas.microsoft.com/office/drawing/2014/main" id="{EEA66E07-7126-4B5E-A1A6-8A3AA15F4B58}"/>
              </a:ext>
            </a:extLst>
          </p:cNvPr>
          <p:cNvSpPr>
            <a:spLocks noGrp="1"/>
          </p:cNvSpPr>
          <p:nvPr>
            <p:ph idx="1"/>
          </p:nvPr>
        </p:nvSpPr>
        <p:spPr/>
        <p:txBody>
          <a:bodyPr>
            <a:normAutofit fontScale="92500" lnSpcReduction="20000"/>
          </a:bodyPr>
          <a:lstStyle/>
          <a:p>
            <a:r>
              <a:rPr lang="cs-CZ" sz="2800" dirty="0"/>
              <a:t>Výchozími pojmy pro etiku jsou pojmy jednání a chování. </a:t>
            </a:r>
          </a:p>
          <a:p>
            <a:r>
              <a:rPr lang="cs-CZ" sz="2800" dirty="0"/>
              <a:t>Základním vodítkem pro lidské jednání a chování je dobro.</a:t>
            </a:r>
          </a:p>
          <a:p>
            <a:r>
              <a:rPr lang="cs-CZ" sz="2800" dirty="0"/>
              <a:t>Etika, morálka, mravnost odkazují na oblast mravů, zvyků a obyčejů a jejich reflexi v konkrétních činech (situacích), tedy také k reflexi dobra a toho, jak ho dosáhnout. </a:t>
            </a:r>
          </a:p>
          <a:p>
            <a:endParaRPr lang="cs-CZ" dirty="0"/>
          </a:p>
        </p:txBody>
      </p:sp>
    </p:spTree>
    <p:extLst>
      <p:ext uri="{BB962C8B-B14F-4D97-AF65-F5344CB8AC3E}">
        <p14:creationId xmlns:p14="http://schemas.microsoft.com/office/powerpoint/2010/main" val="20581011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39B2FB-63D9-4926-9D85-AB74A3F33F60}"/>
              </a:ext>
            </a:extLst>
          </p:cNvPr>
          <p:cNvSpPr>
            <a:spLocks noGrp="1"/>
          </p:cNvSpPr>
          <p:nvPr>
            <p:ph type="title"/>
          </p:nvPr>
        </p:nvSpPr>
        <p:spPr/>
        <p:txBody>
          <a:bodyPr/>
          <a:lstStyle/>
          <a:p>
            <a:r>
              <a:rPr lang="cs-CZ" dirty="0"/>
              <a:t>Základní etické otázky</a:t>
            </a:r>
          </a:p>
        </p:txBody>
      </p:sp>
      <p:sp>
        <p:nvSpPr>
          <p:cNvPr id="3" name="Zástupný symbol pro obsah 2">
            <a:extLst>
              <a:ext uri="{FF2B5EF4-FFF2-40B4-BE49-F238E27FC236}">
                <a16:creationId xmlns:a16="http://schemas.microsoft.com/office/drawing/2014/main" id="{2D6B0257-116F-4B88-94A1-C8403721D95A}"/>
              </a:ext>
            </a:extLst>
          </p:cNvPr>
          <p:cNvSpPr>
            <a:spLocks noGrp="1"/>
          </p:cNvSpPr>
          <p:nvPr>
            <p:ph idx="1"/>
          </p:nvPr>
        </p:nvSpPr>
        <p:spPr>
          <a:xfrm>
            <a:off x="2231136" y="2638044"/>
            <a:ext cx="7729728" cy="3860727"/>
          </a:xfrm>
        </p:spPr>
        <p:txBody>
          <a:bodyPr>
            <a:normAutofit/>
          </a:bodyPr>
          <a:lstStyle/>
          <a:p>
            <a:r>
              <a:rPr lang="cs-CZ" sz="2400" dirty="0"/>
              <a:t>Co je dobro a zlo? </a:t>
            </a:r>
          </a:p>
          <a:p>
            <a:r>
              <a:rPr lang="cs-CZ" sz="2400" dirty="0"/>
              <a:t>Co je spravedlnost/spravedlivé? </a:t>
            </a:r>
          </a:p>
          <a:p>
            <a:endParaRPr lang="cs-CZ" sz="2400" dirty="0"/>
          </a:p>
          <a:p>
            <a:r>
              <a:rPr lang="cs-CZ" sz="2400" dirty="0"/>
              <a:t>Předpokladem pro řešení základních etických otázek je svoboda, především svoboda jednotlivce, kterou chápeme jako svobodu vůle. </a:t>
            </a:r>
          </a:p>
          <a:p>
            <a:pPr lvl="8">
              <a:buFont typeface="Symbol" panose="05050102010706020507" pitchFamily="18" charset="2"/>
              <a:buChar char="Þ"/>
            </a:pPr>
            <a:r>
              <a:rPr lang="cs-CZ" sz="2400" dirty="0"/>
              <a:t>vnitřní svoboda</a:t>
            </a:r>
          </a:p>
          <a:p>
            <a:pPr lvl="8">
              <a:buFont typeface="Symbol" panose="05050102010706020507" pitchFamily="18" charset="2"/>
              <a:buChar char="Þ"/>
            </a:pPr>
            <a:endParaRPr lang="cs-CZ" dirty="0"/>
          </a:p>
        </p:txBody>
      </p:sp>
    </p:spTree>
    <p:extLst>
      <p:ext uri="{BB962C8B-B14F-4D97-AF65-F5344CB8AC3E}">
        <p14:creationId xmlns:p14="http://schemas.microsoft.com/office/powerpoint/2010/main" val="26259561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0587D9-D7E5-48CE-A9E1-8FD98083CCEA}"/>
              </a:ext>
            </a:extLst>
          </p:cNvPr>
          <p:cNvSpPr>
            <a:spLocks noGrp="1"/>
          </p:cNvSpPr>
          <p:nvPr>
            <p:ph type="title"/>
          </p:nvPr>
        </p:nvSpPr>
        <p:spPr/>
        <p:txBody>
          <a:bodyPr/>
          <a:lstStyle/>
          <a:p>
            <a:r>
              <a:rPr lang="cs-CZ" dirty="0"/>
              <a:t>Stoikové - helénismus</a:t>
            </a:r>
          </a:p>
        </p:txBody>
      </p:sp>
      <p:sp>
        <p:nvSpPr>
          <p:cNvPr id="3" name="Zástupný symbol pro obsah 2">
            <a:extLst>
              <a:ext uri="{FF2B5EF4-FFF2-40B4-BE49-F238E27FC236}">
                <a16:creationId xmlns:a16="http://schemas.microsoft.com/office/drawing/2014/main" id="{D5028B17-CE8F-4E9B-85F5-E7FB0A321A22}"/>
              </a:ext>
            </a:extLst>
          </p:cNvPr>
          <p:cNvSpPr>
            <a:spLocks noGrp="1"/>
          </p:cNvSpPr>
          <p:nvPr>
            <p:ph idx="1"/>
          </p:nvPr>
        </p:nvSpPr>
        <p:spPr>
          <a:xfrm>
            <a:off x="1943100" y="2638044"/>
            <a:ext cx="8409214" cy="4056670"/>
          </a:xfrm>
        </p:spPr>
        <p:txBody>
          <a:bodyPr>
            <a:normAutofit/>
          </a:bodyPr>
          <a:lstStyle/>
          <a:p>
            <a:r>
              <a:rPr lang="cs-CZ" dirty="0"/>
              <a:t>Stoická etika je založena na přesvědčení, že nejvyšší blaho člověka spočívá ve vedení ctnostného života. Ctnosti se dosahuje životem vedeným ve shodě s přírodou. Cílem moudrého života je dosažení rovnováhy čtyř platónských zdatností: rozumnosti, statečnosti, uměřenosti, spravedlnosti. Teprve díky nim se člověk stává svobodným a blaženým. Stoická etika předpokládá fyziku, ta zprostředkovávala porozumění racionální struktuře a dobru světa, místě jednotlivce v něm. Úkolem člověka je žít ve shodě s přírodou tj. s vlastní přirozeností. Příroda, jež je utvářena a řízena božským </a:t>
            </a:r>
            <a:r>
              <a:rPr lang="cs-CZ" i="1" dirty="0"/>
              <a:t>logem</a:t>
            </a:r>
            <a:r>
              <a:rPr lang="cs-CZ" dirty="0"/>
              <a:t>, je nejenom skutečností, ale i hodnotou a vzorem (vzhledem k její božské podstatě). Moudrý člověk má uznat její dokonalost a nevzpírat se jí. Podstatou božské prozřetelnosti je rozum, na němž má člověk (lidská přirozenost) svůj podíl. Fyzika (a s ní i logika) je tedy pro správný lidský život naprosto nepostradatelná. </a:t>
            </a:r>
          </a:p>
        </p:txBody>
      </p:sp>
    </p:spTree>
    <p:extLst>
      <p:ext uri="{BB962C8B-B14F-4D97-AF65-F5344CB8AC3E}">
        <p14:creationId xmlns:p14="http://schemas.microsoft.com/office/powerpoint/2010/main" val="3735733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927350" y="188914"/>
            <a:ext cx="7499350" cy="765175"/>
          </a:xfrm>
        </p:spPr>
        <p:txBody>
          <a:bodyPr/>
          <a:lstStyle/>
          <a:p>
            <a:pPr>
              <a:defRPr/>
            </a:pPr>
            <a:r>
              <a:rPr lang="cs-CZ" b="1" u="sng" dirty="0"/>
              <a:t>Literatura</a:t>
            </a:r>
            <a:endParaRPr lang="cs-CZ" dirty="0"/>
          </a:p>
        </p:txBody>
      </p:sp>
      <p:sp>
        <p:nvSpPr>
          <p:cNvPr id="11267" name="Zástupný symbol pro obsah 2"/>
          <p:cNvSpPr>
            <a:spLocks noGrp="1"/>
          </p:cNvSpPr>
          <p:nvPr>
            <p:ph idx="1"/>
          </p:nvPr>
        </p:nvSpPr>
        <p:spPr>
          <a:xfrm>
            <a:off x="2959100" y="836614"/>
            <a:ext cx="7499350" cy="5832475"/>
          </a:xfrm>
        </p:spPr>
        <p:txBody>
          <a:bodyPr>
            <a:normAutofit/>
          </a:bodyPr>
          <a:lstStyle/>
          <a:p>
            <a:pPr>
              <a:buFont typeface="Wingdings 2" pitchFamily="18" charset="2"/>
              <a:buNone/>
            </a:pPr>
            <a:endParaRPr lang="cs-CZ" dirty="0"/>
          </a:p>
          <a:p>
            <a:r>
              <a:rPr lang="cs-CZ" dirty="0"/>
              <a:t>JANKOVSKÝ, J. </a:t>
            </a:r>
            <a:r>
              <a:rPr lang="cs-CZ" i="1" dirty="0"/>
              <a:t>Etika pro pomáhající profese. </a:t>
            </a:r>
            <a:r>
              <a:rPr lang="cs-CZ" dirty="0"/>
              <a:t>Praha: Triton, 2003. </a:t>
            </a:r>
          </a:p>
          <a:p>
            <a:r>
              <a:rPr lang="cs-CZ" dirty="0"/>
              <a:t>BOHATÁ, Marie. </a:t>
            </a:r>
            <a:r>
              <a:rPr lang="cs-CZ" i="1" dirty="0"/>
              <a:t>Etika a integrita veřejné správy</a:t>
            </a:r>
            <a:r>
              <a:rPr lang="cs-CZ" dirty="0"/>
              <a:t>. Praha: </a:t>
            </a:r>
            <a:r>
              <a:rPr lang="cs-CZ" dirty="0" err="1"/>
              <a:t>Grada</a:t>
            </a:r>
            <a:r>
              <a:rPr lang="cs-CZ" dirty="0"/>
              <a:t>, 2021. ISBN 978-80-271-3311-6. </a:t>
            </a:r>
          </a:p>
          <a:p>
            <a:r>
              <a:rPr lang="cs-CZ" dirty="0"/>
              <a:t>MÁTEL, A. et al. </a:t>
            </a:r>
            <a:r>
              <a:rPr lang="cs-CZ" i="1" dirty="0"/>
              <a:t>Etika </a:t>
            </a:r>
            <a:r>
              <a:rPr lang="cs-CZ" i="1" dirty="0" err="1"/>
              <a:t>sociálnej</a:t>
            </a:r>
            <a:r>
              <a:rPr lang="cs-CZ" i="1" dirty="0"/>
              <a:t> práce. </a:t>
            </a:r>
            <a:r>
              <a:rPr lang="cs-CZ" dirty="0"/>
              <a:t>Bratislava: Vysoká škola </a:t>
            </a:r>
            <a:r>
              <a:rPr lang="cs-CZ" dirty="0" err="1"/>
              <a:t>zdravotníctva</a:t>
            </a:r>
            <a:r>
              <a:rPr lang="cs-CZ" dirty="0"/>
              <a:t> a </a:t>
            </a:r>
            <a:r>
              <a:rPr lang="cs-CZ" dirty="0" err="1"/>
              <a:t>sociálnej</a:t>
            </a:r>
            <a:r>
              <a:rPr lang="cs-CZ" dirty="0"/>
              <a:t> práce, 2010.</a:t>
            </a:r>
          </a:p>
          <a:p>
            <a:r>
              <a:rPr lang="cs-CZ" dirty="0"/>
              <a:t>GOLDMANN, R., CICHÁ, M. </a:t>
            </a:r>
            <a:r>
              <a:rPr lang="cs-CZ" i="1" dirty="0"/>
              <a:t>Etika zdravotní a sociální práce. </a:t>
            </a:r>
            <a:r>
              <a:rPr lang="cs-CZ" dirty="0"/>
              <a:t>Olomouc: Univerzita Palackého, 2004.</a:t>
            </a:r>
          </a:p>
          <a:p>
            <a:r>
              <a:rPr lang="cs-CZ" dirty="0"/>
              <a:t>ANZENBACHER, A. </a:t>
            </a:r>
            <a:r>
              <a:rPr lang="cs-CZ" i="1" dirty="0"/>
              <a:t>Úvod do etiky. </a:t>
            </a:r>
            <a:r>
              <a:rPr lang="cs-CZ" dirty="0"/>
              <a:t>Praha: </a:t>
            </a:r>
            <a:r>
              <a:rPr lang="cs-CZ" dirty="0" err="1"/>
              <a:t>Akademia</a:t>
            </a:r>
            <a:r>
              <a:rPr lang="cs-CZ" dirty="0"/>
              <a:t>, 2000.</a:t>
            </a:r>
          </a:p>
          <a:p>
            <a:r>
              <a:rPr lang="cs-CZ" dirty="0"/>
              <a:t>ROBINSON, D., GARRATT, CH. </a:t>
            </a:r>
            <a:r>
              <a:rPr lang="cs-CZ" i="1" dirty="0"/>
              <a:t>Etika.  Aktuální témata současného morálně filozofického myšlení.  </a:t>
            </a:r>
            <a:r>
              <a:rPr lang="cs-CZ" dirty="0"/>
              <a:t>Praha: Portál, 2004.</a:t>
            </a:r>
          </a:p>
          <a:p>
            <a:r>
              <a:rPr lang="cs-CZ" dirty="0"/>
              <a:t>FISCHER, O. a kol. </a:t>
            </a:r>
            <a:r>
              <a:rPr lang="cs-CZ" i="1" dirty="0"/>
              <a:t>Etika pro sociální práci. </a:t>
            </a:r>
            <a:r>
              <a:rPr lang="cs-CZ" dirty="0"/>
              <a:t>Praha: </a:t>
            </a:r>
            <a:r>
              <a:rPr lang="cs-CZ" dirty="0" err="1"/>
              <a:t>Jabok</a:t>
            </a:r>
            <a:r>
              <a:rPr lang="cs-CZ" dirty="0"/>
              <a:t>, 2010.</a:t>
            </a:r>
          </a:p>
          <a:p>
            <a:r>
              <a:rPr lang="cs-CZ" dirty="0"/>
              <a:t>SOKOL, J., PINC, Z. </a:t>
            </a:r>
            <a:r>
              <a:rPr lang="cs-CZ" i="1" dirty="0"/>
              <a:t>Antropologie a etika. </a:t>
            </a:r>
            <a:r>
              <a:rPr lang="cs-CZ" dirty="0"/>
              <a:t>Praha: Triton, 2003.</a:t>
            </a:r>
          </a:p>
          <a:p>
            <a:r>
              <a:rPr lang="cs-CZ" dirty="0"/>
              <a:t>HERIKSEN, J.-O. </a:t>
            </a:r>
            <a:r>
              <a:rPr lang="cs-CZ" i="1" dirty="0"/>
              <a:t>Blízké a vzdálené: Etické teorie a principy práce s lidmi. Brno: Sdružení Podané</a:t>
            </a:r>
            <a:r>
              <a:rPr lang="cs-CZ" dirty="0"/>
              <a:t>. </a:t>
            </a:r>
            <a:r>
              <a:rPr lang="cs-CZ" i="1" dirty="0" err="1"/>
              <a:t>ruce</a:t>
            </a:r>
            <a:r>
              <a:rPr lang="cs-CZ" dirty="0" err="1"/>
              <a:t>Boskovice</a:t>
            </a:r>
            <a:r>
              <a:rPr lang="cs-CZ" dirty="0"/>
              <a:t>: Albert, 2000. </a:t>
            </a:r>
          </a:p>
          <a:p>
            <a:endParaRPr lang="cs-CZ" dirty="0"/>
          </a:p>
          <a:p>
            <a:pPr>
              <a:buFont typeface="Wingdings 2" pitchFamily="18" charset="2"/>
              <a:buNone/>
            </a:pPr>
            <a:endParaRPr lang="cs-CZ" dirty="0"/>
          </a:p>
          <a:p>
            <a:pPr>
              <a:buFont typeface="Wingdings 2" pitchFamily="18" charset="2"/>
              <a:buNone/>
            </a:pPr>
            <a:endParaRPr lang="cs-CZ"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4E9EE1-36C9-4D32-B6F4-19A14ECC6D74}"/>
              </a:ext>
            </a:extLst>
          </p:cNvPr>
          <p:cNvSpPr>
            <a:spLocks noGrp="1"/>
          </p:cNvSpPr>
          <p:nvPr>
            <p:ph type="title"/>
          </p:nvPr>
        </p:nvSpPr>
        <p:spPr/>
        <p:txBody>
          <a:bodyPr/>
          <a:lstStyle/>
          <a:p>
            <a:r>
              <a:rPr lang="cs-CZ" dirty="0" err="1"/>
              <a:t>Epikúreismus</a:t>
            </a:r>
            <a:endParaRPr lang="cs-CZ" dirty="0"/>
          </a:p>
        </p:txBody>
      </p:sp>
      <p:sp>
        <p:nvSpPr>
          <p:cNvPr id="3" name="Zástupný symbol pro obsah 2">
            <a:extLst>
              <a:ext uri="{FF2B5EF4-FFF2-40B4-BE49-F238E27FC236}">
                <a16:creationId xmlns:a16="http://schemas.microsoft.com/office/drawing/2014/main" id="{88461305-7429-402E-8756-3E0B3606B281}"/>
              </a:ext>
            </a:extLst>
          </p:cNvPr>
          <p:cNvSpPr>
            <a:spLocks noGrp="1"/>
          </p:cNvSpPr>
          <p:nvPr>
            <p:ph idx="1"/>
          </p:nvPr>
        </p:nvSpPr>
        <p:spPr/>
        <p:txBody>
          <a:bodyPr/>
          <a:lstStyle/>
          <a:p>
            <a:r>
              <a:rPr lang="cs-CZ" b="1" dirty="0" err="1"/>
              <a:t>Epikúros</a:t>
            </a:r>
            <a:r>
              <a:rPr lang="cs-CZ" b="1" dirty="0"/>
              <a:t> ze Samu (341–270 př. n. l.)</a:t>
            </a:r>
            <a:endParaRPr lang="cs-CZ" dirty="0"/>
          </a:p>
          <a:p>
            <a:r>
              <a:rPr lang="cs-CZ" dirty="0"/>
              <a:t>založil svou filosofickou školu v Athénách kolem roku 306 př. n. l. Svou etiku zakládal na principech sensualismu a materialismu, tedy principech, které převažují i v dnešní společnosti. Spatřoval blaho člověka v uvážlivě volené a nerušeně prožívané slasti, kterou je pro moudrého člověka ničím neotřesitelný klid duše (ataraxie), jehož lze dosáhnout, překoná-li člověk strach ze života i ze smrti a stane se tak vnitřně svobodným. </a:t>
            </a:r>
          </a:p>
        </p:txBody>
      </p:sp>
    </p:spTree>
    <p:extLst>
      <p:ext uri="{BB962C8B-B14F-4D97-AF65-F5344CB8AC3E}">
        <p14:creationId xmlns:p14="http://schemas.microsoft.com/office/powerpoint/2010/main" val="12231458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3F2CB1-A123-410C-8802-514F6CA8D676}"/>
              </a:ext>
            </a:extLst>
          </p:cNvPr>
          <p:cNvSpPr>
            <a:spLocks noGrp="1"/>
          </p:cNvSpPr>
          <p:nvPr>
            <p:ph type="title"/>
          </p:nvPr>
        </p:nvSpPr>
        <p:spPr/>
        <p:txBody>
          <a:bodyPr/>
          <a:lstStyle/>
          <a:p>
            <a:r>
              <a:rPr lang="cs-CZ" dirty="0" err="1"/>
              <a:t>Pyrrhónská</a:t>
            </a:r>
            <a:r>
              <a:rPr lang="cs-CZ" dirty="0"/>
              <a:t> skeptická škola</a:t>
            </a:r>
          </a:p>
        </p:txBody>
      </p:sp>
      <p:sp>
        <p:nvSpPr>
          <p:cNvPr id="3" name="Zástupný symbol pro obsah 2">
            <a:extLst>
              <a:ext uri="{FF2B5EF4-FFF2-40B4-BE49-F238E27FC236}">
                <a16:creationId xmlns:a16="http://schemas.microsoft.com/office/drawing/2014/main" id="{8538EF3B-865B-4FCB-AB85-5B8175F0F1F7}"/>
              </a:ext>
            </a:extLst>
          </p:cNvPr>
          <p:cNvSpPr>
            <a:spLocks noGrp="1"/>
          </p:cNvSpPr>
          <p:nvPr>
            <p:ph idx="1"/>
          </p:nvPr>
        </p:nvSpPr>
        <p:spPr>
          <a:xfrm>
            <a:off x="2057400" y="2638044"/>
            <a:ext cx="7903464" cy="4089327"/>
          </a:xfrm>
        </p:spPr>
        <p:txBody>
          <a:bodyPr/>
          <a:lstStyle/>
          <a:p>
            <a:r>
              <a:rPr lang="cs-CZ" b="1" dirty="0" err="1"/>
              <a:t>Pyrrhón</a:t>
            </a:r>
            <a:r>
              <a:rPr lang="cs-CZ" b="1" dirty="0"/>
              <a:t> z </a:t>
            </a:r>
            <a:r>
              <a:rPr lang="cs-CZ" b="1" dirty="0" err="1"/>
              <a:t>Élidy</a:t>
            </a:r>
            <a:r>
              <a:rPr lang="cs-CZ" b="1" dirty="0"/>
              <a:t> (360–270 př. n. l.)</a:t>
            </a:r>
            <a:endParaRPr lang="cs-CZ" dirty="0"/>
          </a:p>
          <a:p>
            <a:r>
              <a:rPr lang="cs-CZ" dirty="0"/>
              <a:t>zpochybňoval možnost poznání věcí takových, jaké opravdu jsou. Vypovídat je možné pouze o subjektivních pocitech. Je nutné zbavit se ukvapených úsudků (provést tzv. </a:t>
            </a:r>
            <a:r>
              <a:rPr lang="cs-CZ" dirty="0" err="1"/>
              <a:t>epoché</a:t>
            </a:r>
            <a:r>
              <a:rPr lang="cs-CZ" dirty="0"/>
              <a:t>) → dosáhnout osvobození od vášní, zaujetí → uvedení do vyrovnaného duševního stavu, stavu blaženosti, neochvějného duševního klidu (</a:t>
            </a:r>
            <a:r>
              <a:rPr lang="cs-CZ" dirty="0" err="1"/>
              <a:t>ataraxiá</a:t>
            </a:r>
            <a:r>
              <a:rPr lang="cs-CZ" dirty="0"/>
              <a:t>). Mezi základní překážky poznání řadili skeptici: rozdílnost živých bytostí, rozdílnost lidí, odlišnost smyslových orgánů, rozdílnost subjektivních stavů, různost výchovy, zvyků, mravů, náboženských a filosofických názorů atd.  </a:t>
            </a:r>
          </a:p>
          <a:p>
            <a:endParaRPr lang="cs-CZ" dirty="0"/>
          </a:p>
        </p:txBody>
      </p:sp>
    </p:spTree>
    <p:extLst>
      <p:ext uri="{BB962C8B-B14F-4D97-AF65-F5344CB8AC3E}">
        <p14:creationId xmlns:p14="http://schemas.microsoft.com/office/powerpoint/2010/main" val="36339413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F28FCD-9B9B-4F44-B187-B1C651F1FFBB}"/>
              </a:ext>
            </a:extLst>
          </p:cNvPr>
          <p:cNvSpPr>
            <a:spLocks noGrp="1"/>
          </p:cNvSpPr>
          <p:nvPr>
            <p:ph type="title"/>
          </p:nvPr>
        </p:nvSpPr>
        <p:spPr/>
        <p:txBody>
          <a:bodyPr/>
          <a:lstStyle/>
          <a:p>
            <a:r>
              <a:rPr lang="cs-CZ" b="1" dirty="0"/>
              <a:t>Křesťanská filosofie</a:t>
            </a:r>
            <a:br>
              <a:rPr lang="cs-CZ" b="1" dirty="0"/>
            </a:br>
            <a:endParaRPr lang="cs-CZ" dirty="0"/>
          </a:p>
        </p:txBody>
      </p:sp>
      <p:sp>
        <p:nvSpPr>
          <p:cNvPr id="3" name="Zástupný symbol pro obsah 2">
            <a:extLst>
              <a:ext uri="{FF2B5EF4-FFF2-40B4-BE49-F238E27FC236}">
                <a16:creationId xmlns:a16="http://schemas.microsoft.com/office/drawing/2014/main" id="{C134D686-03E0-4C8F-AFE9-918B7D83C805}"/>
              </a:ext>
            </a:extLst>
          </p:cNvPr>
          <p:cNvSpPr>
            <a:spLocks noGrp="1"/>
          </p:cNvSpPr>
          <p:nvPr>
            <p:ph idx="1"/>
          </p:nvPr>
        </p:nvSpPr>
        <p:spPr>
          <a:xfrm>
            <a:off x="1975757" y="2638044"/>
            <a:ext cx="7985107" cy="4105656"/>
          </a:xfrm>
        </p:spPr>
        <p:txBody>
          <a:bodyPr/>
          <a:lstStyle/>
          <a:p>
            <a:r>
              <a:rPr lang="cs-CZ" dirty="0"/>
              <a:t>Křesťanští myslitelé, kteří položili základy křesťanského pohledu na svět, byli už ve své době impozantními osobnostmi, proto o tomto období hovoříme jako o období působení tzv. církevních otců, tedy jako o </a:t>
            </a:r>
            <a:r>
              <a:rPr lang="cs-CZ" b="1" dirty="0"/>
              <a:t>období patristiky</a:t>
            </a:r>
            <a:r>
              <a:rPr lang="cs-CZ" dirty="0"/>
              <a:t> – od latinského páter = otec. </a:t>
            </a:r>
          </a:p>
          <a:p>
            <a:r>
              <a:rPr lang="cs-CZ" dirty="0"/>
              <a:t>Po ní následuje druhé středověké období – </a:t>
            </a:r>
            <a:r>
              <a:rPr lang="cs-CZ" b="1" dirty="0"/>
              <a:t>scholastika</a:t>
            </a:r>
            <a:r>
              <a:rPr lang="cs-CZ" dirty="0"/>
              <a:t> – odvozena od názvu scholastici, užívaného nejprve pro učitele ve škole, pak pro misionáře a nakonec pro církevní učitele obecně. Scholastika sahá od r. 800 či 1 000, tedy od tzv. karolínské renesance až po konec středověku někdy kolem r. 1500. Tím nejcharakterističtějším, co se v tomto období událo z hlediska školství a vzdělanosti je jistě vznik univerzit po celé křesťanské Evropě. </a:t>
            </a:r>
          </a:p>
          <a:p>
            <a:endParaRPr lang="cs-CZ" dirty="0"/>
          </a:p>
        </p:txBody>
      </p:sp>
    </p:spTree>
    <p:extLst>
      <p:ext uri="{BB962C8B-B14F-4D97-AF65-F5344CB8AC3E}">
        <p14:creationId xmlns:p14="http://schemas.microsoft.com/office/powerpoint/2010/main" val="34973807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1916C3-0CFB-4B73-AC27-20F6648F1349}"/>
              </a:ext>
            </a:extLst>
          </p:cNvPr>
          <p:cNvSpPr>
            <a:spLocks noGrp="1"/>
          </p:cNvSpPr>
          <p:nvPr>
            <p:ph type="title"/>
          </p:nvPr>
        </p:nvSpPr>
        <p:spPr/>
        <p:txBody>
          <a:bodyPr/>
          <a:lstStyle/>
          <a:p>
            <a:r>
              <a:rPr lang="cs-CZ" b="1" dirty="0"/>
              <a:t>Tomáš Akvinský</a:t>
            </a:r>
            <a:r>
              <a:rPr lang="cs-CZ" dirty="0"/>
              <a:t> </a:t>
            </a:r>
          </a:p>
        </p:txBody>
      </p:sp>
      <p:sp>
        <p:nvSpPr>
          <p:cNvPr id="3" name="Zástupný symbol pro obsah 2">
            <a:extLst>
              <a:ext uri="{FF2B5EF4-FFF2-40B4-BE49-F238E27FC236}">
                <a16:creationId xmlns:a16="http://schemas.microsoft.com/office/drawing/2014/main" id="{94D52D84-34A5-447E-BA42-B932FB7CD2DD}"/>
              </a:ext>
            </a:extLst>
          </p:cNvPr>
          <p:cNvSpPr>
            <a:spLocks noGrp="1"/>
          </p:cNvSpPr>
          <p:nvPr>
            <p:ph idx="1"/>
          </p:nvPr>
        </p:nvSpPr>
        <p:spPr>
          <a:xfrm>
            <a:off x="2231136" y="2638044"/>
            <a:ext cx="7729728" cy="4056670"/>
          </a:xfrm>
        </p:spPr>
        <p:txBody>
          <a:bodyPr>
            <a:normAutofit/>
          </a:bodyPr>
          <a:lstStyle/>
          <a:p>
            <a:r>
              <a:rPr lang="cs-CZ" dirty="0"/>
              <a:t>Adaptoval Aristotela pro potřeby křesťanského světa a radikálně vymezil racionální vědění a víru tak, aby mezi nimi pro dlouhé období evropských dějin vznikl soulad.  </a:t>
            </a:r>
          </a:p>
          <a:p>
            <a:r>
              <a:rPr lang="cs-CZ" dirty="0"/>
              <a:t>Křesťanská dogmata sice rozum dosud přesahují, ale nemohou být proti němu. </a:t>
            </a:r>
            <a:r>
              <a:rPr lang="cs-CZ" b="1" dirty="0"/>
              <a:t>Pravda je jedna a táž provždy, neboť pochází od Boha, vždyť Bůh je stvořitel a svět stvořil i s jeho zákonitostmi. Filosofie může pomáhat vést lidský rozum k poznání tohoto kauzálně uspořádaného světa. Může sloužit jako nástroj výhradně k teologickým čili nejvyšším účelům. </a:t>
            </a:r>
            <a:r>
              <a:rPr lang="cs-CZ" dirty="0"/>
              <a:t>Z tohoto důvodu je přirozené, že poznání Boha a jeho existenci lze dokázat rozumem (podrobně viz </a:t>
            </a:r>
            <a:r>
              <a:rPr lang="cs-CZ" dirty="0" err="1"/>
              <a:t>Tretera</a:t>
            </a:r>
            <a:r>
              <a:rPr lang="cs-CZ" dirty="0"/>
              <a:t>, 2006, s. 225–227).</a:t>
            </a:r>
          </a:p>
          <a:p>
            <a:r>
              <a:rPr lang="cs-CZ" dirty="0"/>
              <a:t>Dobrým člověkem je ten, kdo má dobrou vůli činit dobro.</a:t>
            </a:r>
          </a:p>
          <a:p>
            <a:r>
              <a:rPr lang="cs-CZ" dirty="0"/>
              <a:t>Ke čtyřem tradičním antickým ctnostem (rozumnost, statečnost, uměřenost a spravedlnost) připojuje Tomáš tři </a:t>
            </a:r>
            <a:r>
              <a:rPr lang="cs-CZ" b="1" dirty="0"/>
              <a:t>křesťanské ctnosti: víru, lásku a naději.</a:t>
            </a:r>
            <a:r>
              <a:rPr lang="cs-CZ" dirty="0"/>
              <a:t> </a:t>
            </a:r>
          </a:p>
        </p:txBody>
      </p:sp>
    </p:spTree>
    <p:extLst>
      <p:ext uri="{BB962C8B-B14F-4D97-AF65-F5344CB8AC3E}">
        <p14:creationId xmlns:p14="http://schemas.microsoft.com/office/powerpoint/2010/main" val="17002949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86E64B-1DC8-43B8-B512-2C676CEBA0CC}"/>
              </a:ext>
            </a:extLst>
          </p:cNvPr>
          <p:cNvSpPr>
            <a:spLocks noGrp="1"/>
          </p:cNvSpPr>
          <p:nvPr>
            <p:ph type="title"/>
          </p:nvPr>
        </p:nvSpPr>
        <p:spPr/>
        <p:txBody>
          <a:bodyPr/>
          <a:lstStyle/>
          <a:p>
            <a:r>
              <a:rPr lang="cs-CZ" b="1" dirty="0"/>
              <a:t>Renesance a humanismus</a:t>
            </a:r>
            <a:br>
              <a:rPr lang="cs-CZ" b="1" dirty="0"/>
            </a:br>
            <a:endParaRPr lang="cs-CZ" dirty="0"/>
          </a:p>
        </p:txBody>
      </p:sp>
      <p:sp>
        <p:nvSpPr>
          <p:cNvPr id="3" name="Zástupný symbol pro obsah 2">
            <a:extLst>
              <a:ext uri="{FF2B5EF4-FFF2-40B4-BE49-F238E27FC236}">
                <a16:creationId xmlns:a16="http://schemas.microsoft.com/office/drawing/2014/main" id="{6E2C8E6E-62CB-46A0-A812-257AD062B2DB}"/>
              </a:ext>
            </a:extLst>
          </p:cNvPr>
          <p:cNvSpPr>
            <a:spLocks noGrp="1"/>
          </p:cNvSpPr>
          <p:nvPr>
            <p:ph idx="1"/>
          </p:nvPr>
        </p:nvSpPr>
        <p:spPr>
          <a:xfrm>
            <a:off x="2231136" y="2638044"/>
            <a:ext cx="7729728" cy="3991356"/>
          </a:xfrm>
        </p:spPr>
        <p:txBody>
          <a:bodyPr>
            <a:normAutofit/>
          </a:bodyPr>
          <a:lstStyle/>
          <a:p>
            <a:r>
              <a:rPr lang="cs-CZ" dirty="0"/>
              <a:t>proud filosofických a obecně duchovních myšlenek, který staví na studiu řeckých a římských filosofických textů, vymezuje se vůči filosofii a teologii středověku a staví na emancipaci rozumu a empirického poznání. Dochází k nové a harmoničtější syntéze antiky a křesťanství, filosofie a teologie, těla a ducha. Celek jsoucího se stává vrstevnatě uspořádaným univerzem, univerzem, které je v prostoru, který je nekonečný a neohraničený, univerzem, kterým člověk, jako poznávající subjekt, často bloudí jako v labyrintu, ovšem ve výsledku je to právě člověk, který jako správce stvořených věcí, má tento svět nejen poznávat, ale také dotvářet a kultivovat. </a:t>
            </a:r>
            <a:r>
              <a:rPr lang="cs-CZ" b="1" dirty="0"/>
              <a:t>Etické problémy mají v renesanční filosofii „</a:t>
            </a:r>
            <a:r>
              <a:rPr lang="cs-CZ" b="1" i="1" dirty="0"/>
              <a:t>místo již od počátku, řeší se především vztah jedince a společnosti, v níž se dovršuje individuální morální život</a:t>
            </a:r>
            <a:r>
              <a:rPr lang="cs-CZ" b="1" dirty="0"/>
              <a:t>“</a:t>
            </a:r>
            <a:r>
              <a:rPr lang="cs-CZ" dirty="0"/>
              <a:t> (Kol. autorů (</a:t>
            </a:r>
            <a:r>
              <a:rPr lang="cs-CZ" dirty="0" err="1"/>
              <a:t>Floss</a:t>
            </a:r>
            <a:r>
              <a:rPr lang="cs-CZ" dirty="0"/>
              <a:t>, P.), 1995, s. 145).</a:t>
            </a:r>
          </a:p>
          <a:p>
            <a:endParaRPr lang="cs-CZ" dirty="0"/>
          </a:p>
        </p:txBody>
      </p:sp>
    </p:spTree>
    <p:extLst>
      <p:ext uri="{BB962C8B-B14F-4D97-AF65-F5344CB8AC3E}">
        <p14:creationId xmlns:p14="http://schemas.microsoft.com/office/powerpoint/2010/main" val="19856135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0001F8-3598-4BBF-B02C-812DFB600056}"/>
              </a:ext>
            </a:extLst>
          </p:cNvPr>
          <p:cNvSpPr>
            <a:spLocks noGrp="1"/>
          </p:cNvSpPr>
          <p:nvPr>
            <p:ph type="title"/>
          </p:nvPr>
        </p:nvSpPr>
        <p:spPr/>
        <p:txBody>
          <a:bodyPr/>
          <a:lstStyle/>
          <a:p>
            <a:r>
              <a:rPr lang="cs-CZ" dirty="0"/>
              <a:t>ETIKA PRO POMÁHACÍ PROFESE</a:t>
            </a:r>
          </a:p>
        </p:txBody>
      </p:sp>
      <p:sp>
        <p:nvSpPr>
          <p:cNvPr id="3" name="Zástupný symbol pro obsah 2">
            <a:extLst>
              <a:ext uri="{FF2B5EF4-FFF2-40B4-BE49-F238E27FC236}">
                <a16:creationId xmlns:a16="http://schemas.microsoft.com/office/drawing/2014/main" id="{AAB3A1C8-CE0E-46D2-91D7-F5E7F299AF1D}"/>
              </a:ext>
            </a:extLst>
          </p:cNvPr>
          <p:cNvSpPr>
            <a:spLocks noGrp="1"/>
          </p:cNvSpPr>
          <p:nvPr>
            <p:ph idx="1"/>
          </p:nvPr>
        </p:nvSpPr>
        <p:spPr>
          <a:xfrm>
            <a:off x="1992086" y="2638044"/>
            <a:ext cx="7968778" cy="4219956"/>
          </a:xfrm>
        </p:spPr>
        <p:txBody>
          <a:bodyPr/>
          <a:lstStyle/>
          <a:p>
            <a:r>
              <a:rPr lang="cs-CZ" dirty="0"/>
              <a:t>„Základem etiky odpovědnosti a zároveň její nejvyšší mravní hodnotou je</a:t>
            </a:r>
          </a:p>
          <a:p>
            <a:r>
              <a:rPr lang="cs-CZ" dirty="0"/>
              <a:t>vztah k druhému.“ (viz E. </a:t>
            </a:r>
            <a:r>
              <a:rPr lang="cs-CZ" dirty="0" err="1"/>
              <a:t>Levinas</a:t>
            </a:r>
            <a:r>
              <a:rPr lang="cs-CZ" dirty="0"/>
              <a:t>).</a:t>
            </a:r>
          </a:p>
          <a:p>
            <a:r>
              <a:rPr lang="cs-CZ" dirty="0"/>
              <a:t>„Odpovědnost jedince souvisí se stupněm (mírou) jeho svobody</a:t>
            </a:r>
          </a:p>
          <a:p>
            <a:r>
              <a:rPr lang="cs-CZ" dirty="0"/>
              <a:t>a možnostmi rozhodovat se se znalostí věcí.“ (Jankovský, 2003, s. 71 - 85).</a:t>
            </a:r>
          </a:p>
          <a:p>
            <a:r>
              <a:rPr lang="cs-CZ" dirty="0"/>
              <a:t> </a:t>
            </a:r>
          </a:p>
          <a:p>
            <a:r>
              <a:rPr lang="cs-CZ" dirty="0"/>
              <a:t>Odpovědnost a sociální zřetel: (</a:t>
            </a:r>
            <a:r>
              <a:rPr lang="cs-CZ" dirty="0" err="1"/>
              <a:t>Anzenbacher</a:t>
            </a:r>
            <a:r>
              <a:rPr lang="cs-CZ" dirty="0"/>
              <a:t>, 2001, s.15 – 16)</a:t>
            </a:r>
          </a:p>
          <a:p>
            <a:r>
              <a:rPr lang="cs-CZ" dirty="0"/>
              <a:t>„Jedinec odpovídá za své chování a nese veškeré důsledky svého jednání.“</a:t>
            </a:r>
          </a:p>
          <a:p>
            <a:endParaRPr lang="cs-CZ" dirty="0"/>
          </a:p>
          <a:p>
            <a:r>
              <a:rPr lang="cs-CZ" b="1" dirty="0"/>
              <a:t>CO JE TO: ODPOVĚDNOST?</a:t>
            </a:r>
            <a:endParaRPr lang="cs-CZ" dirty="0"/>
          </a:p>
          <a:p>
            <a:endParaRPr lang="cs-CZ" dirty="0"/>
          </a:p>
          <a:p>
            <a:endParaRPr lang="cs-CZ" dirty="0"/>
          </a:p>
        </p:txBody>
      </p:sp>
    </p:spTree>
    <p:extLst>
      <p:ext uri="{BB962C8B-B14F-4D97-AF65-F5344CB8AC3E}">
        <p14:creationId xmlns:p14="http://schemas.microsoft.com/office/powerpoint/2010/main" val="11784685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Další etické směry</a:t>
            </a:r>
          </a:p>
        </p:txBody>
      </p:sp>
      <p:sp>
        <p:nvSpPr>
          <p:cNvPr id="3" name="Zástupný symbol pro obsah 2"/>
          <p:cNvSpPr>
            <a:spLocks noGrp="1"/>
          </p:cNvSpPr>
          <p:nvPr>
            <p:ph sz="quarter" idx="1"/>
          </p:nvPr>
        </p:nvSpPr>
        <p:spPr/>
        <p:txBody>
          <a:bodyPr>
            <a:normAutofit fontScale="92500" lnSpcReduction="20000"/>
          </a:bodyPr>
          <a:lstStyle/>
          <a:p>
            <a:r>
              <a:rPr lang="cs-CZ" b="1" dirty="0"/>
              <a:t>Situační etika</a:t>
            </a:r>
          </a:p>
          <a:p>
            <a:pPr lvl="1"/>
            <a:r>
              <a:rPr lang="cs-CZ" dirty="0"/>
              <a:t>učí, že naše jednání závisí na okamžité situaci, na postavení, v jakém se nacházíme. Je relativistická. Navazuje na křesťanskou morálku – princip lásky.</a:t>
            </a:r>
          </a:p>
          <a:p>
            <a:r>
              <a:rPr lang="cs-CZ" b="1" dirty="0"/>
              <a:t>Deskriptivní etika</a:t>
            </a:r>
          </a:p>
          <a:p>
            <a:pPr lvl="1"/>
            <a:r>
              <a:rPr lang="cs-CZ" dirty="0"/>
              <a:t>popisuje současné mravní normy, hodnoty a jednání jedinců či komunit, platné v dané společnosti.</a:t>
            </a:r>
          </a:p>
          <a:p>
            <a:r>
              <a:rPr lang="cs-CZ" b="1" dirty="0"/>
              <a:t>Sociální etika</a:t>
            </a:r>
          </a:p>
          <a:p>
            <a:pPr lvl="1"/>
            <a:r>
              <a:rPr lang="cs-CZ" dirty="0"/>
              <a:t>je naukou o normách správného jednání v sociální oblasti. Pojednává o působení a chování jedinců i institucí. Operuje normami a kodexy. Sociální etika je morálně normativní. Dominuje v ní odpovědnost za druhého.</a:t>
            </a:r>
          </a:p>
          <a:p>
            <a:r>
              <a:rPr lang="cs-CZ" dirty="0"/>
              <a:t>Užitá (aplikovaná etika)</a:t>
            </a:r>
          </a:p>
          <a:p>
            <a:endParaRPr lang="cs-CZ" dirty="0"/>
          </a:p>
        </p:txBody>
      </p:sp>
    </p:spTree>
    <p:extLst>
      <p:ext uri="{BB962C8B-B14F-4D97-AF65-F5344CB8AC3E}">
        <p14:creationId xmlns:p14="http://schemas.microsoft.com/office/powerpoint/2010/main" val="35751347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Aplikovaná etika</a:t>
            </a:r>
          </a:p>
        </p:txBody>
      </p:sp>
      <p:sp>
        <p:nvSpPr>
          <p:cNvPr id="3" name="Zástupný symbol pro obsah 2"/>
          <p:cNvSpPr>
            <a:spLocks noGrp="1"/>
          </p:cNvSpPr>
          <p:nvPr>
            <p:ph sz="quarter" idx="1"/>
          </p:nvPr>
        </p:nvSpPr>
        <p:spPr>
          <a:xfrm>
            <a:off x="1761067" y="2638044"/>
            <a:ext cx="8199797" cy="3965956"/>
          </a:xfrm>
        </p:spPr>
        <p:txBody>
          <a:bodyPr/>
          <a:lstStyle/>
          <a:p>
            <a:pPr lvl="1"/>
            <a:r>
              <a:rPr lang="cs-CZ" dirty="0"/>
              <a:t>Je etikou aplikovanou do řady profesí. Podobně jako sociální etika je určována právními normami, tedy je právně vynutitelná. Vedle toho staví na altruismu např. pracovníků pomáhajících profesí.</a:t>
            </a:r>
          </a:p>
          <a:p>
            <a:pPr lvl="1"/>
            <a:r>
              <a:rPr lang="cs-CZ" dirty="0"/>
              <a:t>Mezi normy aplikované etiky patří např.  Hippokratova přísaha nebo nejrůznější typy etických kodexů</a:t>
            </a:r>
          </a:p>
        </p:txBody>
      </p:sp>
    </p:spTree>
    <p:extLst>
      <p:ext uri="{BB962C8B-B14F-4D97-AF65-F5344CB8AC3E}">
        <p14:creationId xmlns:p14="http://schemas.microsoft.com/office/powerpoint/2010/main" val="13753088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eaLnBrk="1" fontAlgn="auto" hangingPunct="1">
              <a:spcAft>
                <a:spcPts val="0"/>
              </a:spcAft>
              <a:defRPr/>
            </a:pPr>
            <a:r>
              <a:rPr lang="cs-CZ" sz="4000" dirty="0"/>
              <a:t>Vzdělávání studentů pomáhajících profesí</a:t>
            </a:r>
          </a:p>
        </p:txBody>
      </p:sp>
      <p:sp>
        <p:nvSpPr>
          <p:cNvPr id="5123" name="Zástupný symbol pro obsah 2"/>
          <p:cNvSpPr>
            <a:spLocks noGrp="1"/>
          </p:cNvSpPr>
          <p:nvPr>
            <p:ph idx="1"/>
          </p:nvPr>
        </p:nvSpPr>
        <p:spPr>
          <a:xfrm>
            <a:off x="1981200" y="1412776"/>
            <a:ext cx="7467600" cy="4752528"/>
          </a:xfrm>
        </p:spPr>
        <p:txBody>
          <a:bodyPr/>
          <a:lstStyle/>
          <a:p>
            <a:pPr eaLnBrk="1" hangingPunct="1"/>
            <a:r>
              <a:rPr lang="cs-CZ" dirty="0"/>
              <a:t>Profese zaměřené na práci s lidmi, jako jsou zdravotníci, sociální pracovníci či pedagogové mají </a:t>
            </a:r>
            <a:r>
              <a:rPr lang="cs-CZ" u="sng" dirty="0"/>
              <a:t>respektovat demokratické hodnoty a lidská práva</a:t>
            </a:r>
            <a:r>
              <a:rPr lang="cs-CZ" dirty="0"/>
              <a:t>.</a:t>
            </a:r>
          </a:p>
          <a:p>
            <a:pPr eaLnBrk="1" hangingPunct="1"/>
            <a:r>
              <a:rPr lang="cs-CZ" dirty="0"/>
              <a:t>Vedení k pozitivnímu vnímání, oceňování a posilování zachování kulturních charakteristik etnických či kulturních skupin, k šíření poznání a </a:t>
            </a:r>
            <a:r>
              <a:rPr lang="cs-CZ" u="sng" dirty="0"/>
              <a:t>respektování kulturní jinakosti</a:t>
            </a:r>
            <a:r>
              <a:rPr lang="cs-CZ" dirty="0"/>
              <a:t>.</a:t>
            </a:r>
          </a:p>
          <a:p>
            <a:pPr eaLnBrk="1" hangingPunct="1"/>
            <a:r>
              <a:rPr lang="cs-CZ" dirty="0"/>
              <a:t>Andrej </a:t>
            </a:r>
            <a:r>
              <a:rPr lang="cs-CZ" dirty="0" err="1"/>
              <a:t>Mátel</a:t>
            </a:r>
            <a:r>
              <a:rPr lang="cs-CZ" dirty="0"/>
              <a:t>: „Sociální pracovníci mohou svým respektováním a uznáním kulturní a sociální různorodosti svých klientů přispět ke zmírnění nebo odstranění negativního vnímání odlišných jedinců a skupin, které je pro naši společnost stále příznačné“ </a:t>
            </a:r>
          </a:p>
        </p:txBody>
      </p:sp>
    </p:spTree>
    <p:extLst>
      <p:ext uri="{BB962C8B-B14F-4D97-AF65-F5344CB8AC3E}">
        <p14:creationId xmlns:p14="http://schemas.microsoft.com/office/powerpoint/2010/main" val="13229401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908720"/>
            <a:ext cx="7467600" cy="1224136"/>
          </a:xfrm>
        </p:spPr>
        <p:txBody>
          <a:bodyPr>
            <a:normAutofit fontScale="90000"/>
          </a:bodyPr>
          <a:lstStyle/>
          <a:p>
            <a:pPr eaLnBrk="1" fontAlgn="auto" hangingPunct="1">
              <a:spcAft>
                <a:spcPts val="0"/>
              </a:spcAft>
              <a:defRPr/>
            </a:pPr>
            <a:r>
              <a:rPr lang="cs-CZ" sz="4000" dirty="0"/>
              <a:t>Etický kodex (společnosti sociálních pracovníků ČR, 2006)</a:t>
            </a:r>
          </a:p>
        </p:txBody>
      </p:sp>
      <p:sp>
        <p:nvSpPr>
          <p:cNvPr id="6147" name="Zástupný symbol pro obsah 2"/>
          <p:cNvSpPr>
            <a:spLocks noGrp="1"/>
          </p:cNvSpPr>
          <p:nvPr>
            <p:ph idx="1"/>
          </p:nvPr>
        </p:nvSpPr>
        <p:spPr>
          <a:xfrm>
            <a:off x="1981200" y="2564904"/>
            <a:ext cx="7467600" cy="3909048"/>
          </a:xfrm>
        </p:spPr>
        <p:txBody>
          <a:bodyPr/>
          <a:lstStyle/>
          <a:p>
            <a:pPr eaLnBrk="1" hangingPunct="1"/>
            <a:r>
              <a:rPr lang="cs-CZ" dirty="0"/>
              <a:t>Mezi hlavní řadíme </a:t>
            </a:r>
            <a:r>
              <a:rPr lang="cs-CZ" b="1" dirty="0"/>
              <a:t>rovný přístup ke klientům </a:t>
            </a:r>
            <a:r>
              <a:rPr lang="cs-CZ" dirty="0"/>
              <a:t>bez ohledu „na jeho původ, etnickou příslušnost, rasu či barvu pleti, mateřský jazyk, věk, pohlaví, rodinný stav, zdravotní stav, sexuální orientaci, ekonomickou situaci, náboženské a politické přesvědčení a bez ohledu na to, jak se podílí na životě celé společnosti“.</a:t>
            </a:r>
          </a:p>
          <a:p>
            <a:pPr eaLnBrk="1" hangingPunct="1"/>
            <a:r>
              <a:rPr lang="cs-CZ" dirty="0"/>
              <a:t>Tento princip není explicitně vyjádřen např. v Etickém kodexu sociálních pracovníků Slovenské republiky.</a:t>
            </a:r>
          </a:p>
        </p:txBody>
      </p:sp>
    </p:spTree>
    <p:extLst>
      <p:ext uri="{BB962C8B-B14F-4D97-AF65-F5344CB8AC3E}">
        <p14:creationId xmlns:p14="http://schemas.microsoft.com/office/powerpoint/2010/main" val="899364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6644E1-6469-44A0-8A73-4C0E199B51D7}"/>
              </a:ext>
            </a:extLst>
          </p:cNvPr>
          <p:cNvSpPr>
            <a:spLocks noGrp="1"/>
          </p:cNvSpPr>
          <p:nvPr>
            <p:ph type="title"/>
          </p:nvPr>
        </p:nvSpPr>
        <p:spPr>
          <a:xfrm>
            <a:off x="-186267" y="-186266"/>
            <a:ext cx="12378267" cy="2760133"/>
          </a:xfrm>
        </p:spPr>
        <p:txBody>
          <a:bodyPr>
            <a:normAutofit fontScale="90000"/>
          </a:bodyPr>
          <a:lstStyle/>
          <a:p>
            <a:r>
              <a:rPr lang="cs-CZ" b="1" dirty="0"/>
              <a:t>Etika a integrita veřejné správy</a:t>
            </a:r>
            <a:br>
              <a:rPr lang="cs-CZ" b="1" dirty="0"/>
            </a:br>
            <a:br>
              <a:rPr lang="cs-CZ" dirty="0"/>
            </a:br>
            <a:r>
              <a:rPr lang="cs-CZ" dirty="0"/>
              <a:t>BOHATÁ, Marie. </a:t>
            </a:r>
            <a:r>
              <a:rPr lang="cs-CZ" i="1" dirty="0"/>
              <a:t>Etika a integrita veřejné správy</a:t>
            </a:r>
            <a:r>
              <a:rPr lang="cs-CZ" dirty="0"/>
              <a:t>. </a:t>
            </a:r>
            <a:r>
              <a:rPr lang="cs-CZ" dirty="0" err="1"/>
              <a:t>Grada</a:t>
            </a:r>
            <a:r>
              <a:rPr lang="cs-CZ" dirty="0"/>
              <a:t>, 2022. ISBN 978-80-271-4652-9. Dostupné také z: </a:t>
            </a:r>
            <a:r>
              <a:rPr lang="cs-CZ" dirty="0">
                <a:hlinkClick r:id="rId2"/>
              </a:rPr>
              <a:t>https://www.bookport.cz/kniha/etika-a-integrita-verejne-spravy-10796/</a:t>
            </a:r>
            <a:r>
              <a:rPr lang="cs-CZ" dirty="0"/>
              <a:t>.</a:t>
            </a:r>
            <a:br>
              <a:rPr lang="cs-CZ" dirty="0"/>
            </a:br>
            <a:endParaRPr lang="cs-CZ" dirty="0"/>
          </a:p>
        </p:txBody>
      </p:sp>
      <p:pic>
        <p:nvPicPr>
          <p:cNvPr id="4" name="Zástupný symbol pro obsah 3">
            <a:extLst>
              <a:ext uri="{FF2B5EF4-FFF2-40B4-BE49-F238E27FC236}">
                <a16:creationId xmlns:a16="http://schemas.microsoft.com/office/drawing/2014/main" id="{5D6F32D6-B0B2-4101-ABDB-5160C357C401}"/>
              </a:ext>
            </a:extLst>
          </p:cNvPr>
          <p:cNvPicPr>
            <a:picLocks noGrp="1" noChangeAspect="1"/>
          </p:cNvPicPr>
          <p:nvPr>
            <p:ph idx="1"/>
          </p:nvPr>
        </p:nvPicPr>
        <p:blipFill>
          <a:blip r:embed="rId3"/>
          <a:stretch>
            <a:fillRect/>
          </a:stretch>
        </p:blipFill>
        <p:spPr>
          <a:xfrm>
            <a:off x="2231136" y="2757466"/>
            <a:ext cx="2120490" cy="3101975"/>
          </a:xfrm>
          <a:prstGeom prst="rect">
            <a:avLst/>
          </a:prstGeom>
        </p:spPr>
      </p:pic>
      <p:sp>
        <p:nvSpPr>
          <p:cNvPr id="5" name="Obdélník 4">
            <a:extLst>
              <a:ext uri="{FF2B5EF4-FFF2-40B4-BE49-F238E27FC236}">
                <a16:creationId xmlns:a16="http://schemas.microsoft.com/office/drawing/2014/main" id="{E2F27020-C19B-4C95-8086-1090F8BA17AE}"/>
              </a:ext>
            </a:extLst>
          </p:cNvPr>
          <p:cNvSpPr/>
          <p:nvPr/>
        </p:nvSpPr>
        <p:spPr>
          <a:xfrm>
            <a:off x="5012267" y="2757466"/>
            <a:ext cx="5621865" cy="4247317"/>
          </a:xfrm>
          <a:prstGeom prst="rect">
            <a:avLst/>
          </a:prstGeom>
        </p:spPr>
        <p:txBody>
          <a:bodyPr wrap="square">
            <a:spAutoFit/>
          </a:bodyPr>
          <a:lstStyle/>
          <a:p>
            <a:r>
              <a:rPr lang="cs-CZ" dirty="0"/>
              <a:t>Úvod do etiky. Vysvětlení hlavních etických teorií a principů.</a:t>
            </a:r>
          </a:p>
          <a:p>
            <a:r>
              <a:rPr lang="cs-CZ" dirty="0"/>
              <a:t>Principy vládnutí. Dichotomie politiky a správy, diskrece. Veřejný zájem a jeho prosazování.</a:t>
            </a:r>
          </a:p>
          <a:p>
            <a:r>
              <a:rPr lang="cs-CZ" dirty="0"/>
              <a:t>Hodnoty veřejné správy.</a:t>
            </a:r>
          </a:p>
          <a:p>
            <a:r>
              <a:rPr lang="cs-CZ" dirty="0"/>
              <a:t>Integrita jako společný rámec pro prosazování práva a etiky.</a:t>
            </a:r>
          </a:p>
          <a:p>
            <a:r>
              <a:rPr lang="cs-CZ" dirty="0"/>
              <a:t>Hlavní prvky etické infrastruktury a zkušenosti s jejich uplatňováním v praxi.</a:t>
            </a:r>
          </a:p>
          <a:p>
            <a:r>
              <a:rPr lang="cs-CZ" dirty="0"/>
              <a:t>Nejčastější problémy porušování integrity a etiky a možnosti jejich řešení. Střet zájmů, korupce, lobbing.</a:t>
            </a:r>
          </a:p>
          <a:p>
            <a:endParaRPr lang="cs-CZ" dirty="0"/>
          </a:p>
          <a:p>
            <a:r>
              <a:rPr lang="cs-CZ" dirty="0"/>
              <a:t>Recenze: PREISSOVÁ KREJČÍ, Andrea. </a:t>
            </a:r>
            <a:r>
              <a:rPr lang="cs-CZ" i="1" dirty="0"/>
              <a:t>Recenze knihy Etika a integrita veřejné správy</a:t>
            </a:r>
            <a:r>
              <a:rPr lang="cs-CZ" dirty="0"/>
              <a:t>. Dostupné také z: </a:t>
            </a:r>
            <a:r>
              <a:rPr lang="cs-CZ" dirty="0">
                <a:hlinkClick r:id="rId4"/>
              </a:rPr>
              <a:t>https://www.vssp.slu.cz/</a:t>
            </a:r>
            <a:r>
              <a:rPr lang="cs-CZ" dirty="0" err="1">
                <a:hlinkClick r:id="rId4"/>
              </a:rPr>
              <a:t>pdfs</a:t>
            </a:r>
            <a:r>
              <a:rPr lang="cs-CZ" dirty="0">
                <a:hlinkClick r:id="rId4"/>
              </a:rPr>
              <a:t>/</a:t>
            </a:r>
            <a:r>
              <a:rPr lang="cs-CZ" dirty="0" err="1">
                <a:hlinkClick r:id="rId4"/>
              </a:rPr>
              <a:t>vsp</a:t>
            </a:r>
            <a:r>
              <a:rPr lang="cs-CZ" dirty="0">
                <a:hlinkClick r:id="rId4"/>
              </a:rPr>
              <a:t>/2022/02/12.pdf</a:t>
            </a:r>
            <a:r>
              <a:rPr lang="cs-CZ" dirty="0"/>
              <a:t>. </a:t>
            </a:r>
          </a:p>
        </p:txBody>
      </p:sp>
    </p:spTree>
    <p:extLst>
      <p:ext uri="{BB962C8B-B14F-4D97-AF65-F5344CB8AC3E}">
        <p14:creationId xmlns:p14="http://schemas.microsoft.com/office/powerpoint/2010/main" val="93505040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b="1" dirty="0"/>
              <a:t>Axiologie</a:t>
            </a:r>
          </a:p>
        </p:txBody>
      </p:sp>
      <p:sp>
        <p:nvSpPr>
          <p:cNvPr id="96259" name="Zástupný symbol pro obsah 2"/>
          <p:cNvSpPr>
            <a:spLocks noGrp="1"/>
          </p:cNvSpPr>
          <p:nvPr>
            <p:ph sz="quarter" idx="1"/>
          </p:nvPr>
        </p:nvSpPr>
        <p:spPr>
          <a:xfrm>
            <a:off x="1981200" y="1600201"/>
            <a:ext cx="7467600" cy="4873625"/>
          </a:xfrm>
        </p:spPr>
        <p:txBody>
          <a:bodyPr/>
          <a:lstStyle/>
          <a:p>
            <a:pPr eaLnBrk="1" hangingPunct="1"/>
            <a:r>
              <a:rPr lang="cs-CZ" altLang="cs-CZ" sz="2200"/>
              <a:t>Z řeckého AXIOS = cenný, LOGOS = věda</a:t>
            </a:r>
          </a:p>
          <a:p>
            <a:pPr eaLnBrk="1" hangingPunct="1"/>
            <a:r>
              <a:rPr lang="cs-CZ" altLang="cs-CZ" sz="2200"/>
              <a:t>Nauka o hodnotách</a:t>
            </a:r>
          </a:p>
          <a:p>
            <a:pPr eaLnBrk="1" hangingPunct="1"/>
            <a:r>
              <a:rPr lang="cs-CZ" altLang="cs-CZ" sz="2200"/>
              <a:t>Pojem byl poprvé užit Eduardem Hartmanem až na sklonku 19. století a ve stejném období byla v obecné rovině pojmenována hodnota jako taková. </a:t>
            </a:r>
          </a:p>
          <a:p>
            <a:pPr eaLnBrk="1" hangingPunct="1"/>
            <a:r>
              <a:rPr lang="cs-CZ" altLang="cs-CZ" sz="2200"/>
              <a:t>Téma hodnot není objevem 19. století, ale je otázkou, která je aktuální v každé době, je pevnou součástí pedagogiky i filozofie, respektive </a:t>
            </a:r>
            <a:r>
              <a:rPr lang="cs-CZ" altLang="cs-CZ" sz="2200" b="1"/>
              <a:t>ETIKY</a:t>
            </a:r>
            <a:r>
              <a:rPr lang="cs-CZ" altLang="cs-CZ" sz="2200"/>
              <a:t> a jedním z hlavních témat sociálního myšlení. </a:t>
            </a:r>
            <a:r>
              <a:rPr lang="cs-CZ" altLang="cs-CZ" sz="2200" b="1"/>
              <a:t>HODNOCENÍ </a:t>
            </a:r>
            <a:r>
              <a:rPr lang="cs-CZ" altLang="cs-CZ" sz="2200"/>
              <a:t>je otázkou a tématem pro každý den, téma pro jedince a pro společnost, téma pro rodiče a učitele, pro občana a dítě, pro politika a svět. </a:t>
            </a:r>
          </a:p>
          <a:p>
            <a:pPr eaLnBrk="1" hangingPunct="1"/>
            <a:endParaRPr lang="cs-CZ" altLang="cs-CZ" sz="22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b="1" dirty="0"/>
              <a:t>Hodnota</a:t>
            </a:r>
          </a:p>
        </p:txBody>
      </p:sp>
      <p:sp>
        <p:nvSpPr>
          <p:cNvPr id="97283" name="Zástupný symbol pro obsah 2"/>
          <p:cNvSpPr>
            <a:spLocks noGrp="1"/>
          </p:cNvSpPr>
          <p:nvPr>
            <p:ph sz="quarter" idx="1"/>
          </p:nvPr>
        </p:nvSpPr>
        <p:spPr>
          <a:xfrm>
            <a:off x="1981200" y="1600201"/>
            <a:ext cx="7467600" cy="4873625"/>
          </a:xfrm>
        </p:spPr>
        <p:txBody>
          <a:bodyPr/>
          <a:lstStyle/>
          <a:p>
            <a:pPr eaLnBrk="1" hangingPunct="1"/>
            <a:r>
              <a:rPr lang="cs-CZ" altLang="cs-CZ"/>
              <a:t>Hodnoty a hodnotovou orientaci si vytváří každý člověk sám na základě nabytých zkušeností, přejatých postojů a názorů minulých generací, výchovy a vzdělání.</a:t>
            </a:r>
          </a:p>
          <a:p>
            <a:pPr eaLnBrk="1" hangingPunct="1"/>
            <a:r>
              <a:rPr lang="cs-CZ" altLang="cs-CZ"/>
              <a:t>Hodnoty jsou základem naší morálky a mravnosti. Naše morálka je založena na ztotožnění našich názorů a přesvědčení o tom, co je správné, dobré a pravdivé s názory society, naše mravnost je založena na stabilitě osobního přesvědčení o dobru, zlu a dalších kvalitativních soudech.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Nadpis 1"/>
          <p:cNvSpPr>
            <a:spLocks noGrp="1"/>
          </p:cNvSpPr>
          <p:nvPr>
            <p:ph type="title"/>
          </p:nvPr>
        </p:nvSpPr>
        <p:spPr bwMode="auto"/>
        <p:txBody>
          <a:bodyPr vert="horz" wrap="square" lIns="91440" tIns="45720" rIns="91440" bIns="45720" numCol="1" anchor="b" anchorCtr="0" compatLnSpc="1">
            <a:prstTxWarp prst="textNoShape">
              <a:avLst/>
            </a:prstTxWarp>
            <a:normAutofit/>
          </a:bodyPr>
          <a:lstStyle/>
          <a:p>
            <a:pPr eaLnBrk="1" hangingPunct="1"/>
            <a:r>
              <a:rPr lang="cs-CZ" altLang="cs-CZ" b="1" cap="none">
                <a:latin typeface="Arial" charset="0"/>
              </a:rPr>
              <a:t>VÝZNAM </a:t>
            </a:r>
            <a:r>
              <a:rPr lang="cs-CZ" altLang="cs-CZ" b="1" cap="none"/>
              <a:t>HODNOT</a:t>
            </a:r>
          </a:p>
        </p:txBody>
      </p:sp>
      <p:sp>
        <p:nvSpPr>
          <p:cNvPr id="98307" name="Zástupný symbol pro obsah 2"/>
          <p:cNvSpPr>
            <a:spLocks noGrp="1"/>
          </p:cNvSpPr>
          <p:nvPr>
            <p:ph sz="quarter" idx="1"/>
          </p:nvPr>
        </p:nvSpPr>
        <p:spPr>
          <a:xfrm>
            <a:off x="1981200" y="1600201"/>
            <a:ext cx="7467600" cy="4873625"/>
          </a:xfrm>
        </p:spPr>
        <p:txBody>
          <a:bodyPr/>
          <a:lstStyle/>
          <a:p>
            <a:pPr eaLnBrk="1" hangingPunct="1"/>
            <a:r>
              <a:rPr lang="cs-CZ" altLang="cs-CZ" i="1"/>
              <a:t>Hodnoty jsou v obecném slova smyslu považovány za nutné pro orientaci člověka, obzvlášť v kontextu dnešního komplikovaného světa, ve kterém se velmi složitě pohybují mnozí dospělí lidé, natož pak dospívající mládež a děti.</a:t>
            </a:r>
          </a:p>
          <a:p>
            <a:pPr eaLnBrk="1" hangingPunct="1"/>
            <a:r>
              <a:rPr lang="cs-CZ" altLang="cs-CZ" i="1"/>
              <a:t>Neustále tápeme a hledáme smysl života a právě téma hodnot, vlastního hodnotového vidění světa v konfrontaci s hodnotami lidí kolem nás, nám může pomoci v poznání toho, co je pro nás důležité, co nás motivuje a podle čeho bychom se eventuálně mohli (a měli) orientovat. </a:t>
            </a:r>
          </a:p>
          <a:p>
            <a:pPr eaLnBrk="1" hangingPunct="1"/>
            <a:endParaRPr lang="cs-CZ" altLang="cs-CZ" i="1"/>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Typologie hodnot v sociální práci (</a:t>
            </a:r>
            <a:r>
              <a:rPr lang="cs-CZ" dirty="0" err="1"/>
              <a:t>Mátel</a:t>
            </a:r>
            <a:r>
              <a:rPr lang="cs-CZ" dirty="0"/>
              <a:t> a kol.)</a:t>
            </a:r>
          </a:p>
        </p:txBody>
      </p:sp>
      <p:sp>
        <p:nvSpPr>
          <p:cNvPr id="3" name="Zástupný symbol pro obsah 2"/>
          <p:cNvSpPr>
            <a:spLocks noGrp="1"/>
          </p:cNvSpPr>
          <p:nvPr>
            <p:ph sz="quarter" idx="1"/>
          </p:nvPr>
        </p:nvSpPr>
        <p:spPr>
          <a:xfrm>
            <a:off x="1981200" y="1600200"/>
            <a:ext cx="7467600" cy="4133056"/>
          </a:xfrm>
        </p:spPr>
        <p:txBody>
          <a:bodyPr/>
          <a:lstStyle/>
          <a:p>
            <a:r>
              <a:rPr lang="cs-CZ" dirty="0"/>
              <a:t>6 klíčových hodnot pro výkon sociální práce – všeobecné principy:</a:t>
            </a:r>
          </a:p>
          <a:p>
            <a:pPr lvl="1"/>
            <a:r>
              <a:rPr lang="cs-CZ" sz="2000" dirty="0"/>
              <a:t>Jednotlivec je prvořadým zájmem společnosti.</a:t>
            </a:r>
          </a:p>
          <a:p>
            <a:pPr lvl="1"/>
            <a:r>
              <a:rPr lang="cs-CZ" sz="2000" dirty="0"/>
              <a:t>Jednotlivci žijící ve společnosti jsou závislí jeden na druhém.</a:t>
            </a:r>
          </a:p>
          <a:p>
            <a:pPr lvl="1"/>
            <a:r>
              <a:rPr lang="cs-CZ" sz="2000" dirty="0"/>
              <a:t>Tito jednotlivci mají navzájem sociální zodpovědnost.</a:t>
            </a:r>
          </a:p>
          <a:p>
            <a:pPr lvl="1"/>
            <a:r>
              <a:rPr lang="cs-CZ" sz="2000" dirty="0"/>
              <a:t>Existují lidské potřeby společné pro všechny lidi, ačkoli každá osoba je bytostně jedinečná a odlišná od jiné.</a:t>
            </a:r>
          </a:p>
          <a:p>
            <a:pPr lvl="1"/>
            <a:r>
              <a:rPr lang="cs-CZ" sz="2000" dirty="0"/>
              <a:t>Podstatou demokratické společnosti je naplňování plného potenciálu každého jednotlivce a převzetí sociální zodpovědnosti prostřednictvím aktivní účasti na životě společnosti.</a:t>
            </a:r>
          </a:p>
          <a:p>
            <a:pPr lvl="1"/>
            <a:r>
              <a:rPr lang="cs-CZ" sz="2000" dirty="0"/>
              <a:t>Společnost má zodpovědnost poskytovat možnosti na zamezení nebo překonání překážek bránících v této seberealizaci.</a:t>
            </a:r>
          </a:p>
        </p:txBody>
      </p:sp>
    </p:spTree>
    <p:extLst>
      <p:ext uri="{BB962C8B-B14F-4D97-AF65-F5344CB8AC3E}">
        <p14:creationId xmlns:p14="http://schemas.microsoft.com/office/powerpoint/2010/main" val="17437718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Klasifikace hodnot podstatných pro výkon povolání soc. pracovníka</a:t>
            </a:r>
          </a:p>
        </p:txBody>
      </p:sp>
      <p:sp>
        <p:nvSpPr>
          <p:cNvPr id="3" name="Zástupný symbol pro obsah 2"/>
          <p:cNvSpPr>
            <a:spLocks noGrp="1"/>
          </p:cNvSpPr>
          <p:nvPr>
            <p:ph sz="quarter" idx="1"/>
          </p:nvPr>
        </p:nvSpPr>
        <p:spPr/>
        <p:txBody>
          <a:bodyPr/>
          <a:lstStyle/>
          <a:p>
            <a:r>
              <a:rPr lang="cs-CZ" dirty="0"/>
              <a:t>1) společenské hodnoty</a:t>
            </a:r>
          </a:p>
          <a:p>
            <a:r>
              <a:rPr lang="cs-CZ" dirty="0"/>
              <a:t>2) organizační a institucionální hodnoty</a:t>
            </a:r>
          </a:p>
          <a:p>
            <a:r>
              <a:rPr lang="cs-CZ" dirty="0"/>
              <a:t>3) profesní hodnoty</a:t>
            </a:r>
          </a:p>
          <a:p>
            <a:r>
              <a:rPr lang="cs-CZ" dirty="0"/>
              <a:t>4) hodnoty služby člověku</a:t>
            </a:r>
          </a:p>
          <a:p>
            <a:endParaRPr lang="cs-CZ" dirty="0"/>
          </a:p>
          <a:p>
            <a:pPr lvl="1"/>
            <a:r>
              <a:rPr lang="cs-CZ" dirty="0"/>
              <a:t>(s. 97 a dále In. </a:t>
            </a:r>
            <a:r>
              <a:rPr lang="cs-CZ" dirty="0" err="1"/>
              <a:t>Mátel</a:t>
            </a:r>
            <a:r>
              <a:rPr lang="cs-CZ" dirty="0"/>
              <a:t> a kol.)</a:t>
            </a:r>
          </a:p>
        </p:txBody>
      </p:sp>
    </p:spTree>
    <p:extLst>
      <p:ext uri="{BB962C8B-B14F-4D97-AF65-F5344CB8AC3E}">
        <p14:creationId xmlns:p14="http://schemas.microsoft.com/office/powerpoint/2010/main" val="18054188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Klíčové hodnoty sociální práce</a:t>
            </a:r>
          </a:p>
        </p:txBody>
      </p:sp>
      <p:sp>
        <p:nvSpPr>
          <p:cNvPr id="3" name="Zástupný symbol pro obsah 2"/>
          <p:cNvSpPr>
            <a:spLocks noGrp="1"/>
          </p:cNvSpPr>
          <p:nvPr>
            <p:ph sz="quarter" idx="1"/>
          </p:nvPr>
        </p:nvSpPr>
        <p:spPr/>
        <p:txBody>
          <a:bodyPr/>
          <a:lstStyle/>
          <a:p>
            <a:r>
              <a:rPr lang="cs-CZ" dirty="0"/>
              <a:t>V rámci profesí se v rámci aplikované etiky odborníci shodují na hodnotách, které jsou pro výkon dané profese nejpodstatnější – klíčové.</a:t>
            </a:r>
          </a:p>
          <a:p>
            <a:r>
              <a:rPr lang="cs-CZ" dirty="0"/>
              <a:t>Když si povolání sociální práce představíme jako dům (metafora), pak tento musí mít především pevné základy. </a:t>
            </a:r>
          </a:p>
          <a:p>
            <a:r>
              <a:rPr lang="cs-CZ" dirty="0"/>
              <a:t>Tyto základy bývají explicitně identifikované v etických kodexech sociální práce.</a:t>
            </a:r>
          </a:p>
        </p:txBody>
      </p:sp>
    </p:spTree>
    <p:extLst>
      <p:ext uri="{BB962C8B-B14F-4D97-AF65-F5344CB8AC3E}">
        <p14:creationId xmlns:p14="http://schemas.microsoft.com/office/powerpoint/2010/main" val="86848730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Klíčové hodnoty (identifikované v etických kodexech</a:t>
            </a:r>
          </a:p>
        </p:txBody>
      </p:sp>
      <p:sp>
        <p:nvSpPr>
          <p:cNvPr id="3" name="Zástupný symbol pro obsah 2"/>
          <p:cNvSpPr>
            <a:spLocks noGrp="1"/>
          </p:cNvSpPr>
          <p:nvPr>
            <p:ph sz="quarter" idx="1"/>
          </p:nvPr>
        </p:nvSpPr>
        <p:spPr/>
        <p:txBody>
          <a:bodyPr/>
          <a:lstStyle/>
          <a:p>
            <a:r>
              <a:rPr lang="cs-CZ" dirty="0"/>
              <a:t>Lidská práva a lidská důstojnost</a:t>
            </a:r>
          </a:p>
          <a:p>
            <a:r>
              <a:rPr lang="cs-CZ" dirty="0"/>
              <a:t>Sociální spravedlivost</a:t>
            </a:r>
          </a:p>
          <a:p>
            <a:r>
              <a:rPr lang="cs-CZ" dirty="0"/>
              <a:t>Služba lidstvu / společnosti</a:t>
            </a:r>
          </a:p>
          <a:p>
            <a:r>
              <a:rPr lang="cs-CZ" dirty="0"/>
              <a:t>Důstojnost a hodnota člověka</a:t>
            </a:r>
          </a:p>
          <a:p>
            <a:r>
              <a:rPr lang="cs-CZ" dirty="0"/>
              <a:t>Integrita lidské bytosti</a:t>
            </a:r>
          </a:p>
          <a:p>
            <a:r>
              <a:rPr lang="cs-CZ" dirty="0"/>
              <a:t>Komplexní pomoc</a:t>
            </a:r>
          </a:p>
          <a:p>
            <a:r>
              <a:rPr lang="cs-CZ" dirty="0"/>
              <a:t>Důvěra / důvěryhodnost / transparentnost</a:t>
            </a:r>
          </a:p>
          <a:p>
            <a:r>
              <a:rPr lang="cs-CZ" dirty="0"/>
              <a:t>Úcta k druhým</a:t>
            </a:r>
          </a:p>
          <a:p>
            <a:r>
              <a:rPr lang="cs-CZ" dirty="0"/>
              <a:t>Humanismus</a:t>
            </a:r>
          </a:p>
          <a:p>
            <a:r>
              <a:rPr lang="cs-CZ" dirty="0"/>
              <a:t>Tolerance</a:t>
            </a:r>
          </a:p>
          <a:p>
            <a:endParaRPr lang="cs-CZ" dirty="0"/>
          </a:p>
          <a:p>
            <a:endParaRPr lang="cs-CZ" dirty="0"/>
          </a:p>
          <a:p>
            <a:endParaRPr lang="cs-CZ" dirty="0"/>
          </a:p>
        </p:txBody>
      </p:sp>
    </p:spTree>
    <p:extLst>
      <p:ext uri="{BB962C8B-B14F-4D97-AF65-F5344CB8AC3E}">
        <p14:creationId xmlns:p14="http://schemas.microsoft.com/office/powerpoint/2010/main" val="366813049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sz="4000" b="1" dirty="0"/>
              <a:t>Otázky</a:t>
            </a:r>
          </a:p>
        </p:txBody>
      </p:sp>
      <p:sp>
        <p:nvSpPr>
          <p:cNvPr id="3" name="Zástupný symbol pro obsah 2"/>
          <p:cNvSpPr>
            <a:spLocks noGrp="1"/>
          </p:cNvSpPr>
          <p:nvPr>
            <p:ph sz="quarter" idx="1"/>
          </p:nvPr>
        </p:nvSpPr>
        <p:spPr>
          <a:xfrm>
            <a:off x="1981200" y="1600201"/>
            <a:ext cx="7467600" cy="4873625"/>
          </a:xfrm>
        </p:spPr>
        <p:txBody>
          <a:bodyPr>
            <a:normAutofit lnSpcReduction="10000"/>
          </a:bodyPr>
          <a:lstStyle/>
          <a:p>
            <a:pPr marL="274320" indent="-274320" eaLnBrk="1" fontAlgn="auto" hangingPunct="1">
              <a:spcAft>
                <a:spcPts val="0"/>
              </a:spcAft>
              <a:buFont typeface="Wingdings"/>
              <a:buChar char=""/>
              <a:defRPr/>
            </a:pPr>
            <a:r>
              <a:rPr lang="cs-CZ" dirty="0"/>
              <a:t>V jaké situaci jste naposledy přemýšleli o hodnotách?</a:t>
            </a:r>
          </a:p>
          <a:p>
            <a:pPr marL="274320" indent="-274320" eaLnBrk="1" fontAlgn="auto" hangingPunct="1">
              <a:spcAft>
                <a:spcPts val="0"/>
              </a:spcAft>
              <a:buFont typeface="Wingdings"/>
              <a:buChar char=""/>
              <a:defRPr/>
            </a:pPr>
            <a:r>
              <a:rPr lang="cs-CZ" dirty="0">
                <a:solidFill>
                  <a:srgbClr val="FF0000"/>
                </a:solidFill>
              </a:rPr>
              <a:t>Co považujete za hodnotu ve svém životě?</a:t>
            </a:r>
          </a:p>
          <a:p>
            <a:pPr marL="274320" indent="-274320" eaLnBrk="1" fontAlgn="auto" hangingPunct="1">
              <a:spcAft>
                <a:spcPts val="0"/>
              </a:spcAft>
              <a:buFont typeface="Wingdings"/>
              <a:buChar char=""/>
              <a:defRPr/>
            </a:pPr>
            <a:r>
              <a:rPr lang="cs-CZ" dirty="0"/>
              <a:t>Jaké chování jste v poslední době u někoho zaznamenali a určitě ho neschvalujete? Proč? Co Vám na něm vadilo?</a:t>
            </a:r>
          </a:p>
          <a:p>
            <a:pPr marL="274320" indent="-274320" eaLnBrk="1" fontAlgn="auto" hangingPunct="1">
              <a:spcAft>
                <a:spcPts val="0"/>
              </a:spcAft>
              <a:buFont typeface="Wingdings"/>
              <a:buChar char=""/>
              <a:defRPr/>
            </a:pPr>
            <a:r>
              <a:rPr lang="cs-CZ" dirty="0"/>
              <a:t>Čeho si na jiných lidech vážíte?</a:t>
            </a:r>
          </a:p>
          <a:p>
            <a:pPr marL="274320" indent="-274320" eaLnBrk="1" fontAlgn="auto" hangingPunct="1">
              <a:spcAft>
                <a:spcPts val="0"/>
              </a:spcAft>
              <a:buFont typeface="Wingdings"/>
              <a:buChar char=""/>
              <a:defRPr/>
            </a:pPr>
            <a:r>
              <a:rPr lang="cs-CZ" dirty="0"/>
              <a:t>Uveďte jednu vlastnost, za kterou vás někdy někdo pochválil.</a:t>
            </a:r>
          </a:p>
          <a:p>
            <a:pPr marL="274320" indent="-274320" eaLnBrk="1" fontAlgn="auto" hangingPunct="1">
              <a:spcAft>
                <a:spcPts val="0"/>
              </a:spcAft>
              <a:buFont typeface="Wingdings"/>
              <a:buChar char=""/>
              <a:defRPr/>
            </a:pPr>
            <a:r>
              <a:rPr lang="cs-CZ" dirty="0"/>
              <a:t>Co si myslíte, že byste nikdy neudělali? Proč?</a:t>
            </a:r>
          </a:p>
          <a:p>
            <a:pPr marL="274320" indent="-274320" eaLnBrk="1" fontAlgn="auto" hangingPunct="1">
              <a:spcAft>
                <a:spcPts val="0"/>
              </a:spcAft>
              <a:buFont typeface="Wingdings"/>
              <a:buChar char=""/>
              <a:defRPr/>
            </a:pPr>
            <a:r>
              <a:rPr lang="cs-CZ" dirty="0"/>
              <a:t>Co je potřeba na světě nejvíce chránit? Co je nejdůležitější pro svět?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b="1" dirty="0" err="1"/>
              <a:t>Kalokagathia</a:t>
            </a:r>
            <a:endParaRPr lang="cs-CZ" b="1" dirty="0"/>
          </a:p>
        </p:txBody>
      </p:sp>
      <p:sp>
        <p:nvSpPr>
          <p:cNvPr id="103427" name="Zástupný symbol pro obsah 2"/>
          <p:cNvSpPr>
            <a:spLocks noGrp="1"/>
          </p:cNvSpPr>
          <p:nvPr>
            <p:ph sz="quarter" idx="1"/>
          </p:nvPr>
        </p:nvSpPr>
        <p:spPr>
          <a:xfrm>
            <a:off x="1981200" y="1600201"/>
            <a:ext cx="7467600" cy="4873625"/>
          </a:xfrm>
        </p:spPr>
        <p:txBody>
          <a:bodyPr/>
          <a:lstStyle/>
          <a:p>
            <a:pPr eaLnBrk="1" hangingPunct="1"/>
            <a:r>
              <a:rPr lang="cs-CZ" altLang="cs-CZ"/>
              <a:t>Starověk: krása těla ale i ducha byly nejvyššími hodnotami, o které mohl každý svobodný člověk usilovat.</a:t>
            </a:r>
          </a:p>
          <a:p>
            <a:pPr eaLnBrk="1" hangingPunct="1"/>
            <a:r>
              <a:rPr lang="cs-CZ" altLang="cs-CZ"/>
              <a:t>Současnost: symbióza mezi duchovní a tělesnou prací stále patří k nejvyšším metám člověka, ale např. oblast sociální práce začíná zdůrazňovat negativní dopad těchto hodnot pro tělesně i duševně postižené jedince (vyčleňování ze společnosti).</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B84F7D-0F33-49DB-9A82-D494171D29B0}"/>
              </a:ext>
            </a:extLst>
          </p:cNvPr>
          <p:cNvSpPr>
            <a:spLocks noGrp="1"/>
          </p:cNvSpPr>
          <p:nvPr>
            <p:ph type="title"/>
          </p:nvPr>
        </p:nvSpPr>
        <p:spPr/>
        <p:txBody>
          <a:bodyPr/>
          <a:lstStyle/>
          <a:p>
            <a:r>
              <a:rPr lang="cs-CZ" b="1" dirty="0"/>
              <a:t>Výklad deklarace lidských práv </a:t>
            </a:r>
            <a:endParaRPr lang="cs-CZ" dirty="0"/>
          </a:p>
        </p:txBody>
      </p:sp>
      <p:sp>
        <p:nvSpPr>
          <p:cNvPr id="3" name="Zástupný symbol pro obsah 2">
            <a:extLst>
              <a:ext uri="{FF2B5EF4-FFF2-40B4-BE49-F238E27FC236}">
                <a16:creationId xmlns:a16="http://schemas.microsoft.com/office/drawing/2014/main" id="{BC7BC8BE-1CEB-4D66-B8D5-099F7DC62A01}"/>
              </a:ext>
            </a:extLst>
          </p:cNvPr>
          <p:cNvSpPr>
            <a:spLocks noGrp="1"/>
          </p:cNvSpPr>
          <p:nvPr>
            <p:ph idx="1"/>
          </p:nvPr>
        </p:nvSpPr>
        <p:spPr/>
        <p:txBody>
          <a:bodyPr/>
          <a:lstStyle/>
          <a:p>
            <a:r>
              <a:rPr lang="cs-CZ" u="sng" dirty="0"/>
              <a:t>Všeobecné deklarace lidských práv souvisí úzce s otázkou lidské důstojnosti, svobody, práv a povinností, odpovědnosti za vlastní</a:t>
            </a:r>
            <a:r>
              <a:rPr lang="cs-CZ" dirty="0"/>
              <a:t> činy apod.</a:t>
            </a:r>
          </a:p>
          <a:p>
            <a:r>
              <a:rPr lang="cs-CZ" dirty="0"/>
              <a:t>Otázka respektu k právu jedince na sebeurčení v myšlení a jednání znamená uznání rovnosti a důstojnosti všech lidí.</a:t>
            </a:r>
          </a:p>
          <a:p>
            <a:r>
              <a:rPr lang="cs-CZ" i="1" dirty="0"/>
              <a:t>„Svoboda je již ze své podstaty spjata s možností volby (chtěním), jež se uskutečňuje na základě poznání. Člověk se díky svému poznání orientuje ve světě, posuzuje různé možnosti, klady a zápory, mnohdy i kalkuluje, až zvolí alternativu a přijme rozhodnutí. Je to proces jeho seberealizace, kde hraje významnou úlohu rozum i vůle.“ (J. Jankovský) </a:t>
            </a:r>
            <a:endParaRPr lang="cs-CZ" dirty="0"/>
          </a:p>
        </p:txBody>
      </p:sp>
    </p:spTree>
    <p:extLst>
      <p:ext uri="{BB962C8B-B14F-4D97-AF65-F5344CB8AC3E}">
        <p14:creationId xmlns:p14="http://schemas.microsoft.com/office/powerpoint/2010/main" val="1316325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p:cNvSpPr>
            <a:spLocks noGrp="1" noChangeArrowheads="1"/>
          </p:cNvSpPr>
          <p:nvPr>
            <p:ph type="title"/>
          </p:nvPr>
        </p:nvSpPr>
        <p:spPr/>
        <p:txBody>
          <a:bodyPr/>
          <a:lstStyle/>
          <a:p>
            <a:pPr eaLnBrk="1" hangingPunct="1">
              <a:defRPr/>
            </a:pPr>
            <a:r>
              <a:rPr lang="cs-CZ"/>
              <a:t>Přehled probírané látky</a:t>
            </a:r>
          </a:p>
        </p:txBody>
      </p:sp>
      <p:sp>
        <p:nvSpPr>
          <p:cNvPr id="13315" name="Rectangle 3"/>
          <p:cNvSpPr>
            <a:spLocks noGrp="1" noChangeArrowheads="1"/>
          </p:cNvSpPr>
          <p:nvPr>
            <p:ph type="body" idx="1"/>
          </p:nvPr>
        </p:nvSpPr>
        <p:spPr>
          <a:xfrm>
            <a:off x="2231136" y="2638043"/>
            <a:ext cx="7729728" cy="4366913"/>
          </a:xfrm>
        </p:spPr>
        <p:txBody>
          <a:bodyPr>
            <a:normAutofit/>
          </a:bodyPr>
          <a:lstStyle/>
          <a:p>
            <a:pPr eaLnBrk="1" hangingPunct="1">
              <a:lnSpc>
                <a:spcPct val="90000"/>
              </a:lnSpc>
            </a:pPr>
            <a:r>
              <a:rPr lang="cs-CZ" sz="2400" dirty="0"/>
              <a:t>Orientace v oboru filozofie/etiky a jejího pojmosloví, prezentace základů filozofické etiky se zaměřením na veřejnou správu a sociální práci. Filozofie a etika. Člověk a svět. Lidská svoboda a odpovědnost. Základy evropského etického myšlení. Světový názor, paradigma a jeho vliv na sociálního pracovníka.</a:t>
            </a:r>
          </a:p>
          <a:p>
            <a:pPr>
              <a:lnSpc>
                <a:spcPct val="90000"/>
              </a:lnSpc>
            </a:pPr>
            <a:r>
              <a:rPr lang="cs-CZ" sz="2400" dirty="0"/>
              <a:t>Základní principy a požadavky mravního jednání, poukaz na svědomí jako podstatnou složku mravnosti.</a:t>
            </a:r>
          </a:p>
          <a:p>
            <a:pPr>
              <a:lnSpc>
                <a:spcPct val="90000"/>
              </a:lnSpc>
            </a:pPr>
            <a:r>
              <a:rPr lang="cs-CZ" sz="2400" dirty="0"/>
              <a:t>Etika v pomáhajících profesích / Etika a sociální práce / Etika a veřejná správa </a:t>
            </a:r>
          </a:p>
          <a:p>
            <a:pPr>
              <a:lnSpc>
                <a:spcPct val="90000"/>
              </a:lnSpc>
            </a:pPr>
            <a:endParaRPr lang="cs-CZ"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6447F4-C4BF-4CEA-92F2-6B1D6FC1C3DB}"/>
              </a:ext>
            </a:extLst>
          </p:cNvPr>
          <p:cNvSpPr>
            <a:spLocks noGrp="1"/>
          </p:cNvSpPr>
          <p:nvPr>
            <p:ph type="title"/>
          </p:nvPr>
        </p:nvSpPr>
        <p:spPr/>
        <p:txBody>
          <a:bodyPr/>
          <a:lstStyle/>
          <a:p>
            <a:r>
              <a:rPr lang="cs-CZ" i="1" dirty="0"/>
              <a:t>Právní exkurz – Listina základních práv a svobod</a:t>
            </a:r>
          </a:p>
        </p:txBody>
      </p:sp>
      <p:sp>
        <p:nvSpPr>
          <p:cNvPr id="3" name="Zástupný symbol pro obsah 2">
            <a:extLst>
              <a:ext uri="{FF2B5EF4-FFF2-40B4-BE49-F238E27FC236}">
                <a16:creationId xmlns:a16="http://schemas.microsoft.com/office/drawing/2014/main" id="{69BC2315-8827-471F-B562-CCB86BFDEFA8}"/>
              </a:ext>
            </a:extLst>
          </p:cNvPr>
          <p:cNvSpPr>
            <a:spLocks noGrp="1"/>
          </p:cNvSpPr>
          <p:nvPr>
            <p:ph idx="1"/>
          </p:nvPr>
        </p:nvSpPr>
        <p:spPr/>
        <p:txBody>
          <a:bodyPr/>
          <a:lstStyle/>
          <a:p>
            <a:endParaRPr lang="cs-CZ" dirty="0"/>
          </a:p>
          <a:p>
            <a:r>
              <a:rPr lang="cs-CZ" dirty="0"/>
              <a:t>Po nastudování si ujasněte a specifikujte její základní etické principy. </a:t>
            </a:r>
          </a:p>
        </p:txBody>
      </p:sp>
    </p:spTree>
    <p:extLst>
      <p:ext uri="{BB962C8B-B14F-4D97-AF65-F5344CB8AC3E}">
        <p14:creationId xmlns:p14="http://schemas.microsoft.com/office/powerpoint/2010/main" val="387234466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9F8BBD-F54B-42B5-B85D-D0911D3B7408}"/>
              </a:ext>
            </a:extLst>
          </p:cNvPr>
          <p:cNvSpPr>
            <a:spLocks noGrp="1"/>
          </p:cNvSpPr>
          <p:nvPr>
            <p:ph type="title"/>
          </p:nvPr>
        </p:nvSpPr>
        <p:spPr>
          <a:xfrm>
            <a:off x="2231136" y="457200"/>
            <a:ext cx="7729728" cy="1696212"/>
          </a:xfrm>
        </p:spPr>
        <p:txBody>
          <a:bodyPr>
            <a:normAutofit fontScale="90000"/>
          </a:bodyPr>
          <a:lstStyle/>
          <a:p>
            <a:r>
              <a:rPr lang="cs-CZ" dirty="0"/>
              <a:t>Co nám v souvislosti s konečností života může poskytnout pocit</a:t>
            </a:r>
            <a:br>
              <a:rPr lang="cs-CZ" dirty="0"/>
            </a:br>
            <a:r>
              <a:rPr lang="cs-CZ" dirty="0"/>
              <a:t>naplnění?</a:t>
            </a:r>
            <a:br>
              <a:rPr lang="cs-CZ" dirty="0"/>
            </a:br>
            <a:endParaRPr lang="cs-CZ" dirty="0"/>
          </a:p>
        </p:txBody>
      </p:sp>
      <p:sp>
        <p:nvSpPr>
          <p:cNvPr id="3" name="Zástupný symbol pro obsah 2">
            <a:extLst>
              <a:ext uri="{FF2B5EF4-FFF2-40B4-BE49-F238E27FC236}">
                <a16:creationId xmlns:a16="http://schemas.microsoft.com/office/drawing/2014/main" id="{4C18C43A-7F13-4C18-9FB2-ED259A4D8B51}"/>
              </a:ext>
            </a:extLst>
          </p:cNvPr>
          <p:cNvSpPr>
            <a:spLocks noGrp="1"/>
          </p:cNvSpPr>
          <p:nvPr>
            <p:ph idx="1"/>
          </p:nvPr>
        </p:nvSpPr>
        <p:spPr>
          <a:xfrm>
            <a:off x="2231136" y="2638044"/>
            <a:ext cx="7729728" cy="3942370"/>
          </a:xfrm>
        </p:spPr>
        <p:txBody>
          <a:bodyPr>
            <a:normAutofit/>
          </a:bodyPr>
          <a:lstStyle/>
          <a:p>
            <a:r>
              <a:rPr lang="cs-CZ" dirty="0"/>
              <a:t>Ze smyslu života vyplývá i smysl lidského utrpení. </a:t>
            </a:r>
          </a:p>
          <a:p>
            <a:r>
              <a:rPr lang="cs-CZ" b="1" i="1" dirty="0"/>
              <a:t>„Současnost preferuje jednoznačně zdraví, mládí, úspěch a výkon. Kvalita života se odvíjí právě od těchto hodnot, a proto také jakékoliv odkazy na význam utrpení, bolesti a nemoci pro osobní růst každého jednotlivého člověka jsou považovány téměř za nepatřičné.“</a:t>
            </a:r>
          </a:p>
          <a:p>
            <a:r>
              <a:rPr lang="cs-CZ" dirty="0"/>
              <a:t>Jankovský, J.: Etika v pomáhajících profesích, Triton, Praha 2003</a:t>
            </a:r>
          </a:p>
          <a:p>
            <a:endParaRPr lang="cs-CZ" dirty="0"/>
          </a:p>
          <a:p>
            <a:r>
              <a:rPr lang="cs-CZ" dirty="0"/>
              <a:t> </a:t>
            </a:r>
          </a:p>
          <a:p>
            <a:endParaRPr lang="cs-CZ" dirty="0"/>
          </a:p>
        </p:txBody>
      </p:sp>
    </p:spTree>
    <p:extLst>
      <p:ext uri="{BB962C8B-B14F-4D97-AF65-F5344CB8AC3E}">
        <p14:creationId xmlns:p14="http://schemas.microsoft.com/office/powerpoint/2010/main" val="369058773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076779-F976-4495-92F4-E2EE771AD665}"/>
              </a:ext>
            </a:extLst>
          </p:cNvPr>
          <p:cNvSpPr>
            <a:spLocks noGrp="1"/>
          </p:cNvSpPr>
          <p:nvPr>
            <p:ph type="title"/>
          </p:nvPr>
        </p:nvSpPr>
        <p:spPr/>
        <p:txBody>
          <a:bodyPr/>
          <a:lstStyle/>
          <a:p>
            <a:r>
              <a:rPr lang="cs-CZ" dirty="0"/>
              <a:t>Otázka smyslu života</a:t>
            </a:r>
          </a:p>
        </p:txBody>
      </p:sp>
      <p:sp>
        <p:nvSpPr>
          <p:cNvPr id="3" name="Zástupný symbol pro obsah 2">
            <a:extLst>
              <a:ext uri="{FF2B5EF4-FFF2-40B4-BE49-F238E27FC236}">
                <a16:creationId xmlns:a16="http://schemas.microsoft.com/office/drawing/2014/main" id="{2B9D40AA-0687-48F8-B1D2-AA556386CCE7}"/>
              </a:ext>
            </a:extLst>
          </p:cNvPr>
          <p:cNvSpPr>
            <a:spLocks noGrp="1"/>
          </p:cNvSpPr>
          <p:nvPr>
            <p:ph idx="1"/>
          </p:nvPr>
        </p:nvSpPr>
        <p:spPr>
          <a:xfrm>
            <a:off x="2090057" y="2638044"/>
            <a:ext cx="7870807" cy="4219956"/>
          </a:xfrm>
        </p:spPr>
        <p:txBody>
          <a:bodyPr/>
          <a:lstStyle/>
          <a:p>
            <a:r>
              <a:rPr lang="cs-CZ" dirty="0"/>
              <a:t>jemuž se dostává pozornosti především v mezních životních situacích, a z něho vyplývající smysl lidského utrpení</a:t>
            </a:r>
          </a:p>
          <a:p>
            <a:r>
              <a:rPr lang="cs-CZ" i="1" dirty="0"/>
              <a:t>„Z hlediska lidství (humanity) může být smysl života spatřován v sebezdokonalování, potlačování konzumního způsobu života, v rozvíjení tvůrčího přístupu k životu a vyhnutím se extrémům krajního individualismu=negování všeho společenského …“</a:t>
            </a:r>
            <a:r>
              <a:rPr lang="cs-CZ" dirty="0"/>
              <a:t> (s. 165). (Viz. antika: epikureismus, stoicismus – „blažený život“ , „odříkání krátkodobé blaženosti“, askeze, aj.) </a:t>
            </a:r>
          </a:p>
          <a:p>
            <a:r>
              <a:rPr lang="cs-CZ" dirty="0"/>
              <a:t>Odehnal, I.: Úvod do filozofie člověka, akademické nakladatelství CERM, </a:t>
            </a:r>
            <a:r>
              <a:rPr lang="cs-CZ" dirty="0" err="1"/>
              <a:t>sro</a:t>
            </a:r>
            <a:r>
              <a:rPr lang="cs-CZ" dirty="0"/>
              <a:t>., Brno 2002</a:t>
            </a:r>
          </a:p>
          <a:p>
            <a:endParaRPr lang="cs-CZ" dirty="0"/>
          </a:p>
        </p:txBody>
      </p:sp>
    </p:spTree>
    <p:extLst>
      <p:ext uri="{BB962C8B-B14F-4D97-AF65-F5344CB8AC3E}">
        <p14:creationId xmlns:p14="http://schemas.microsoft.com/office/powerpoint/2010/main" val="266833440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68B5AA-C377-460A-984F-15DED485B980}"/>
              </a:ext>
            </a:extLst>
          </p:cNvPr>
          <p:cNvSpPr>
            <a:spLocks noGrp="1"/>
          </p:cNvSpPr>
          <p:nvPr>
            <p:ph type="title"/>
          </p:nvPr>
        </p:nvSpPr>
        <p:spPr/>
        <p:txBody>
          <a:bodyPr/>
          <a:lstStyle/>
          <a:p>
            <a:r>
              <a:rPr lang="cs-CZ" dirty="0"/>
              <a:t>Zákon spolubytí </a:t>
            </a:r>
          </a:p>
        </p:txBody>
      </p:sp>
      <p:sp>
        <p:nvSpPr>
          <p:cNvPr id="3" name="Zástupný symbol pro obsah 2">
            <a:extLst>
              <a:ext uri="{FF2B5EF4-FFF2-40B4-BE49-F238E27FC236}">
                <a16:creationId xmlns:a16="http://schemas.microsoft.com/office/drawing/2014/main" id="{9878CAA7-E5C5-450B-8600-1F2E38FD3BF4}"/>
              </a:ext>
            </a:extLst>
          </p:cNvPr>
          <p:cNvSpPr>
            <a:spLocks noGrp="1"/>
          </p:cNvSpPr>
          <p:nvPr>
            <p:ph idx="1"/>
          </p:nvPr>
        </p:nvSpPr>
        <p:spPr>
          <a:xfrm>
            <a:off x="1698171" y="2638044"/>
            <a:ext cx="8262693" cy="4072999"/>
          </a:xfrm>
        </p:spPr>
        <p:txBody>
          <a:bodyPr>
            <a:normAutofit lnSpcReduction="10000"/>
          </a:bodyPr>
          <a:lstStyle/>
          <a:p>
            <a:r>
              <a:rPr lang="cs-CZ" b="1" dirty="0"/>
              <a:t>vztah člověka k sobě samému</a:t>
            </a:r>
            <a:endParaRPr lang="cs-CZ" dirty="0"/>
          </a:p>
          <a:p>
            <a:r>
              <a:rPr lang="cs-CZ" b="1" u="sng" dirty="0"/>
              <a:t>vztah člověka k okolnímu světu</a:t>
            </a:r>
            <a:endParaRPr lang="cs-CZ" dirty="0"/>
          </a:p>
          <a:p>
            <a:r>
              <a:rPr lang="cs-CZ" b="1" dirty="0"/>
              <a:t>vztah člověka k životu</a:t>
            </a:r>
            <a:endParaRPr lang="cs-CZ" dirty="0"/>
          </a:p>
          <a:p>
            <a:endParaRPr lang="cs-CZ" dirty="0"/>
          </a:p>
          <a:p>
            <a:r>
              <a:rPr lang="cs-CZ" dirty="0"/>
              <a:t>Otázka </a:t>
            </a:r>
            <a:r>
              <a:rPr lang="cs-CZ" b="1" dirty="0"/>
              <a:t>porozumění „sami sobě“</a:t>
            </a:r>
            <a:r>
              <a:rPr lang="cs-CZ" dirty="0"/>
              <a:t> je základním </a:t>
            </a:r>
            <a:r>
              <a:rPr lang="cs-CZ" b="1" dirty="0"/>
              <a:t>předpokladem porozumění jiným</a:t>
            </a:r>
            <a:r>
              <a:rPr lang="cs-CZ" dirty="0"/>
              <a:t>. </a:t>
            </a:r>
          </a:p>
          <a:p>
            <a:r>
              <a:rPr lang="cs-CZ" b="1" dirty="0"/>
              <a:t>Smysl a hodnota lidského života se projevuje ve vztahu k ostatním lidem.</a:t>
            </a:r>
            <a:endParaRPr lang="cs-CZ" dirty="0"/>
          </a:p>
          <a:p>
            <a:r>
              <a:rPr lang="cs-CZ" dirty="0"/>
              <a:t>Podstatou člověka je jeho lidství. Člověka člověkem činí integrita animality na jedné straně a </a:t>
            </a:r>
            <a:r>
              <a:rPr lang="cs-CZ" dirty="0" err="1"/>
              <a:t>transcendentality</a:t>
            </a:r>
            <a:r>
              <a:rPr lang="cs-CZ" dirty="0"/>
              <a:t> na straně druhé. </a:t>
            </a:r>
            <a:r>
              <a:rPr lang="cs-CZ" b="1" dirty="0"/>
              <a:t>Nejvlastnějším obsahem smyslu a hodnoty lidského života je odpovědnost za vlastní život a spoluodpovědnost za život druhých. (Kant)</a:t>
            </a:r>
          </a:p>
          <a:p>
            <a:r>
              <a:rPr lang="cs-CZ" b="1" u="sng" dirty="0"/>
              <a:t>Lidské bytí na světě je zároveň spolubytím, bytím s jinými lidmi.</a:t>
            </a:r>
            <a:endParaRPr lang="cs-CZ" dirty="0"/>
          </a:p>
          <a:p>
            <a:endParaRPr lang="cs-CZ" dirty="0"/>
          </a:p>
          <a:p>
            <a:endParaRPr lang="cs-CZ" dirty="0"/>
          </a:p>
        </p:txBody>
      </p:sp>
    </p:spTree>
    <p:extLst>
      <p:ext uri="{BB962C8B-B14F-4D97-AF65-F5344CB8AC3E}">
        <p14:creationId xmlns:p14="http://schemas.microsoft.com/office/powerpoint/2010/main" val="76459884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3960E6-8A40-4AF8-B987-B5EB43E1149A}"/>
              </a:ext>
            </a:extLst>
          </p:cNvPr>
          <p:cNvSpPr>
            <a:spLocks noGrp="1"/>
          </p:cNvSpPr>
          <p:nvPr>
            <p:ph type="title"/>
          </p:nvPr>
        </p:nvSpPr>
        <p:spPr/>
        <p:txBody>
          <a:bodyPr/>
          <a:lstStyle/>
          <a:p>
            <a:r>
              <a:rPr lang="cs-CZ" i="1" dirty="0"/>
              <a:t>Historický exkurz – Jan Amos Komenský</a:t>
            </a:r>
            <a:endParaRPr lang="cs-CZ" dirty="0"/>
          </a:p>
        </p:txBody>
      </p:sp>
      <p:sp>
        <p:nvSpPr>
          <p:cNvPr id="3" name="Zástupný symbol pro obsah 2">
            <a:extLst>
              <a:ext uri="{FF2B5EF4-FFF2-40B4-BE49-F238E27FC236}">
                <a16:creationId xmlns:a16="http://schemas.microsoft.com/office/drawing/2014/main" id="{5B5CE9A6-DA39-4434-B2BF-AE7736E65342}"/>
              </a:ext>
            </a:extLst>
          </p:cNvPr>
          <p:cNvSpPr>
            <a:spLocks noGrp="1"/>
          </p:cNvSpPr>
          <p:nvPr>
            <p:ph idx="1"/>
          </p:nvPr>
        </p:nvSpPr>
        <p:spPr/>
        <p:txBody>
          <a:bodyPr/>
          <a:lstStyle/>
          <a:p>
            <a:endParaRPr lang="cs-CZ" dirty="0"/>
          </a:p>
          <a:p>
            <a:r>
              <a:rPr lang="cs-CZ" dirty="0"/>
              <a:t>Zamyslete se nad základními etickými principy a hodnotami, které Komenský vytyčuje ve svém díle. </a:t>
            </a:r>
          </a:p>
        </p:txBody>
      </p:sp>
    </p:spTree>
    <p:extLst>
      <p:ext uri="{BB962C8B-B14F-4D97-AF65-F5344CB8AC3E}">
        <p14:creationId xmlns:p14="http://schemas.microsoft.com/office/powerpoint/2010/main" val="314136866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EB7865-385F-47C7-9AB4-48BA4C9FBFA7}"/>
              </a:ext>
            </a:extLst>
          </p:cNvPr>
          <p:cNvSpPr>
            <a:spLocks noGrp="1"/>
          </p:cNvSpPr>
          <p:nvPr>
            <p:ph type="title"/>
          </p:nvPr>
        </p:nvSpPr>
        <p:spPr/>
        <p:txBody>
          <a:bodyPr/>
          <a:lstStyle/>
          <a:p>
            <a:r>
              <a:rPr lang="cs-CZ" dirty="0"/>
              <a:t>Etické požadavky a hodnoty ve veřejné správě, </a:t>
            </a:r>
          </a:p>
        </p:txBody>
      </p:sp>
      <p:sp>
        <p:nvSpPr>
          <p:cNvPr id="3" name="Zástupný symbol pro obsah 2">
            <a:extLst>
              <a:ext uri="{FF2B5EF4-FFF2-40B4-BE49-F238E27FC236}">
                <a16:creationId xmlns:a16="http://schemas.microsoft.com/office/drawing/2014/main" id="{33F254ED-B59A-4C40-A5CF-78F3F855781D}"/>
              </a:ext>
            </a:extLst>
          </p:cNvPr>
          <p:cNvSpPr>
            <a:spLocks noGrp="1"/>
          </p:cNvSpPr>
          <p:nvPr>
            <p:ph idx="1"/>
          </p:nvPr>
        </p:nvSpPr>
        <p:spPr>
          <a:xfrm>
            <a:off x="1580225" y="2638044"/>
            <a:ext cx="8780016" cy="3878166"/>
          </a:xfrm>
        </p:spPr>
        <p:txBody>
          <a:bodyPr>
            <a:normAutofit/>
          </a:bodyPr>
          <a:lstStyle/>
          <a:p>
            <a:r>
              <a:rPr lang="cs-CZ" b="1" dirty="0"/>
              <a:t>podle BOHATÁ, Marie. </a:t>
            </a:r>
            <a:r>
              <a:rPr lang="cs-CZ" b="1" i="1" dirty="0"/>
              <a:t>Etika a integrita veřejné správy</a:t>
            </a:r>
            <a:r>
              <a:rPr lang="cs-CZ" b="1" dirty="0"/>
              <a:t>. Praha: </a:t>
            </a:r>
            <a:r>
              <a:rPr lang="cs-CZ" b="1" dirty="0" err="1"/>
              <a:t>Grada</a:t>
            </a:r>
            <a:r>
              <a:rPr lang="cs-CZ" b="1" dirty="0"/>
              <a:t>, 2021. ISBN 978-80-271-3311-6.: </a:t>
            </a:r>
          </a:p>
          <a:p>
            <a:endParaRPr lang="cs-CZ" dirty="0"/>
          </a:p>
          <a:p>
            <a:r>
              <a:rPr lang="cs-CZ" dirty="0"/>
              <a:t>Etická hodnota (s. 38)</a:t>
            </a:r>
          </a:p>
          <a:p>
            <a:r>
              <a:rPr lang="cs-CZ" dirty="0"/>
              <a:t>Etické požadavky a hodnoty ve veřejné správě</a:t>
            </a:r>
          </a:p>
          <a:p>
            <a:pPr lvl="1"/>
            <a:r>
              <a:rPr lang="cs-CZ" dirty="0"/>
              <a:t>Problém </a:t>
            </a:r>
            <a:r>
              <a:rPr lang="cs-CZ" b="1" dirty="0"/>
              <a:t>rovnosti </a:t>
            </a:r>
            <a:r>
              <a:rPr lang="cs-CZ" dirty="0"/>
              <a:t>jako hodnoty klíčové pro demokratický řád a kvalitu služeb veřejné správy poskytovaných občanům. (nebyla hodnocena jako jedna z nejdůležitějších hodnot ve veřejné správě v ČR)</a:t>
            </a:r>
          </a:p>
          <a:p>
            <a:pPr lvl="1"/>
            <a:endParaRPr lang="cs-CZ" dirty="0"/>
          </a:p>
          <a:p>
            <a:r>
              <a:rPr lang="cs-CZ" dirty="0"/>
              <a:t>Pod pojmem „hodnoty“ … </a:t>
            </a:r>
          </a:p>
          <a:p>
            <a:pPr lvl="1"/>
            <a:endParaRPr lang="cs-CZ" dirty="0"/>
          </a:p>
        </p:txBody>
      </p:sp>
    </p:spTree>
    <p:extLst>
      <p:ext uri="{BB962C8B-B14F-4D97-AF65-F5344CB8AC3E}">
        <p14:creationId xmlns:p14="http://schemas.microsoft.com/office/powerpoint/2010/main" val="67733776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E41A9B-8E1D-4F5D-8C3C-43ECAEA1F771}"/>
              </a:ext>
            </a:extLst>
          </p:cNvPr>
          <p:cNvSpPr>
            <a:spLocks noGrp="1"/>
          </p:cNvSpPr>
          <p:nvPr>
            <p:ph type="title"/>
          </p:nvPr>
        </p:nvSpPr>
        <p:spPr/>
        <p:txBody>
          <a:bodyPr/>
          <a:lstStyle/>
          <a:p>
            <a:r>
              <a:rPr lang="cs-CZ" dirty="0"/>
              <a:t>Opakování</a:t>
            </a:r>
          </a:p>
        </p:txBody>
      </p:sp>
      <p:sp>
        <p:nvSpPr>
          <p:cNvPr id="3" name="Zástupný symbol pro obsah 2">
            <a:extLst>
              <a:ext uri="{FF2B5EF4-FFF2-40B4-BE49-F238E27FC236}">
                <a16:creationId xmlns:a16="http://schemas.microsoft.com/office/drawing/2014/main" id="{6A8D12A9-BADC-44E7-90F3-7FEA2C397715}"/>
              </a:ext>
            </a:extLst>
          </p:cNvPr>
          <p:cNvSpPr>
            <a:spLocks noGrp="1"/>
          </p:cNvSpPr>
          <p:nvPr>
            <p:ph idx="1"/>
          </p:nvPr>
        </p:nvSpPr>
        <p:spPr/>
        <p:txBody>
          <a:bodyPr/>
          <a:lstStyle/>
          <a:p>
            <a:r>
              <a:rPr lang="cs-CZ" dirty="0"/>
              <a:t>Pod pojmem „hodnoty“ rozumíme ty emoce, přesvědčení nebo názory, které působí v našich životech jako pozitivní a motivační faktory, tedy které jsou pro náš život hodnotné, přínosné a ceněné, pak v našem pojednání můžeme za hodnoty považovat to, co je pro život přínosem, co je v životě ceněno a oceňováno.</a:t>
            </a:r>
          </a:p>
          <a:p>
            <a:r>
              <a:rPr lang="cs-CZ" dirty="0"/>
              <a:t>Hodnoty, ať materiální či duchovní (spirituální), jsou vlastností přesvědčení, věcí, zkušeností, myšlenek, které jsou pro jedince nositelem pozitivního, ceněného. Hodnotu má to, co je pro nás žádoucí, co je pro nás přínosem v životě či vkladem do budoucnosti. </a:t>
            </a:r>
          </a:p>
          <a:p>
            <a:endParaRPr lang="cs-CZ" dirty="0"/>
          </a:p>
        </p:txBody>
      </p:sp>
    </p:spTree>
    <p:extLst>
      <p:ext uri="{BB962C8B-B14F-4D97-AF65-F5344CB8AC3E}">
        <p14:creationId xmlns:p14="http://schemas.microsoft.com/office/powerpoint/2010/main" val="54130502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8366FD-7267-4250-8CED-DD65A1C77C47}"/>
              </a:ext>
            </a:extLst>
          </p:cNvPr>
          <p:cNvSpPr>
            <a:spLocks noGrp="1"/>
          </p:cNvSpPr>
          <p:nvPr>
            <p:ph type="title"/>
          </p:nvPr>
        </p:nvSpPr>
        <p:spPr/>
        <p:txBody>
          <a:bodyPr/>
          <a:lstStyle/>
          <a:p>
            <a:r>
              <a:rPr lang="cs-CZ" dirty="0"/>
              <a:t>Vztah etiky a integrity </a:t>
            </a:r>
          </a:p>
        </p:txBody>
      </p:sp>
      <p:sp>
        <p:nvSpPr>
          <p:cNvPr id="3" name="Zástupný symbol pro obsah 2">
            <a:extLst>
              <a:ext uri="{FF2B5EF4-FFF2-40B4-BE49-F238E27FC236}">
                <a16:creationId xmlns:a16="http://schemas.microsoft.com/office/drawing/2014/main" id="{7BC2E742-E784-44AD-AC5E-D5E50A2854F0}"/>
              </a:ext>
            </a:extLst>
          </p:cNvPr>
          <p:cNvSpPr>
            <a:spLocks noGrp="1"/>
          </p:cNvSpPr>
          <p:nvPr>
            <p:ph idx="1"/>
          </p:nvPr>
        </p:nvSpPr>
        <p:spPr/>
        <p:txBody>
          <a:bodyPr/>
          <a:lstStyle/>
          <a:p>
            <a:r>
              <a:rPr lang="cs-CZ" dirty="0"/>
              <a:t>Zatímco integrita se týká etiky chování všech subjektů ve veřejné správě, které se podílejí na vládnutí, etická teorie zahrnuje etickou reflexi všech aspektů vládnutí, včetně výsledků či důsledků rozhodování.</a:t>
            </a:r>
          </a:p>
          <a:p>
            <a:r>
              <a:rPr lang="cs-CZ" dirty="0"/>
              <a:t>Politika integrity vyžaduje kultivaci prostředí, v němž se nastavené parametry a normy jednání skutečně vyžadují a jejich nerespektování není tolerováno.</a:t>
            </a:r>
          </a:p>
          <a:p>
            <a:endParaRPr lang="cs-CZ" dirty="0"/>
          </a:p>
          <a:p>
            <a:endParaRPr lang="cs-CZ" dirty="0"/>
          </a:p>
        </p:txBody>
      </p:sp>
    </p:spTree>
    <p:extLst>
      <p:ext uri="{BB962C8B-B14F-4D97-AF65-F5344CB8AC3E}">
        <p14:creationId xmlns:p14="http://schemas.microsoft.com/office/powerpoint/2010/main" val="208264604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9B808E-50CF-4AA8-B810-E5DAF0472D5A}"/>
              </a:ext>
            </a:extLst>
          </p:cNvPr>
          <p:cNvSpPr>
            <a:spLocks noGrp="1"/>
          </p:cNvSpPr>
          <p:nvPr>
            <p:ph type="title"/>
          </p:nvPr>
        </p:nvSpPr>
        <p:spPr/>
        <p:txBody>
          <a:bodyPr>
            <a:normAutofit fontScale="90000"/>
          </a:bodyPr>
          <a:lstStyle/>
          <a:p>
            <a:r>
              <a:rPr lang="cs-CZ" b="1" dirty="0"/>
              <a:t>Vzdělávání a Multikulturní vzdělávání jako zdroj duchovních hodnot </a:t>
            </a:r>
            <a:endParaRPr lang="cs-CZ" dirty="0"/>
          </a:p>
        </p:txBody>
      </p:sp>
      <p:sp>
        <p:nvSpPr>
          <p:cNvPr id="3" name="Zástupný symbol pro obsah 2">
            <a:extLst>
              <a:ext uri="{FF2B5EF4-FFF2-40B4-BE49-F238E27FC236}">
                <a16:creationId xmlns:a16="http://schemas.microsoft.com/office/drawing/2014/main" id="{97286479-AFD9-48B9-92E8-B4B0A317C36A}"/>
              </a:ext>
            </a:extLst>
          </p:cNvPr>
          <p:cNvSpPr>
            <a:spLocks noGrp="1"/>
          </p:cNvSpPr>
          <p:nvPr>
            <p:ph idx="1"/>
          </p:nvPr>
        </p:nvSpPr>
        <p:spPr/>
        <p:txBody>
          <a:bodyPr/>
          <a:lstStyle/>
          <a:p>
            <a:r>
              <a:rPr lang="cs-CZ" dirty="0"/>
              <a:t>Byla to již renesance, která v novověku navázala na odkaz antiky a systematicky problematizovala vztah jedince a společnosti, právě v něm vidí základ individuálního morálního života.</a:t>
            </a:r>
          </a:p>
          <a:p>
            <a:r>
              <a:rPr lang="cs-CZ" dirty="0"/>
              <a:t>Xenofobní nálady ve společnosti jsou dnes důsledkem absence duchovních hodnot jako jsou respekt k druhému, empatie nebo solidarita. </a:t>
            </a:r>
          </a:p>
          <a:p>
            <a:r>
              <a:rPr lang="cs-CZ" dirty="0"/>
              <a:t>Vrátit do odborné přípravy pracovníků pomáhajících profesí solidaritu a toleranci vůči druhým se snaží multikulturní výchova či trans-kulturní komunikace, podporuje chápání každého člověka jako důstojné lidské bytosti. </a:t>
            </a:r>
          </a:p>
          <a:p>
            <a:endParaRPr lang="cs-CZ" dirty="0"/>
          </a:p>
        </p:txBody>
      </p:sp>
    </p:spTree>
    <p:extLst>
      <p:ext uri="{BB962C8B-B14F-4D97-AF65-F5344CB8AC3E}">
        <p14:creationId xmlns:p14="http://schemas.microsoft.com/office/powerpoint/2010/main" val="211547349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8DAF01-EA73-416B-85F5-D2553258AB2B}"/>
              </a:ext>
            </a:extLst>
          </p:cNvPr>
          <p:cNvSpPr>
            <a:spLocks noGrp="1"/>
          </p:cNvSpPr>
          <p:nvPr>
            <p:ph type="title"/>
          </p:nvPr>
        </p:nvSpPr>
        <p:spPr/>
        <p:txBody>
          <a:bodyPr/>
          <a:lstStyle/>
          <a:p>
            <a:r>
              <a:rPr lang="cs-CZ" dirty="0"/>
              <a:t>Multikulturní vzdělání</a:t>
            </a:r>
          </a:p>
        </p:txBody>
      </p:sp>
      <p:sp>
        <p:nvSpPr>
          <p:cNvPr id="3" name="Zástupný symbol pro obsah 2">
            <a:extLst>
              <a:ext uri="{FF2B5EF4-FFF2-40B4-BE49-F238E27FC236}">
                <a16:creationId xmlns:a16="http://schemas.microsoft.com/office/drawing/2014/main" id="{A5E4D972-0D56-4808-B0CB-2998735C7111}"/>
              </a:ext>
            </a:extLst>
          </p:cNvPr>
          <p:cNvSpPr>
            <a:spLocks noGrp="1"/>
          </p:cNvSpPr>
          <p:nvPr>
            <p:ph idx="1"/>
          </p:nvPr>
        </p:nvSpPr>
        <p:spPr/>
        <p:txBody>
          <a:bodyPr>
            <a:normAutofit fontScale="85000" lnSpcReduction="10000"/>
          </a:bodyPr>
          <a:lstStyle/>
          <a:p>
            <a:r>
              <a:rPr lang="cs-CZ" dirty="0"/>
              <a:t>Multikulturní výchova, rozvíjí žádoucí, společností akceptované (</a:t>
            </a:r>
            <a:r>
              <a:rPr lang="cs-CZ" dirty="0" err="1"/>
              <a:t>etno</a:t>
            </a:r>
            <a:r>
              <a:rPr lang="cs-CZ" dirty="0"/>
              <a:t>-politicky preferované) hodnoty, které jako sdílené a uznávané mohou přispět k rozvoji liberální, tolerantní a demokratické společnosti. Preference solidarity, tolerance, humanity, spravedlnosti a rozvoj sociální spravedlnosti je pro multikulturní tematiku ústřední. Vnímání druhých na základě zájmu o jiné či odlišné jako obohacující a inspirující, nikoli rozvíjející xenofobii a rasismus, vede lidstvo k budoucí liberální společnosti, bez nacionalismu, bez vymezování se vůči druhým, bez stereotypů a předsudků.</a:t>
            </a:r>
          </a:p>
          <a:p>
            <a:r>
              <a:rPr lang="cs-CZ" dirty="0"/>
              <a:t>Rovný přístup či respekt představuje neodmyslitelný požadavek kladený zejména na pracovníky pomáhajících profesí a deklarovaný explicitně také v etických kodexech, které zdravotníci nebo sociální pracovníci přijímají. Odborníci se shodují v tom, že právě profese zaměřené na práci s lidmi, jako jsou zdravotníci, sociální pracovníci či pedagogové mají respektovat demokratické hodnoty a lidská práva (Horná, 2013, s. 281). </a:t>
            </a:r>
          </a:p>
          <a:p>
            <a:endParaRPr lang="cs-CZ" dirty="0"/>
          </a:p>
        </p:txBody>
      </p:sp>
    </p:spTree>
    <p:extLst>
      <p:ext uri="{BB962C8B-B14F-4D97-AF65-F5344CB8AC3E}">
        <p14:creationId xmlns:p14="http://schemas.microsoft.com/office/powerpoint/2010/main" val="1300159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dirty="0"/>
              <a:t>Základní pojmy související s etikou</a:t>
            </a:r>
          </a:p>
        </p:txBody>
      </p:sp>
      <p:sp>
        <p:nvSpPr>
          <p:cNvPr id="15363" name="Zástupný symbol pro obsah 2"/>
          <p:cNvSpPr>
            <a:spLocks noGrp="1"/>
          </p:cNvSpPr>
          <p:nvPr>
            <p:ph idx="1"/>
          </p:nvPr>
        </p:nvSpPr>
        <p:spPr>
          <a:xfrm>
            <a:off x="2566988" y="1268414"/>
            <a:ext cx="8101012" cy="5761037"/>
          </a:xfrm>
        </p:spPr>
        <p:txBody>
          <a:bodyPr/>
          <a:lstStyle/>
          <a:p>
            <a:r>
              <a:rPr lang="cs-CZ" dirty="0"/>
              <a:t>Filosofie / filozofie </a:t>
            </a:r>
          </a:p>
          <a:p>
            <a:r>
              <a:rPr lang="cs-CZ" dirty="0"/>
              <a:t>Aplikovaná etika</a:t>
            </a:r>
          </a:p>
          <a:p>
            <a:r>
              <a:rPr lang="cs-CZ" dirty="0"/>
              <a:t>Morálka / mrav / mravnost</a:t>
            </a:r>
          </a:p>
          <a:p>
            <a:r>
              <a:rPr lang="cs-CZ" dirty="0"/>
              <a:t>Dobro </a:t>
            </a:r>
          </a:p>
          <a:p>
            <a:r>
              <a:rPr lang="cs-CZ" dirty="0"/>
              <a:t>Svědomí </a:t>
            </a:r>
          </a:p>
          <a:p>
            <a:r>
              <a:rPr lang="cs-CZ" dirty="0"/>
              <a:t>Svoboda</a:t>
            </a:r>
          </a:p>
          <a:p>
            <a:r>
              <a:rPr lang="cs-CZ" dirty="0"/>
              <a:t>Kodex</a:t>
            </a:r>
          </a:p>
          <a:p>
            <a:endParaRPr lang="cs-CZ"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5AFD86-22C8-44C4-9346-6BC9ADC415F0}"/>
              </a:ext>
            </a:extLst>
          </p:cNvPr>
          <p:cNvSpPr>
            <a:spLocks noGrp="1"/>
          </p:cNvSpPr>
          <p:nvPr>
            <p:ph type="title"/>
          </p:nvPr>
        </p:nvSpPr>
        <p:spPr/>
        <p:txBody>
          <a:bodyPr/>
          <a:lstStyle/>
          <a:p>
            <a:r>
              <a:rPr lang="cs-CZ" dirty="0"/>
              <a:t>Rovnost</a:t>
            </a:r>
          </a:p>
        </p:txBody>
      </p:sp>
      <p:sp>
        <p:nvSpPr>
          <p:cNvPr id="3" name="Zástupný symbol pro obsah 2">
            <a:extLst>
              <a:ext uri="{FF2B5EF4-FFF2-40B4-BE49-F238E27FC236}">
                <a16:creationId xmlns:a16="http://schemas.microsoft.com/office/drawing/2014/main" id="{5C163740-031A-41B5-95DC-B4200B9A8F47}"/>
              </a:ext>
            </a:extLst>
          </p:cNvPr>
          <p:cNvSpPr>
            <a:spLocks noGrp="1"/>
          </p:cNvSpPr>
          <p:nvPr>
            <p:ph idx="1"/>
          </p:nvPr>
        </p:nvSpPr>
        <p:spPr/>
        <p:txBody>
          <a:bodyPr>
            <a:normAutofit fontScale="92500" lnSpcReduction="20000"/>
          </a:bodyPr>
          <a:lstStyle/>
          <a:p>
            <a:r>
              <a:rPr lang="cs-CZ" dirty="0"/>
              <a:t>Jak uvádí A. </a:t>
            </a:r>
            <a:r>
              <a:rPr lang="cs-CZ" dirty="0" err="1"/>
              <a:t>Mátel</a:t>
            </a:r>
            <a:r>
              <a:rPr lang="cs-CZ" dirty="0"/>
              <a:t> (a kol., 2012, s. 144), „mezi novější etické principy proto patří respektování různorodosti (</a:t>
            </a:r>
            <a:r>
              <a:rPr lang="cs-CZ" dirty="0" err="1"/>
              <a:t>respect</a:t>
            </a:r>
            <a:r>
              <a:rPr lang="cs-CZ" dirty="0"/>
              <a:t> diversity), a to nejen individuální, ale také kulturní, etnické, náboženské, světonázorové apod.“ Tomu by měla odpovídat „kulturně citlivá praxe (</a:t>
            </a:r>
            <a:r>
              <a:rPr lang="cs-CZ" dirty="0" err="1"/>
              <a:t>culturally</a:t>
            </a:r>
            <a:r>
              <a:rPr lang="cs-CZ" dirty="0"/>
              <a:t> sensitive </a:t>
            </a:r>
            <a:r>
              <a:rPr lang="cs-CZ" dirty="0" err="1"/>
              <a:t>practice</a:t>
            </a:r>
            <a:r>
              <a:rPr lang="cs-CZ" dirty="0"/>
              <a:t>) sociální práce a systémově uplatňovaný kulturní pluralismus“ (</a:t>
            </a:r>
            <a:r>
              <a:rPr lang="cs-CZ" dirty="0" err="1"/>
              <a:t>Mátel</a:t>
            </a:r>
            <a:r>
              <a:rPr lang="cs-CZ" dirty="0"/>
              <a:t> a kol., 2012, s. 145). Pomáhající profese jsou zaměřeny na rozvoj sociálního smíru ve společnosti, na pomoc slabým a žijícím na okraji společnosti, proto by více než jiné profese měly být s to rozvíjet duchovní hodnoty, tzn. pracovníci pomáhajících profesí by měli být, víc než jiní, schopni empatického přístupu k druhým lidem, tolerantní a otevření.</a:t>
            </a:r>
          </a:p>
          <a:p>
            <a:r>
              <a:rPr lang="cs-CZ" dirty="0"/>
              <a:t>Neboť elementárním posláním pracovníků v pomáhajících profesích je poskytování kvalifikované péče těm, kdo ji potřebují. To prakticky znamená nečinit žádné rozdíly mezi klienty. Nediskriminovat nikoho, naopak při rozpoznání etnické, kulturní nebo národnostní různorodosti identifikovat silné stránky odlišných kultur. </a:t>
            </a:r>
          </a:p>
          <a:p>
            <a:endParaRPr lang="cs-CZ" dirty="0"/>
          </a:p>
        </p:txBody>
      </p:sp>
    </p:spTree>
    <p:extLst>
      <p:ext uri="{BB962C8B-B14F-4D97-AF65-F5344CB8AC3E}">
        <p14:creationId xmlns:p14="http://schemas.microsoft.com/office/powerpoint/2010/main" val="296689272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006F32-8E9D-4E22-B8C3-D84AAC504A6B}"/>
              </a:ext>
            </a:extLst>
          </p:cNvPr>
          <p:cNvSpPr>
            <a:spLocks noGrp="1"/>
          </p:cNvSpPr>
          <p:nvPr>
            <p:ph type="title"/>
          </p:nvPr>
        </p:nvSpPr>
        <p:spPr/>
        <p:txBody>
          <a:bodyPr/>
          <a:lstStyle/>
          <a:p>
            <a:r>
              <a:rPr lang="cs-CZ" i="1" dirty="0"/>
              <a:t>Historický exkurz - </a:t>
            </a:r>
            <a:r>
              <a:rPr lang="cs-CZ" dirty="0"/>
              <a:t>Immanuel Kant </a:t>
            </a:r>
            <a:br>
              <a:rPr lang="cs-CZ" dirty="0"/>
            </a:br>
            <a:endParaRPr lang="cs-CZ" dirty="0"/>
          </a:p>
        </p:txBody>
      </p:sp>
      <p:sp>
        <p:nvSpPr>
          <p:cNvPr id="3" name="Zástupný symbol pro obsah 2">
            <a:extLst>
              <a:ext uri="{FF2B5EF4-FFF2-40B4-BE49-F238E27FC236}">
                <a16:creationId xmlns:a16="http://schemas.microsoft.com/office/drawing/2014/main" id="{A994DABA-ECBD-49E2-A77F-2853AD2A9821}"/>
              </a:ext>
            </a:extLst>
          </p:cNvPr>
          <p:cNvSpPr>
            <a:spLocks noGrp="1"/>
          </p:cNvSpPr>
          <p:nvPr>
            <p:ph idx="1"/>
          </p:nvPr>
        </p:nvSpPr>
        <p:spPr>
          <a:xfrm>
            <a:off x="1171852" y="2638044"/>
            <a:ext cx="9792070" cy="3904799"/>
          </a:xfrm>
        </p:spPr>
        <p:txBody>
          <a:bodyPr>
            <a:normAutofit fontScale="92500" lnSpcReduction="20000"/>
          </a:bodyPr>
          <a:lstStyle/>
          <a:p>
            <a:r>
              <a:rPr lang="cs-CZ" dirty="0"/>
              <a:t>Immanuel Kant již na konci 18. století vyhodnotil, že bychom se při rozhodování, co je dobré a co ne, měli řídit mravním zákonem. Ten nám nařizuje povinnost se k druhému člověku chovat nepodmíněně dobře a to proto, že jen na základě dobré vůle můžeme jako lidé mezi sebou koexistovat v míru a žít v souladu s přírodními zákony. </a:t>
            </a:r>
          </a:p>
          <a:p>
            <a:r>
              <a:rPr lang="cs-CZ" dirty="0"/>
              <a:t>Co znamená chovat se dobře bez jakýchkoli podmínek? Bezpodmínečně? Nepodmíněně? </a:t>
            </a:r>
          </a:p>
          <a:p>
            <a:r>
              <a:rPr lang="cs-CZ" dirty="0"/>
              <a:t>Znamená to neočekávat odměnu za své dobré chování, nečekat, že nám budou druzí vděční, ani že se budou na oplátku k nám chovat dobře. </a:t>
            </a:r>
          </a:p>
          <a:p>
            <a:r>
              <a:rPr lang="cs-CZ" dirty="0"/>
              <a:t>Záleží jen na naší vůli a svobodě, kterou při jednání – rozhodování – v našich činech projevujeme – uplatňujeme, zda budeme jednat mravně, tedy dobře. Správné jednání je otázkou našeho svědomí a našeho rozhodnutí. </a:t>
            </a:r>
          </a:p>
          <a:p>
            <a:r>
              <a:rPr lang="cs-CZ" dirty="0"/>
              <a:t>Kantův mravní zákon má však jednu chybu. Neříká, jaké jednání je správné a jaké ne, říká jen, že jsme svobodné bytosti a máme jednat zodpovědně tak, jak je to pro nás i všechny ostatní lidi dobré. </a:t>
            </a:r>
          </a:p>
          <a:p>
            <a:r>
              <a:rPr lang="cs-CZ" b="1" dirty="0"/>
              <a:t>Pokusím se vám dnes na příkladu z České republiky přiblížit, jak těžké je mezi lidmi rozhodnout, jaké jednání je správné a jaké ne. </a:t>
            </a:r>
            <a:endParaRPr lang="cs-CZ" dirty="0"/>
          </a:p>
          <a:p>
            <a:endParaRPr lang="cs-CZ" dirty="0"/>
          </a:p>
        </p:txBody>
      </p:sp>
    </p:spTree>
    <p:extLst>
      <p:ext uri="{BB962C8B-B14F-4D97-AF65-F5344CB8AC3E}">
        <p14:creationId xmlns:p14="http://schemas.microsoft.com/office/powerpoint/2010/main" val="129922819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B3CADE-6492-4DE9-83A1-E8A7D46990AF}"/>
              </a:ext>
            </a:extLst>
          </p:cNvPr>
          <p:cNvSpPr>
            <a:spLocks noGrp="1"/>
          </p:cNvSpPr>
          <p:nvPr>
            <p:ph type="title"/>
          </p:nvPr>
        </p:nvSpPr>
        <p:spPr/>
        <p:txBody>
          <a:bodyPr/>
          <a:lstStyle/>
          <a:p>
            <a:r>
              <a:rPr lang="cs-CZ" dirty="0"/>
              <a:t>Nejviditelnější menšina v ČR</a:t>
            </a:r>
          </a:p>
        </p:txBody>
      </p:sp>
      <p:sp>
        <p:nvSpPr>
          <p:cNvPr id="3" name="Zástupný symbol pro obsah 2">
            <a:extLst>
              <a:ext uri="{FF2B5EF4-FFF2-40B4-BE49-F238E27FC236}">
                <a16:creationId xmlns:a16="http://schemas.microsoft.com/office/drawing/2014/main" id="{369E6CA7-F83E-4AC2-93D1-8AA62848AA8F}"/>
              </a:ext>
            </a:extLst>
          </p:cNvPr>
          <p:cNvSpPr>
            <a:spLocks noGrp="1"/>
          </p:cNvSpPr>
          <p:nvPr>
            <p:ph idx="1"/>
          </p:nvPr>
        </p:nvSpPr>
        <p:spPr/>
        <p:txBody>
          <a:bodyPr>
            <a:normAutofit fontScale="92500" lnSpcReduction="10000"/>
          </a:bodyPr>
          <a:lstStyle/>
          <a:p>
            <a:r>
              <a:rPr lang="cs-CZ" dirty="0"/>
              <a:t>Mezi komplikované klienty ve veřejné správě i sociální práci patří Romové. Klienti z řad minoritních skupin jsou často pro sociální pracovníky zátěží, a to z řady důvodů: neznají jejich zvyky, nedomluví se s nimi, protože neznají jejich řeč/jazyk, jinak projevují stres nebo bolest a tak dále… </a:t>
            </a:r>
          </a:p>
          <a:p>
            <a:r>
              <a:rPr lang="cs-CZ" dirty="0"/>
              <a:t>Romové, kterých v České republice podle kvalifikovaných odhadů žije 180 až 300 tisíc, což není málo, neboť nejpočetnější skupiny z řad menšin jsou u nás Slováci a Ukrajinci, kterých u nás žije asi 200 tisíc (se statusem příslušníků menšiny), a třeba v sousedním mnohonásobně početnějším Polsku žije Romů jen 50 až 60 tisíc, tedy Romové tvoří nejviditelnější národnostní menšinu u nás. </a:t>
            </a:r>
          </a:p>
          <a:p>
            <a:r>
              <a:rPr lang="cs-CZ" dirty="0"/>
              <a:t>Odděluje je od majoritní populace často vzhled, sociálně ekonomické postavení i kulturní zvyklosti.</a:t>
            </a:r>
          </a:p>
        </p:txBody>
      </p:sp>
    </p:spTree>
    <p:extLst>
      <p:ext uri="{BB962C8B-B14F-4D97-AF65-F5344CB8AC3E}">
        <p14:creationId xmlns:p14="http://schemas.microsoft.com/office/powerpoint/2010/main" val="60037321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AF9DCB-D8AE-450F-8A23-7B20FB16DEE6}"/>
              </a:ext>
            </a:extLst>
          </p:cNvPr>
          <p:cNvSpPr>
            <a:spLocks noGrp="1"/>
          </p:cNvSpPr>
          <p:nvPr>
            <p:ph type="title"/>
          </p:nvPr>
        </p:nvSpPr>
        <p:spPr/>
        <p:txBody>
          <a:bodyPr/>
          <a:lstStyle/>
          <a:p>
            <a:r>
              <a:rPr lang="cs-CZ" i="1" dirty="0"/>
              <a:t>DISKRIMINACE - opakování</a:t>
            </a:r>
            <a:endParaRPr lang="cs-CZ" dirty="0"/>
          </a:p>
        </p:txBody>
      </p:sp>
      <p:sp>
        <p:nvSpPr>
          <p:cNvPr id="3" name="Zástupný symbol pro obsah 2">
            <a:extLst>
              <a:ext uri="{FF2B5EF4-FFF2-40B4-BE49-F238E27FC236}">
                <a16:creationId xmlns:a16="http://schemas.microsoft.com/office/drawing/2014/main" id="{3FD3E6F4-8D3F-44E6-B1F0-0B768E24ABCD}"/>
              </a:ext>
            </a:extLst>
          </p:cNvPr>
          <p:cNvSpPr>
            <a:spLocks noGrp="1"/>
          </p:cNvSpPr>
          <p:nvPr>
            <p:ph idx="1"/>
          </p:nvPr>
        </p:nvSpPr>
        <p:spPr/>
        <p:txBody>
          <a:bodyPr/>
          <a:lstStyle/>
          <a:p>
            <a:r>
              <a:rPr lang="cs-CZ" dirty="0"/>
              <a:t>NYNÍ ZMĚNÍME ÚHEL POHLEDU, V ČEM VIDÍ PROBLÉM ROMOVÉ? </a:t>
            </a:r>
          </a:p>
          <a:p>
            <a:r>
              <a:rPr lang="cs-CZ" dirty="0"/>
              <a:t>PROČ SI ROMOVÉ MYSLÍ, ŽE JSOU V ČESKÉ REPUBLICE DISKRIMINOVÁNI?</a:t>
            </a:r>
          </a:p>
          <a:p>
            <a:r>
              <a:rPr lang="cs-CZ" dirty="0"/>
              <a:t>UVEDU JEDEN KONKRÉTNÍ PŘÍKLAD ZA VŠECHNY… </a:t>
            </a:r>
          </a:p>
          <a:p>
            <a:r>
              <a:rPr lang="sv-SE" dirty="0">
                <a:hlinkClick r:id="rId2"/>
              </a:rPr>
              <a:t>Elena Gorolová - Hledat (bing.com)</a:t>
            </a:r>
            <a:r>
              <a:rPr lang="cs-CZ" dirty="0"/>
              <a:t> </a:t>
            </a:r>
          </a:p>
          <a:p>
            <a:r>
              <a:rPr lang="cs-CZ" dirty="0">
                <a:hlinkClick r:id="rId3"/>
              </a:rPr>
              <a:t>Paměť Romů - </a:t>
            </a:r>
            <a:r>
              <a:rPr lang="cs-CZ" dirty="0" err="1">
                <a:hlinkClick r:id="rId3"/>
              </a:rPr>
              <a:t>Gorolová</a:t>
            </a:r>
            <a:r>
              <a:rPr lang="cs-CZ" dirty="0">
                <a:hlinkClick r:id="rId3"/>
              </a:rPr>
              <a:t> Elena (pametromu.cz)</a:t>
            </a:r>
            <a:r>
              <a:rPr lang="cs-CZ" dirty="0"/>
              <a:t> </a:t>
            </a:r>
          </a:p>
        </p:txBody>
      </p:sp>
    </p:spTree>
    <p:extLst>
      <p:ext uri="{BB962C8B-B14F-4D97-AF65-F5344CB8AC3E}">
        <p14:creationId xmlns:p14="http://schemas.microsoft.com/office/powerpoint/2010/main" val="85822457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3C6039-9F25-4502-A91F-55828814C5FE}"/>
              </a:ext>
            </a:extLst>
          </p:cNvPr>
          <p:cNvSpPr>
            <a:spLocks noGrp="1"/>
          </p:cNvSpPr>
          <p:nvPr>
            <p:ph type="title"/>
          </p:nvPr>
        </p:nvSpPr>
        <p:spPr/>
        <p:txBody>
          <a:bodyPr/>
          <a:lstStyle/>
          <a:p>
            <a:r>
              <a:rPr lang="cs-CZ" b="1" dirty="0"/>
              <a:t>Kulturní kapitál</a:t>
            </a:r>
            <a:r>
              <a:rPr lang="cs-CZ" dirty="0"/>
              <a:t> </a:t>
            </a:r>
          </a:p>
        </p:txBody>
      </p:sp>
      <p:sp>
        <p:nvSpPr>
          <p:cNvPr id="3" name="Zástupný obsah 2">
            <a:extLst>
              <a:ext uri="{FF2B5EF4-FFF2-40B4-BE49-F238E27FC236}">
                <a16:creationId xmlns:a16="http://schemas.microsoft.com/office/drawing/2014/main" id="{ADCE4F99-941B-4A07-90A6-B075F285FB19}"/>
              </a:ext>
            </a:extLst>
          </p:cNvPr>
          <p:cNvSpPr>
            <a:spLocks noGrp="1"/>
          </p:cNvSpPr>
          <p:nvPr>
            <p:ph idx="1"/>
          </p:nvPr>
        </p:nvSpPr>
        <p:spPr/>
        <p:txBody>
          <a:bodyPr>
            <a:normAutofit/>
          </a:bodyPr>
          <a:lstStyle/>
          <a:p>
            <a:r>
              <a:rPr lang="cs-CZ" dirty="0"/>
              <a:t>Rozdílné kulturní zázemí můžeme nazvat dle Pierra </a:t>
            </a:r>
            <a:r>
              <a:rPr lang="cs-CZ" dirty="0" err="1"/>
              <a:t>Bourdieua</a:t>
            </a:r>
            <a:r>
              <a:rPr lang="cs-CZ" dirty="0"/>
              <a:t> kulturním kapitálem, který je považován za primární zdroj sociálních nerovností ve společnosti a společně s kapitálem sociálním tak v současné společnosti představuje významnější faktor než kapitál ekonomický, byť spolu všechny do určité míry souvisejí.</a:t>
            </a:r>
          </a:p>
          <a:p>
            <a:endParaRPr lang="cs-CZ" dirty="0"/>
          </a:p>
          <a:p>
            <a:r>
              <a:rPr lang="cs-CZ" dirty="0">
                <a:hlinkClick r:id="rId2"/>
              </a:rPr>
              <a:t>Děs a hrůza v největším romském ghettu v Evropě - Aktuálně.cz (aktualne.cz)</a:t>
            </a:r>
            <a:r>
              <a:rPr lang="cs-CZ" dirty="0"/>
              <a:t> </a:t>
            </a:r>
          </a:p>
        </p:txBody>
      </p:sp>
    </p:spTree>
    <p:extLst>
      <p:ext uri="{BB962C8B-B14F-4D97-AF65-F5344CB8AC3E}">
        <p14:creationId xmlns:p14="http://schemas.microsoft.com/office/powerpoint/2010/main" val="14586194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729F2E-EE87-D374-E16F-F90EAE3798BC}"/>
              </a:ext>
            </a:extLst>
          </p:cNvPr>
          <p:cNvSpPr>
            <a:spLocks noGrp="1"/>
          </p:cNvSpPr>
          <p:nvPr>
            <p:ph type="title"/>
          </p:nvPr>
        </p:nvSpPr>
        <p:spPr/>
        <p:txBody>
          <a:bodyPr>
            <a:normAutofit/>
          </a:bodyPr>
          <a:lstStyle/>
          <a:p>
            <a:r>
              <a:rPr lang="cs-CZ" b="1" dirty="0">
                <a:solidFill>
                  <a:srgbClr val="333333"/>
                </a:solidFill>
                <a:latin typeface="Raleway" pitchFamily="2" charset="-18"/>
              </a:rPr>
              <a:t>sociální vyloučení</a:t>
            </a:r>
            <a:br>
              <a:rPr lang="cs-CZ" b="1" dirty="0">
                <a:solidFill>
                  <a:srgbClr val="333333"/>
                </a:solidFill>
                <a:latin typeface="Raleway" pitchFamily="2" charset="-18"/>
              </a:rPr>
            </a:br>
            <a:endParaRPr lang="cs-CZ" dirty="0"/>
          </a:p>
        </p:txBody>
      </p:sp>
      <p:sp>
        <p:nvSpPr>
          <p:cNvPr id="3" name="Zástupný obsah 2">
            <a:extLst>
              <a:ext uri="{FF2B5EF4-FFF2-40B4-BE49-F238E27FC236}">
                <a16:creationId xmlns:a16="http://schemas.microsoft.com/office/drawing/2014/main" id="{64C3501B-9DA0-1711-95C6-AE880C7F4AEF}"/>
              </a:ext>
            </a:extLst>
          </p:cNvPr>
          <p:cNvSpPr>
            <a:spLocks noGrp="1"/>
          </p:cNvSpPr>
          <p:nvPr>
            <p:ph sz="quarter" idx="1"/>
          </p:nvPr>
        </p:nvSpPr>
        <p:spPr>
          <a:xfrm>
            <a:off x="338667" y="2638044"/>
            <a:ext cx="10955865" cy="3695023"/>
          </a:xfrm>
        </p:spPr>
        <p:txBody>
          <a:bodyPr>
            <a:normAutofit fontScale="92500" lnSpcReduction="10000"/>
          </a:bodyPr>
          <a:lstStyle/>
          <a:p>
            <a:pPr algn="l"/>
            <a:r>
              <a:rPr lang="cs-CZ" b="0" i="0" dirty="0">
                <a:solidFill>
                  <a:srgbClr val="000000"/>
                </a:solidFill>
                <a:effectLst/>
                <a:latin typeface="Montserrat" panose="00000500000000000000" pitchFamily="2" charset="-18"/>
              </a:rPr>
              <a:t>Existuje určitá část lidí, která je specifickým způsobem znevýhodněna vůči zbytku společnosti. Procesem sociálního vyloučení jsou jednotlivci či celé skupiny vytěsňováni na okraj společnosti a je jim omezován nebo zamezen přístup ke zdrojům, které jsou jinak ostatním členům společnosti dostupné. K sociálnímu vyloučení nedochází pouze omezováním přístupu k jednomu zdroji, ve hře je vždy více různých faktorů, které se kumulují. Představa, že sociální vyloučení souvisí pouze s extrémní materiální chudobou, je tedy mylná.</a:t>
            </a:r>
          </a:p>
          <a:p>
            <a:pPr algn="l"/>
            <a:r>
              <a:rPr lang="cs-CZ" b="0" i="0" dirty="0">
                <a:solidFill>
                  <a:srgbClr val="000000"/>
                </a:solidFill>
                <a:effectLst/>
                <a:latin typeface="Montserrat" panose="00000500000000000000" pitchFamily="2" charset="-18"/>
              </a:rPr>
              <a:t>V českém prostředí je sociální vyloučení spojováno s oblastmi </a:t>
            </a:r>
            <a:r>
              <a:rPr lang="cs-CZ" b="0" i="0" u="none" strike="noStrike" dirty="0">
                <a:solidFill>
                  <a:srgbClr val="0172BE"/>
                </a:solidFill>
                <a:effectLst/>
                <a:latin typeface="Montserrat" panose="00000500000000000000" pitchFamily="2" charset="-18"/>
                <a:hlinkClick r:id="rId2"/>
              </a:rPr>
              <a:t>bydlení</a:t>
            </a:r>
            <a:r>
              <a:rPr lang="cs-CZ" b="0" i="0" dirty="0">
                <a:solidFill>
                  <a:srgbClr val="000000"/>
                </a:solidFill>
                <a:effectLst/>
                <a:latin typeface="Montserrat" panose="00000500000000000000" pitchFamily="2" charset="-18"/>
              </a:rPr>
              <a:t>, </a:t>
            </a:r>
            <a:r>
              <a:rPr lang="cs-CZ" b="0" i="0" u="none" strike="noStrike" dirty="0">
                <a:solidFill>
                  <a:srgbClr val="0172BE"/>
                </a:solidFill>
                <a:effectLst/>
                <a:latin typeface="Montserrat" panose="00000500000000000000" pitchFamily="2" charset="-18"/>
                <a:hlinkClick r:id="rId3"/>
              </a:rPr>
              <a:t>vzdělávání</a:t>
            </a:r>
            <a:r>
              <a:rPr lang="cs-CZ" b="0" i="0" dirty="0">
                <a:solidFill>
                  <a:srgbClr val="000000"/>
                </a:solidFill>
                <a:effectLst/>
                <a:latin typeface="Montserrat" panose="00000500000000000000" pitchFamily="2" charset="-18"/>
              </a:rPr>
              <a:t>, </a:t>
            </a:r>
            <a:r>
              <a:rPr lang="cs-CZ" b="0" i="0" u="none" strike="noStrike" dirty="0">
                <a:solidFill>
                  <a:srgbClr val="0172BE"/>
                </a:solidFill>
                <a:effectLst/>
                <a:latin typeface="Montserrat" panose="00000500000000000000" pitchFamily="2" charset="-18"/>
                <a:hlinkClick r:id="rId4"/>
              </a:rPr>
              <a:t>zaměstnanost</a:t>
            </a:r>
            <a:r>
              <a:rPr lang="cs-CZ" b="0" i="0" dirty="0">
                <a:solidFill>
                  <a:srgbClr val="000000"/>
                </a:solidFill>
                <a:effectLst/>
                <a:latin typeface="Montserrat" panose="00000500000000000000" pitchFamily="2" charset="-18"/>
              </a:rPr>
              <a:t> a </a:t>
            </a:r>
            <a:r>
              <a:rPr lang="cs-CZ" b="0" i="0" u="none" strike="noStrike" dirty="0">
                <a:solidFill>
                  <a:srgbClr val="0172BE"/>
                </a:solidFill>
                <a:effectLst/>
                <a:latin typeface="Montserrat" panose="00000500000000000000" pitchFamily="2" charset="-18"/>
                <a:hlinkClick r:id="rId5"/>
              </a:rPr>
              <a:t>zadluženost</a:t>
            </a:r>
            <a:r>
              <a:rPr lang="cs-CZ" b="0" i="0" u="none" strike="noStrike" dirty="0">
                <a:solidFill>
                  <a:srgbClr val="0172BE"/>
                </a:solidFill>
                <a:effectLst/>
                <a:latin typeface="Montserrat" panose="00000500000000000000" pitchFamily="2" charset="-18"/>
              </a:rPr>
              <a:t> (kriminalita, zdraví, patologické jevy – závislosti, drogy)</a:t>
            </a:r>
            <a:r>
              <a:rPr lang="cs-CZ" b="0" i="0" dirty="0">
                <a:solidFill>
                  <a:srgbClr val="000000"/>
                </a:solidFill>
                <a:effectLst/>
                <a:latin typeface="Montserrat" panose="00000500000000000000" pitchFamily="2" charset="-18"/>
              </a:rPr>
              <a:t>. Důležitou roli hraje také takzvaná prostorová segregace, kdy mají lidé ve svém bydlišti zhoršený přístup k veřejným službám nebo také k možnostem pracovního uplatnění.</a:t>
            </a:r>
          </a:p>
          <a:p>
            <a:pPr lvl="1"/>
            <a:r>
              <a:rPr lang="cs-CZ" b="0" i="0" u="none" strike="noStrike" dirty="0">
                <a:solidFill>
                  <a:srgbClr val="0172BE"/>
                </a:solidFill>
                <a:effectLst/>
                <a:latin typeface="Montserrat" panose="00000500000000000000" pitchFamily="2" charset="-18"/>
                <a:hlinkClick r:id="rId6"/>
              </a:rPr>
              <a:t>Index sociálního vyloučení</a:t>
            </a:r>
            <a:r>
              <a:rPr lang="cs-CZ" b="0" i="0" dirty="0">
                <a:solidFill>
                  <a:srgbClr val="000000"/>
                </a:solidFill>
                <a:effectLst/>
                <a:latin typeface="Montserrat" panose="00000500000000000000" pitchFamily="2" charset="-18"/>
              </a:rPr>
              <a:t>. </a:t>
            </a:r>
          </a:p>
          <a:p>
            <a:pPr lvl="1"/>
            <a:r>
              <a:rPr lang="cs-CZ" b="1" dirty="0">
                <a:solidFill>
                  <a:srgbClr val="000000"/>
                </a:solidFill>
                <a:latin typeface="Montserrat" panose="00000500000000000000" pitchFamily="2" charset="-18"/>
              </a:rPr>
              <a:t>Odbor pro sociální začleňování (Agentura) MMR ČR </a:t>
            </a:r>
          </a:p>
          <a:p>
            <a:pPr lvl="1"/>
            <a:r>
              <a:rPr lang="it-IT" dirty="0">
                <a:hlinkClick r:id="rId7"/>
              </a:rPr>
              <a:t>O nás – Agentura pro socialni zaclenovani (socialni-zaclenovani.cz)</a:t>
            </a:r>
            <a:r>
              <a:rPr lang="cs-CZ" b="1" dirty="0">
                <a:solidFill>
                  <a:srgbClr val="000000"/>
                </a:solidFill>
                <a:latin typeface="Montserrat" panose="00000500000000000000" pitchFamily="2" charset="-18"/>
              </a:rPr>
              <a:t>  </a:t>
            </a:r>
          </a:p>
          <a:p>
            <a:pPr lvl="1"/>
            <a:r>
              <a:rPr lang="cs-CZ" b="1" dirty="0">
                <a:solidFill>
                  <a:srgbClr val="000000"/>
                </a:solidFill>
                <a:latin typeface="Montserrat" panose="00000500000000000000" pitchFamily="2" charset="-18"/>
              </a:rPr>
              <a:t>Co je lokální partnerství? </a:t>
            </a:r>
            <a:r>
              <a:rPr lang="cs-CZ" dirty="0">
                <a:hlinkClick r:id="rId8"/>
              </a:rPr>
              <a:t>O nás – Agentura pro </a:t>
            </a:r>
            <a:r>
              <a:rPr lang="cs-CZ" dirty="0" err="1">
                <a:hlinkClick r:id="rId8"/>
              </a:rPr>
              <a:t>socialni</a:t>
            </a:r>
            <a:r>
              <a:rPr lang="cs-CZ" dirty="0">
                <a:hlinkClick r:id="rId8"/>
              </a:rPr>
              <a:t> </a:t>
            </a:r>
            <a:r>
              <a:rPr lang="cs-CZ" dirty="0" err="1">
                <a:hlinkClick r:id="rId8"/>
              </a:rPr>
              <a:t>zaclenovani</a:t>
            </a:r>
            <a:endParaRPr lang="cs-CZ" dirty="0"/>
          </a:p>
          <a:p>
            <a:pPr lvl="1"/>
            <a:endParaRPr lang="cs-CZ" dirty="0"/>
          </a:p>
        </p:txBody>
      </p:sp>
    </p:spTree>
    <p:extLst>
      <p:ext uri="{BB962C8B-B14F-4D97-AF65-F5344CB8AC3E}">
        <p14:creationId xmlns:p14="http://schemas.microsoft.com/office/powerpoint/2010/main" val="18365411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320040"/>
            <a:ext cx="7239000" cy="899160"/>
          </a:xfrm>
        </p:spPr>
        <p:txBody>
          <a:bodyPr>
            <a:normAutofit fontScale="90000"/>
          </a:bodyPr>
          <a:lstStyle/>
          <a:p>
            <a:pPr>
              <a:defRPr/>
            </a:pPr>
            <a:r>
              <a:rPr lang="cs-CZ" dirty="0"/>
              <a:t>Situace romských klientů v sociálně vyloučených lokalitách</a:t>
            </a:r>
          </a:p>
        </p:txBody>
      </p:sp>
      <p:sp>
        <p:nvSpPr>
          <p:cNvPr id="3" name="Zástupný symbol pro obsah 2"/>
          <p:cNvSpPr>
            <a:spLocks noGrp="1"/>
          </p:cNvSpPr>
          <p:nvPr>
            <p:ph idx="1"/>
          </p:nvPr>
        </p:nvSpPr>
        <p:spPr>
          <a:xfrm>
            <a:off x="1451579" y="2015732"/>
            <a:ext cx="10740421" cy="4181868"/>
          </a:xfrm>
        </p:spPr>
        <p:txBody>
          <a:bodyPr>
            <a:normAutofit/>
          </a:bodyPr>
          <a:lstStyle/>
          <a:p>
            <a:pPr marL="274320" indent="-274320">
              <a:buFont typeface="Wingdings 2"/>
              <a:buChar char=""/>
              <a:defRPr/>
            </a:pPr>
            <a:r>
              <a:rPr lang="cs-CZ" dirty="0"/>
              <a:t>Zkušenost s diskriminací</a:t>
            </a:r>
          </a:p>
          <a:p>
            <a:pPr marL="274320" indent="-274320">
              <a:buFont typeface="Wingdings 2"/>
              <a:buChar char=""/>
              <a:defRPr/>
            </a:pPr>
            <a:r>
              <a:rPr lang="cs-CZ" dirty="0"/>
              <a:t>Na přítomnost orientovaná životní strategie</a:t>
            </a:r>
          </a:p>
          <a:p>
            <a:pPr marL="274320" indent="-274320">
              <a:buFont typeface="Wingdings 2"/>
              <a:buChar char=""/>
              <a:defRPr/>
            </a:pPr>
            <a:r>
              <a:rPr lang="cs-CZ" dirty="0"/>
              <a:t>Velký význam rodiny a vztahů v ní</a:t>
            </a:r>
          </a:p>
          <a:p>
            <a:pPr marL="274320" indent="-274320">
              <a:buFont typeface="Wingdings 2"/>
              <a:buChar char=""/>
              <a:defRPr/>
            </a:pPr>
            <a:r>
              <a:rPr lang="cs-CZ" dirty="0"/>
              <a:t>V rámci rodinných sítí nutno podporovat finančně příbuzné</a:t>
            </a:r>
          </a:p>
          <a:p>
            <a:pPr marL="274320" indent="-274320">
              <a:buFont typeface="Wingdings 2"/>
              <a:buChar char=""/>
              <a:defRPr/>
            </a:pPr>
            <a:r>
              <a:rPr lang="cs-CZ" dirty="0"/>
              <a:t>Hospodaření s prostředky neumožňuje pokrýt výdaje</a:t>
            </a:r>
          </a:p>
          <a:p>
            <a:pPr marL="274320" indent="-274320">
              <a:buFont typeface="Wingdings 2"/>
              <a:buChar char=""/>
              <a:defRPr/>
            </a:pPr>
            <a:r>
              <a:rPr lang="cs-CZ" dirty="0"/>
              <a:t>Silná sociální kontrola </a:t>
            </a:r>
          </a:p>
          <a:p>
            <a:pPr marL="274320" indent="-274320">
              <a:buFont typeface="Wingdings 2"/>
              <a:buChar char=""/>
              <a:defRPr/>
            </a:pPr>
            <a:r>
              <a:rPr lang="cs-CZ" dirty="0"/>
              <a:t>Nedostatek pozitivních zkušeností mimo vlastní lokalitu</a:t>
            </a:r>
          </a:p>
          <a:p>
            <a:pPr marL="274320" indent="-274320">
              <a:buFont typeface="Wingdings 2"/>
              <a:buChar char=""/>
              <a:defRPr/>
            </a:pPr>
            <a:r>
              <a:rPr lang="cs-CZ" dirty="0"/>
              <a:t>Jazyková bariéra, znevýhodnění dětí při vstupu do ZŠ – </a:t>
            </a:r>
            <a:r>
              <a:rPr lang="cs-CZ" dirty="0" err="1"/>
              <a:t>etnodialekt</a:t>
            </a:r>
            <a:r>
              <a:rPr lang="cs-CZ" dirty="0"/>
              <a:t> češtiny</a:t>
            </a:r>
          </a:p>
          <a:p>
            <a:pPr marL="274320" indent="-274320">
              <a:buFont typeface="Wingdings 2"/>
              <a:buChar char=""/>
              <a:defRPr/>
            </a:pPr>
            <a:r>
              <a:rPr lang="cs-CZ" dirty="0"/>
              <a:t>Nesrozumitelnost „</a:t>
            </a:r>
            <a:r>
              <a:rPr lang="cs-CZ" dirty="0" err="1"/>
              <a:t>gádžovského</a:t>
            </a:r>
            <a:r>
              <a:rPr lang="cs-CZ" dirty="0"/>
              <a:t>“ světa a jeho institucí</a:t>
            </a:r>
          </a:p>
        </p:txBody>
      </p:sp>
    </p:spTree>
    <p:extLst>
      <p:ext uri="{BB962C8B-B14F-4D97-AF65-F5344CB8AC3E}">
        <p14:creationId xmlns:p14="http://schemas.microsoft.com/office/powerpoint/2010/main" val="374181869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TERÉNNÍ SOCIÁLNÍ PRÁCE – PRÁCE VE VYLOUČENÝCH LOKALITÁCH</a:t>
            </a:r>
          </a:p>
        </p:txBody>
      </p:sp>
      <p:sp>
        <p:nvSpPr>
          <p:cNvPr id="3" name="Zástupný symbol pro obsah 2"/>
          <p:cNvSpPr>
            <a:spLocks noGrp="1"/>
          </p:cNvSpPr>
          <p:nvPr>
            <p:ph idx="1"/>
          </p:nvPr>
        </p:nvSpPr>
        <p:spPr>
          <a:xfrm>
            <a:off x="609600" y="2573867"/>
            <a:ext cx="11446933" cy="3556000"/>
          </a:xfrm>
        </p:spPr>
        <p:txBody>
          <a:bodyPr>
            <a:normAutofit/>
          </a:bodyPr>
          <a:lstStyle/>
          <a:p>
            <a:pPr marL="274320" indent="-274320" fontAlgn="auto">
              <a:spcAft>
                <a:spcPts val="0"/>
              </a:spcAft>
              <a:buFont typeface="Wingdings 2"/>
              <a:buChar char=""/>
              <a:defRPr/>
            </a:pPr>
            <a:r>
              <a:rPr lang="cs-CZ" b="1" dirty="0">
                <a:latin typeface="Arial" panose="020B0604020202020204" pitchFamily="34" charset="0"/>
                <a:cs typeface="Arial" panose="020B0604020202020204" pitchFamily="34" charset="0"/>
              </a:rPr>
              <a:t>Cílem je snižovat míru sociálního vyloučení a chudoby jednotlivců a rodin prostřednictvím nabídky kvalitních a profesionálních sociálních služeb.</a:t>
            </a:r>
          </a:p>
          <a:p>
            <a:pPr marL="274320" indent="-274320" fontAlgn="auto">
              <a:spcAft>
                <a:spcPts val="0"/>
              </a:spcAft>
              <a:buFont typeface="Wingdings 2"/>
              <a:buChar char=""/>
              <a:defRPr/>
            </a:pPr>
            <a:endParaRPr lang="cs-CZ" dirty="0">
              <a:latin typeface="Arial" panose="020B0604020202020204" pitchFamily="34" charset="0"/>
              <a:cs typeface="Arial" panose="020B0604020202020204" pitchFamily="34" charset="0"/>
            </a:endParaRPr>
          </a:p>
          <a:p>
            <a:pPr marL="274320" indent="-274320" fontAlgn="auto">
              <a:spcAft>
                <a:spcPts val="0"/>
              </a:spcAft>
              <a:buFont typeface="Wingdings 2"/>
              <a:buChar char=""/>
              <a:defRPr/>
            </a:pPr>
            <a:r>
              <a:rPr lang="cs-CZ" b="1" dirty="0">
                <a:latin typeface="Arial" panose="020B0604020202020204" pitchFamily="34" charset="0"/>
                <a:cs typeface="Arial" panose="020B0604020202020204" pitchFamily="34" charset="0"/>
              </a:rPr>
              <a:t>Sociální pracovník usiluje o:</a:t>
            </a:r>
          </a:p>
          <a:p>
            <a:pPr marL="274320" indent="-274320" fontAlgn="auto">
              <a:spcAft>
                <a:spcPts val="0"/>
              </a:spcAft>
              <a:buFontTx/>
              <a:buChar char="-"/>
              <a:defRPr/>
            </a:pPr>
            <a:r>
              <a:rPr lang="cs-CZ" dirty="0">
                <a:latin typeface="Arial" panose="020B0604020202020204" pitchFamily="34" charset="0"/>
                <a:cs typeface="Arial" panose="020B0604020202020204" pitchFamily="34" charset="0"/>
              </a:rPr>
              <a:t>Zvýšení sociálních kompetencí klienta</a:t>
            </a:r>
          </a:p>
          <a:p>
            <a:pPr marL="274320" indent="-274320" fontAlgn="auto">
              <a:spcAft>
                <a:spcPts val="0"/>
              </a:spcAft>
              <a:buFontTx/>
              <a:buChar char="-"/>
              <a:defRPr/>
            </a:pPr>
            <a:r>
              <a:rPr lang="cs-CZ" dirty="0">
                <a:latin typeface="Arial" panose="020B0604020202020204" pitchFamily="34" charset="0"/>
                <a:cs typeface="Arial" panose="020B0604020202020204" pitchFamily="34" charset="0"/>
              </a:rPr>
              <a:t>Zprostředkování služeb a aktivit</a:t>
            </a:r>
          </a:p>
          <a:p>
            <a:pPr marL="274320" indent="-274320" fontAlgn="auto">
              <a:spcAft>
                <a:spcPts val="0"/>
              </a:spcAft>
              <a:buFontTx/>
              <a:buChar char="-"/>
              <a:defRPr/>
            </a:pPr>
            <a:r>
              <a:rPr lang="cs-CZ" dirty="0">
                <a:latin typeface="Arial" panose="020B0604020202020204" pitchFamily="34" charset="0"/>
                <a:cs typeface="Arial" panose="020B0604020202020204" pitchFamily="34" charset="0"/>
              </a:rPr>
              <a:t>Minimalizaci rizik plynoucích ze sociálně znevýhodněného prostředí</a:t>
            </a:r>
          </a:p>
          <a:p>
            <a:pPr marL="274320" indent="-274320" fontAlgn="auto">
              <a:spcAft>
                <a:spcPts val="0"/>
              </a:spcAft>
              <a:buFontTx/>
              <a:buChar char="-"/>
              <a:defRPr/>
            </a:pPr>
            <a:r>
              <a:rPr lang="cs-CZ" dirty="0">
                <a:latin typeface="Arial" panose="020B0604020202020204" pitchFamily="34" charset="0"/>
                <a:cs typeface="Arial" panose="020B0604020202020204" pitchFamily="34" charset="0"/>
              </a:rPr>
              <a:t>Rozvíjení spolupráce s dalšími zainteresovanými subjekty</a:t>
            </a:r>
          </a:p>
        </p:txBody>
      </p:sp>
    </p:spTree>
    <p:extLst>
      <p:ext uri="{BB962C8B-B14F-4D97-AF65-F5344CB8AC3E}">
        <p14:creationId xmlns:p14="http://schemas.microsoft.com/office/powerpoint/2010/main" val="24806280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dirty="0"/>
              <a:t>Problémy řešené v sociálně vyloučených lokalitách</a:t>
            </a:r>
          </a:p>
        </p:txBody>
      </p:sp>
      <p:sp>
        <p:nvSpPr>
          <p:cNvPr id="22531" name="Zástupný symbol pro obsah 2"/>
          <p:cNvSpPr>
            <a:spLocks noGrp="1"/>
          </p:cNvSpPr>
          <p:nvPr>
            <p:ph sz="quarter" idx="1"/>
          </p:nvPr>
        </p:nvSpPr>
        <p:spPr>
          <a:xfrm>
            <a:off x="609600" y="3674532"/>
            <a:ext cx="5388864" cy="2482427"/>
          </a:xfrm>
        </p:spPr>
        <p:txBody>
          <a:bodyPr/>
          <a:lstStyle/>
          <a:p>
            <a:pPr>
              <a:buFont typeface="Courier New" panose="02070309020205020404" pitchFamily="49" charset="0"/>
              <a:buChar char="o"/>
            </a:pPr>
            <a:r>
              <a:rPr lang="cs-CZ" altLang="cs-CZ" b="1" dirty="0">
                <a:latin typeface="Arial" panose="020B0604020202020204" pitchFamily="34" charset="0"/>
                <a:cs typeface="Arial" panose="020B0604020202020204" pitchFamily="34" charset="0"/>
              </a:rPr>
              <a:t>Bydlení </a:t>
            </a:r>
          </a:p>
          <a:p>
            <a:pPr>
              <a:buFont typeface="Courier New" panose="02070309020205020404" pitchFamily="49" charset="0"/>
              <a:buChar char="o"/>
            </a:pPr>
            <a:r>
              <a:rPr lang="cs-CZ" altLang="cs-CZ" b="1" dirty="0">
                <a:latin typeface="Arial" panose="020B0604020202020204" pitchFamily="34" charset="0"/>
                <a:cs typeface="Arial" panose="020B0604020202020204" pitchFamily="34" charset="0"/>
              </a:rPr>
              <a:t>Finance</a:t>
            </a:r>
          </a:p>
          <a:p>
            <a:pPr>
              <a:buFont typeface="Courier New" panose="02070309020205020404" pitchFamily="49" charset="0"/>
              <a:buChar char="o"/>
            </a:pPr>
            <a:r>
              <a:rPr lang="cs-CZ" altLang="cs-CZ" b="1" dirty="0">
                <a:latin typeface="Arial" panose="020B0604020202020204" pitchFamily="34" charset="0"/>
                <a:cs typeface="Arial" panose="020B0604020202020204" pitchFamily="34" charset="0"/>
              </a:rPr>
              <a:t>Vzdělání</a:t>
            </a:r>
          </a:p>
          <a:p>
            <a:pPr>
              <a:buFont typeface="Courier New" panose="02070309020205020404" pitchFamily="49" charset="0"/>
              <a:buChar char="o"/>
            </a:pPr>
            <a:r>
              <a:rPr lang="cs-CZ" altLang="cs-CZ" b="1" dirty="0">
                <a:latin typeface="Arial" panose="020B0604020202020204" pitchFamily="34" charset="0"/>
                <a:cs typeface="Arial" panose="020B0604020202020204" pitchFamily="34" charset="0"/>
              </a:rPr>
              <a:t>Zaměstnanost</a:t>
            </a:r>
          </a:p>
        </p:txBody>
      </p:sp>
      <p:sp>
        <p:nvSpPr>
          <p:cNvPr id="3" name="Zástupný obsah 2">
            <a:extLst>
              <a:ext uri="{FF2B5EF4-FFF2-40B4-BE49-F238E27FC236}">
                <a16:creationId xmlns:a16="http://schemas.microsoft.com/office/drawing/2014/main" id="{16365B18-0D2F-6B62-017C-B3228F3F7C2D}"/>
              </a:ext>
            </a:extLst>
          </p:cNvPr>
          <p:cNvSpPr>
            <a:spLocks noGrp="1"/>
          </p:cNvSpPr>
          <p:nvPr>
            <p:ph sz="quarter" idx="2"/>
          </p:nvPr>
        </p:nvSpPr>
        <p:spPr>
          <a:xfrm>
            <a:off x="5367372" y="3429000"/>
            <a:ext cx="5388864" cy="2651760"/>
          </a:xfrm>
        </p:spPr>
        <p:txBody>
          <a:bodyPr/>
          <a:lstStyle/>
          <a:p>
            <a:r>
              <a:rPr lang="cs-CZ" sz="3200" b="1" i="0" dirty="0" err="1">
                <a:solidFill>
                  <a:srgbClr val="000000"/>
                </a:solidFill>
                <a:effectLst/>
                <a:latin typeface="Tv Sans Screen"/>
              </a:rPr>
              <a:t>Romodrom</a:t>
            </a:r>
            <a:r>
              <a:rPr lang="cs-CZ" sz="3200" b="1" i="0" dirty="0">
                <a:solidFill>
                  <a:srgbClr val="000000"/>
                </a:solidFill>
                <a:effectLst/>
                <a:latin typeface="Tv Sans Screen"/>
              </a:rPr>
              <a:t>: Pomocná ruka Romům</a:t>
            </a:r>
          </a:p>
          <a:p>
            <a:endParaRPr lang="cs-CZ" dirty="0"/>
          </a:p>
          <a:p>
            <a:r>
              <a:rPr lang="cs-CZ" dirty="0" err="1">
                <a:hlinkClick r:id="rId2"/>
              </a:rPr>
              <a:t>Romodrom</a:t>
            </a:r>
            <a:r>
              <a:rPr lang="cs-CZ" dirty="0">
                <a:hlinkClick r:id="rId2"/>
              </a:rPr>
              <a:t>: Pomocná ruka Romům - ČT </a:t>
            </a:r>
            <a:r>
              <a:rPr lang="cs-CZ" dirty="0" err="1">
                <a:hlinkClick r:id="rId2"/>
              </a:rPr>
              <a:t>edu</a:t>
            </a:r>
            <a:r>
              <a:rPr lang="cs-CZ" dirty="0">
                <a:hlinkClick r:id="rId2"/>
              </a:rPr>
              <a:t> - Česká televize (ceskatelevize.cz)</a:t>
            </a:r>
            <a:r>
              <a:rPr lang="cs-CZ" dirty="0"/>
              <a:t> </a:t>
            </a:r>
          </a:p>
          <a:p>
            <a:endParaRPr lang="cs-CZ" dirty="0"/>
          </a:p>
          <a:p>
            <a:endParaRPr lang="cs-CZ" dirty="0"/>
          </a:p>
        </p:txBody>
      </p:sp>
    </p:spTree>
    <p:extLst>
      <p:ext uri="{BB962C8B-B14F-4D97-AF65-F5344CB8AC3E}">
        <p14:creationId xmlns:p14="http://schemas.microsoft.com/office/powerpoint/2010/main" val="293784446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37D6A4-DE2A-4299-B664-48204E11AC8A}"/>
              </a:ext>
            </a:extLst>
          </p:cNvPr>
          <p:cNvSpPr>
            <a:spLocks noGrp="1"/>
          </p:cNvSpPr>
          <p:nvPr>
            <p:ph type="title"/>
          </p:nvPr>
        </p:nvSpPr>
        <p:spPr>
          <a:xfrm>
            <a:off x="1600200" y="1828800"/>
            <a:ext cx="8991600" cy="2203864"/>
          </a:xfrm>
        </p:spPr>
        <p:txBody>
          <a:bodyPr>
            <a:normAutofit fontScale="90000"/>
          </a:bodyPr>
          <a:lstStyle/>
          <a:p>
            <a:r>
              <a:rPr lang="cs-CZ" dirty="0"/>
              <a:t>Prosím, nezaměňujeme problémy spojené se sociálním statusem a chudobou za problémy spojené s etnicitou</a:t>
            </a:r>
          </a:p>
        </p:txBody>
      </p:sp>
      <p:sp>
        <p:nvSpPr>
          <p:cNvPr id="3" name="Zástupný symbol pro text 2">
            <a:extLst>
              <a:ext uri="{FF2B5EF4-FFF2-40B4-BE49-F238E27FC236}">
                <a16:creationId xmlns:a16="http://schemas.microsoft.com/office/drawing/2014/main" id="{39D33513-60FD-4549-8E87-217895235E2F}"/>
              </a:ext>
            </a:extLst>
          </p:cNvPr>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50690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p:cNvSpPr>
            <a:spLocks noGrp="1" noChangeArrowheads="1"/>
          </p:cNvSpPr>
          <p:nvPr>
            <p:ph type="title"/>
          </p:nvPr>
        </p:nvSpPr>
        <p:spPr/>
        <p:txBody>
          <a:bodyPr/>
          <a:lstStyle/>
          <a:p>
            <a:pPr eaLnBrk="1" hangingPunct="1">
              <a:defRPr/>
            </a:pPr>
            <a:r>
              <a:rPr lang="cs-CZ"/>
              <a:t>„PHILEIN … SOPHIA …“ </a:t>
            </a:r>
          </a:p>
        </p:txBody>
      </p:sp>
      <p:sp>
        <p:nvSpPr>
          <p:cNvPr id="16387" name="Rectangle 3"/>
          <p:cNvSpPr>
            <a:spLocks noGrp="1" noChangeArrowheads="1"/>
          </p:cNvSpPr>
          <p:nvPr>
            <p:ph type="body" idx="1"/>
          </p:nvPr>
        </p:nvSpPr>
        <p:spPr/>
        <p:txBody>
          <a:bodyPr/>
          <a:lstStyle/>
          <a:p>
            <a:pPr eaLnBrk="1" hangingPunct="1">
              <a:lnSpc>
                <a:spcPct val="90000"/>
              </a:lnSpc>
            </a:pPr>
            <a:r>
              <a:rPr lang="cs-CZ" dirty="0"/>
              <a:t>Slovo „filosofie“ je odvozeno z řeckých slov „milovat“ a „moudrost“.</a:t>
            </a:r>
          </a:p>
          <a:p>
            <a:pPr eaLnBrk="1" hangingPunct="1">
              <a:lnSpc>
                <a:spcPct val="90000"/>
              </a:lnSpc>
            </a:pPr>
            <a:r>
              <a:rPr lang="cs-CZ" dirty="0"/>
              <a:t>Ivan Blecha: „Filosofie je zvláštní myšlenkové úsilí, které si klade za cíl zkoumat jednotlivá jsoucna nikoli jako ostatní vědy v jejich dílčích projevech, ale z hlediska toho, že, jak a proč vůbec jsou, tedy z hlediska jejich bytí. Proto je první a základní filosofickou disciplínou tzv. ontologie – nauka o bytí.“</a:t>
            </a:r>
          </a:p>
          <a:p>
            <a:pPr eaLnBrk="1" hangingPunct="1">
              <a:lnSpc>
                <a:spcPct val="90000"/>
              </a:lnSpc>
              <a:buFont typeface="Wingdings" pitchFamily="2" charset="2"/>
              <a:buNone/>
            </a:pPr>
            <a:endParaRPr lang="cs-CZ" dirty="0"/>
          </a:p>
          <a:p>
            <a:pPr eaLnBrk="1" hangingPunct="1">
              <a:lnSpc>
                <a:spcPct val="90000"/>
              </a:lnSpc>
            </a:pPr>
            <a:endParaRPr lang="cs-CZ"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6A96FA1-369D-4C46-9780-1AB88F47C2A5}"/>
              </a:ext>
            </a:extLst>
          </p:cNvPr>
          <p:cNvSpPr>
            <a:spLocks noGrp="1"/>
          </p:cNvSpPr>
          <p:nvPr>
            <p:ph type="title"/>
          </p:nvPr>
        </p:nvSpPr>
        <p:spPr/>
        <p:txBody>
          <a:bodyPr/>
          <a:lstStyle/>
          <a:p>
            <a:r>
              <a:rPr lang="cs-CZ" dirty="0"/>
              <a:t>Shrnutí</a:t>
            </a:r>
            <a:r>
              <a:rPr lang="cs-CZ" dirty="0">
                <a:solidFill>
                  <a:srgbClr val="FF0000"/>
                </a:solidFill>
              </a:rPr>
              <a:t> – dříve probraného</a:t>
            </a:r>
          </a:p>
        </p:txBody>
      </p:sp>
      <p:sp>
        <p:nvSpPr>
          <p:cNvPr id="3" name="Zástupný symbol pro obsah 2">
            <a:extLst>
              <a:ext uri="{FF2B5EF4-FFF2-40B4-BE49-F238E27FC236}">
                <a16:creationId xmlns:a16="http://schemas.microsoft.com/office/drawing/2014/main" id="{09D1B344-71D2-4D98-A69F-DCA214E96E25}"/>
              </a:ext>
            </a:extLst>
          </p:cNvPr>
          <p:cNvSpPr>
            <a:spLocks noGrp="1"/>
          </p:cNvSpPr>
          <p:nvPr>
            <p:ph sz="quarter" idx="1"/>
          </p:nvPr>
        </p:nvSpPr>
        <p:spPr>
          <a:xfrm>
            <a:off x="237067" y="2573868"/>
            <a:ext cx="11954933" cy="4131732"/>
          </a:xfrm>
        </p:spPr>
        <p:txBody>
          <a:bodyPr>
            <a:normAutofit fontScale="92500" lnSpcReduction="20000"/>
          </a:bodyPr>
          <a:lstStyle/>
          <a:p>
            <a:r>
              <a:rPr lang="cs-CZ" b="1" dirty="0"/>
              <a:t>Sociálně vyloučení jsou ti občané, kteří mají ztížený přístup k institucím a službám (tedy k institucionální pomoci), jsou vyloučeni ze společenských sítí a nemají dostatek vertikálních kontaktů mimo sociálně vyloučenou lokalitu.</a:t>
            </a:r>
            <a:endParaRPr lang="cs-CZ" dirty="0"/>
          </a:p>
          <a:p>
            <a:r>
              <a:rPr lang="cs-CZ" dirty="0"/>
              <a:t>Základní charakteristikou propadu na sociální dno je nahromadění důvodů, které vedou k životní krizi (ztráta zaměstnání, platební neschopnost, problémy s bydlením, problémy dětí ve škole, nemoc atd.). Sociálně vyloučení lidé obvykle nestojí před jedním problémem, ale před jejich komplexem, přičemž mnohý z nich by i jednotlivě ohrožoval normální fungování člověka ve společnosti. S postupným propadem na dno přestává být zřejmé, co je původním důvodem propadu a co jeho následkem.</a:t>
            </a:r>
          </a:p>
          <a:p>
            <a:r>
              <a:rPr lang="cs-CZ" b="1" dirty="0"/>
              <a:t>Lidé žijící na okraji společnosti</a:t>
            </a:r>
            <a:r>
              <a:rPr lang="cs-CZ" dirty="0"/>
              <a:t> se přizpůsobují podmínkám sociálního vyloučení, a </a:t>
            </a:r>
            <a:r>
              <a:rPr lang="cs-CZ" b="1" dirty="0"/>
              <a:t>osvojují si specifické vzorce jednání, které jsou často v rozporu s hodnotami většinové společnosti.</a:t>
            </a:r>
            <a:r>
              <a:rPr lang="cs-CZ" dirty="0"/>
              <a:t> Proto někdy bývá soužití na první pohled problematické. Návyky získané adaptací na život v sociálním vyloučení pak ale těmto lidem znemožňují být úspěšní ve většinové společnosti, ztrácí (či ani nezískávají) hodnotové žebříčky středostavovského občana orientovaného na kariérní vzestup a úspěch. To je znovu a znovu uzavírá v pasti sociálního vyloučení. Z této pasti se lidé nedokáží dostat bez cizí pomoci.</a:t>
            </a:r>
          </a:p>
          <a:p>
            <a:r>
              <a:rPr lang="cs-CZ" b="1" dirty="0"/>
              <a:t>Specifickou roli</a:t>
            </a:r>
            <a:r>
              <a:rPr lang="cs-CZ" dirty="0"/>
              <a:t> v sociálním vyloučení </a:t>
            </a:r>
            <a:r>
              <a:rPr lang="cs-CZ" b="1" dirty="0"/>
              <a:t>hraje etnicita</a:t>
            </a:r>
            <a:r>
              <a:rPr lang="cs-CZ" dirty="0"/>
              <a:t>, zejména etnicita přisouzená. Podstatná část obyvatel Česka se nesprávně domnívá, že v případě sociálního vyloučení se jedná primárně o problém etnický, nikoliv sociální. Zjednodušeně řečeno, že důvodem chudoby a sociálního vyloučení části romské populace není její sociální situace, ale etnický původ. Přitom v současné době je již zřejmé, že ne všichni Romové v České republice žijí v prostředí sociálního vyloučení a ne každý, kdo se v podmínkách sociálního vyloučení nalézá, je Rom.</a:t>
            </a:r>
          </a:p>
          <a:p>
            <a:endParaRPr lang="cs-CZ" dirty="0"/>
          </a:p>
        </p:txBody>
      </p:sp>
    </p:spTree>
    <p:extLst>
      <p:ext uri="{BB962C8B-B14F-4D97-AF65-F5344CB8AC3E}">
        <p14:creationId xmlns:p14="http://schemas.microsoft.com/office/powerpoint/2010/main" val="290023707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EB7865-385F-47C7-9AB4-48BA4C9FBFA7}"/>
              </a:ext>
            </a:extLst>
          </p:cNvPr>
          <p:cNvSpPr>
            <a:spLocks noGrp="1"/>
          </p:cNvSpPr>
          <p:nvPr>
            <p:ph type="title"/>
          </p:nvPr>
        </p:nvSpPr>
        <p:spPr/>
        <p:txBody>
          <a:bodyPr/>
          <a:lstStyle/>
          <a:p>
            <a:r>
              <a:rPr lang="cs-CZ" dirty="0"/>
              <a:t>Doplnění učiva</a:t>
            </a:r>
          </a:p>
        </p:txBody>
      </p:sp>
      <p:sp>
        <p:nvSpPr>
          <p:cNvPr id="3" name="Zástupný symbol pro obsah 2">
            <a:extLst>
              <a:ext uri="{FF2B5EF4-FFF2-40B4-BE49-F238E27FC236}">
                <a16:creationId xmlns:a16="http://schemas.microsoft.com/office/drawing/2014/main" id="{33F254ED-B59A-4C40-A5CF-78F3F855781D}"/>
              </a:ext>
            </a:extLst>
          </p:cNvPr>
          <p:cNvSpPr>
            <a:spLocks noGrp="1"/>
          </p:cNvSpPr>
          <p:nvPr>
            <p:ph idx="1"/>
          </p:nvPr>
        </p:nvSpPr>
        <p:spPr/>
        <p:txBody>
          <a:bodyPr/>
          <a:lstStyle/>
          <a:p>
            <a:r>
              <a:rPr lang="cs-CZ" dirty="0"/>
              <a:t>MÁTEL, Andrej a Andrea PREISSOVÁ KREJČÍ. </a:t>
            </a:r>
            <a:r>
              <a:rPr lang="cs-CZ" dirty="0" err="1"/>
              <a:t>Respect</a:t>
            </a:r>
            <a:r>
              <a:rPr lang="cs-CZ" dirty="0"/>
              <a:t> </a:t>
            </a:r>
            <a:r>
              <a:rPr lang="cs-CZ" dirty="0" err="1"/>
              <a:t>for</a:t>
            </a:r>
            <a:r>
              <a:rPr lang="cs-CZ" dirty="0"/>
              <a:t> Diversity and </a:t>
            </a:r>
            <a:r>
              <a:rPr lang="cs-CZ" dirty="0" err="1"/>
              <a:t>Multiculturalism</a:t>
            </a:r>
            <a:r>
              <a:rPr lang="cs-CZ" dirty="0"/>
              <a:t> in </a:t>
            </a:r>
            <a:r>
              <a:rPr lang="cs-CZ" dirty="0" err="1"/>
              <a:t>the</a:t>
            </a:r>
            <a:r>
              <a:rPr lang="cs-CZ" dirty="0"/>
              <a:t> </a:t>
            </a:r>
            <a:r>
              <a:rPr lang="cs-CZ" dirty="0" err="1"/>
              <a:t>Historical</a:t>
            </a:r>
            <a:r>
              <a:rPr lang="cs-CZ" dirty="0"/>
              <a:t> </a:t>
            </a:r>
            <a:r>
              <a:rPr lang="cs-CZ" dirty="0" err="1"/>
              <a:t>Transformations</a:t>
            </a:r>
            <a:r>
              <a:rPr lang="cs-CZ" dirty="0"/>
              <a:t> </a:t>
            </a:r>
            <a:r>
              <a:rPr lang="cs-CZ" dirty="0" err="1"/>
              <a:t>of</a:t>
            </a:r>
            <a:r>
              <a:rPr lang="cs-CZ" dirty="0"/>
              <a:t> </a:t>
            </a:r>
            <a:r>
              <a:rPr lang="cs-CZ" dirty="0" err="1"/>
              <a:t>Social</a:t>
            </a:r>
            <a:r>
              <a:rPr lang="cs-CZ" dirty="0"/>
              <a:t> </a:t>
            </a:r>
            <a:r>
              <a:rPr lang="cs-CZ" dirty="0" err="1"/>
              <a:t>Work</a:t>
            </a:r>
            <a:r>
              <a:rPr lang="cs-CZ" dirty="0"/>
              <a:t> Professional </a:t>
            </a:r>
            <a:r>
              <a:rPr lang="cs-CZ" dirty="0" err="1"/>
              <a:t>Ethics</a:t>
            </a:r>
            <a:r>
              <a:rPr lang="cs-CZ" dirty="0"/>
              <a:t>. </a:t>
            </a:r>
            <a:r>
              <a:rPr lang="cs-CZ" i="1" dirty="0" err="1"/>
              <a:t>Caritas</a:t>
            </a:r>
            <a:r>
              <a:rPr lang="cs-CZ" i="1" dirty="0"/>
              <a:t> et </a:t>
            </a:r>
            <a:r>
              <a:rPr lang="cs-CZ" i="1" dirty="0" err="1"/>
              <a:t>veritas</a:t>
            </a:r>
            <a:r>
              <a:rPr lang="cs-CZ" dirty="0"/>
              <a:t>. 2024, roč. 14, č. 2, s. 16-33. ISSN 1805-0948. Dostupné z: </a:t>
            </a:r>
            <a:r>
              <a:rPr lang="cs-CZ" dirty="0">
                <a:hlinkClick r:id="rId2"/>
              </a:rPr>
              <a:t>https://dx.doi.org/10.32725/cetv.2024.017</a:t>
            </a:r>
            <a:r>
              <a:rPr lang="cs-CZ" dirty="0"/>
              <a:t>. </a:t>
            </a:r>
          </a:p>
          <a:p>
            <a:endParaRPr lang="cs-CZ" dirty="0"/>
          </a:p>
          <a:p>
            <a:r>
              <a:rPr lang="en-US" dirty="0">
                <a:hlinkClick r:id="rId3"/>
              </a:rPr>
              <a:t>Caritas et veritas: Respect for Diversity and Multiculturalism in the Historical Transformations of Social Work Professional Ethics</a:t>
            </a:r>
            <a:r>
              <a:rPr lang="cs-CZ" dirty="0"/>
              <a:t> </a:t>
            </a:r>
          </a:p>
        </p:txBody>
      </p:sp>
    </p:spTree>
    <p:extLst>
      <p:ext uri="{BB962C8B-B14F-4D97-AF65-F5344CB8AC3E}">
        <p14:creationId xmlns:p14="http://schemas.microsoft.com/office/powerpoint/2010/main" val="765574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p:txBody>
          <a:bodyPr/>
          <a:lstStyle/>
          <a:p>
            <a:pPr eaLnBrk="1" hangingPunct="1">
              <a:defRPr/>
            </a:pPr>
            <a:r>
              <a:rPr lang="cs-CZ"/>
              <a:t>Filozofie postmoderní</a:t>
            </a:r>
          </a:p>
        </p:txBody>
      </p:sp>
      <p:sp>
        <p:nvSpPr>
          <p:cNvPr id="17411" name="Rectangle 3"/>
          <p:cNvSpPr>
            <a:spLocks noGrp="1" noChangeArrowheads="1"/>
          </p:cNvSpPr>
          <p:nvPr>
            <p:ph type="body" idx="1"/>
          </p:nvPr>
        </p:nvSpPr>
        <p:spPr/>
        <p:txBody>
          <a:bodyPr/>
          <a:lstStyle/>
          <a:p>
            <a:pPr eaLnBrk="1" hangingPunct="1"/>
            <a:r>
              <a:rPr lang="cs-CZ"/>
              <a:t>Avšak postmoderní filozofie, v analytické tradici, může dokonce ontologii zavrhovat. Problémem </a:t>
            </a:r>
            <a:r>
              <a:rPr lang="cs-CZ" b="1"/>
              <a:t>bytí</a:t>
            </a:r>
            <a:r>
              <a:rPr lang="cs-CZ"/>
              <a:t> se nezabývá, protože jej považuje za „</a:t>
            </a:r>
            <a:r>
              <a:rPr lang="cs-CZ" b="1"/>
              <a:t>pseudoproblém</a:t>
            </a:r>
            <a:r>
              <a:rPr lang="cs-CZ"/>
              <a:t>“ a výroky o bytí za „</a:t>
            </a:r>
            <a:r>
              <a:rPr lang="cs-CZ" b="1"/>
              <a:t>bezesmyslné</a:t>
            </a:r>
            <a:r>
              <a:rPr lang="cs-CZ"/>
              <a:t>“. </a:t>
            </a:r>
          </a:p>
          <a:p>
            <a:pPr eaLnBrk="1" hangingPunct="1"/>
            <a:r>
              <a:rPr lang="cs-CZ"/>
              <a:t>Příkladem obdobně smýšlejících filozofů jsou např. Ludwig Wittgenstein, Rudolf Carnap nebo Richard Rorty.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p:cNvSpPr>
            <a:spLocks noGrp="1" noChangeArrowheads="1"/>
          </p:cNvSpPr>
          <p:nvPr>
            <p:ph type="title"/>
          </p:nvPr>
        </p:nvSpPr>
        <p:spPr/>
        <p:txBody>
          <a:bodyPr/>
          <a:lstStyle/>
          <a:p>
            <a:pPr eaLnBrk="1" hangingPunct="1">
              <a:defRPr/>
            </a:pPr>
            <a:r>
              <a:rPr lang="cs-CZ"/>
              <a:t>Filozofie</a:t>
            </a:r>
          </a:p>
        </p:txBody>
      </p:sp>
      <p:sp>
        <p:nvSpPr>
          <p:cNvPr id="18435" name="Rectangle 3"/>
          <p:cNvSpPr>
            <a:spLocks noGrp="1" noChangeArrowheads="1"/>
          </p:cNvSpPr>
          <p:nvPr>
            <p:ph type="body" idx="1"/>
          </p:nvPr>
        </p:nvSpPr>
        <p:spPr/>
        <p:txBody>
          <a:bodyPr/>
          <a:lstStyle/>
          <a:p>
            <a:pPr eaLnBrk="1" hangingPunct="1"/>
            <a:r>
              <a:rPr lang="cs-CZ"/>
              <a:t>Zažil/a jste ve svém dosavadním životě událost, která by Vás přiměla k tzv. „filosofické úvaze“?</a:t>
            </a:r>
          </a:p>
          <a:p>
            <a:pPr eaLnBrk="1" hangingPunct="1"/>
            <a:r>
              <a:rPr lang="cs-CZ"/>
              <a:t>Četl/a jste v poslední době román, viděl/a film, který by Vámi otřásl a posunul, pozměnil Váš pohled na svět?</a:t>
            </a:r>
          </a:p>
        </p:txBody>
      </p:sp>
    </p:spTree>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4.jpeg"/></Relationships>
</file>

<file path=ppt/theme/_rels/theme5.xml.rels><?xml version="1.0" encoding="UTF-8" standalone="yes"?>
<Relationships xmlns="http://schemas.openxmlformats.org/package/2006/relationships"><Relationship Id="rId1" Type="http://schemas.openxmlformats.org/officeDocument/2006/relationships/image" Target="../media/image4.jpeg"/></Relationships>
</file>

<file path=ppt/theme/_rels/theme6.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Balík">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Slunovrat">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Slunovrat">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lunovrat">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3.xml><?xml version="1.0" encoding="utf-8"?>
<a:theme xmlns:a="http://schemas.openxmlformats.org/drawingml/2006/main" name="Šablona návrhu Jezírko">
  <a:themeElements>
    <a:clrScheme name="Šablona návrhu Jezírko 13">
      <a:dk1>
        <a:srgbClr val="000000"/>
      </a:dk1>
      <a:lt1>
        <a:srgbClr val="E1F3BC"/>
      </a:lt1>
      <a:dk2>
        <a:srgbClr val="078F48"/>
      </a:dk2>
      <a:lt2>
        <a:srgbClr val="969696"/>
      </a:lt2>
      <a:accent1>
        <a:srgbClr val="7BD163"/>
      </a:accent1>
      <a:accent2>
        <a:srgbClr val="8EC4F9"/>
      </a:accent2>
      <a:accent3>
        <a:srgbClr val="EEF8DA"/>
      </a:accent3>
      <a:accent4>
        <a:srgbClr val="000000"/>
      </a:accent4>
      <a:accent5>
        <a:srgbClr val="BFE5B7"/>
      </a:accent5>
      <a:accent6>
        <a:srgbClr val="80B1E2"/>
      </a:accent6>
      <a:hlink>
        <a:srgbClr val="779AB6"/>
      </a:hlink>
      <a:folHlink>
        <a:srgbClr val="107D4B"/>
      </a:folHlink>
    </a:clrScheme>
    <a:fontScheme name="Šablona návrhu Jezírko">
      <a:majorFont>
        <a:latin typeface="Trebuchet MS"/>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Šablona návrhu Jezírk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Šablona návrhu Jezírk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Šablona návrhu Jezírk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Šablona návrhu Jezírk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Šablona návrhu Jezírk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Šablona návrhu Jezírk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Šablona návrhu Jezírk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Šablona návrhu Jezírk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Šablona návrhu Jezírk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Šablona návrhu Jezírk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Šablona návrhu Jezírk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Šablona návrhu Jezírk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Šablona návrhu Jezírko 13">
        <a:dk1>
          <a:srgbClr val="000000"/>
        </a:dk1>
        <a:lt1>
          <a:srgbClr val="E1F3BC"/>
        </a:lt1>
        <a:dk2>
          <a:srgbClr val="078F48"/>
        </a:dk2>
        <a:lt2>
          <a:srgbClr val="969696"/>
        </a:lt2>
        <a:accent1>
          <a:srgbClr val="7BD163"/>
        </a:accent1>
        <a:accent2>
          <a:srgbClr val="8EC4F9"/>
        </a:accent2>
        <a:accent3>
          <a:srgbClr val="EEF8DA"/>
        </a:accent3>
        <a:accent4>
          <a:srgbClr val="000000"/>
        </a:accent4>
        <a:accent5>
          <a:srgbClr val="BFE5B7"/>
        </a:accent5>
        <a:accent6>
          <a:srgbClr val="80B1E2"/>
        </a:accent6>
        <a:hlink>
          <a:srgbClr val="779AB6"/>
        </a:hlink>
        <a:folHlink>
          <a:srgbClr val="107D4B"/>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9_Arkýř">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5.xml><?xml version="1.0" encoding="utf-8"?>
<a:theme xmlns:a="http://schemas.openxmlformats.org/drawingml/2006/main" name="10_Arkýř">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6.xml><?xml version="1.0" encoding="utf-8"?>
<a:theme xmlns:a="http://schemas.openxmlformats.org/drawingml/2006/main" name="3_Arkýř">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Override1.xml><?xml version="1.0" encoding="utf-8"?>
<a:themeOverride xmlns:a="http://schemas.openxmlformats.org/drawingml/2006/main">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themeOverride>
</file>

<file path=ppt/theme/themeOverride2.xml><?xml version="1.0" encoding="utf-8"?>
<a:themeOverride xmlns:a="http://schemas.openxmlformats.org/drawingml/2006/main">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themeOverride>
</file>

<file path=ppt/theme/themeOverride3.xml><?xml version="1.0" encoding="utf-8"?>
<a:themeOverride xmlns:a="http://schemas.openxmlformats.org/drawingml/2006/main">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themeOverride>
</file>

<file path=docProps/app.xml><?xml version="1.0" encoding="utf-8"?>
<Properties xmlns="http://schemas.openxmlformats.org/officeDocument/2006/extended-properties" xmlns:vt="http://schemas.openxmlformats.org/officeDocument/2006/docPropsVTypes">
  <Template>TM10001115[[fn=Balík]]</Template>
  <TotalTime>292</TotalTime>
  <Words>6239</Words>
  <Application>Microsoft Office PowerPoint</Application>
  <PresentationFormat>Širokoúhlá obrazovka</PresentationFormat>
  <Paragraphs>343</Paragraphs>
  <Slides>71</Slides>
  <Notes>0</Notes>
  <HiddenSlides>0</HiddenSlides>
  <MMClips>0</MMClips>
  <ScaleCrop>false</ScaleCrop>
  <HeadingPairs>
    <vt:vector size="6" baseType="variant">
      <vt:variant>
        <vt:lpstr>Použitá písma</vt:lpstr>
      </vt:variant>
      <vt:variant>
        <vt:i4>12</vt:i4>
      </vt:variant>
      <vt:variant>
        <vt:lpstr>Motiv</vt:lpstr>
      </vt:variant>
      <vt:variant>
        <vt:i4>6</vt:i4>
      </vt:variant>
      <vt:variant>
        <vt:lpstr>Nadpisy snímků</vt:lpstr>
      </vt:variant>
      <vt:variant>
        <vt:i4>71</vt:i4>
      </vt:variant>
    </vt:vector>
  </HeadingPairs>
  <TitlesOfParts>
    <vt:vector size="89" baseType="lpstr">
      <vt:lpstr>Arial</vt:lpstr>
      <vt:lpstr>Century Schoolbook</vt:lpstr>
      <vt:lpstr>Courier New</vt:lpstr>
      <vt:lpstr>Gill Sans MT</vt:lpstr>
      <vt:lpstr>Montserrat</vt:lpstr>
      <vt:lpstr>Raleway</vt:lpstr>
      <vt:lpstr>Symbol</vt:lpstr>
      <vt:lpstr>Trebuchet MS</vt:lpstr>
      <vt:lpstr>Tv Sans Screen</vt:lpstr>
      <vt:lpstr>Verdana</vt:lpstr>
      <vt:lpstr>Wingdings</vt:lpstr>
      <vt:lpstr>Wingdings 2</vt:lpstr>
      <vt:lpstr>Balík</vt:lpstr>
      <vt:lpstr>Slunovrat</vt:lpstr>
      <vt:lpstr>Šablona návrhu Jezírko</vt:lpstr>
      <vt:lpstr>9_Arkýř</vt:lpstr>
      <vt:lpstr>10_Arkýř</vt:lpstr>
      <vt:lpstr>3_Arkýř</vt:lpstr>
      <vt:lpstr>Etika v sociální práci a veřejné správě</vt:lpstr>
      <vt:lpstr>Co nás čeká? </vt:lpstr>
      <vt:lpstr>Literatura</vt:lpstr>
      <vt:lpstr>Etika a integrita veřejné správy  BOHATÁ, Marie. Etika a integrita veřejné správy. Grada, 2022. ISBN 978-80-271-4652-9. Dostupné také z: https://www.bookport.cz/kniha/etika-a-integrita-verejne-spravy-10796/. </vt:lpstr>
      <vt:lpstr>Přehled probírané látky</vt:lpstr>
      <vt:lpstr>Základní pojmy související s etikou</vt:lpstr>
      <vt:lpstr>„PHILEIN … SOPHIA …“ </vt:lpstr>
      <vt:lpstr>Filozofie postmoderní</vt:lpstr>
      <vt:lpstr>Filozofie</vt:lpstr>
      <vt:lpstr>Filozofie</vt:lpstr>
      <vt:lpstr>ÚDIV ,  STRACH , ÚZKOST </vt:lpstr>
      <vt:lpstr>Dnešní filozofické disciplíny</vt:lpstr>
      <vt:lpstr>Etika</vt:lpstr>
      <vt:lpstr>Etika - starověk</vt:lpstr>
      <vt:lpstr>MÝTHOS … LOGOS… </vt:lpstr>
      <vt:lpstr>LOGOS</vt:lpstr>
      <vt:lpstr>Cesta („Na počátku bylo slovo…“)</vt:lpstr>
      <vt:lpstr>Sokrates</vt:lpstr>
      <vt:lpstr>Sókratés (470–399 př. n. l.)</vt:lpstr>
      <vt:lpstr>Platón</vt:lpstr>
      <vt:lpstr>Platón (427–347 př. n. l.)</vt:lpstr>
      <vt:lpstr>ARISTOTELÉS. Etika Níkomachova:</vt:lpstr>
      <vt:lpstr>„Dobré jen od dobrých získáš.“ Aristoteles: Etika Níkomachova </vt:lpstr>
      <vt:lpstr>Aristotelés (384–322 př. n. l.)</vt:lpstr>
      <vt:lpstr>Shrnutí kapitoly:</vt:lpstr>
      <vt:lpstr>Filosofie a etika</vt:lpstr>
      <vt:lpstr>Etika, morálka a právo</vt:lpstr>
      <vt:lpstr>Základní etické otázky</vt:lpstr>
      <vt:lpstr>Stoikové - helénismus</vt:lpstr>
      <vt:lpstr>Epikúreismus</vt:lpstr>
      <vt:lpstr>Pyrrhónská skeptická škola</vt:lpstr>
      <vt:lpstr>Křesťanská filosofie </vt:lpstr>
      <vt:lpstr>Tomáš Akvinský </vt:lpstr>
      <vt:lpstr>Renesance a humanismus </vt:lpstr>
      <vt:lpstr>ETIKA PRO POMÁHACÍ PROFESE</vt:lpstr>
      <vt:lpstr>Další etické směry</vt:lpstr>
      <vt:lpstr>Aplikovaná etika</vt:lpstr>
      <vt:lpstr>Vzdělávání studentů pomáhajících profesí</vt:lpstr>
      <vt:lpstr>Etický kodex (společnosti sociálních pracovníků ČR, 2006)</vt:lpstr>
      <vt:lpstr>Axiologie</vt:lpstr>
      <vt:lpstr>Hodnota</vt:lpstr>
      <vt:lpstr>VÝZNAM HODNOT</vt:lpstr>
      <vt:lpstr>Typologie hodnot v sociální práci (Mátel a kol.)</vt:lpstr>
      <vt:lpstr>Klasifikace hodnot podstatných pro výkon povolání soc. pracovníka</vt:lpstr>
      <vt:lpstr>Klíčové hodnoty sociální práce</vt:lpstr>
      <vt:lpstr>Klíčové hodnoty (identifikované v etických kodexech</vt:lpstr>
      <vt:lpstr>Otázky</vt:lpstr>
      <vt:lpstr>Kalokagathia</vt:lpstr>
      <vt:lpstr>Výklad deklarace lidských práv </vt:lpstr>
      <vt:lpstr>Právní exkurz – Listina základních práv a svobod</vt:lpstr>
      <vt:lpstr>Co nám v souvislosti s konečností života může poskytnout pocit naplnění? </vt:lpstr>
      <vt:lpstr>Otázka smyslu života</vt:lpstr>
      <vt:lpstr>Zákon spolubytí </vt:lpstr>
      <vt:lpstr>Historický exkurz – Jan Amos Komenský</vt:lpstr>
      <vt:lpstr>Etické požadavky a hodnoty ve veřejné správě, </vt:lpstr>
      <vt:lpstr>Opakování</vt:lpstr>
      <vt:lpstr>Vztah etiky a integrity </vt:lpstr>
      <vt:lpstr>Vzdělávání a Multikulturní vzdělávání jako zdroj duchovních hodnot </vt:lpstr>
      <vt:lpstr>Multikulturní vzdělání</vt:lpstr>
      <vt:lpstr>Rovnost</vt:lpstr>
      <vt:lpstr>Historický exkurz - Immanuel Kant  </vt:lpstr>
      <vt:lpstr>Nejviditelnější menšina v ČR</vt:lpstr>
      <vt:lpstr>DISKRIMINACE - opakování</vt:lpstr>
      <vt:lpstr>Kulturní kapitál </vt:lpstr>
      <vt:lpstr>sociální vyloučení </vt:lpstr>
      <vt:lpstr>Situace romských klientů v sociálně vyloučených lokalitách</vt:lpstr>
      <vt:lpstr>TERÉNNÍ SOCIÁLNÍ PRÁCE – PRÁCE VE VYLOUČENÝCH LOKALITÁCH</vt:lpstr>
      <vt:lpstr>Problémy řešené v sociálně vyloučených lokalitách</vt:lpstr>
      <vt:lpstr>Prosím, nezaměňujeme problémy spojené se sociálním statusem a chudobou za problémy spojené s etnicitou</vt:lpstr>
      <vt:lpstr>Shrnutí – dříve probraného</vt:lpstr>
      <vt:lpstr>Doplnění učiva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Filozofie a etika v sociální práci</dc:title>
  <dc:creator>pre0039</dc:creator>
  <cp:lastModifiedBy>Andrea Preissová Krejčí</cp:lastModifiedBy>
  <cp:revision>27</cp:revision>
  <dcterms:created xsi:type="dcterms:W3CDTF">2022-03-03T05:40:45Z</dcterms:created>
  <dcterms:modified xsi:type="dcterms:W3CDTF">2025-03-22T07:01:05Z</dcterms:modified>
</cp:coreProperties>
</file>