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80" y="1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37752-32A7-4C8B-9BBB-18B35841B773}" type="datetimeFigureOut">
              <a:rPr lang="cs-CZ" smtClean="0"/>
              <a:t>14.03.2025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E9FA4-B649-4C54-90E4-01D227C7C8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5946C8-EDD2-4B17-BDB9-044F79BBC42F}" type="datetime1">
              <a:rPr lang="cs-CZ" smtClean="0"/>
              <a:t>14.03.2025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7EB-3B37-45C5-B0B8-7D7C47F1DDB2}" type="datetime1">
              <a:rPr lang="cs-CZ" smtClean="0"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E402-D17F-472A-8A0B-907CA43013D0}" type="datetime1">
              <a:rPr lang="cs-CZ" smtClean="0"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016ECB-46A1-43D7-BDDC-7BA64AAE57FF}" type="datetime1">
              <a:rPr lang="cs-CZ" smtClean="0"/>
              <a:t>14.03.2025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7183A4-BDB9-452B-A99A-C9FCD9E57491}" type="datetime1">
              <a:rPr lang="cs-CZ" smtClean="0"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5139-9DE8-4388-B10F-B6A309C69467}" type="datetime1">
              <a:rPr lang="cs-CZ" smtClean="0"/>
              <a:t>14.03.2025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649E-EF7C-46F1-A8C0-65F74BA9DF1E}" type="datetime1">
              <a:rPr lang="cs-CZ" smtClean="0"/>
              <a:t>14.03.2025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E8A265-7EBE-43A5-BA74-467A75044077}" type="datetime1">
              <a:rPr lang="cs-CZ" smtClean="0"/>
              <a:t>14.03.2025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3C2-45DC-4712-9CA9-6E389A928ABB}" type="datetime1">
              <a:rPr lang="cs-CZ" smtClean="0"/>
              <a:t>14.03.2025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5AC191-A053-48CD-9914-C1AAE071AB03}" type="datetime1">
              <a:rPr lang="cs-CZ" smtClean="0"/>
              <a:t>14.03.2025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ADB00B-C3B2-467B-9057-ECA287DAEC92}" type="datetime1">
              <a:rPr lang="cs-CZ" smtClean="0"/>
              <a:t>14.03.2025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E286A4-0A95-4938-9ECC-B2BC24A06A5B}" type="datetime1">
              <a:rPr lang="cs-CZ" smtClean="0"/>
              <a:t>14.03.2025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DAC3B1-6962-4EA1-9463-5A3E14D6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200" y="1762390"/>
            <a:ext cx="74676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17. 2 -   18. 5. 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 12. 5. -  18. 5.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 19. 5. -  30. 6.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11. 8. -  31. 8. 2025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Pobočka Tábor Trutnov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 15.3.2025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1722A6-B2DA-4F54-A89A-D9451B9A09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9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61653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zápočtem, 3 kredity</a:t>
            </a:r>
          </a:p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písemný, ústní, nebo  kombinací písemné a ústní části.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Okruhy viz  snímek č.5</a:t>
            </a:r>
          </a:p>
          <a:p>
            <a:pPr marL="0" indent="0"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pátku 28. 3. 2025 do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</a:p>
          <a:p>
            <a:pPr mar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Odezdání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textu práce  IS SU do 30. 4. 2025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727F6B-B7B5-4ABF-94E2-91AA16EFC76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68863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práce  v IS SU „</a:t>
            </a:r>
            <a:r>
              <a:rPr lang="cs-CZ" alt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o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- 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bude mít   nejméně 7 stran bez příloh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C46D9E-F90A-4E78-AB64-7987389F19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91264" cy="5565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1.Obecná charakteristika. Základy, prameny a principy kontroly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Kontrola a dozor z pohledu teorie veřejné správy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Význam a členění kontroly ve VS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Parlament České republiky a veřejná správa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Soudy a veřejná správa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Nejvyšší kontrolní úřad a veřejná správa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Veřejný ochránce práva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Kontrola veřejné správy veřejností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Správní kontrola a její etapy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Finanční kontrola, subjekty, působnost kontrolních orgánů, přestupky, správní delikty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Kontrola hospodaření podle rozpočtu stát , rozpočtu ÚSC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B46FB4-D2AA-4B80-ABEE-6256696EC8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Kontrola ve v</a:t>
            </a:r>
            <a:r>
              <a:rPr lang="cs-CZ" altLang="cs-CZ" i="1" dirty="0"/>
              <a:t>eřejné správě. Distanční studijní opora. </a:t>
            </a:r>
            <a:r>
              <a:rPr lang="cs-CZ" altLang="cs-CZ" dirty="0"/>
              <a:t>SU, je Vám k dispozici v IS</a:t>
            </a:r>
            <a:r>
              <a:rPr lang="cs-CZ" altLang="cs-CZ"/>
              <a:t>/SU r.2022</a:t>
            </a: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Správní právo. Distanční studijní opora. 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D98F7E-B1C4-4F1A-9C91-9BC72E01423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92888" cy="55892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HENDRYCH, D. a kol.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věda: teorie veřejné správy.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Průvodce územní samosprávou.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Z., ONDRUŠ, R., PRŮCHA, P.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obcích – komentář.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POMAHAČ, R., VIDLÁKOVÁ, O.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Beck, 2002. ISBN 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Sb., o finanční kontrole ve veřejné správě a o změně některých zákonů (zákon o finanční kontrole), ve znění pozdějších předpisů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3F335D-0EF0-4383-A4C9-6A8E7CB96E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429</TotalTime>
  <Words>667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Times New Roman</vt:lpstr>
      <vt:lpstr>Wingdings</vt:lpstr>
      <vt:lpstr>Wingdings 2</vt:lpstr>
      <vt:lpstr>Arkýř</vt:lpstr>
      <vt:lpstr>Kontrola ve veřejné správě</vt:lpstr>
      <vt:lpstr>Letní semestr</vt:lpstr>
      <vt:lpstr>Absolvování předmětu</vt:lpstr>
      <vt:lpstr>Koncepce Seminární práce</vt:lpstr>
      <vt:lpstr>Témata přednášek  </vt:lpstr>
      <vt:lpstr>Literatura ke studiu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Marie Sciskalová</cp:lastModifiedBy>
  <cp:revision>36</cp:revision>
  <dcterms:created xsi:type="dcterms:W3CDTF">2017-09-21T07:45:15Z</dcterms:created>
  <dcterms:modified xsi:type="dcterms:W3CDTF">2025-03-14T08:59:12Z</dcterms:modified>
</cp:coreProperties>
</file>