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1841C-4748-4CA9-B7DB-BB8664125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511AB4-8EFF-412A-9306-D0B5CDE17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803C05-23C3-4E7F-B253-AF009F98C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60F05-9D5C-42D9-8CF4-D86393BB3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9E76D-5C96-4803-8B07-84C8F6697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0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1F3EB-B166-45F9-ABFD-87E13882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9AD173-5750-467F-83A3-EC31F03D3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FB65D3-6C7C-4D91-BFC3-E30E08E8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9AA1D7-381F-4A03-98CB-9705214C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F81426-D334-49CC-B9BF-89A8C6B3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28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67413E-A662-4ABF-94A1-E4B7C0A06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EABA15-E772-4509-8B1B-082DF442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F2BFF0-59F6-48CA-8A7C-212EFFF2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B5C739-BD83-4D8E-B118-3707B5A8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72EF5F-59C5-46CB-8F74-C8C8F79A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35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F613A-B597-427B-90CA-56B4D1C36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E090EA-CFFB-4CE6-92A5-0A3E8C1D8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AA12C1-1005-4020-B8E9-76644D36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8712E1-B26C-4099-B052-22900640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689A0E-8210-44E5-9204-DE018D60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9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6423-C9CB-4290-AF57-7FB78F14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954639D-CA17-408B-AA09-D3B04F3B8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7CCE77-1B12-4099-83DA-D06B8D8A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82B50F-3E49-4377-A658-71D84AC7E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C32E45-F710-4B2C-B69F-FD801974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9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8836B-2C89-446E-A2F1-D0399E26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C015D1-FB76-4CC3-9302-1BA720F97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131D35-E688-42A4-9104-21D1A73BB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451331-94A7-43D0-830A-9B9A9659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AED109-9604-4FB4-90A6-385CEF94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5FF8CB-1D3A-44B4-B758-75F5D9A82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65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DC241-5CBE-4F29-B923-F068C98E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AA5454-FE65-49BB-92BA-02E35A5E0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0BF2908-25F5-4C0B-AEC3-0C1474A4B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F54CB35-75C6-4B54-8AD6-CD373318B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868FD85-B474-470D-A7D6-D6B74EA23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7FDBC12-3E2D-49C8-9FCF-066DC7BB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13338D-BE31-4964-B54E-48EBF1F7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8386D9-8E27-4E1B-8D80-DC3B8036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90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76378-D6C0-4CE1-98AA-5B609D19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FE3FF6-3B3A-48A2-A7AA-A1B06569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EA07D5-022F-4ECE-ABE9-4D43523D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B6DAED-AE6A-4FDE-90D8-EA8785B2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24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990464-3C16-4FD1-A1D8-C874CD56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238B00-FB91-41BE-93BE-CEB88AFA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FCAF82-56F9-48D5-B484-7E0355399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4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08117-6005-4051-A4B8-0E214EE1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4BE29C-7CCF-45D6-BEB2-48301EFE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9B32A43-B4F1-43C7-A245-0E0426323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BE9024-D31A-4654-82A4-0DB3ADE49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6E4CF0-BC4A-4B20-B80F-9011AF6D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F70109-6E7C-4677-B88C-35D78C3C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A7974-EC28-4661-BA25-8CB1BD43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DEF2A2-4DA9-4FEC-A010-AEF8E69A3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67C0887-7BFD-4A1F-9BB1-F83B42766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751C29-02B3-4BAF-8D15-5E79DC53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A94CDC-F9A9-4E4D-B5A8-FB1E2FED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08A58B-339E-4535-8618-8B8AF5AD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69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3A160A-ECB1-41C9-A1C8-DF41774B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8C4CF55-7234-4E73-8084-9EF6732C2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C26C4-CBB9-4B2C-9AB6-8C6F413D8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ECBD-DCBE-4A6C-8744-BC698E46FD5D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66559A-9B61-4699-A055-43E4271FF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53BE33-B317-476C-B52F-CEFFB3C87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99A90-0180-4C89-849D-67F59F32D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71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9F4A8-F354-4191-93FD-6F8C6AC5C6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Skončení pracovního poměru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7405B7-7654-4374-BDA5-844EC0D8A8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486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D7B77-F73A-4B43-B6B0-67251075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3032C8-81AD-466C-9269-501BDB159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471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38DD9-4403-40B2-8F43-9D34AA7AB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pracovního poměru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EE498-E627-4F12-AAD0-0D17C044D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Pokračuje-li zaměstnanec po uplynutí sjednané doby s vědomím zaměstnavatele dále v konání prací, platí, že se jedná o pracovní poměr na 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186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421D6-39B6-477F-812C-2456CBB7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8A132-E65F-4651-8611-74BAD22A2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důvodu skončení pracovního poměru a doby trvání pracovního poměru </a:t>
            </a:r>
          </a:p>
        </p:txBody>
      </p:sp>
    </p:spTree>
    <p:extLst>
      <p:ext uri="{BB962C8B-B14F-4D97-AF65-F5344CB8AC3E}">
        <p14:creationId xmlns:p14="http://schemas.microsoft.com/office/powerpoint/2010/main" val="100818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AF95A-16A8-41A5-AAE4-8028E4412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Neplatné rozvázání pracovního poměru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41C39-5AFD-4605-8997-7EDBC82F1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2 měsíce</a:t>
            </a:r>
          </a:p>
        </p:txBody>
      </p:sp>
    </p:spTree>
    <p:extLst>
      <p:ext uri="{BB962C8B-B14F-4D97-AF65-F5344CB8AC3E}">
        <p14:creationId xmlns:p14="http://schemas.microsoft.com/office/powerpoint/2010/main" val="80677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942A-9319-4FD5-AF05-C1D6AD3DB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Odpovědi na otázky…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8B8BF-4048-4C0C-84FE-8B2D776A4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skončit pracovní poměr? </a:t>
            </a:r>
          </a:p>
          <a:p>
            <a:r>
              <a:rPr lang="cs-CZ" dirty="0"/>
              <a:t>Co je výpověď a co dohoda o skončení pracovního poměru? </a:t>
            </a:r>
          </a:p>
          <a:p>
            <a:r>
              <a:rPr lang="cs-CZ" dirty="0"/>
              <a:t>Jak má vypadat výpověď?</a:t>
            </a:r>
          </a:p>
          <a:p>
            <a:r>
              <a:rPr lang="cs-CZ" dirty="0"/>
              <a:t>Jak se může zaměstnance bránit proti výpovědi? </a:t>
            </a:r>
          </a:p>
          <a:p>
            <a:r>
              <a:rPr lang="cs-CZ" dirty="0"/>
              <a:t>Kdy nelze dát zaměstnanci výpověď?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10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9F3A8-F3B3-4247-AF4F-5B381080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Doručování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24E8B5-E2B0-4C17-800B-78CAB772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Písemnost doručuje zaměstnavatel zaměstnanci do vlastních rukou </a:t>
            </a:r>
          </a:p>
          <a:p>
            <a:r>
              <a:rPr lang="cs-CZ" dirty="0"/>
              <a:t>a) jejím předáním na pracovišti zaměstnavatele,</a:t>
            </a:r>
          </a:p>
          <a:p>
            <a:r>
              <a:rPr lang="cs-CZ" dirty="0"/>
              <a:t> b) jejím předáním, kdekoliv bude zaměstnanec zastižen, </a:t>
            </a:r>
          </a:p>
          <a:p>
            <a:r>
              <a:rPr lang="cs-CZ" dirty="0"/>
              <a:t>c) prostřednictvím datové schránky, </a:t>
            </a:r>
          </a:p>
          <a:p>
            <a:r>
              <a:rPr lang="cs-CZ" dirty="0"/>
              <a:t>d) prostřednictvím sítě nebo služby elektronických komunikací, nebo</a:t>
            </a:r>
          </a:p>
          <a:p>
            <a:r>
              <a:rPr lang="cs-CZ" dirty="0"/>
              <a:t> e) prostřednictvím provozovatele poštovních služeb.</a:t>
            </a:r>
          </a:p>
        </p:txBody>
      </p:sp>
    </p:spTree>
    <p:extLst>
      <p:ext uri="{BB962C8B-B14F-4D97-AF65-F5344CB8AC3E}">
        <p14:creationId xmlns:p14="http://schemas.microsoft.com/office/powerpoint/2010/main" val="257886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CD6B4-F34B-4C62-8400-9EBEF532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F1F7E5-B16A-4D2F-9AEB-CFF1A0822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42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66B74-AA5B-46AA-8F2A-2114E4BF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otázky z praxe… Co se naučíme?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E16BBA-249B-42EB-B187-6A9AA67F0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lze skončit pracovní poměr? </a:t>
            </a:r>
          </a:p>
          <a:p>
            <a:r>
              <a:rPr lang="cs-CZ" dirty="0"/>
              <a:t>Co je výpověď a co dohoda o skončení pracovního poměru? </a:t>
            </a:r>
          </a:p>
          <a:p>
            <a:r>
              <a:rPr lang="cs-CZ" dirty="0"/>
              <a:t>Jak má vypadat výpověď?</a:t>
            </a:r>
          </a:p>
          <a:p>
            <a:r>
              <a:rPr lang="cs-CZ" dirty="0"/>
              <a:t>Jak se může zaměstnance bránit proti výpovědi? </a:t>
            </a:r>
          </a:p>
          <a:p>
            <a:r>
              <a:rPr lang="cs-CZ" dirty="0"/>
              <a:t>Kdy nelze dát zaměstnanci výpověď? </a:t>
            </a:r>
          </a:p>
        </p:txBody>
      </p:sp>
    </p:spTree>
    <p:extLst>
      <p:ext uri="{BB962C8B-B14F-4D97-AF65-F5344CB8AC3E}">
        <p14:creationId xmlns:p14="http://schemas.microsoft.com/office/powerpoint/2010/main" val="215635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4DBE8-D486-4E14-B70B-4882241D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Způsoby rozvázání pracovního poměru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620AE0-1FAC-42B8-B2EA-BF83BD66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</a:t>
            </a:r>
          </a:p>
          <a:p>
            <a:r>
              <a:rPr lang="cs-CZ" dirty="0"/>
              <a:t>Výpověď </a:t>
            </a:r>
          </a:p>
          <a:p>
            <a:r>
              <a:rPr lang="cs-CZ" dirty="0"/>
              <a:t>Okamžité zrušení </a:t>
            </a:r>
          </a:p>
          <a:p>
            <a:r>
              <a:rPr lang="cs-CZ" dirty="0"/>
              <a:t>Zrušení ve zkušební době</a:t>
            </a:r>
          </a:p>
          <a:p>
            <a:endParaRPr lang="cs-CZ" dirty="0"/>
          </a:p>
          <a:p>
            <a:r>
              <a:rPr lang="cs-CZ" dirty="0"/>
              <a:t>Skončení pracovního poměru na dobu určitou</a:t>
            </a:r>
          </a:p>
          <a:p>
            <a:r>
              <a:rPr lang="cs-CZ" dirty="0"/>
              <a:t>Zvláštní případy pro cizince</a:t>
            </a:r>
          </a:p>
          <a:p>
            <a:r>
              <a:rPr lang="cs-CZ" dirty="0"/>
              <a:t>Smrt zaměstnance</a:t>
            </a:r>
          </a:p>
        </p:txBody>
      </p:sp>
    </p:spTree>
    <p:extLst>
      <p:ext uri="{BB962C8B-B14F-4D97-AF65-F5344CB8AC3E}">
        <p14:creationId xmlns:p14="http://schemas.microsoft.com/office/powerpoint/2010/main" val="71776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22180-E195-4CCB-8854-E5C5F5F5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rozvázání pracovního poměru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3B1628-3506-40C8-B193-F49034669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x </a:t>
            </a:r>
            <a:r>
              <a:rPr lang="cs-CZ" dirty="0">
                <a:solidFill>
                  <a:srgbClr val="FF0000"/>
                </a:solidFill>
              </a:rPr>
              <a:t>výpověď </a:t>
            </a:r>
          </a:p>
          <a:p>
            <a:endParaRPr lang="cs-CZ" dirty="0"/>
          </a:p>
          <a:p>
            <a:r>
              <a:rPr lang="cs-CZ" dirty="0"/>
              <a:t>Písemná forma</a:t>
            </a:r>
          </a:p>
        </p:txBody>
      </p:sp>
    </p:spTree>
    <p:extLst>
      <p:ext uri="{BB962C8B-B14F-4D97-AF65-F5344CB8AC3E}">
        <p14:creationId xmlns:p14="http://schemas.microsoft.com/office/powerpoint/2010/main" val="7386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019A3-5C79-43BE-82D7-9A189C7A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Výpověď, výpovědní doba a výpovědní důvody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6E88F0-72D7-4545-830D-B1A1FEA92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forma výpovědi</a:t>
            </a:r>
          </a:p>
          <a:p>
            <a:r>
              <a:rPr lang="cs-CZ" dirty="0"/>
              <a:t>Výpovědní doba – 2 měsíce – možnost prodloužení </a:t>
            </a:r>
          </a:p>
          <a:p>
            <a:endParaRPr lang="cs-CZ" dirty="0"/>
          </a:p>
          <a:p>
            <a:r>
              <a:rPr lang="cs-CZ" dirty="0"/>
              <a:t>Kdy počíná běžet? </a:t>
            </a:r>
          </a:p>
        </p:txBody>
      </p:sp>
    </p:spTree>
    <p:extLst>
      <p:ext uri="{BB962C8B-B14F-4D97-AF65-F5344CB8AC3E}">
        <p14:creationId xmlns:p14="http://schemas.microsoft.com/office/powerpoint/2010/main" val="219760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6C8C9-B63D-48C0-97B9-775D6423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 daná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42BE81-4B0C-4471-BEDF-29DDC15B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Rušení zaměstnavatele nebo jeho části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Přemístění zaměstnavatele nebo jeho části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Nadbytečnost zaměstnance – např. organizační změna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Nesplnění zdravotních požadavků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Dlouhodobá ztráta zdravotní způsobilosti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Nesplnění předpokladů pro výkon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Okamžité zrušení pracovního poměru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Zvlášť hrubé porušení povinností</a:t>
            </a:r>
          </a:p>
        </p:txBody>
      </p:sp>
    </p:spTree>
    <p:extLst>
      <p:ext uri="{BB962C8B-B14F-4D97-AF65-F5344CB8AC3E}">
        <p14:creationId xmlns:p14="http://schemas.microsoft.com/office/powerpoint/2010/main" val="55070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321EA-47A7-4485-9DE4-4CBD0C7F5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výpovědi dané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98485E-2785-4EF6-8E5B-4F129ACED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Karanténa </a:t>
            </a:r>
          </a:p>
          <a:p>
            <a:r>
              <a:rPr lang="cs-CZ" dirty="0"/>
              <a:t>Dočasná pracovní neschopnost x opilost, návykové látky </a:t>
            </a:r>
          </a:p>
          <a:p>
            <a:r>
              <a:rPr lang="cs-CZ" dirty="0"/>
              <a:t>Vojenská služba </a:t>
            </a:r>
          </a:p>
          <a:p>
            <a:r>
              <a:rPr lang="cs-CZ" dirty="0"/>
              <a:t>Výkon veřejné funkce</a:t>
            </a:r>
          </a:p>
          <a:p>
            <a:r>
              <a:rPr lang="cs-CZ" dirty="0"/>
              <a:t>Během těhotenství, mateřské, otcovské nebo rodičovské dovolené</a:t>
            </a:r>
          </a:p>
          <a:p>
            <a:r>
              <a:rPr lang="cs-CZ" dirty="0"/>
              <a:t>Zaměstnanec uznán jako dočasně nezpůsobilý pro noční práci</a:t>
            </a:r>
          </a:p>
        </p:txBody>
      </p:sp>
    </p:spTree>
    <p:extLst>
      <p:ext uri="{BB962C8B-B14F-4D97-AF65-F5344CB8AC3E}">
        <p14:creationId xmlns:p14="http://schemas.microsoft.com/office/powerpoint/2010/main" val="384663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81ABA-78E5-4340-A17C-F3824602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Okamžité zrušení pracovního poměru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90BE9-6D52-4017-AB80-D8BCB19BF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Zaměstnanec byl pravomocně odsouzen</a:t>
            </a:r>
          </a:p>
          <a:p>
            <a:endParaRPr lang="cs-CZ" dirty="0"/>
          </a:p>
          <a:p>
            <a:r>
              <a:rPr lang="cs-CZ" b="1" dirty="0"/>
              <a:t>Zaměstnanec porušil povinnost</a:t>
            </a:r>
            <a:r>
              <a:rPr lang="cs-CZ" dirty="0"/>
              <a:t> vyplývající z právních předpisů vztahujících se k vykonávané práci zvlášť hrubým způsobem</a:t>
            </a:r>
          </a:p>
          <a:p>
            <a:endParaRPr lang="cs-CZ" dirty="0"/>
          </a:p>
          <a:p>
            <a:r>
              <a:rPr lang="cs-CZ" dirty="0"/>
              <a:t>X mateřská, rodičovská dovolená </a:t>
            </a:r>
          </a:p>
        </p:txBody>
      </p:sp>
    </p:spTree>
    <p:extLst>
      <p:ext uri="{BB962C8B-B14F-4D97-AF65-F5344CB8AC3E}">
        <p14:creationId xmlns:p14="http://schemas.microsoft.com/office/powerpoint/2010/main" val="315728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063A6-F507-466F-9AB7-EF774E049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 zaměstnancem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4806EA-DE9A-44F5-B7F4-FF2E2DA7B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stav </a:t>
            </a:r>
          </a:p>
          <a:p>
            <a:endParaRPr lang="cs-CZ" dirty="0"/>
          </a:p>
          <a:p>
            <a:r>
              <a:rPr lang="cs-CZ" dirty="0"/>
              <a:t>Nevyplacení mzdy, platu, náhrady mzdy </a:t>
            </a:r>
          </a:p>
        </p:txBody>
      </p:sp>
    </p:spTree>
    <p:extLst>
      <p:ext uri="{BB962C8B-B14F-4D97-AF65-F5344CB8AC3E}">
        <p14:creationId xmlns:p14="http://schemas.microsoft.com/office/powerpoint/2010/main" val="3422251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E57C4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372</Words>
  <Application>Microsoft Office PowerPoint</Application>
  <PresentationFormat>Širokoúhlá obrazovka</PresentationFormat>
  <Paragraphs>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Skončení pracovního poměru</vt:lpstr>
      <vt:lpstr>Základní otázky z praxe… Co se naučíme?</vt:lpstr>
      <vt:lpstr>Způsoby rozvázání pracovního poměru</vt:lpstr>
      <vt:lpstr>Dohoda o rozvázání pracovního poměru</vt:lpstr>
      <vt:lpstr>Výpověď, výpovědní doba a výpovědní důvody</vt:lpstr>
      <vt:lpstr>Výpověď daná zaměstnavatelem </vt:lpstr>
      <vt:lpstr>Zákaz výpovědi dané zaměstnavatelem </vt:lpstr>
      <vt:lpstr>Okamžité zrušení pracovního poměru zaměstnavatelem </vt:lpstr>
      <vt:lpstr>Okamžité zrušení pracovního poměru zaměstnancem</vt:lpstr>
      <vt:lpstr>Hromadné propouštění </vt:lpstr>
      <vt:lpstr>Skončení pracovního poměru na dobu určitou </vt:lpstr>
      <vt:lpstr>Odstupné </vt:lpstr>
      <vt:lpstr>Neplatné rozvázání pracovního poměru</vt:lpstr>
      <vt:lpstr>Odpovědi na otázky… </vt:lpstr>
      <vt:lpstr>Doručování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Skončení pracovního poměru</dc:title>
  <dc:creator>Ondřej Pavelek</dc:creator>
  <cp:lastModifiedBy>Ondřej Pavelek</cp:lastModifiedBy>
  <cp:revision>8</cp:revision>
  <dcterms:created xsi:type="dcterms:W3CDTF">2024-10-22T14:34:28Z</dcterms:created>
  <dcterms:modified xsi:type="dcterms:W3CDTF">2024-10-22T15:29:14Z</dcterms:modified>
</cp:coreProperties>
</file>