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64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ve vybraných státech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</a:t>
            </a:r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dirty="0"/>
              <a:t>Letní semestr   </a:t>
            </a:r>
            <a:r>
              <a:rPr lang="cs-CZ" dirty="0" err="1"/>
              <a:t>Akad.roku</a:t>
            </a:r>
            <a:r>
              <a:rPr lang="cs-CZ" dirty="0"/>
              <a:t> 2024/2025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200" y="1124744"/>
            <a:ext cx="807524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17. 2 -   18. 5.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 12. 5. -  18. 5. 2025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 19. 5. -  30. 6.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11. 8. -  31. 8. 2025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studia, vždy v úterky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 dle rozvrhových akcí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 pobočky Tábor, Trutnov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rozvrhových akcí</a:t>
            </a:r>
          </a:p>
        </p:txBody>
      </p:sp>
    </p:spTree>
    <p:extLst>
      <p:ext uri="{BB962C8B-B14F-4D97-AF65-F5344CB8AC3E}">
        <p14:creationId xmlns:p14="http://schemas.microsoft.com/office/powerpoint/2010/main" val="421609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931224" cy="616530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zkouškou, 4 kredity</a:t>
            </a:r>
          </a:p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písemný, ústní, nebo  kombinací písemné a ústní části.</a:t>
            </a:r>
          </a:p>
          <a:p>
            <a:pPr marL="0" indent="0"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tématu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28.3. 2025 do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SU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prezenční formu studia – obhájení tématu  práce na přednášce 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68863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práce  v IS SU „</a:t>
            </a:r>
            <a:r>
              <a:rPr lang="cs-CZ" alt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 odevzdání sem. práce  je </a:t>
            </a: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7. 5. 24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cit. 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o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- 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bude mít   nejméně 7 stran bez příloh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91264" cy="6336704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cs-CZ" sz="1800" b="1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Úvod do charakteristiky rozsahu předmětu:</a:t>
            </a:r>
            <a:r>
              <a:rPr lang="cs-CZ" sz="18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 vlády a státní zřízení ve vybraných státech Evropské unie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Přístupy ke klasifikaci modelů veřejné správy</a:t>
            </a:r>
          </a:p>
          <a:p>
            <a:pPr marL="34290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</a:t>
            </a:r>
            <a:r>
              <a:rPr lang="cs-CZ" sz="1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Itálii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ve Francií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Spolkové republice Německa.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Rakouské republiky.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Maďarsku. </a:t>
            </a: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Slovenské republiky.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Polské republice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ve Švédsku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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Organizace veřejné správy v Holandsku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Bef>
                <a:spcPts val="1200"/>
              </a:spcBef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PALÚŠ ,I.,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sprava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vybraných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štatoch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studijní opora 2023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M.,VÝROSTKO,M.,. </a:t>
            </a:r>
            <a:r>
              <a:rPr lang="cs-CZ" b="0" i="1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a veřejná služba, 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Distanční studijní opora.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SU, je Vám k dispozici v IS/SU r.2023</a:t>
            </a: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M.,. 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právo. Distanční studijní opora.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448</TotalTime>
  <Words>410</Words>
  <Application>Microsoft Office PowerPoint</Application>
  <PresentationFormat>Předvádění na obrazovce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Calibri</vt:lpstr>
      <vt:lpstr>Century Schoolbook</vt:lpstr>
      <vt:lpstr>Times New Roman</vt:lpstr>
      <vt:lpstr>Wingdings</vt:lpstr>
      <vt:lpstr>Wingdings 2</vt:lpstr>
      <vt:lpstr>Arkýř</vt:lpstr>
      <vt:lpstr>Veřejná správa ve vybraných státech EU</vt:lpstr>
      <vt:lpstr>Letní semestr   Akad.roku 2024/2025</vt:lpstr>
      <vt:lpstr>Absolvování předmětu</vt:lpstr>
      <vt:lpstr>Koncepce Seminární práce</vt:lpstr>
      <vt:lpstr>Témata přednášek  </vt:lpstr>
      <vt:lpstr>Literatura ke studiu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Marie Sciskalová</cp:lastModifiedBy>
  <cp:revision>37</cp:revision>
  <dcterms:created xsi:type="dcterms:W3CDTF">2017-09-21T07:45:15Z</dcterms:created>
  <dcterms:modified xsi:type="dcterms:W3CDTF">2025-03-21T08:27:22Z</dcterms:modified>
</cp:coreProperties>
</file>