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9" r:id="rId4"/>
    <p:sldId id="260" r:id="rId5"/>
    <p:sldId id="263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92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385430-38A1-4ADD-88EB-DE1ED329D03F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ve vybraných státech EU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Letní semestr</a:t>
            </a:r>
          </a:p>
        </p:txBody>
      </p:sp>
    </p:spTree>
    <p:extLst>
      <p:ext uri="{BB962C8B-B14F-4D97-AF65-F5344CB8AC3E}">
        <p14:creationId xmlns:p14="http://schemas.microsoft.com/office/powerpoint/2010/main" val="334353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cs-CZ" dirty="0"/>
              <a:t>Letní semestr</a:t>
            </a:r>
          </a:p>
        </p:txBody>
      </p:sp>
      <p:sp>
        <p:nvSpPr>
          <p:cNvPr id="3" name="Obdélník 2"/>
          <p:cNvSpPr/>
          <p:nvPr/>
        </p:nvSpPr>
        <p:spPr>
          <a:xfrm>
            <a:off x="457200" y="1124744"/>
            <a:ext cx="8075240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17. 2 -   18. 5.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 12. 5. -  18. 5. </a:t>
            </a:r>
            <a:r>
              <a:rPr lang="cs-CZ" alt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  <a:p>
            <a:pPr>
              <a:lnSpc>
                <a:spcPct val="90000"/>
              </a:lnSpc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 19. 5. -  30. 6.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11. 8. -  31. 8. 2025</a:t>
            </a: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</a:t>
            </a:r>
            <a:r>
              <a:rPr lang="cs-CZ" alt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akce</a:t>
            </a:r>
          </a:p>
          <a:p>
            <a:pPr>
              <a:lnSpc>
                <a:spcPct val="90000"/>
              </a:lnSpc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</a:t>
            </a: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studia, vždy v úterky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</a:t>
            </a: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studia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 pobočky Tábor, Trutnov</a:t>
            </a:r>
          </a:p>
        </p:txBody>
      </p:sp>
    </p:spTree>
    <p:extLst>
      <p:ext uri="{BB962C8B-B14F-4D97-AF65-F5344CB8AC3E}">
        <p14:creationId xmlns:p14="http://schemas.microsoft.com/office/powerpoint/2010/main" val="421609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931224" cy="616530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</a:t>
            </a:r>
            <a:r>
              <a:rPr lang="cs-CZ" alt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zkouškou, 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kredity</a:t>
            </a:r>
          </a:p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písemný, ústní, nebo  kombinací písemné a ústní části.</a:t>
            </a:r>
          </a:p>
          <a:p>
            <a:pPr marL="0" indent="0">
              <a:buNone/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Vypracování seminární práce 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závěr, použitá lit.)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nahlášení tématu 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28.2. 2025 do „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 IS </a:t>
            </a: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prezenční formu studia – obhájení tématu  práce na </a:t>
            </a: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přednášce 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9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688632"/>
          </a:xfrm>
        </p:spPr>
        <p:txBody>
          <a:bodyPr>
            <a:normAutofit/>
          </a:bodyPr>
          <a:lstStyle/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práce  v IS SU „</a:t>
            </a:r>
            <a:r>
              <a:rPr lang="cs-CZ" alt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 odevzdání sem. práce  je </a:t>
            </a: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7. 5. 24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cit. předmět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znak, ústav, předmět, název seminární práce, jméno a příjmení zpracovatele, ročník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  - o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-  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  <a:p>
            <a:pPr marL="1752600" lvl="3" indent="-3810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52600" lvl="3" indent="-3810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Práce bude mít   nejméně 7 stran bez příloh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43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Témata přednášek </a:t>
            </a:r>
            <a:br>
              <a:rPr lang="cs-CZ" alt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91264" cy="6336704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1800" b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Úvod do charakteristiky rozsahu předmětu:</a:t>
            </a:r>
            <a:r>
              <a:rPr lang="cs-CZ" sz="18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 vlády a státní zřízení ve vybraných státech Evropské unie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Přístupy ke klasifikaci modelů veřejné správy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ve Francií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Spolkové republice Německa.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Rakouské republiky.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Maďarsku. </a:t>
            </a: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Slovenské republiky.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Polské republice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ve Švédsku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Holandsku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4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altLang="cs-CZ" dirty="0"/>
              <a:t>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PALÚŠ ,I.,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Verejná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sprava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vybraných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štatoch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studijní opora 2023             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Překlad  z roku 2025 </a:t>
            </a:r>
            <a:r>
              <a:rPr lang="cs-CZ" altLang="cs-CZ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</a:t>
            </a:r>
            <a:r>
              <a:rPr lang="cs-CZ" alt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vložím do IS </a:t>
            </a:r>
            <a:r>
              <a:rPr lang="cs-CZ" alt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M.,VÝROSTKO,M.,. </a:t>
            </a:r>
            <a:r>
              <a:rPr lang="cs-CZ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a veřejná služba, 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Distanční studijní opora.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SU, je Vám k dispozici v IS/SU r.2023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M.,. 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právo. Distanční studijní opora.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8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443</TotalTime>
  <Words>405</Words>
  <Application>Microsoft Office PowerPoint</Application>
  <PresentationFormat>Předvádění na obrazovce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Century Schoolbook</vt:lpstr>
      <vt:lpstr>Times New Roman</vt:lpstr>
      <vt:lpstr>Wingdings</vt:lpstr>
      <vt:lpstr>Wingdings 2</vt:lpstr>
      <vt:lpstr>Arkýř</vt:lpstr>
      <vt:lpstr>Veřejná správa ve vybraných státech EU</vt:lpstr>
      <vt:lpstr>Letní semestr</vt:lpstr>
      <vt:lpstr>Absolvování předmětu</vt:lpstr>
      <vt:lpstr>Koncepce Seminární práce</vt:lpstr>
      <vt:lpstr>Témata přednášek  </vt:lpstr>
      <vt:lpstr>Literatura ke studiu předmětu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I.</dc:title>
  <dc:creator>Sciskalova</dc:creator>
  <cp:lastModifiedBy>sci0001</cp:lastModifiedBy>
  <cp:revision>34</cp:revision>
  <dcterms:created xsi:type="dcterms:W3CDTF">2017-09-21T07:45:15Z</dcterms:created>
  <dcterms:modified xsi:type="dcterms:W3CDTF">2025-02-17T06:30:32Z</dcterms:modified>
</cp:coreProperties>
</file>