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40" d="100"/>
          <a:sy n="40" d="100"/>
        </p:scale>
        <p:origin x="28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Letní semestr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171845" y="3045826"/>
            <a:ext cx="77501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rgbClr val="981E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Veřejná správa ve vybraných státech </a:t>
            </a:r>
            <a:b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rgbClr val="981E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solidFill>
                  <a:srgbClr val="981E3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rgbClr val="981E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Evropské unie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011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326572"/>
            <a:ext cx="10363200" cy="6531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ad 1. 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demokratičnosti vlády (zřízení)  -  demokracie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Autokracie- 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vládě se podílí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jednotlivec příp.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úzká skupina osob,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obyvatelé účinně neovlivňuji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vládu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autokracie může být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 monarchie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-Saúdská  Arábie, Spojené arabské emiráty (diktatura Severní Korea)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Demokracie-   na vládě se podílí většina obyvatel země prostřednictvím svých volených zástupců, jež se v pravidelných termínech obměňují 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Čeká republika, Francie, Rakousko, USA</a:t>
            </a:r>
          </a:p>
        </p:txBody>
      </p:sp>
    </p:spTree>
    <p:extLst>
      <p:ext uri="{BB962C8B-B14F-4D97-AF65-F5344CB8AC3E}">
        <p14:creationId xmlns:p14="http://schemas.microsoft.com/office/powerpoint/2010/main" val="313147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00200" y="1371600"/>
            <a:ext cx="9904412" cy="5159828"/>
          </a:xfrm>
        </p:spPr>
        <p:txBody>
          <a:bodyPr>
            <a:normAutofit/>
          </a:bodyPr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 2.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Teokraci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včele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státu stojí církevní autorita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prakticky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neomezenou mocí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Vatikán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Monarchie,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včele státu je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monarcha, zpravidla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funkce není volen na určité období, ale stává se jím dědičně a doživotně absolutistická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konstituční</a:t>
            </a:r>
          </a:p>
        </p:txBody>
      </p:sp>
    </p:spTree>
    <p:extLst>
      <p:ext uri="{BB962C8B-B14F-4D97-AF65-F5344CB8AC3E}">
        <p14:creationId xmlns:p14="http://schemas.microsoft.com/office/powerpoint/2010/main" val="2719156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ad.2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1916" y="1660358"/>
            <a:ext cx="10012696" cy="500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Monarchi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  absolutistická výkon moci hlavy státu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 omezen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Saúdská Arábie, Spojené arabské emiráty. Monarchie konstituční výkon moci hlavy státu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omezen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zákonodárným sborem a funkční dělbou moci Velká Británie, Nizozemí, Dánsko,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Švédsko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Republika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hlava státu je volena na určité období, presidentský systém USA polo prezidentský systém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Francie,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parlamentní systém Itálie, ČR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42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2229" y="391886"/>
            <a:ext cx="10002383" cy="6225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Ad.3.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Unitární členění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států na unitární a složené unitární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složené</a:t>
            </a:r>
          </a:p>
          <a:p>
            <a:pPr marL="0" indent="0">
              <a:buNone/>
            </a:pP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Unitární a složené unitární,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rozdělen na samostatné celky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výraznou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pravomocí-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Unitární a složené složený,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území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státu se skládá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více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celků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různou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mírou samostatnosti Federace Konfederace Personální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unie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Federace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několik států tvoří stát federální USA, Ruská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federace,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Konfederace málo obvyklé spojení dvou nebo více států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velkou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mírou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samostatnosti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99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336883"/>
            <a:ext cx="8915400" cy="6256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Ad.4</a:t>
            </a:r>
          </a:p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ecentralizace samosprávy státy centralizované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 vychází jen z jednoho centra, zpravidla menší státy Lucembursko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Decentralizace samosprávy státy částečně decentralizované moc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jak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jednoho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centra, tak částečně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nižších administrativně-územních jednotek, ale bez zásadních pravomocí (jen dílčí nebo přerozdělovací) ČR</a:t>
            </a:r>
          </a:p>
        </p:txBody>
      </p:sp>
    </p:spTree>
    <p:extLst>
      <p:ext uri="{BB962C8B-B14F-4D97-AF65-F5344CB8AC3E}">
        <p14:creationId xmlns:p14="http://schemas.microsoft.com/office/powerpoint/2010/main" val="165607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67853"/>
            <a:ext cx="8915400" cy="4443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Decentralizace samosprávy státy decentralizované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moc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(zahraniční, politika, obrana, částečně finance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soustředěna do jednoho centra, zatímco zbytek (školství, justice, vnitřní obchod) patří do jednotlivých celků USA</a:t>
            </a:r>
          </a:p>
        </p:txBody>
      </p:sp>
    </p:spTree>
    <p:extLst>
      <p:ext uri="{BB962C8B-B14F-4D97-AF65-F5344CB8AC3E}">
        <p14:creationId xmlns:p14="http://schemas.microsoft.com/office/powerpoint/2010/main" val="118308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vlády ve vybraných státech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moc:</a:t>
            </a:r>
          </a:p>
          <a:p>
            <a:pPr marL="0" indent="0">
              <a:buNone/>
            </a:pP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zákonodárná, výkonná, soudní  </a:t>
            </a:r>
          </a:p>
          <a:p>
            <a:pPr marL="0" indent="0">
              <a:buNone/>
            </a:pP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Vrcholné orgány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9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ze dvou pohledů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1469571"/>
            <a:ext cx="9675812" cy="5127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rozdělení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států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na:</a:t>
            </a:r>
          </a:p>
          <a:p>
            <a:pPr marL="0" indent="0">
              <a:buNone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monarchii    a           republiku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čele monarchie stojí 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panovník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nastupuje do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funkce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hlavy státu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dědičným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nástupnictvím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doživotně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čele republiky stojí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nebo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kolektivní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hlava státu, 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obvykle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prezident,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který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volen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Parlamentem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1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/>
          <a:lstStyle/>
          <a:p>
            <a:r>
              <a:rPr lang="cs-CZ" dirty="0" smtClean="0"/>
              <a:t>Monarchie          absolutní    konstituční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2" y="1534886"/>
            <a:ext cx="9675810" cy="5323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absolutní monarchií vládne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panovník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autokrat s neomezenou státní mocí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Saúdská Arábie, Omán, Brunej)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konstituční monarchií je panovníkova moc omezená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ústavou (psanou, nepsanou) nebo parlamentem. Panovník je hlavou státu s vymezenou pravomocí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(Spojené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královstní,Japonsko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Bahamy. Bahrajn,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Bhútan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Vláda u panovníků začíná korunovací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0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64696"/>
            <a:ext cx="8911687" cy="9762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Monarchie,     absolutní, konstituční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7853" y="1240971"/>
            <a:ext cx="10036759" cy="5617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monarchie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,panovník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nositelem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svrchovanosti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má výsadní postavení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disponuje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zákonodárnou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výkonnou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soudní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/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Panovník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není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 ústavou nebo parlamentem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onstituční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(parlamentní) monarchie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omezení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moci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monarchy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ústavou.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rozdělena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na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moc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zákonodárná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která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rozdělena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mezi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panovníka a parlament.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Dochází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také k postupnému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oddělení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moci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soudní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moci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zákonodárné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výkonné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2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886" y="624110"/>
            <a:ext cx="10657113" cy="1280890"/>
          </a:xfrm>
        </p:spPr>
        <p:txBody>
          <a:bodyPr/>
          <a:lstStyle/>
          <a:p>
            <a:r>
              <a:rPr lang="cs-CZ" dirty="0" smtClean="0"/>
              <a:t>Republika     parlamentní, polo prezidentská, prezidentská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315" y="1905000"/>
            <a:ext cx="10983684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Republika  - věc veřejná, stát.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Hlava státu je prezident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 přímo (občany) nepřímo (Parlamentem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byla omezena volebním právem,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vztahovalo se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vyšší vrstvy obyvatelstva (šlechtu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příp.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bylo volební právo udělováno všem občanům republiky (mezi občany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počítala jen část svobodných mužů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19. století došlo postupně k vytvoření republik ve většině států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5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0829" y="0"/>
            <a:ext cx="9773783" cy="1905000"/>
          </a:xfrm>
        </p:spPr>
        <p:txBody>
          <a:bodyPr/>
          <a:lstStyle/>
          <a:p>
            <a:r>
              <a:rPr lang="cs-CZ" dirty="0"/>
              <a:t>Republika     parlamentní, polo prezidentská, prezidentská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2086" y="1240971"/>
            <a:ext cx="9512526" cy="5617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Parlamentní republika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vláda je odpovědna parlamentu  (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např. Česká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republika)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 prezidentská republika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vláda je odpovědna parlamentu,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prezident není hlavou státu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volen přímo, má významné pravomoci   (např. Francie)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Prezidentská republika -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vláda je oddělena od parlamentu, hlava státu je současně hlavou vlády, prezident je volen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přímo ( např. Spojené státy americké)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2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63516" y="1323474"/>
            <a:ext cx="8641096" cy="5534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moci na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základě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územního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principu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ústavní právo,</a:t>
            </a:r>
          </a:p>
          <a:p>
            <a:pPr marL="0" indent="0">
              <a:buNone/>
            </a:pP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občanství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orgány,  </a:t>
            </a:r>
          </a:p>
          <a:p>
            <a:pPr marL="0" indent="0">
              <a:buNone/>
            </a:pP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území, </a:t>
            </a:r>
          </a:p>
          <a:p>
            <a:pPr marL="0" indent="0">
              <a:buNone/>
            </a:pPr>
            <a:r>
              <a:rPr lang="sk-SK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symboly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28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státního zřízení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36913"/>
            <a:ext cx="8915400" cy="4931229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 politického systému a formu vlády,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která    v konkrétním státu existuje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podle: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úrovně demokratičnosti vlády (zřízení)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formy vlády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členění států na unitární a složené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úrovně decentralizace samosprávy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9969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</TotalTime>
  <Words>749</Words>
  <Application>Microsoft Office PowerPoint</Application>
  <PresentationFormat>Širokoúhlá obrazovka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Stébla</vt:lpstr>
      <vt:lpstr>Veřejná správa ve vybraných státech   Evropské unie</vt:lpstr>
      <vt:lpstr>Forma vlády ve vybraných státech EU</vt:lpstr>
      <vt:lpstr>Klasifikace ze dvou pohledů</vt:lpstr>
      <vt:lpstr>Monarchie          absolutní    konstituční </vt:lpstr>
      <vt:lpstr>Monarchie,     absolutní, konstituční </vt:lpstr>
      <vt:lpstr>Republika     parlamentní, polo prezidentská, prezidentská</vt:lpstr>
      <vt:lpstr>Republika     parlamentní, polo prezidentská, prezidentská</vt:lpstr>
      <vt:lpstr>Státní zřízení</vt:lpstr>
      <vt:lpstr>Typy státního zřízení</vt:lpstr>
      <vt:lpstr>Prezentace aplikace PowerPoint</vt:lpstr>
      <vt:lpstr>Prezentace aplikace PowerPoint</vt:lpstr>
      <vt:lpstr>K ad.2</vt:lpstr>
      <vt:lpstr>Prezentace aplikace PowerPoint</vt:lpstr>
      <vt:lpstr>Prezentace aplikace PowerPoint</vt:lpstr>
      <vt:lpstr>K ad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 ve vybraných státech Evropské unie</dc:title>
  <dc:creator>sci0001</dc:creator>
  <cp:lastModifiedBy>sci0001</cp:lastModifiedBy>
  <cp:revision>20</cp:revision>
  <dcterms:created xsi:type="dcterms:W3CDTF">2025-02-17T06:31:29Z</dcterms:created>
  <dcterms:modified xsi:type="dcterms:W3CDTF">2025-02-17T11:15:13Z</dcterms:modified>
</cp:coreProperties>
</file>