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C1EDF0-7B97-40C9-9D08-8F86FA5BDCB9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1749C69-B8EF-46B0-A8C8-CEE5289B77F7}">
      <dgm:prSet/>
      <dgm:spPr/>
      <dgm:t>
        <a:bodyPr/>
        <a:lstStyle/>
        <a:p>
          <a:r>
            <a:rPr lang="en-US"/>
            <a:t>Krátká každodenní aktivita</a:t>
          </a:r>
        </a:p>
      </dgm:t>
    </dgm:pt>
    <dgm:pt modelId="{1F66ECF0-6B00-4477-89BA-2F8D3C7BF163}" type="parTrans" cxnId="{74DB8104-EB08-48CA-9762-8676824A5432}">
      <dgm:prSet/>
      <dgm:spPr/>
      <dgm:t>
        <a:bodyPr/>
        <a:lstStyle/>
        <a:p>
          <a:endParaRPr lang="en-US"/>
        </a:p>
      </dgm:t>
    </dgm:pt>
    <dgm:pt modelId="{B1892509-9CC6-48D8-A03D-79DECC1883B1}" type="sibTrans" cxnId="{74DB8104-EB08-48CA-9762-8676824A5432}">
      <dgm:prSet/>
      <dgm:spPr/>
      <dgm:t>
        <a:bodyPr/>
        <a:lstStyle/>
        <a:p>
          <a:endParaRPr lang="en-US"/>
        </a:p>
      </dgm:t>
    </dgm:pt>
    <dgm:pt modelId="{64BCDDF5-68BB-4FDA-83A3-B9C9E30E0645}">
      <dgm:prSet/>
      <dgm:spPr/>
      <dgm:t>
        <a:bodyPr/>
        <a:lstStyle/>
        <a:p>
          <a:r>
            <a:rPr lang="en-US"/>
            <a:t>Rozvoj řeči hravou formou</a:t>
          </a:r>
        </a:p>
      </dgm:t>
    </dgm:pt>
    <dgm:pt modelId="{87894EF3-3934-4844-B64A-53E75D2098CD}" type="parTrans" cxnId="{ADEE7C65-384C-4DA3-A212-DB7FCE25E7C7}">
      <dgm:prSet/>
      <dgm:spPr/>
      <dgm:t>
        <a:bodyPr/>
        <a:lstStyle/>
        <a:p>
          <a:endParaRPr lang="en-US"/>
        </a:p>
      </dgm:t>
    </dgm:pt>
    <dgm:pt modelId="{E04C4F1C-A003-4B56-A5FB-8FECA873F0F5}" type="sibTrans" cxnId="{ADEE7C65-384C-4DA3-A212-DB7FCE25E7C7}">
      <dgm:prSet/>
      <dgm:spPr/>
      <dgm:t>
        <a:bodyPr/>
        <a:lstStyle/>
        <a:p>
          <a:endParaRPr lang="en-US"/>
        </a:p>
      </dgm:t>
    </dgm:pt>
    <dgm:pt modelId="{68154466-D41C-4A5F-8918-D9B636D7F475}">
      <dgm:prSet/>
      <dgm:spPr/>
      <dgm:t>
        <a:bodyPr/>
        <a:lstStyle/>
        <a:p>
          <a:r>
            <a:rPr lang="en-US"/>
            <a:t>Délka: 5–10 minut</a:t>
          </a:r>
        </a:p>
      </dgm:t>
    </dgm:pt>
    <dgm:pt modelId="{126C138B-6885-4746-A8A1-3693783992FC}" type="parTrans" cxnId="{284EAE55-B59D-43FA-8A05-BAED8726D63F}">
      <dgm:prSet/>
      <dgm:spPr/>
      <dgm:t>
        <a:bodyPr/>
        <a:lstStyle/>
        <a:p>
          <a:endParaRPr lang="en-US"/>
        </a:p>
      </dgm:t>
    </dgm:pt>
    <dgm:pt modelId="{E4FE4FD9-D0D2-4DBA-BF0D-4A4D494A35A6}" type="sibTrans" cxnId="{284EAE55-B59D-43FA-8A05-BAED8726D63F}">
      <dgm:prSet/>
      <dgm:spPr/>
      <dgm:t>
        <a:bodyPr/>
        <a:lstStyle/>
        <a:p>
          <a:endParaRPr lang="en-US"/>
        </a:p>
      </dgm:t>
    </dgm:pt>
    <dgm:pt modelId="{C070B514-60C1-461B-AEAF-73093AD57512}" type="pres">
      <dgm:prSet presAssocID="{D2C1EDF0-7B97-40C9-9D08-8F86FA5BDCB9}" presName="linear" presStyleCnt="0">
        <dgm:presLayoutVars>
          <dgm:animLvl val="lvl"/>
          <dgm:resizeHandles val="exact"/>
        </dgm:presLayoutVars>
      </dgm:prSet>
      <dgm:spPr/>
    </dgm:pt>
    <dgm:pt modelId="{424B9BA6-5EAD-4397-B78E-F7772B369A10}" type="pres">
      <dgm:prSet presAssocID="{11749C69-B8EF-46B0-A8C8-CEE5289B77F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99DB3ED-C696-4E22-BF41-900B94523437}" type="pres">
      <dgm:prSet presAssocID="{B1892509-9CC6-48D8-A03D-79DECC1883B1}" presName="spacer" presStyleCnt="0"/>
      <dgm:spPr/>
    </dgm:pt>
    <dgm:pt modelId="{972124FF-7BFC-404C-9F17-86C8B81552B7}" type="pres">
      <dgm:prSet presAssocID="{64BCDDF5-68BB-4FDA-83A3-B9C9E30E064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5B92CA7-816B-40F6-8C85-F85445EE2D30}" type="pres">
      <dgm:prSet presAssocID="{E04C4F1C-A003-4B56-A5FB-8FECA873F0F5}" presName="spacer" presStyleCnt="0"/>
      <dgm:spPr/>
    </dgm:pt>
    <dgm:pt modelId="{F7A34128-F378-4F04-BF36-E7E8848195EE}" type="pres">
      <dgm:prSet presAssocID="{68154466-D41C-4A5F-8918-D9B636D7F47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4DB8104-EB08-48CA-9762-8676824A5432}" srcId="{D2C1EDF0-7B97-40C9-9D08-8F86FA5BDCB9}" destId="{11749C69-B8EF-46B0-A8C8-CEE5289B77F7}" srcOrd="0" destOrd="0" parTransId="{1F66ECF0-6B00-4477-89BA-2F8D3C7BF163}" sibTransId="{B1892509-9CC6-48D8-A03D-79DECC1883B1}"/>
    <dgm:cxn modelId="{983FEE43-288C-407F-B61F-88897F5DB29A}" type="presOf" srcId="{64BCDDF5-68BB-4FDA-83A3-B9C9E30E0645}" destId="{972124FF-7BFC-404C-9F17-86C8B81552B7}" srcOrd="0" destOrd="0" presId="urn:microsoft.com/office/officeart/2005/8/layout/vList2"/>
    <dgm:cxn modelId="{ADEE7C65-384C-4DA3-A212-DB7FCE25E7C7}" srcId="{D2C1EDF0-7B97-40C9-9D08-8F86FA5BDCB9}" destId="{64BCDDF5-68BB-4FDA-83A3-B9C9E30E0645}" srcOrd="1" destOrd="0" parTransId="{87894EF3-3934-4844-B64A-53E75D2098CD}" sibTransId="{E04C4F1C-A003-4B56-A5FB-8FECA873F0F5}"/>
    <dgm:cxn modelId="{284EAE55-B59D-43FA-8A05-BAED8726D63F}" srcId="{D2C1EDF0-7B97-40C9-9D08-8F86FA5BDCB9}" destId="{68154466-D41C-4A5F-8918-D9B636D7F475}" srcOrd="2" destOrd="0" parTransId="{126C138B-6885-4746-A8A1-3693783992FC}" sibTransId="{E4FE4FD9-D0D2-4DBA-BF0D-4A4D494A35A6}"/>
    <dgm:cxn modelId="{0FC6369A-87CB-41C3-ADEC-560E97A69D9E}" type="presOf" srcId="{68154466-D41C-4A5F-8918-D9B636D7F475}" destId="{F7A34128-F378-4F04-BF36-E7E8848195EE}" srcOrd="0" destOrd="0" presId="urn:microsoft.com/office/officeart/2005/8/layout/vList2"/>
    <dgm:cxn modelId="{984CCBE7-AFBA-45B8-967B-F1857DB3C6D6}" type="presOf" srcId="{D2C1EDF0-7B97-40C9-9D08-8F86FA5BDCB9}" destId="{C070B514-60C1-461B-AEAF-73093AD57512}" srcOrd="0" destOrd="0" presId="urn:microsoft.com/office/officeart/2005/8/layout/vList2"/>
    <dgm:cxn modelId="{46F1D3F0-C3F5-496C-A84D-15DC49FC02ED}" type="presOf" srcId="{11749C69-B8EF-46B0-A8C8-CEE5289B77F7}" destId="{424B9BA6-5EAD-4397-B78E-F7772B369A10}" srcOrd="0" destOrd="0" presId="urn:microsoft.com/office/officeart/2005/8/layout/vList2"/>
    <dgm:cxn modelId="{B1BE7BE0-8EFB-40C7-8802-356F16209BFB}" type="presParOf" srcId="{C070B514-60C1-461B-AEAF-73093AD57512}" destId="{424B9BA6-5EAD-4397-B78E-F7772B369A10}" srcOrd="0" destOrd="0" presId="urn:microsoft.com/office/officeart/2005/8/layout/vList2"/>
    <dgm:cxn modelId="{80C1CEDA-3D1F-47AC-8E68-35D448425A26}" type="presParOf" srcId="{C070B514-60C1-461B-AEAF-73093AD57512}" destId="{E99DB3ED-C696-4E22-BF41-900B94523437}" srcOrd="1" destOrd="0" presId="urn:microsoft.com/office/officeart/2005/8/layout/vList2"/>
    <dgm:cxn modelId="{7515B953-47F6-4083-99CB-7792B359F31B}" type="presParOf" srcId="{C070B514-60C1-461B-AEAF-73093AD57512}" destId="{972124FF-7BFC-404C-9F17-86C8B81552B7}" srcOrd="2" destOrd="0" presId="urn:microsoft.com/office/officeart/2005/8/layout/vList2"/>
    <dgm:cxn modelId="{897CC884-9BED-416E-B15E-5DBCBD30BBAC}" type="presParOf" srcId="{C070B514-60C1-461B-AEAF-73093AD57512}" destId="{75B92CA7-816B-40F6-8C85-F85445EE2D30}" srcOrd="3" destOrd="0" presId="urn:microsoft.com/office/officeart/2005/8/layout/vList2"/>
    <dgm:cxn modelId="{5CB34C21-4E73-4339-8290-8EEB3B2E4E90}" type="presParOf" srcId="{C070B514-60C1-461B-AEAF-73093AD57512}" destId="{F7A34128-F378-4F04-BF36-E7E8848195E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3416D1-2A94-4B3A-8DB8-4A121985F1D0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0D467A5-4C27-4391-A727-13081E58303D}">
      <dgm:prSet/>
      <dgm:spPr/>
      <dgm:t>
        <a:bodyPr/>
        <a:lstStyle/>
        <a:p>
          <a:r>
            <a:rPr lang="en-US" dirty="0" err="1"/>
            <a:t>rozvoj</a:t>
          </a:r>
          <a:r>
            <a:rPr lang="en-US" dirty="0"/>
            <a:t> </a:t>
          </a:r>
          <a:r>
            <a:rPr lang="en-US" dirty="0" err="1"/>
            <a:t>mluvidel</a:t>
          </a:r>
          <a:endParaRPr lang="en-US" dirty="0"/>
        </a:p>
      </dgm:t>
    </dgm:pt>
    <dgm:pt modelId="{6EA460C5-6E45-49B4-A99F-499DDAF9DE88}" type="parTrans" cxnId="{38C8A671-29E1-4CD2-BE03-8F35D8DC6CE5}">
      <dgm:prSet/>
      <dgm:spPr/>
      <dgm:t>
        <a:bodyPr/>
        <a:lstStyle/>
        <a:p>
          <a:endParaRPr lang="en-US"/>
        </a:p>
      </dgm:t>
    </dgm:pt>
    <dgm:pt modelId="{4B216C9B-845D-41B7-A1D1-3B4BA68369A7}" type="sibTrans" cxnId="{38C8A671-29E1-4CD2-BE03-8F35D8DC6CE5}">
      <dgm:prSet/>
      <dgm:spPr/>
      <dgm:t>
        <a:bodyPr/>
        <a:lstStyle/>
        <a:p>
          <a:endParaRPr lang="en-US"/>
        </a:p>
      </dgm:t>
    </dgm:pt>
    <dgm:pt modelId="{5E9D6CCC-31FC-436A-85A0-415E3A5E3394}">
      <dgm:prSet/>
      <dgm:spPr/>
      <dgm:t>
        <a:bodyPr/>
        <a:lstStyle/>
        <a:p>
          <a:r>
            <a:rPr lang="en-US"/>
            <a:t>správné dýchání</a:t>
          </a:r>
        </a:p>
      </dgm:t>
    </dgm:pt>
    <dgm:pt modelId="{75253489-00CE-4EE8-8142-D5A4A4CB8149}" type="parTrans" cxnId="{CC833E00-D5D5-4EA0-BB33-8A571221AD3D}">
      <dgm:prSet/>
      <dgm:spPr/>
      <dgm:t>
        <a:bodyPr/>
        <a:lstStyle/>
        <a:p>
          <a:endParaRPr lang="en-US"/>
        </a:p>
      </dgm:t>
    </dgm:pt>
    <dgm:pt modelId="{649D8ECC-5E4A-462A-AC58-06500F08201B}" type="sibTrans" cxnId="{CC833E00-D5D5-4EA0-BB33-8A571221AD3D}">
      <dgm:prSet/>
      <dgm:spPr/>
      <dgm:t>
        <a:bodyPr/>
        <a:lstStyle/>
        <a:p>
          <a:endParaRPr lang="en-US"/>
        </a:p>
      </dgm:t>
    </dgm:pt>
    <dgm:pt modelId="{E1205DB7-C895-443B-ACE3-3BFC41C56976}">
      <dgm:prSet/>
      <dgm:spPr/>
      <dgm:t>
        <a:bodyPr/>
        <a:lstStyle/>
        <a:p>
          <a:r>
            <a:rPr lang="en-US"/>
            <a:t>rytmus a melodie řeči</a:t>
          </a:r>
        </a:p>
      </dgm:t>
    </dgm:pt>
    <dgm:pt modelId="{D6546696-7BC9-489B-8003-09A4980246B5}" type="parTrans" cxnId="{29AFA682-E81D-4311-BDF8-E17A23FB6D14}">
      <dgm:prSet/>
      <dgm:spPr/>
      <dgm:t>
        <a:bodyPr/>
        <a:lstStyle/>
        <a:p>
          <a:endParaRPr lang="en-US"/>
        </a:p>
      </dgm:t>
    </dgm:pt>
    <dgm:pt modelId="{CD3C5E87-626D-4EED-BB3F-C9CF9F093C34}" type="sibTrans" cxnId="{29AFA682-E81D-4311-BDF8-E17A23FB6D14}">
      <dgm:prSet/>
      <dgm:spPr/>
      <dgm:t>
        <a:bodyPr/>
        <a:lstStyle/>
        <a:p>
          <a:endParaRPr lang="en-US"/>
        </a:p>
      </dgm:t>
    </dgm:pt>
    <dgm:pt modelId="{3E322AE8-C0FA-429E-BF70-31C5C992B30B}">
      <dgm:prSet/>
      <dgm:spPr/>
      <dgm:t>
        <a:bodyPr/>
        <a:lstStyle/>
        <a:p>
          <a:r>
            <a:rPr lang="en-US"/>
            <a:t>slovní zásoba</a:t>
          </a:r>
        </a:p>
      </dgm:t>
    </dgm:pt>
    <dgm:pt modelId="{06F9D434-2B7A-432C-B200-E06E2272562D}" type="parTrans" cxnId="{0BF02622-4A6C-46B2-93E6-63DFF6025313}">
      <dgm:prSet/>
      <dgm:spPr/>
      <dgm:t>
        <a:bodyPr/>
        <a:lstStyle/>
        <a:p>
          <a:endParaRPr lang="en-US"/>
        </a:p>
      </dgm:t>
    </dgm:pt>
    <dgm:pt modelId="{58F3A6D9-B122-4B87-BE11-290318E9EC49}" type="sibTrans" cxnId="{0BF02622-4A6C-46B2-93E6-63DFF6025313}">
      <dgm:prSet/>
      <dgm:spPr/>
      <dgm:t>
        <a:bodyPr/>
        <a:lstStyle/>
        <a:p>
          <a:endParaRPr lang="en-US"/>
        </a:p>
      </dgm:t>
    </dgm:pt>
    <dgm:pt modelId="{BC90415E-EDED-4F19-A282-B146032825AE}" type="pres">
      <dgm:prSet presAssocID="{3F3416D1-2A94-4B3A-8DB8-4A121985F1D0}" presName="linear" presStyleCnt="0">
        <dgm:presLayoutVars>
          <dgm:animLvl val="lvl"/>
          <dgm:resizeHandles val="exact"/>
        </dgm:presLayoutVars>
      </dgm:prSet>
      <dgm:spPr/>
    </dgm:pt>
    <dgm:pt modelId="{92B6C3B7-1347-44A5-BBD7-5C7902229DAB}" type="pres">
      <dgm:prSet presAssocID="{40D467A5-4C27-4391-A727-13081E58303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984D604-CE61-4DCB-BB31-E4B9943412CC}" type="pres">
      <dgm:prSet presAssocID="{4B216C9B-845D-41B7-A1D1-3B4BA68369A7}" presName="spacer" presStyleCnt="0"/>
      <dgm:spPr/>
    </dgm:pt>
    <dgm:pt modelId="{44ADE8CC-3125-4A6F-B12F-3B2B136A4CF5}" type="pres">
      <dgm:prSet presAssocID="{5E9D6CCC-31FC-436A-85A0-415E3A5E33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2D5D53B-4160-4C1F-A286-D87E9B3786CE}" type="pres">
      <dgm:prSet presAssocID="{649D8ECC-5E4A-462A-AC58-06500F08201B}" presName="spacer" presStyleCnt="0"/>
      <dgm:spPr/>
    </dgm:pt>
    <dgm:pt modelId="{3EFD2F49-BF4F-4D0A-9F12-56BDEAB74EDA}" type="pres">
      <dgm:prSet presAssocID="{E1205DB7-C895-443B-ACE3-3BFC41C5697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A2B0880-D5B9-4856-8311-48E8A3B57CBA}" type="pres">
      <dgm:prSet presAssocID="{CD3C5E87-626D-4EED-BB3F-C9CF9F093C34}" presName="spacer" presStyleCnt="0"/>
      <dgm:spPr/>
    </dgm:pt>
    <dgm:pt modelId="{AB1CDCEB-243B-4CE7-B382-207AC05AA83B}" type="pres">
      <dgm:prSet presAssocID="{3E322AE8-C0FA-429E-BF70-31C5C992B3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C833E00-D5D5-4EA0-BB33-8A571221AD3D}" srcId="{3F3416D1-2A94-4B3A-8DB8-4A121985F1D0}" destId="{5E9D6CCC-31FC-436A-85A0-415E3A5E3394}" srcOrd="1" destOrd="0" parTransId="{75253489-00CE-4EE8-8142-D5A4A4CB8149}" sibTransId="{649D8ECC-5E4A-462A-AC58-06500F08201B}"/>
    <dgm:cxn modelId="{0BF02622-4A6C-46B2-93E6-63DFF6025313}" srcId="{3F3416D1-2A94-4B3A-8DB8-4A121985F1D0}" destId="{3E322AE8-C0FA-429E-BF70-31C5C992B30B}" srcOrd="3" destOrd="0" parTransId="{06F9D434-2B7A-432C-B200-E06E2272562D}" sibTransId="{58F3A6D9-B122-4B87-BE11-290318E9EC49}"/>
    <dgm:cxn modelId="{38C8A671-29E1-4CD2-BE03-8F35D8DC6CE5}" srcId="{3F3416D1-2A94-4B3A-8DB8-4A121985F1D0}" destId="{40D467A5-4C27-4391-A727-13081E58303D}" srcOrd="0" destOrd="0" parTransId="{6EA460C5-6E45-49B4-A99F-499DDAF9DE88}" sibTransId="{4B216C9B-845D-41B7-A1D1-3B4BA68369A7}"/>
    <dgm:cxn modelId="{645D5A75-36DF-4365-BCC1-348ED5033293}" type="presOf" srcId="{E1205DB7-C895-443B-ACE3-3BFC41C56976}" destId="{3EFD2F49-BF4F-4D0A-9F12-56BDEAB74EDA}" srcOrd="0" destOrd="0" presId="urn:microsoft.com/office/officeart/2005/8/layout/vList2"/>
    <dgm:cxn modelId="{76B76D7C-FCD8-466C-B4FB-39E3DD34C6E8}" type="presOf" srcId="{3F3416D1-2A94-4B3A-8DB8-4A121985F1D0}" destId="{BC90415E-EDED-4F19-A282-B146032825AE}" srcOrd="0" destOrd="0" presId="urn:microsoft.com/office/officeart/2005/8/layout/vList2"/>
    <dgm:cxn modelId="{29AFA682-E81D-4311-BDF8-E17A23FB6D14}" srcId="{3F3416D1-2A94-4B3A-8DB8-4A121985F1D0}" destId="{E1205DB7-C895-443B-ACE3-3BFC41C56976}" srcOrd="2" destOrd="0" parTransId="{D6546696-7BC9-489B-8003-09A4980246B5}" sibTransId="{CD3C5E87-626D-4EED-BB3F-C9CF9F093C34}"/>
    <dgm:cxn modelId="{366BF989-3D30-42C9-B5FC-E62B0A3BDAF9}" type="presOf" srcId="{5E9D6CCC-31FC-436A-85A0-415E3A5E3394}" destId="{44ADE8CC-3125-4A6F-B12F-3B2B136A4CF5}" srcOrd="0" destOrd="0" presId="urn:microsoft.com/office/officeart/2005/8/layout/vList2"/>
    <dgm:cxn modelId="{B29F70D2-8860-4F07-A5D2-488D26DD8B4B}" type="presOf" srcId="{40D467A5-4C27-4391-A727-13081E58303D}" destId="{92B6C3B7-1347-44A5-BBD7-5C7902229DAB}" srcOrd="0" destOrd="0" presId="urn:microsoft.com/office/officeart/2005/8/layout/vList2"/>
    <dgm:cxn modelId="{5BBAA5EC-17FA-4B2E-A871-B2C78B59A1E2}" type="presOf" srcId="{3E322AE8-C0FA-429E-BF70-31C5C992B30B}" destId="{AB1CDCEB-243B-4CE7-B382-207AC05AA83B}" srcOrd="0" destOrd="0" presId="urn:microsoft.com/office/officeart/2005/8/layout/vList2"/>
    <dgm:cxn modelId="{F50B239D-B027-483D-AA40-1FA24C0F0EFC}" type="presParOf" srcId="{BC90415E-EDED-4F19-A282-B146032825AE}" destId="{92B6C3B7-1347-44A5-BBD7-5C7902229DAB}" srcOrd="0" destOrd="0" presId="urn:microsoft.com/office/officeart/2005/8/layout/vList2"/>
    <dgm:cxn modelId="{E137E119-DCBB-48E1-A212-1302F3EEBF87}" type="presParOf" srcId="{BC90415E-EDED-4F19-A282-B146032825AE}" destId="{A984D604-CE61-4DCB-BB31-E4B9943412CC}" srcOrd="1" destOrd="0" presId="urn:microsoft.com/office/officeart/2005/8/layout/vList2"/>
    <dgm:cxn modelId="{4B67B072-D6C4-4DE6-B8E1-83C35CE642CA}" type="presParOf" srcId="{BC90415E-EDED-4F19-A282-B146032825AE}" destId="{44ADE8CC-3125-4A6F-B12F-3B2B136A4CF5}" srcOrd="2" destOrd="0" presId="urn:microsoft.com/office/officeart/2005/8/layout/vList2"/>
    <dgm:cxn modelId="{B43E42B2-06A8-4F57-A400-5FB8D4DEA472}" type="presParOf" srcId="{BC90415E-EDED-4F19-A282-B146032825AE}" destId="{92D5D53B-4160-4C1F-A286-D87E9B3786CE}" srcOrd="3" destOrd="0" presId="urn:microsoft.com/office/officeart/2005/8/layout/vList2"/>
    <dgm:cxn modelId="{E116E977-92B6-458B-B745-14AD348520D2}" type="presParOf" srcId="{BC90415E-EDED-4F19-A282-B146032825AE}" destId="{3EFD2F49-BF4F-4D0A-9F12-56BDEAB74EDA}" srcOrd="4" destOrd="0" presId="urn:microsoft.com/office/officeart/2005/8/layout/vList2"/>
    <dgm:cxn modelId="{9D1E8DAD-B141-43FF-9BAB-D2D6C23E86A7}" type="presParOf" srcId="{BC90415E-EDED-4F19-A282-B146032825AE}" destId="{FA2B0880-D5B9-4856-8311-48E8A3B57CBA}" srcOrd="5" destOrd="0" presId="urn:microsoft.com/office/officeart/2005/8/layout/vList2"/>
    <dgm:cxn modelId="{653C6D75-05D4-49F4-9898-FC2BE08F6713}" type="presParOf" srcId="{BC90415E-EDED-4F19-A282-B146032825AE}" destId="{AB1CDCEB-243B-4CE7-B382-207AC05AA83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69EB0E-63BC-4306-AD5A-9E720AE79A6D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D7CBD0-2383-4909-812D-AEBA8CD388F0}">
      <dgm:prSet/>
      <dgm:spPr/>
      <dgm:t>
        <a:bodyPr/>
        <a:lstStyle/>
        <a:p>
          <a:r>
            <a:rPr lang="cs-CZ" dirty="0"/>
            <a:t>N</a:t>
          </a:r>
          <a:r>
            <a:rPr lang="en-US" dirty="0" err="1"/>
            <a:t>ádech</a:t>
          </a:r>
          <a:r>
            <a:rPr lang="en-US" dirty="0"/>
            <a:t> </a:t>
          </a:r>
          <a:r>
            <a:rPr lang="en-US" dirty="0" err="1"/>
            <a:t>nosem</a:t>
          </a:r>
          <a:endParaRPr lang="en-US" dirty="0"/>
        </a:p>
      </dgm:t>
    </dgm:pt>
    <dgm:pt modelId="{A0C32C3B-F533-4C0A-9150-7A66165A82E6}" type="parTrans" cxnId="{0AD180EC-898B-4784-9AEE-DEE8B29BEB08}">
      <dgm:prSet/>
      <dgm:spPr/>
      <dgm:t>
        <a:bodyPr/>
        <a:lstStyle/>
        <a:p>
          <a:endParaRPr lang="en-US"/>
        </a:p>
      </dgm:t>
    </dgm:pt>
    <dgm:pt modelId="{4DC7879F-F24A-4432-B19B-1490FAB1E29B}" type="sibTrans" cxnId="{0AD180EC-898B-4784-9AEE-DEE8B29BEB08}">
      <dgm:prSet/>
      <dgm:spPr/>
      <dgm:t>
        <a:bodyPr/>
        <a:lstStyle/>
        <a:p>
          <a:endParaRPr lang="en-US"/>
        </a:p>
      </dgm:t>
    </dgm:pt>
    <dgm:pt modelId="{38071C5E-02C0-4EBB-A503-AB2DA3C74866}">
      <dgm:prSet/>
      <dgm:spPr/>
      <dgm:t>
        <a:bodyPr/>
        <a:lstStyle/>
        <a:p>
          <a:r>
            <a:rPr lang="cs-CZ" dirty="0"/>
            <a:t>D</a:t>
          </a:r>
          <a:r>
            <a:rPr lang="en-US" dirty="0" err="1"/>
            <a:t>louhý</a:t>
          </a:r>
          <a:r>
            <a:rPr lang="en-US" dirty="0"/>
            <a:t> </a:t>
          </a:r>
          <a:r>
            <a:rPr lang="en-US" dirty="0" err="1"/>
            <a:t>výdech</a:t>
          </a:r>
          <a:r>
            <a:rPr lang="en-US" dirty="0"/>
            <a:t> </a:t>
          </a:r>
          <a:r>
            <a:rPr lang="en-US" dirty="0" err="1"/>
            <a:t>pusou</a:t>
          </a:r>
          <a:endParaRPr lang="en-US" dirty="0"/>
        </a:p>
      </dgm:t>
    </dgm:pt>
    <dgm:pt modelId="{4110F7E2-B683-4E7E-BB29-7CF7381688C7}" type="parTrans" cxnId="{54918AD0-FABC-46D2-8740-A5D41B6A1259}">
      <dgm:prSet/>
      <dgm:spPr/>
      <dgm:t>
        <a:bodyPr/>
        <a:lstStyle/>
        <a:p>
          <a:endParaRPr lang="en-US"/>
        </a:p>
      </dgm:t>
    </dgm:pt>
    <dgm:pt modelId="{33C95231-D2EE-46A6-8206-A4BE72ABBD53}" type="sibTrans" cxnId="{54918AD0-FABC-46D2-8740-A5D41B6A1259}">
      <dgm:prSet/>
      <dgm:spPr/>
      <dgm:t>
        <a:bodyPr/>
        <a:lstStyle/>
        <a:p>
          <a:endParaRPr lang="en-US"/>
        </a:p>
      </dgm:t>
    </dgm:pt>
    <dgm:pt modelId="{225F8796-1F55-4101-822F-A5DCE454F793}">
      <dgm:prSet/>
      <dgm:spPr/>
      <dgm:t>
        <a:bodyPr/>
        <a:lstStyle/>
        <a:p>
          <a:r>
            <a:rPr lang="cs-CZ" dirty="0"/>
            <a:t>F</a:t>
          </a:r>
          <a:r>
            <a:rPr lang="en-US" dirty="0" err="1"/>
            <a:t>ouká</a:t>
          </a:r>
          <a:r>
            <a:rPr lang="en-US" dirty="0"/>
            <a:t> </a:t>
          </a:r>
          <a:r>
            <a:rPr lang="en-US" dirty="0" err="1"/>
            <a:t>vítr</a:t>
          </a:r>
          <a:r>
            <a:rPr lang="en-US" dirty="0"/>
            <a:t>/ </a:t>
          </a:r>
          <a:r>
            <a:rPr lang="en-US" dirty="0" err="1"/>
            <a:t>svíčka</a:t>
          </a:r>
          <a:r>
            <a:rPr lang="en-US" dirty="0"/>
            <a:t>/ pam</a:t>
          </a:r>
          <a:r>
            <a:rPr lang="cs-CZ" dirty="0" err="1"/>
            <a:t>pe</a:t>
          </a:r>
          <a:r>
            <a:rPr lang="en-US" dirty="0" err="1"/>
            <a:t>liška</a:t>
          </a:r>
          <a:endParaRPr lang="en-US" dirty="0"/>
        </a:p>
      </dgm:t>
    </dgm:pt>
    <dgm:pt modelId="{780DA604-74E4-42A3-94B3-F0EDCCCF82DB}" type="parTrans" cxnId="{6A715F63-77C7-4563-9486-65D42633BFD8}">
      <dgm:prSet/>
      <dgm:spPr/>
      <dgm:t>
        <a:bodyPr/>
        <a:lstStyle/>
        <a:p>
          <a:endParaRPr lang="en-US"/>
        </a:p>
      </dgm:t>
    </dgm:pt>
    <dgm:pt modelId="{9D45455C-FAEF-401B-A750-257A1395E6C4}" type="sibTrans" cxnId="{6A715F63-77C7-4563-9486-65D42633BFD8}">
      <dgm:prSet/>
      <dgm:spPr/>
      <dgm:t>
        <a:bodyPr/>
        <a:lstStyle/>
        <a:p>
          <a:endParaRPr lang="en-US"/>
        </a:p>
      </dgm:t>
    </dgm:pt>
    <dgm:pt modelId="{C8E5AA9A-84F2-4123-99DD-215BA5FE7B1E}">
      <dgm:prSet/>
      <dgm:spPr/>
      <dgm:t>
        <a:bodyPr/>
        <a:lstStyle/>
        <a:p>
          <a:r>
            <a:rPr lang="cs-CZ" dirty="0"/>
            <a:t>Bublifuk</a:t>
          </a:r>
          <a:endParaRPr lang="en-US" dirty="0"/>
        </a:p>
      </dgm:t>
    </dgm:pt>
    <dgm:pt modelId="{220A3657-E5E7-4300-A88E-88A7B87F3887}" type="parTrans" cxnId="{4FA19721-555F-4200-8CB6-AB025DC13BF4}">
      <dgm:prSet/>
      <dgm:spPr/>
      <dgm:t>
        <a:bodyPr/>
        <a:lstStyle/>
        <a:p>
          <a:endParaRPr lang="cs-CZ"/>
        </a:p>
      </dgm:t>
    </dgm:pt>
    <dgm:pt modelId="{3DE41003-0DE8-45D6-8CDD-17E028D4CD77}" type="sibTrans" cxnId="{4FA19721-555F-4200-8CB6-AB025DC13BF4}">
      <dgm:prSet/>
      <dgm:spPr/>
      <dgm:t>
        <a:bodyPr/>
        <a:lstStyle/>
        <a:p>
          <a:endParaRPr lang="cs-CZ"/>
        </a:p>
      </dgm:t>
    </dgm:pt>
    <dgm:pt modelId="{46B5A9DE-721F-4906-A647-9FC686953E92}">
      <dgm:prSet/>
      <dgm:spPr/>
      <dgm:t>
        <a:bodyPr/>
        <a:lstStyle/>
        <a:p>
          <a:r>
            <a:rPr lang="cs-CZ" dirty="0"/>
            <a:t>Peříčko </a:t>
          </a:r>
          <a:endParaRPr lang="en-US" dirty="0"/>
        </a:p>
      </dgm:t>
    </dgm:pt>
    <dgm:pt modelId="{BA650545-7E09-4FC0-9E17-CB246BC8C956}" type="parTrans" cxnId="{C25F7377-8033-44A6-B494-CCD464F90E44}">
      <dgm:prSet/>
      <dgm:spPr/>
      <dgm:t>
        <a:bodyPr/>
        <a:lstStyle/>
        <a:p>
          <a:endParaRPr lang="cs-CZ"/>
        </a:p>
      </dgm:t>
    </dgm:pt>
    <dgm:pt modelId="{6D602FAB-61F9-4DDE-AC78-FDBB570C5A91}" type="sibTrans" cxnId="{C25F7377-8033-44A6-B494-CCD464F90E44}">
      <dgm:prSet/>
      <dgm:spPr/>
      <dgm:t>
        <a:bodyPr/>
        <a:lstStyle/>
        <a:p>
          <a:endParaRPr lang="cs-CZ"/>
        </a:p>
      </dgm:t>
    </dgm:pt>
    <dgm:pt modelId="{C3CAF792-5C67-43AF-B7B1-A4BCBAB80BC4}">
      <dgm:prSet/>
      <dgm:spPr/>
      <dgm:t>
        <a:bodyPr/>
        <a:lstStyle/>
        <a:p>
          <a:r>
            <a:rPr lang="cs-CZ" dirty="0"/>
            <a:t>Na 1 nádech co nejrychleji a nejdéle opakovat 1 větu</a:t>
          </a:r>
          <a:endParaRPr lang="en-US" dirty="0"/>
        </a:p>
      </dgm:t>
    </dgm:pt>
    <dgm:pt modelId="{60C5D61F-9EC8-450E-A3F1-15B3F8240EA8}" type="parTrans" cxnId="{FCD02624-4FC5-4EC6-AF81-8C384F8C7FDF}">
      <dgm:prSet/>
      <dgm:spPr/>
      <dgm:t>
        <a:bodyPr/>
        <a:lstStyle/>
        <a:p>
          <a:endParaRPr lang="cs-CZ"/>
        </a:p>
      </dgm:t>
    </dgm:pt>
    <dgm:pt modelId="{D8899199-4015-4AEC-B551-2EDD970072B4}" type="sibTrans" cxnId="{FCD02624-4FC5-4EC6-AF81-8C384F8C7FDF}">
      <dgm:prSet/>
      <dgm:spPr/>
      <dgm:t>
        <a:bodyPr/>
        <a:lstStyle/>
        <a:p>
          <a:endParaRPr lang="cs-CZ"/>
        </a:p>
      </dgm:t>
    </dgm:pt>
    <dgm:pt modelId="{2DF51F6D-103B-47F2-B5BE-48C1D9324905}" type="pres">
      <dgm:prSet presAssocID="{5F69EB0E-63BC-4306-AD5A-9E720AE79A6D}" presName="linear" presStyleCnt="0">
        <dgm:presLayoutVars>
          <dgm:animLvl val="lvl"/>
          <dgm:resizeHandles val="exact"/>
        </dgm:presLayoutVars>
      </dgm:prSet>
      <dgm:spPr/>
    </dgm:pt>
    <dgm:pt modelId="{4149B1C6-3FA2-49D3-B6EF-2BA78FE3AB2B}" type="pres">
      <dgm:prSet presAssocID="{61D7CBD0-2383-4909-812D-AEBA8CD388F0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6CD4376-DB51-4849-8E2A-5736689A02E3}" type="pres">
      <dgm:prSet presAssocID="{4DC7879F-F24A-4432-B19B-1490FAB1E29B}" presName="spacer" presStyleCnt="0"/>
      <dgm:spPr/>
    </dgm:pt>
    <dgm:pt modelId="{0AF860AA-BD6B-45DD-9C11-E28BF0E6C42F}" type="pres">
      <dgm:prSet presAssocID="{38071C5E-02C0-4EBB-A503-AB2DA3C7486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25262EA-2FEC-4B7F-AF23-B99289312426}" type="pres">
      <dgm:prSet presAssocID="{33C95231-D2EE-46A6-8206-A4BE72ABBD53}" presName="spacer" presStyleCnt="0"/>
      <dgm:spPr/>
    </dgm:pt>
    <dgm:pt modelId="{7B032FE2-30E1-413E-A74F-9F8F1A8D85BF}" type="pres">
      <dgm:prSet presAssocID="{225F8796-1F55-4101-822F-A5DCE454F79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D52D30D-D9B4-44AB-81F3-69ECD2B5A806}" type="pres">
      <dgm:prSet presAssocID="{9D45455C-FAEF-401B-A750-257A1395E6C4}" presName="spacer" presStyleCnt="0"/>
      <dgm:spPr/>
    </dgm:pt>
    <dgm:pt modelId="{12A20C40-BCD0-402B-B82C-9C7CB21E1C39}" type="pres">
      <dgm:prSet presAssocID="{C8E5AA9A-84F2-4123-99DD-215BA5FE7B1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5E0207A-F4CA-429C-ADC1-749D8037EE23}" type="pres">
      <dgm:prSet presAssocID="{3DE41003-0DE8-45D6-8CDD-17E028D4CD77}" presName="spacer" presStyleCnt="0"/>
      <dgm:spPr/>
    </dgm:pt>
    <dgm:pt modelId="{CA57D026-C0B8-40DB-9F0C-5FA21F5746A3}" type="pres">
      <dgm:prSet presAssocID="{46B5A9DE-721F-4906-A647-9FC686953E9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901ADDD-E922-4EF2-98AD-0123CBA9CD66}" type="pres">
      <dgm:prSet presAssocID="{6D602FAB-61F9-4DDE-AC78-FDBB570C5A91}" presName="spacer" presStyleCnt="0"/>
      <dgm:spPr/>
    </dgm:pt>
    <dgm:pt modelId="{DD23897D-70B3-42F3-807D-F2412FAA5222}" type="pres">
      <dgm:prSet presAssocID="{C3CAF792-5C67-43AF-B7B1-A4BCBAB80BC4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4BCA502-2E20-47F9-A117-87C82A17E06B}" type="presOf" srcId="{5F69EB0E-63BC-4306-AD5A-9E720AE79A6D}" destId="{2DF51F6D-103B-47F2-B5BE-48C1D9324905}" srcOrd="0" destOrd="0" presId="urn:microsoft.com/office/officeart/2005/8/layout/vList2"/>
    <dgm:cxn modelId="{4FA19721-555F-4200-8CB6-AB025DC13BF4}" srcId="{5F69EB0E-63BC-4306-AD5A-9E720AE79A6D}" destId="{C8E5AA9A-84F2-4123-99DD-215BA5FE7B1E}" srcOrd="3" destOrd="0" parTransId="{220A3657-E5E7-4300-A88E-88A7B87F3887}" sibTransId="{3DE41003-0DE8-45D6-8CDD-17E028D4CD77}"/>
    <dgm:cxn modelId="{FCD02624-4FC5-4EC6-AF81-8C384F8C7FDF}" srcId="{5F69EB0E-63BC-4306-AD5A-9E720AE79A6D}" destId="{C3CAF792-5C67-43AF-B7B1-A4BCBAB80BC4}" srcOrd="5" destOrd="0" parTransId="{60C5D61F-9EC8-450E-A3F1-15B3F8240EA8}" sibTransId="{D8899199-4015-4AEC-B551-2EDD970072B4}"/>
    <dgm:cxn modelId="{6A715F63-77C7-4563-9486-65D42633BFD8}" srcId="{5F69EB0E-63BC-4306-AD5A-9E720AE79A6D}" destId="{225F8796-1F55-4101-822F-A5DCE454F793}" srcOrd="2" destOrd="0" parTransId="{780DA604-74E4-42A3-94B3-F0EDCCCF82DB}" sibTransId="{9D45455C-FAEF-401B-A750-257A1395E6C4}"/>
    <dgm:cxn modelId="{3E65F846-52E8-48DE-9F09-2CC48C72CFDE}" type="presOf" srcId="{46B5A9DE-721F-4906-A647-9FC686953E92}" destId="{CA57D026-C0B8-40DB-9F0C-5FA21F5746A3}" srcOrd="0" destOrd="0" presId="urn:microsoft.com/office/officeart/2005/8/layout/vList2"/>
    <dgm:cxn modelId="{D4BDCD4B-4D25-4E7E-B2F6-E5D38C20707A}" type="presOf" srcId="{61D7CBD0-2383-4909-812D-AEBA8CD388F0}" destId="{4149B1C6-3FA2-49D3-B6EF-2BA78FE3AB2B}" srcOrd="0" destOrd="0" presId="urn:microsoft.com/office/officeart/2005/8/layout/vList2"/>
    <dgm:cxn modelId="{61A2116D-FA40-4A97-A2B8-F7C500FCF4B5}" type="presOf" srcId="{38071C5E-02C0-4EBB-A503-AB2DA3C74866}" destId="{0AF860AA-BD6B-45DD-9C11-E28BF0E6C42F}" srcOrd="0" destOrd="0" presId="urn:microsoft.com/office/officeart/2005/8/layout/vList2"/>
    <dgm:cxn modelId="{C25F7377-8033-44A6-B494-CCD464F90E44}" srcId="{5F69EB0E-63BC-4306-AD5A-9E720AE79A6D}" destId="{46B5A9DE-721F-4906-A647-9FC686953E92}" srcOrd="4" destOrd="0" parTransId="{BA650545-7E09-4FC0-9E17-CB246BC8C956}" sibTransId="{6D602FAB-61F9-4DDE-AC78-FDBB570C5A91}"/>
    <dgm:cxn modelId="{BC06E07E-38E0-44F1-A823-3CEDDDAEB9DD}" type="presOf" srcId="{225F8796-1F55-4101-822F-A5DCE454F793}" destId="{7B032FE2-30E1-413E-A74F-9F8F1A8D85BF}" srcOrd="0" destOrd="0" presId="urn:microsoft.com/office/officeart/2005/8/layout/vList2"/>
    <dgm:cxn modelId="{E16899B2-EF9A-4DAA-BAAE-E9E009DF7A62}" type="presOf" srcId="{C8E5AA9A-84F2-4123-99DD-215BA5FE7B1E}" destId="{12A20C40-BCD0-402B-B82C-9C7CB21E1C39}" srcOrd="0" destOrd="0" presId="urn:microsoft.com/office/officeart/2005/8/layout/vList2"/>
    <dgm:cxn modelId="{EB65DFCA-6B77-434D-94B7-5FD8FD5E4E96}" type="presOf" srcId="{C3CAF792-5C67-43AF-B7B1-A4BCBAB80BC4}" destId="{DD23897D-70B3-42F3-807D-F2412FAA5222}" srcOrd="0" destOrd="0" presId="urn:microsoft.com/office/officeart/2005/8/layout/vList2"/>
    <dgm:cxn modelId="{54918AD0-FABC-46D2-8740-A5D41B6A1259}" srcId="{5F69EB0E-63BC-4306-AD5A-9E720AE79A6D}" destId="{38071C5E-02C0-4EBB-A503-AB2DA3C74866}" srcOrd="1" destOrd="0" parTransId="{4110F7E2-B683-4E7E-BB29-7CF7381688C7}" sibTransId="{33C95231-D2EE-46A6-8206-A4BE72ABBD53}"/>
    <dgm:cxn modelId="{0AD180EC-898B-4784-9AEE-DEE8B29BEB08}" srcId="{5F69EB0E-63BC-4306-AD5A-9E720AE79A6D}" destId="{61D7CBD0-2383-4909-812D-AEBA8CD388F0}" srcOrd="0" destOrd="0" parTransId="{A0C32C3B-F533-4C0A-9150-7A66165A82E6}" sibTransId="{4DC7879F-F24A-4432-B19B-1490FAB1E29B}"/>
    <dgm:cxn modelId="{A6925126-A8A2-4D5D-BCEC-07A781FC64E2}" type="presParOf" srcId="{2DF51F6D-103B-47F2-B5BE-48C1D9324905}" destId="{4149B1C6-3FA2-49D3-B6EF-2BA78FE3AB2B}" srcOrd="0" destOrd="0" presId="urn:microsoft.com/office/officeart/2005/8/layout/vList2"/>
    <dgm:cxn modelId="{EE702FBB-3FCC-425A-8266-A5CC3E3A032E}" type="presParOf" srcId="{2DF51F6D-103B-47F2-B5BE-48C1D9324905}" destId="{86CD4376-DB51-4849-8E2A-5736689A02E3}" srcOrd="1" destOrd="0" presId="urn:microsoft.com/office/officeart/2005/8/layout/vList2"/>
    <dgm:cxn modelId="{216E2549-D8F4-4BE3-9E76-D2BA49A6DDC8}" type="presParOf" srcId="{2DF51F6D-103B-47F2-B5BE-48C1D9324905}" destId="{0AF860AA-BD6B-45DD-9C11-E28BF0E6C42F}" srcOrd="2" destOrd="0" presId="urn:microsoft.com/office/officeart/2005/8/layout/vList2"/>
    <dgm:cxn modelId="{62C8D6F8-3762-411C-B65C-84275DA0E5BE}" type="presParOf" srcId="{2DF51F6D-103B-47F2-B5BE-48C1D9324905}" destId="{425262EA-2FEC-4B7F-AF23-B99289312426}" srcOrd="3" destOrd="0" presId="urn:microsoft.com/office/officeart/2005/8/layout/vList2"/>
    <dgm:cxn modelId="{1A648E40-107A-4DF4-83C4-74AA93666FBE}" type="presParOf" srcId="{2DF51F6D-103B-47F2-B5BE-48C1D9324905}" destId="{7B032FE2-30E1-413E-A74F-9F8F1A8D85BF}" srcOrd="4" destOrd="0" presId="urn:microsoft.com/office/officeart/2005/8/layout/vList2"/>
    <dgm:cxn modelId="{E2088C57-C14B-4D85-A977-9220773B2BAD}" type="presParOf" srcId="{2DF51F6D-103B-47F2-B5BE-48C1D9324905}" destId="{8D52D30D-D9B4-44AB-81F3-69ECD2B5A806}" srcOrd="5" destOrd="0" presId="urn:microsoft.com/office/officeart/2005/8/layout/vList2"/>
    <dgm:cxn modelId="{19E2C702-759F-4A80-933A-9227A180100E}" type="presParOf" srcId="{2DF51F6D-103B-47F2-B5BE-48C1D9324905}" destId="{12A20C40-BCD0-402B-B82C-9C7CB21E1C39}" srcOrd="6" destOrd="0" presId="urn:microsoft.com/office/officeart/2005/8/layout/vList2"/>
    <dgm:cxn modelId="{ADBF799C-15EF-413D-8FFB-682FFAF6C0C8}" type="presParOf" srcId="{2DF51F6D-103B-47F2-B5BE-48C1D9324905}" destId="{C5E0207A-F4CA-429C-ADC1-749D8037EE23}" srcOrd="7" destOrd="0" presId="urn:microsoft.com/office/officeart/2005/8/layout/vList2"/>
    <dgm:cxn modelId="{779E4E70-04BE-4B09-9C93-43F0DE11A8D3}" type="presParOf" srcId="{2DF51F6D-103B-47F2-B5BE-48C1D9324905}" destId="{CA57D026-C0B8-40DB-9F0C-5FA21F5746A3}" srcOrd="8" destOrd="0" presId="urn:microsoft.com/office/officeart/2005/8/layout/vList2"/>
    <dgm:cxn modelId="{16F05388-D438-45C6-BA3F-BE1011C60F06}" type="presParOf" srcId="{2DF51F6D-103B-47F2-B5BE-48C1D9324905}" destId="{F901ADDD-E922-4EF2-98AD-0123CBA9CD66}" srcOrd="9" destOrd="0" presId="urn:microsoft.com/office/officeart/2005/8/layout/vList2"/>
    <dgm:cxn modelId="{E26A704C-D4F3-456A-B740-AECC2D6A1CD9}" type="presParOf" srcId="{2DF51F6D-103B-47F2-B5BE-48C1D9324905}" destId="{DD23897D-70B3-42F3-807D-F2412FAA522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692538-ED17-4BB7-AD01-EA0C8D130C54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07BACAA-E712-4AAC-A2B2-6737FD689698}">
      <dgm:prSet/>
      <dgm:spPr/>
      <dgm:t>
        <a:bodyPr/>
        <a:lstStyle/>
        <a:p>
          <a:r>
            <a:rPr lang="en-US"/>
            <a:t>had: SSSS</a:t>
          </a:r>
        </a:p>
      </dgm:t>
    </dgm:pt>
    <dgm:pt modelId="{52BE75EF-9F01-44A7-99AD-CB3D4890E4FB}" type="parTrans" cxnId="{410A4660-6D76-4A7E-9F6C-83D05017EE67}">
      <dgm:prSet/>
      <dgm:spPr/>
      <dgm:t>
        <a:bodyPr/>
        <a:lstStyle/>
        <a:p>
          <a:endParaRPr lang="en-US"/>
        </a:p>
      </dgm:t>
    </dgm:pt>
    <dgm:pt modelId="{FB17DC16-AAD3-47C7-B9D6-1DCBDB84AC25}" type="sibTrans" cxnId="{410A4660-6D76-4A7E-9F6C-83D05017EE67}">
      <dgm:prSet/>
      <dgm:spPr/>
      <dgm:t>
        <a:bodyPr/>
        <a:lstStyle/>
        <a:p>
          <a:endParaRPr lang="en-US"/>
        </a:p>
      </dgm:t>
    </dgm:pt>
    <dgm:pt modelId="{D828ABD7-8EE2-415D-B7BF-27E5BBED5243}">
      <dgm:prSet/>
      <dgm:spPr/>
      <dgm:t>
        <a:bodyPr/>
        <a:lstStyle/>
        <a:p>
          <a:r>
            <a:rPr lang="en-US"/>
            <a:t>kůň: klapání jazykem</a:t>
          </a:r>
        </a:p>
      </dgm:t>
    </dgm:pt>
    <dgm:pt modelId="{D69E00FC-4D60-4409-8F10-8E9F21445A4D}" type="parTrans" cxnId="{26660B17-E48D-401D-A32C-5FFD323FE33D}">
      <dgm:prSet/>
      <dgm:spPr/>
      <dgm:t>
        <a:bodyPr/>
        <a:lstStyle/>
        <a:p>
          <a:endParaRPr lang="en-US"/>
        </a:p>
      </dgm:t>
    </dgm:pt>
    <dgm:pt modelId="{C43717BF-746A-44CB-A871-53AE15DA8449}" type="sibTrans" cxnId="{26660B17-E48D-401D-A32C-5FFD323FE33D}">
      <dgm:prSet/>
      <dgm:spPr/>
      <dgm:t>
        <a:bodyPr/>
        <a:lstStyle/>
        <a:p>
          <a:endParaRPr lang="en-US"/>
        </a:p>
      </dgm:t>
    </dgm:pt>
    <dgm:pt modelId="{B6DDC798-7FA1-4F2D-AE22-B3F433D6785F}">
      <dgm:prSet/>
      <dgm:spPr/>
      <dgm:t>
        <a:bodyPr/>
        <a:lstStyle/>
        <a:p>
          <a:r>
            <a:rPr lang="en-US"/>
            <a:t>kočička: lízání rtu</a:t>
          </a:r>
        </a:p>
      </dgm:t>
    </dgm:pt>
    <dgm:pt modelId="{24865D82-8D40-4007-8185-D37BFFC860E0}" type="parTrans" cxnId="{44D8CFFC-3DF3-4840-9F74-EB85204237ED}">
      <dgm:prSet/>
      <dgm:spPr/>
      <dgm:t>
        <a:bodyPr/>
        <a:lstStyle/>
        <a:p>
          <a:endParaRPr lang="en-US"/>
        </a:p>
      </dgm:t>
    </dgm:pt>
    <dgm:pt modelId="{6F561F37-6B5F-459D-9BC4-17160986B095}" type="sibTrans" cxnId="{44D8CFFC-3DF3-4840-9F74-EB85204237ED}">
      <dgm:prSet/>
      <dgm:spPr/>
      <dgm:t>
        <a:bodyPr/>
        <a:lstStyle/>
        <a:p>
          <a:endParaRPr lang="en-US"/>
        </a:p>
      </dgm:t>
    </dgm:pt>
    <dgm:pt modelId="{7FDDB611-DDFB-4C4C-936C-2263C43634A6}">
      <dgm:prSet/>
      <dgm:spPr/>
      <dgm:t>
        <a:bodyPr/>
        <a:lstStyle/>
        <a:p>
          <a:r>
            <a:rPr lang="en-US"/>
            <a:t>rybička: pusinka</a:t>
          </a:r>
        </a:p>
      </dgm:t>
    </dgm:pt>
    <dgm:pt modelId="{028C5A7C-5A46-4C0F-83D8-A40A95C5FDE3}" type="parTrans" cxnId="{592903AF-6B61-47B2-A8D9-C3A4A54017AA}">
      <dgm:prSet/>
      <dgm:spPr/>
      <dgm:t>
        <a:bodyPr/>
        <a:lstStyle/>
        <a:p>
          <a:endParaRPr lang="en-US"/>
        </a:p>
      </dgm:t>
    </dgm:pt>
    <dgm:pt modelId="{32AEBDA9-D085-43FB-A6B0-CA8C9BE8D892}" type="sibTrans" cxnId="{592903AF-6B61-47B2-A8D9-C3A4A54017AA}">
      <dgm:prSet/>
      <dgm:spPr/>
      <dgm:t>
        <a:bodyPr/>
        <a:lstStyle/>
        <a:p>
          <a:endParaRPr lang="en-US"/>
        </a:p>
      </dgm:t>
    </dgm:pt>
    <dgm:pt modelId="{F361E353-EF2F-458D-9CA2-4E36B79FB8C0}" type="pres">
      <dgm:prSet presAssocID="{A5692538-ED17-4BB7-AD01-EA0C8D130C54}" presName="linear" presStyleCnt="0">
        <dgm:presLayoutVars>
          <dgm:animLvl val="lvl"/>
          <dgm:resizeHandles val="exact"/>
        </dgm:presLayoutVars>
      </dgm:prSet>
      <dgm:spPr/>
    </dgm:pt>
    <dgm:pt modelId="{ECE6DE00-E54F-464E-AA0D-4622E27E97D8}" type="pres">
      <dgm:prSet presAssocID="{C07BACAA-E712-4AAC-A2B2-6737FD68969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A18D033-4D24-4A42-955A-EB8F98546D77}" type="pres">
      <dgm:prSet presAssocID="{FB17DC16-AAD3-47C7-B9D6-1DCBDB84AC25}" presName="spacer" presStyleCnt="0"/>
      <dgm:spPr/>
    </dgm:pt>
    <dgm:pt modelId="{5784C9FA-AC52-47EE-B6BF-9B731D9343F7}" type="pres">
      <dgm:prSet presAssocID="{D828ABD7-8EE2-415D-B7BF-27E5BBED524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6FB3C81-3453-4CC6-99B5-1D408DF31E35}" type="pres">
      <dgm:prSet presAssocID="{C43717BF-746A-44CB-A871-53AE15DA8449}" presName="spacer" presStyleCnt="0"/>
      <dgm:spPr/>
    </dgm:pt>
    <dgm:pt modelId="{862B3339-1D80-4E7C-8E15-FC237B64DDC7}" type="pres">
      <dgm:prSet presAssocID="{B6DDC798-7FA1-4F2D-AE22-B3F433D6785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40B3A54-8881-4369-833A-2C547CA86627}" type="pres">
      <dgm:prSet presAssocID="{6F561F37-6B5F-459D-9BC4-17160986B095}" presName="spacer" presStyleCnt="0"/>
      <dgm:spPr/>
    </dgm:pt>
    <dgm:pt modelId="{43481D9C-A829-4EF2-9144-4805419B34BA}" type="pres">
      <dgm:prSet presAssocID="{7FDDB611-DDFB-4C4C-936C-2263C43634A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6660B17-E48D-401D-A32C-5FFD323FE33D}" srcId="{A5692538-ED17-4BB7-AD01-EA0C8D130C54}" destId="{D828ABD7-8EE2-415D-B7BF-27E5BBED5243}" srcOrd="1" destOrd="0" parTransId="{D69E00FC-4D60-4409-8F10-8E9F21445A4D}" sibTransId="{C43717BF-746A-44CB-A871-53AE15DA8449}"/>
    <dgm:cxn modelId="{410A4660-6D76-4A7E-9F6C-83D05017EE67}" srcId="{A5692538-ED17-4BB7-AD01-EA0C8D130C54}" destId="{C07BACAA-E712-4AAC-A2B2-6737FD689698}" srcOrd="0" destOrd="0" parTransId="{52BE75EF-9F01-44A7-99AD-CB3D4890E4FB}" sibTransId="{FB17DC16-AAD3-47C7-B9D6-1DCBDB84AC25}"/>
    <dgm:cxn modelId="{9C984246-2333-445F-BA0C-CCF1A5C8987D}" type="presOf" srcId="{A5692538-ED17-4BB7-AD01-EA0C8D130C54}" destId="{F361E353-EF2F-458D-9CA2-4E36B79FB8C0}" srcOrd="0" destOrd="0" presId="urn:microsoft.com/office/officeart/2005/8/layout/vList2"/>
    <dgm:cxn modelId="{592903AF-6B61-47B2-A8D9-C3A4A54017AA}" srcId="{A5692538-ED17-4BB7-AD01-EA0C8D130C54}" destId="{7FDDB611-DDFB-4C4C-936C-2263C43634A6}" srcOrd="3" destOrd="0" parTransId="{028C5A7C-5A46-4C0F-83D8-A40A95C5FDE3}" sibTransId="{32AEBDA9-D085-43FB-A6B0-CA8C9BE8D892}"/>
    <dgm:cxn modelId="{A11870B0-88B3-4FE0-9631-32C11B323A52}" type="presOf" srcId="{D828ABD7-8EE2-415D-B7BF-27E5BBED5243}" destId="{5784C9FA-AC52-47EE-B6BF-9B731D9343F7}" srcOrd="0" destOrd="0" presId="urn:microsoft.com/office/officeart/2005/8/layout/vList2"/>
    <dgm:cxn modelId="{BA03D6CB-9868-42F6-B5D2-D6CD0AEBDF37}" type="presOf" srcId="{B6DDC798-7FA1-4F2D-AE22-B3F433D6785F}" destId="{862B3339-1D80-4E7C-8E15-FC237B64DDC7}" srcOrd="0" destOrd="0" presId="urn:microsoft.com/office/officeart/2005/8/layout/vList2"/>
    <dgm:cxn modelId="{D6CFDAE0-3DA0-4677-9372-4611CEE02BDA}" type="presOf" srcId="{C07BACAA-E712-4AAC-A2B2-6737FD689698}" destId="{ECE6DE00-E54F-464E-AA0D-4622E27E97D8}" srcOrd="0" destOrd="0" presId="urn:microsoft.com/office/officeart/2005/8/layout/vList2"/>
    <dgm:cxn modelId="{B74311EF-2D6B-4686-8EC0-DAB94D42B8B0}" type="presOf" srcId="{7FDDB611-DDFB-4C4C-936C-2263C43634A6}" destId="{43481D9C-A829-4EF2-9144-4805419B34BA}" srcOrd="0" destOrd="0" presId="urn:microsoft.com/office/officeart/2005/8/layout/vList2"/>
    <dgm:cxn modelId="{44D8CFFC-3DF3-4840-9F74-EB85204237ED}" srcId="{A5692538-ED17-4BB7-AD01-EA0C8D130C54}" destId="{B6DDC798-7FA1-4F2D-AE22-B3F433D6785F}" srcOrd="2" destOrd="0" parTransId="{24865D82-8D40-4007-8185-D37BFFC860E0}" sibTransId="{6F561F37-6B5F-459D-9BC4-17160986B095}"/>
    <dgm:cxn modelId="{720E6748-D01A-47C7-8DBC-C242B3942D52}" type="presParOf" srcId="{F361E353-EF2F-458D-9CA2-4E36B79FB8C0}" destId="{ECE6DE00-E54F-464E-AA0D-4622E27E97D8}" srcOrd="0" destOrd="0" presId="urn:microsoft.com/office/officeart/2005/8/layout/vList2"/>
    <dgm:cxn modelId="{4AEDF40D-7A08-4632-A28D-9FF55C5AA318}" type="presParOf" srcId="{F361E353-EF2F-458D-9CA2-4E36B79FB8C0}" destId="{AA18D033-4D24-4A42-955A-EB8F98546D77}" srcOrd="1" destOrd="0" presId="urn:microsoft.com/office/officeart/2005/8/layout/vList2"/>
    <dgm:cxn modelId="{C938415F-9416-4F14-8AE7-E962777CCA42}" type="presParOf" srcId="{F361E353-EF2F-458D-9CA2-4E36B79FB8C0}" destId="{5784C9FA-AC52-47EE-B6BF-9B731D9343F7}" srcOrd="2" destOrd="0" presId="urn:microsoft.com/office/officeart/2005/8/layout/vList2"/>
    <dgm:cxn modelId="{EC403AD3-9460-422C-939F-8B698DC92963}" type="presParOf" srcId="{F361E353-EF2F-458D-9CA2-4E36B79FB8C0}" destId="{96FB3C81-3453-4CC6-99B5-1D408DF31E35}" srcOrd="3" destOrd="0" presId="urn:microsoft.com/office/officeart/2005/8/layout/vList2"/>
    <dgm:cxn modelId="{3C670C6A-2904-4D7F-9F6C-3E1CD5AECE75}" type="presParOf" srcId="{F361E353-EF2F-458D-9CA2-4E36B79FB8C0}" destId="{862B3339-1D80-4E7C-8E15-FC237B64DDC7}" srcOrd="4" destOrd="0" presId="urn:microsoft.com/office/officeart/2005/8/layout/vList2"/>
    <dgm:cxn modelId="{F3540344-C925-4E3D-B1D8-65F33A150FAC}" type="presParOf" srcId="{F361E353-EF2F-458D-9CA2-4E36B79FB8C0}" destId="{C40B3A54-8881-4369-833A-2C547CA86627}" srcOrd="5" destOrd="0" presId="urn:microsoft.com/office/officeart/2005/8/layout/vList2"/>
    <dgm:cxn modelId="{80560A52-6C5B-4ABD-95B7-06CEAAC2C581}" type="presParOf" srcId="{F361E353-EF2F-458D-9CA2-4E36B79FB8C0}" destId="{43481D9C-A829-4EF2-9144-4805419B34B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FBFE66-BC8D-4942-95B4-02A2422253C6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101D0D7-18B0-44E8-B669-76DE71C86697}">
      <dgm:prSet/>
      <dgm:spPr/>
      <dgm:t>
        <a:bodyPr/>
        <a:lstStyle/>
        <a:p>
          <a:r>
            <a:rPr lang="en-US" dirty="0" err="1"/>
            <a:t>Vařila</a:t>
          </a:r>
          <a:r>
            <a:rPr lang="en-US" dirty="0"/>
            <a:t> </a:t>
          </a:r>
          <a:r>
            <a:rPr lang="en-US" dirty="0" err="1"/>
            <a:t>myšička</a:t>
          </a:r>
          <a:r>
            <a:rPr lang="en-US" dirty="0"/>
            <a:t> </a:t>
          </a:r>
          <a:r>
            <a:rPr lang="en-US" dirty="0" err="1"/>
            <a:t>kašičku</a:t>
          </a:r>
          <a:endParaRPr lang="en-US" dirty="0"/>
        </a:p>
      </dgm:t>
    </dgm:pt>
    <dgm:pt modelId="{6FF8EA36-58E9-4FBD-8D3A-ED78D5C9FB1B}" type="parTrans" cxnId="{95FC7902-6DBA-4D66-A8CE-F47F031141AD}">
      <dgm:prSet/>
      <dgm:spPr/>
      <dgm:t>
        <a:bodyPr/>
        <a:lstStyle/>
        <a:p>
          <a:endParaRPr lang="en-US"/>
        </a:p>
      </dgm:t>
    </dgm:pt>
    <dgm:pt modelId="{91E284A3-D204-4807-857E-3506A26E77EB}" type="sibTrans" cxnId="{95FC7902-6DBA-4D66-A8CE-F47F031141AD}">
      <dgm:prSet/>
      <dgm:spPr/>
      <dgm:t>
        <a:bodyPr/>
        <a:lstStyle/>
        <a:p>
          <a:endParaRPr lang="en-US"/>
        </a:p>
      </dgm:t>
    </dgm:pt>
    <dgm:pt modelId="{02E04277-348C-460B-B50A-A8674A93DFBE}">
      <dgm:prSet/>
      <dgm:spPr/>
      <dgm:t>
        <a:bodyPr/>
        <a:lstStyle/>
        <a:p>
          <a:r>
            <a:rPr lang="cs-CZ"/>
            <a:t>Kutálí se ze dvora</a:t>
          </a:r>
          <a:endParaRPr lang="en-US"/>
        </a:p>
      </dgm:t>
    </dgm:pt>
    <dgm:pt modelId="{98801026-BC29-4F11-B54C-200CB73F342B}" type="parTrans" cxnId="{BE2E0C59-F6AC-4422-ADF8-2D8F65BBA2F8}">
      <dgm:prSet/>
      <dgm:spPr/>
      <dgm:t>
        <a:bodyPr/>
        <a:lstStyle/>
        <a:p>
          <a:endParaRPr lang="en-US"/>
        </a:p>
      </dgm:t>
    </dgm:pt>
    <dgm:pt modelId="{E3813C8B-7DC4-4DEE-AAAF-5A2A57A519FC}" type="sibTrans" cxnId="{BE2E0C59-F6AC-4422-ADF8-2D8F65BBA2F8}">
      <dgm:prSet/>
      <dgm:spPr/>
      <dgm:t>
        <a:bodyPr/>
        <a:lstStyle/>
        <a:p>
          <a:endParaRPr lang="en-US"/>
        </a:p>
      </dgm:t>
    </dgm:pt>
    <dgm:pt modelId="{0B27A60E-AD53-4A12-A2F9-CB9B60D5A87B}">
      <dgm:prSet/>
      <dgm:spPr/>
      <dgm:t>
        <a:bodyPr/>
        <a:lstStyle/>
        <a:p>
          <a:r>
            <a:rPr lang="cs-CZ"/>
            <a:t>Hlava, ramena, kolena, palce</a:t>
          </a:r>
          <a:endParaRPr lang="en-US"/>
        </a:p>
      </dgm:t>
    </dgm:pt>
    <dgm:pt modelId="{12EE7B4E-9D2E-4EE2-AA1A-9B8874E25648}" type="parTrans" cxnId="{060291DA-5A5A-466F-9964-32EBD3E17F28}">
      <dgm:prSet/>
      <dgm:spPr/>
      <dgm:t>
        <a:bodyPr/>
        <a:lstStyle/>
        <a:p>
          <a:endParaRPr lang="en-US"/>
        </a:p>
      </dgm:t>
    </dgm:pt>
    <dgm:pt modelId="{D3916A88-73AA-4CC2-8411-FD02CCF0FCD5}" type="sibTrans" cxnId="{060291DA-5A5A-466F-9964-32EBD3E17F28}">
      <dgm:prSet/>
      <dgm:spPr/>
      <dgm:t>
        <a:bodyPr/>
        <a:lstStyle/>
        <a:p>
          <a:endParaRPr lang="en-US"/>
        </a:p>
      </dgm:t>
    </dgm:pt>
    <dgm:pt modelId="{79B30D82-E769-4EBF-A199-509CFD0E5B63}" type="pres">
      <dgm:prSet presAssocID="{ABFBFE66-BC8D-4942-95B4-02A2422253C6}" presName="diagram" presStyleCnt="0">
        <dgm:presLayoutVars>
          <dgm:dir/>
          <dgm:resizeHandles val="exact"/>
        </dgm:presLayoutVars>
      </dgm:prSet>
      <dgm:spPr/>
    </dgm:pt>
    <dgm:pt modelId="{BDCBFA48-F71A-4BAB-B350-7097E0BDDB9B}" type="pres">
      <dgm:prSet presAssocID="{7101D0D7-18B0-44E8-B669-76DE71C86697}" presName="node" presStyleLbl="node1" presStyleIdx="0" presStyleCnt="3">
        <dgm:presLayoutVars>
          <dgm:bulletEnabled val="1"/>
        </dgm:presLayoutVars>
      </dgm:prSet>
      <dgm:spPr/>
    </dgm:pt>
    <dgm:pt modelId="{D4C83075-3053-4F45-9AFA-37AAFC1D4D68}" type="pres">
      <dgm:prSet presAssocID="{91E284A3-D204-4807-857E-3506A26E77EB}" presName="sibTrans" presStyleCnt="0"/>
      <dgm:spPr/>
    </dgm:pt>
    <dgm:pt modelId="{2306621F-2D45-4698-9023-ED5480075081}" type="pres">
      <dgm:prSet presAssocID="{02E04277-348C-460B-B50A-A8674A93DFBE}" presName="node" presStyleLbl="node1" presStyleIdx="1" presStyleCnt="3">
        <dgm:presLayoutVars>
          <dgm:bulletEnabled val="1"/>
        </dgm:presLayoutVars>
      </dgm:prSet>
      <dgm:spPr/>
    </dgm:pt>
    <dgm:pt modelId="{4769AB57-9318-4421-9DA2-AA7266C1C8E0}" type="pres">
      <dgm:prSet presAssocID="{E3813C8B-7DC4-4DEE-AAAF-5A2A57A519FC}" presName="sibTrans" presStyleCnt="0"/>
      <dgm:spPr/>
    </dgm:pt>
    <dgm:pt modelId="{7E8F1C8F-FB3D-4584-889E-ED240E60526F}" type="pres">
      <dgm:prSet presAssocID="{0B27A60E-AD53-4A12-A2F9-CB9B60D5A87B}" presName="node" presStyleLbl="node1" presStyleIdx="2" presStyleCnt="3">
        <dgm:presLayoutVars>
          <dgm:bulletEnabled val="1"/>
        </dgm:presLayoutVars>
      </dgm:prSet>
      <dgm:spPr/>
    </dgm:pt>
  </dgm:ptLst>
  <dgm:cxnLst>
    <dgm:cxn modelId="{95FC7902-6DBA-4D66-A8CE-F47F031141AD}" srcId="{ABFBFE66-BC8D-4942-95B4-02A2422253C6}" destId="{7101D0D7-18B0-44E8-B669-76DE71C86697}" srcOrd="0" destOrd="0" parTransId="{6FF8EA36-58E9-4FBD-8D3A-ED78D5C9FB1B}" sibTransId="{91E284A3-D204-4807-857E-3506A26E77EB}"/>
    <dgm:cxn modelId="{DC2EB331-F7D0-4FBA-A7F0-2AEA77162517}" type="presOf" srcId="{7101D0D7-18B0-44E8-B669-76DE71C86697}" destId="{BDCBFA48-F71A-4BAB-B350-7097E0BDDB9B}" srcOrd="0" destOrd="0" presId="urn:microsoft.com/office/officeart/2005/8/layout/default"/>
    <dgm:cxn modelId="{68E22237-DE67-49DB-A5E4-B2AEB911BA93}" type="presOf" srcId="{02E04277-348C-460B-B50A-A8674A93DFBE}" destId="{2306621F-2D45-4698-9023-ED5480075081}" srcOrd="0" destOrd="0" presId="urn:microsoft.com/office/officeart/2005/8/layout/default"/>
    <dgm:cxn modelId="{7D331355-21C2-401C-9220-BF494206CA9A}" type="presOf" srcId="{0B27A60E-AD53-4A12-A2F9-CB9B60D5A87B}" destId="{7E8F1C8F-FB3D-4584-889E-ED240E60526F}" srcOrd="0" destOrd="0" presId="urn:microsoft.com/office/officeart/2005/8/layout/default"/>
    <dgm:cxn modelId="{BE2E0C59-F6AC-4422-ADF8-2D8F65BBA2F8}" srcId="{ABFBFE66-BC8D-4942-95B4-02A2422253C6}" destId="{02E04277-348C-460B-B50A-A8674A93DFBE}" srcOrd="1" destOrd="0" parTransId="{98801026-BC29-4F11-B54C-200CB73F342B}" sibTransId="{E3813C8B-7DC4-4DEE-AAAF-5A2A57A519FC}"/>
    <dgm:cxn modelId="{D3F88FC0-62B3-4338-843E-5801293500B6}" type="presOf" srcId="{ABFBFE66-BC8D-4942-95B4-02A2422253C6}" destId="{79B30D82-E769-4EBF-A199-509CFD0E5B63}" srcOrd="0" destOrd="0" presId="urn:microsoft.com/office/officeart/2005/8/layout/default"/>
    <dgm:cxn modelId="{060291DA-5A5A-466F-9964-32EBD3E17F28}" srcId="{ABFBFE66-BC8D-4942-95B4-02A2422253C6}" destId="{0B27A60E-AD53-4A12-A2F9-CB9B60D5A87B}" srcOrd="2" destOrd="0" parTransId="{12EE7B4E-9D2E-4EE2-AA1A-9B8874E25648}" sibTransId="{D3916A88-73AA-4CC2-8411-FD02CCF0FCD5}"/>
    <dgm:cxn modelId="{92459947-B424-444E-84C6-8A7E26311687}" type="presParOf" srcId="{79B30D82-E769-4EBF-A199-509CFD0E5B63}" destId="{BDCBFA48-F71A-4BAB-B350-7097E0BDDB9B}" srcOrd="0" destOrd="0" presId="urn:microsoft.com/office/officeart/2005/8/layout/default"/>
    <dgm:cxn modelId="{ABB4890C-1807-4A76-B391-BE7BFA0ABE56}" type="presParOf" srcId="{79B30D82-E769-4EBF-A199-509CFD0E5B63}" destId="{D4C83075-3053-4F45-9AFA-37AAFC1D4D68}" srcOrd="1" destOrd="0" presId="urn:microsoft.com/office/officeart/2005/8/layout/default"/>
    <dgm:cxn modelId="{32DFFF21-8EB5-4531-A045-46F5A72DA6A9}" type="presParOf" srcId="{79B30D82-E769-4EBF-A199-509CFD0E5B63}" destId="{2306621F-2D45-4698-9023-ED5480075081}" srcOrd="2" destOrd="0" presId="urn:microsoft.com/office/officeart/2005/8/layout/default"/>
    <dgm:cxn modelId="{B6D2B707-0B49-40AA-B3E4-6523371D2FE7}" type="presParOf" srcId="{79B30D82-E769-4EBF-A199-509CFD0E5B63}" destId="{4769AB57-9318-4421-9DA2-AA7266C1C8E0}" srcOrd="3" destOrd="0" presId="urn:microsoft.com/office/officeart/2005/8/layout/default"/>
    <dgm:cxn modelId="{F82411C7-729B-4EA5-80E5-DA71D9BC0B1D}" type="presParOf" srcId="{79B30D82-E769-4EBF-A199-509CFD0E5B63}" destId="{7E8F1C8F-FB3D-4584-889E-ED240E60526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B9BA6-5EAD-4397-B78E-F7772B369A10}">
      <dsp:nvSpPr>
        <dsp:cNvPr id="0" name=""/>
        <dsp:cNvSpPr/>
      </dsp:nvSpPr>
      <dsp:spPr>
        <a:xfrm>
          <a:off x="0" y="354929"/>
          <a:ext cx="4174569" cy="13513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Krátká každodenní aktivita</a:t>
          </a:r>
        </a:p>
      </dsp:txBody>
      <dsp:txXfrm>
        <a:off x="65967" y="420896"/>
        <a:ext cx="4042635" cy="1219415"/>
      </dsp:txXfrm>
    </dsp:sp>
    <dsp:sp modelId="{972124FF-7BFC-404C-9F17-86C8B81552B7}">
      <dsp:nvSpPr>
        <dsp:cNvPr id="0" name=""/>
        <dsp:cNvSpPr/>
      </dsp:nvSpPr>
      <dsp:spPr>
        <a:xfrm>
          <a:off x="0" y="1807079"/>
          <a:ext cx="4174569" cy="1351349"/>
        </a:xfrm>
        <a:prstGeom prst="roundRect">
          <a:avLst/>
        </a:prstGeom>
        <a:gradFill rotWithShape="0">
          <a:gsLst>
            <a:gs pos="0">
              <a:schemeClr val="accent2">
                <a:hueOff val="2771159"/>
                <a:satOff val="-477"/>
                <a:lumOff val="-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1159"/>
                <a:satOff val="-477"/>
                <a:lumOff val="-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1159"/>
                <a:satOff val="-477"/>
                <a:lumOff val="-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Rozvoj řeči hravou formou</a:t>
          </a:r>
        </a:p>
      </dsp:txBody>
      <dsp:txXfrm>
        <a:off x="65967" y="1873046"/>
        <a:ext cx="4042635" cy="1219415"/>
      </dsp:txXfrm>
    </dsp:sp>
    <dsp:sp modelId="{F7A34128-F378-4F04-BF36-E7E8848195EE}">
      <dsp:nvSpPr>
        <dsp:cNvPr id="0" name=""/>
        <dsp:cNvSpPr/>
      </dsp:nvSpPr>
      <dsp:spPr>
        <a:xfrm>
          <a:off x="0" y="3259229"/>
          <a:ext cx="4174569" cy="1351349"/>
        </a:xfrm>
        <a:prstGeom prst="round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Délka: 5–10 minut</a:t>
          </a:r>
        </a:p>
      </dsp:txBody>
      <dsp:txXfrm>
        <a:off x="65967" y="3325196"/>
        <a:ext cx="4042635" cy="12194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B6C3B7-1347-44A5-BBD7-5C7902229DAB}">
      <dsp:nvSpPr>
        <dsp:cNvPr id="0" name=""/>
        <dsp:cNvSpPr/>
      </dsp:nvSpPr>
      <dsp:spPr>
        <a:xfrm>
          <a:off x="0" y="32667"/>
          <a:ext cx="3177873" cy="912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rozvoj</a:t>
          </a:r>
          <a:r>
            <a:rPr lang="en-US" sz="2400" kern="1200" dirty="0"/>
            <a:t> </a:t>
          </a:r>
          <a:r>
            <a:rPr lang="en-US" sz="2400" kern="1200" dirty="0" err="1"/>
            <a:t>mluvidel</a:t>
          </a:r>
          <a:endParaRPr lang="en-US" sz="2400" kern="1200" dirty="0"/>
        </a:p>
      </dsp:txBody>
      <dsp:txXfrm>
        <a:off x="44549" y="77216"/>
        <a:ext cx="3088775" cy="823502"/>
      </dsp:txXfrm>
    </dsp:sp>
    <dsp:sp modelId="{44ADE8CC-3125-4A6F-B12F-3B2B136A4CF5}">
      <dsp:nvSpPr>
        <dsp:cNvPr id="0" name=""/>
        <dsp:cNvSpPr/>
      </dsp:nvSpPr>
      <dsp:spPr>
        <a:xfrm>
          <a:off x="0" y="1014387"/>
          <a:ext cx="3177873" cy="912600"/>
        </a:xfrm>
        <a:prstGeom prst="roundRect">
          <a:avLst/>
        </a:prstGeom>
        <a:gradFill rotWithShape="0">
          <a:gsLst>
            <a:gs pos="0">
              <a:schemeClr val="accent2">
                <a:hueOff val="1847440"/>
                <a:satOff val="-318"/>
                <a:lumOff val="-32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1847440"/>
                <a:satOff val="-318"/>
                <a:lumOff val="-32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1847440"/>
                <a:satOff val="-318"/>
                <a:lumOff val="-32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správné dýchání</a:t>
          </a:r>
        </a:p>
      </dsp:txBody>
      <dsp:txXfrm>
        <a:off x="44549" y="1058936"/>
        <a:ext cx="3088775" cy="823502"/>
      </dsp:txXfrm>
    </dsp:sp>
    <dsp:sp modelId="{3EFD2F49-BF4F-4D0A-9F12-56BDEAB74EDA}">
      <dsp:nvSpPr>
        <dsp:cNvPr id="0" name=""/>
        <dsp:cNvSpPr/>
      </dsp:nvSpPr>
      <dsp:spPr>
        <a:xfrm>
          <a:off x="0" y="1996107"/>
          <a:ext cx="3177873" cy="912600"/>
        </a:xfrm>
        <a:prstGeom prst="roundRect">
          <a:avLst/>
        </a:prstGeom>
        <a:gradFill rotWithShape="0">
          <a:gsLst>
            <a:gs pos="0">
              <a:schemeClr val="accent2">
                <a:hueOff val="3694879"/>
                <a:satOff val="-635"/>
                <a:lumOff val="-653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3694879"/>
                <a:satOff val="-635"/>
                <a:lumOff val="-653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3694879"/>
                <a:satOff val="-635"/>
                <a:lumOff val="-653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rytmus a melodie řeči</a:t>
          </a:r>
        </a:p>
      </dsp:txBody>
      <dsp:txXfrm>
        <a:off x="44549" y="2040656"/>
        <a:ext cx="3088775" cy="823502"/>
      </dsp:txXfrm>
    </dsp:sp>
    <dsp:sp modelId="{AB1CDCEB-243B-4CE7-B382-207AC05AA83B}">
      <dsp:nvSpPr>
        <dsp:cNvPr id="0" name=""/>
        <dsp:cNvSpPr/>
      </dsp:nvSpPr>
      <dsp:spPr>
        <a:xfrm>
          <a:off x="0" y="2977827"/>
          <a:ext cx="3177873" cy="912600"/>
        </a:xfrm>
        <a:prstGeom prst="round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slovní zásoba</a:t>
          </a:r>
        </a:p>
      </dsp:txBody>
      <dsp:txXfrm>
        <a:off x="44549" y="3022376"/>
        <a:ext cx="3088775" cy="823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9B1C6-3FA2-49D3-B6EF-2BA78FE3AB2B}">
      <dsp:nvSpPr>
        <dsp:cNvPr id="0" name=""/>
        <dsp:cNvSpPr/>
      </dsp:nvSpPr>
      <dsp:spPr>
        <a:xfrm>
          <a:off x="0" y="10778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</a:t>
          </a:r>
          <a:r>
            <a:rPr lang="en-US" sz="1800" kern="1200" dirty="0" err="1"/>
            <a:t>ádech</a:t>
          </a:r>
          <a:r>
            <a:rPr lang="en-US" sz="1800" kern="1200" dirty="0"/>
            <a:t> </a:t>
          </a:r>
          <a:r>
            <a:rPr lang="en-US" sz="1800" kern="1200" dirty="0" err="1"/>
            <a:t>nosem</a:t>
          </a:r>
          <a:endParaRPr lang="en-US" sz="1800" kern="1200" dirty="0"/>
        </a:p>
      </dsp:txBody>
      <dsp:txXfrm>
        <a:off x="33412" y="141192"/>
        <a:ext cx="3787705" cy="617626"/>
      </dsp:txXfrm>
    </dsp:sp>
    <dsp:sp modelId="{0AF860AA-BD6B-45DD-9C11-E28BF0E6C42F}">
      <dsp:nvSpPr>
        <dsp:cNvPr id="0" name=""/>
        <dsp:cNvSpPr/>
      </dsp:nvSpPr>
      <dsp:spPr>
        <a:xfrm>
          <a:off x="0" y="84407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1108464"/>
                <a:satOff val="-191"/>
                <a:lumOff val="-1961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1108464"/>
                <a:satOff val="-191"/>
                <a:lumOff val="-1961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1108464"/>
                <a:satOff val="-191"/>
                <a:lumOff val="-1961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D</a:t>
          </a:r>
          <a:r>
            <a:rPr lang="en-US" sz="1800" kern="1200" dirty="0" err="1"/>
            <a:t>louhý</a:t>
          </a:r>
          <a:r>
            <a:rPr lang="en-US" sz="1800" kern="1200" dirty="0"/>
            <a:t> </a:t>
          </a:r>
          <a:r>
            <a:rPr lang="en-US" sz="1800" kern="1200" dirty="0" err="1"/>
            <a:t>výdech</a:t>
          </a:r>
          <a:r>
            <a:rPr lang="en-US" sz="1800" kern="1200" dirty="0"/>
            <a:t> </a:t>
          </a:r>
          <a:r>
            <a:rPr lang="en-US" sz="1800" kern="1200" dirty="0" err="1"/>
            <a:t>pusou</a:t>
          </a:r>
          <a:endParaRPr lang="en-US" sz="1800" kern="1200" dirty="0"/>
        </a:p>
      </dsp:txBody>
      <dsp:txXfrm>
        <a:off x="33412" y="877482"/>
        <a:ext cx="3787705" cy="617626"/>
      </dsp:txXfrm>
    </dsp:sp>
    <dsp:sp modelId="{7B032FE2-30E1-413E-A74F-9F8F1A8D85BF}">
      <dsp:nvSpPr>
        <dsp:cNvPr id="0" name=""/>
        <dsp:cNvSpPr/>
      </dsp:nvSpPr>
      <dsp:spPr>
        <a:xfrm>
          <a:off x="0" y="158036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2216927"/>
                <a:satOff val="-381"/>
                <a:lumOff val="-392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216927"/>
                <a:satOff val="-381"/>
                <a:lumOff val="-392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216927"/>
                <a:satOff val="-381"/>
                <a:lumOff val="-392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F</a:t>
          </a:r>
          <a:r>
            <a:rPr lang="en-US" sz="1800" kern="1200" dirty="0" err="1"/>
            <a:t>ouká</a:t>
          </a:r>
          <a:r>
            <a:rPr lang="en-US" sz="1800" kern="1200" dirty="0"/>
            <a:t> </a:t>
          </a:r>
          <a:r>
            <a:rPr lang="en-US" sz="1800" kern="1200" dirty="0" err="1"/>
            <a:t>vítr</a:t>
          </a:r>
          <a:r>
            <a:rPr lang="en-US" sz="1800" kern="1200" dirty="0"/>
            <a:t>/ </a:t>
          </a:r>
          <a:r>
            <a:rPr lang="en-US" sz="1800" kern="1200" dirty="0" err="1"/>
            <a:t>svíčka</a:t>
          </a:r>
          <a:r>
            <a:rPr lang="en-US" sz="1800" kern="1200" dirty="0"/>
            <a:t>/ pam</a:t>
          </a:r>
          <a:r>
            <a:rPr lang="cs-CZ" sz="1800" kern="1200" dirty="0" err="1"/>
            <a:t>pe</a:t>
          </a:r>
          <a:r>
            <a:rPr lang="en-US" sz="1800" kern="1200" dirty="0" err="1"/>
            <a:t>liška</a:t>
          </a:r>
          <a:endParaRPr lang="en-US" sz="1800" kern="1200" dirty="0"/>
        </a:p>
      </dsp:txBody>
      <dsp:txXfrm>
        <a:off x="33412" y="1613772"/>
        <a:ext cx="3787705" cy="617626"/>
      </dsp:txXfrm>
    </dsp:sp>
    <dsp:sp modelId="{12A20C40-BCD0-402B-B82C-9C7CB21E1C39}">
      <dsp:nvSpPr>
        <dsp:cNvPr id="0" name=""/>
        <dsp:cNvSpPr/>
      </dsp:nvSpPr>
      <dsp:spPr>
        <a:xfrm>
          <a:off x="0" y="231665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3325391"/>
                <a:satOff val="-572"/>
                <a:lumOff val="-588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3325391"/>
                <a:satOff val="-572"/>
                <a:lumOff val="-588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3325391"/>
                <a:satOff val="-572"/>
                <a:lumOff val="-588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Bublifuk</a:t>
          </a:r>
          <a:endParaRPr lang="en-US" sz="1800" kern="1200" dirty="0"/>
        </a:p>
      </dsp:txBody>
      <dsp:txXfrm>
        <a:off x="33412" y="2350062"/>
        <a:ext cx="3787705" cy="617626"/>
      </dsp:txXfrm>
    </dsp:sp>
    <dsp:sp modelId="{CA57D026-C0B8-40DB-9F0C-5FA21F5746A3}">
      <dsp:nvSpPr>
        <dsp:cNvPr id="0" name=""/>
        <dsp:cNvSpPr/>
      </dsp:nvSpPr>
      <dsp:spPr>
        <a:xfrm>
          <a:off x="0" y="305294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4433855"/>
                <a:satOff val="-762"/>
                <a:lumOff val="-7843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4433855"/>
                <a:satOff val="-762"/>
                <a:lumOff val="-7843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4433855"/>
                <a:satOff val="-762"/>
                <a:lumOff val="-7843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Peříčko </a:t>
          </a:r>
          <a:endParaRPr lang="en-US" sz="1800" kern="1200" dirty="0"/>
        </a:p>
      </dsp:txBody>
      <dsp:txXfrm>
        <a:off x="33412" y="3086352"/>
        <a:ext cx="3787705" cy="617626"/>
      </dsp:txXfrm>
    </dsp:sp>
    <dsp:sp modelId="{DD23897D-70B3-42F3-807D-F2412FAA5222}">
      <dsp:nvSpPr>
        <dsp:cNvPr id="0" name=""/>
        <dsp:cNvSpPr/>
      </dsp:nvSpPr>
      <dsp:spPr>
        <a:xfrm>
          <a:off x="0" y="3789230"/>
          <a:ext cx="3854529" cy="684450"/>
        </a:xfrm>
        <a:prstGeom prst="round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Na 1 nádech co nejrychleji a nejdéle opakovat 1 větu</a:t>
          </a:r>
          <a:endParaRPr lang="en-US" sz="1800" kern="1200" dirty="0"/>
        </a:p>
      </dsp:txBody>
      <dsp:txXfrm>
        <a:off x="33412" y="3822642"/>
        <a:ext cx="3787705" cy="6176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E6DE00-E54F-464E-AA0D-4622E27E97D8}">
      <dsp:nvSpPr>
        <dsp:cNvPr id="0" name=""/>
        <dsp:cNvSpPr/>
      </dsp:nvSpPr>
      <dsp:spPr>
        <a:xfrm>
          <a:off x="0" y="68807"/>
          <a:ext cx="3077289" cy="10266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had: SSSS</a:t>
          </a:r>
        </a:p>
      </dsp:txBody>
      <dsp:txXfrm>
        <a:off x="50118" y="118925"/>
        <a:ext cx="2977053" cy="926439"/>
      </dsp:txXfrm>
    </dsp:sp>
    <dsp:sp modelId="{5784C9FA-AC52-47EE-B6BF-9B731D9343F7}">
      <dsp:nvSpPr>
        <dsp:cNvPr id="0" name=""/>
        <dsp:cNvSpPr/>
      </dsp:nvSpPr>
      <dsp:spPr>
        <a:xfrm>
          <a:off x="0" y="1173243"/>
          <a:ext cx="3077289" cy="1026675"/>
        </a:xfrm>
        <a:prstGeom prst="roundRect">
          <a:avLst/>
        </a:prstGeom>
        <a:gradFill rotWithShape="0">
          <a:gsLst>
            <a:gs pos="0">
              <a:schemeClr val="accent2">
                <a:hueOff val="1847440"/>
                <a:satOff val="-318"/>
                <a:lumOff val="-3268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1847440"/>
                <a:satOff val="-318"/>
                <a:lumOff val="-3268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1847440"/>
                <a:satOff val="-318"/>
                <a:lumOff val="-3268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kůň: klapání jazykem</a:t>
          </a:r>
        </a:p>
      </dsp:txBody>
      <dsp:txXfrm>
        <a:off x="50118" y="1223361"/>
        <a:ext cx="2977053" cy="926439"/>
      </dsp:txXfrm>
    </dsp:sp>
    <dsp:sp modelId="{862B3339-1D80-4E7C-8E15-FC237B64DDC7}">
      <dsp:nvSpPr>
        <dsp:cNvPr id="0" name=""/>
        <dsp:cNvSpPr/>
      </dsp:nvSpPr>
      <dsp:spPr>
        <a:xfrm>
          <a:off x="0" y="2277678"/>
          <a:ext cx="3077289" cy="1026675"/>
        </a:xfrm>
        <a:prstGeom prst="roundRect">
          <a:avLst/>
        </a:prstGeom>
        <a:gradFill rotWithShape="0">
          <a:gsLst>
            <a:gs pos="0">
              <a:schemeClr val="accent2">
                <a:hueOff val="3694879"/>
                <a:satOff val="-635"/>
                <a:lumOff val="-6536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3694879"/>
                <a:satOff val="-635"/>
                <a:lumOff val="-6536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3694879"/>
                <a:satOff val="-635"/>
                <a:lumOff val="-6536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kočička: lízání rtu</a:t>
          </a:r>
        </a:p>
      </dsp:txBody>
      <dsp:txXfrm>
        <a:off x="50118" y="2327796"/>
        <a:ext cx="2977053" cy="926439"/>
      </dsp:txXfrm>
    </dsp:sp>
    <dsp:sp modelId="{43481D9C-A829-4EF2-9144-4805419B34BA}">
      <dsp:nvSpPr>
        <dsp:cNvPr id="0" name=""/>
        <dsp:cNvSpPr/>
      </dsp:nvSpPr>
      <dsp:spPr>
        <a:xfrm>
          <a:off x="0" y="3382113"/>
          <a:ext cx="3077289" cy="1026675"/>
        </a:xfrm>
        <a:prstGeom prst="round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rybička: pusinka</a:t>
          </a:r>
        </a:p>
      </dsp:txBody>
      <dsp:txXfrm>
        <a:off x="50118" y="3432231"/>
        <a:ext cx="2977053" cy="9264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BFA48-F71A-4BAB-B350-7097E0BDDB9B}">
      <dsp:nvSpPr>
        <dsp:cNvPr id="0" name=""/>
        <dsp:cNvSpPr/>
      </dsp:nvSpPr>
      <dsp:spPr>
        <a:xfrm>
          <a:off x="887678" y="1289"/>
          <a:ext cx="2691387" cy="161483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Vařila</a:t>
          </a:r>
          <a:r>
            <a:rPr lang="en-US" sz="3100" kern="1200" dirty="0"/>
            <a:t> </a:t>
          </a:r>
          <a:r>
            <a:rPr lang="en-US" sz="3100" kern="1200" dirty="0" err="1"/>
            <a:t>myšička</a:t>
          </a:r>
          <a:r>
            <a:rPr lang="en-US" sz="3100" kern="1200" dirty="0"/>
            <a:t> </a:t>
          </a:r>
          <a:r>
            <a:rPr lang="en-US" sz="3100" kern="1200" dirty="0" err="1"/>
            <a:t>kašičku</a:t>
          </a:r>
          <a:endParaRPr lang="en-US" sz="3100" kern="1200" dirty="0"/>
        </a:p>
      </dsp:txBody>
      <dsp:txXfrm>
        <a:off x="887678" y="1289"/>
        <a:ext cx="2691387" cy="1614832"/>
      </dsp:txXfrm>
    </dsp:sp>
    <dsp:sp modelId="{2306621F-2D45-4698-9023-ED5480075081}">
      <dsp:nvSpPr>
        <dsp:cNvPr id="0" name=""/>
        <dsp:cNvSpPr/>
      </dsp:nvSpPr>
      <dsp:spPr>
        <a:xfrm>
          <a:off x="887678" y="1885260"/>
          <a:ext cx="2691387" cy="1614832"/>
        </a:xfrm>
        <a:prstGeom prst="rect">
          <a:avLst/>
        </a:prstGeom>
        <a:gradFill rotWithShape="0">
          <a:gsLst>
            <a:gs pos="0">
              <a:schemeClr val="accent2">
                <a:hueOff val="2771159"/>
                <a:satOff val="-477"/>
                <a:lumOff val="-4902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1159"/>
                <a:satOff val="-477"/>
                <a:lumOff val="-4902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1159"/>
                <a:satOff val="-477"/>
                <a:lumOff val="-4902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Kutálí se ze dvora</a:t>
          </a:r>
          <a:endParaRPr lang="en-US" sz="3100" kern="1200"/>
        </a:p>
      </dsp:txBody>
      <dsp:txXfrm>
        <a:off x="887678" y="1885260"/>
        <a:ext cx="2691387" cy="1614832"/>
      </dsp:txXfrm>
    </dsp:sp>
    <dsp:sp modelId="{7E8F1C8F-FB3D-4584-889E-ED240E60526F}">
      <dsp:nvSpPr>
        <dsp:cNvPr id="0" name=""/>
        <dsp:cNvSpPr/>
      </dsp:nvSpPr>
      <dsp:spPr>
        <a:xfrm>
          <a:off x="887678" y="3769232"/>
          <a:ext cx="2691387" cy="1614832"/>
        </a:xfrm>
        <a:prstGeom prst="rect">
          <a:avLst/>
        </a:prstGeom>
        <a:gradFill rotWithShape="0">
          <a:gsLst>
            <a:gs pos="0">
              <a:schemeClr val="accent2">
                <a:hueOff val="5542319"/>
                <a:satOff val="-953"/>
                <a:lumOff val="-9804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2319"/>
                <a:satOff val="-953"/>
                <a:lumOff val="-9804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2319"/>
                <a:satOff val="-953"/>
                <a:lumOff val="-9804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100" kern="1200"/>
            <a:t>Hlava, ramena, kolena, palce</a:t>
          </a:r>
          <a:endParaRPr lang="en-US" sz="3100" kern="1200"/>
        </a:p>
      </dsp:txBody>
      <dsp:txXfrm>
        <a:off x="887678" y="3769232"/>
        <a:ext cx="2691387" cy="1614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7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0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6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2532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41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43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48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752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23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3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35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7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9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7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8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9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6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771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r"/>
            <a:r>
              <a:rPr lang="cs-CZ" sz="3200"/>
              <a:t>LOGOCHVILKA V MŠ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73D272-FCA6-755D-962D-D102281289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4159406"/>
              </p:ext>
            </p:extLst>
          </p:nvPr>
        </p:nvGraphicFramePr>
        <p:xfrm>
          <a:off x="3460671" y="1910462"/>
          <a:ext cx="4174569" cy="4965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0DCC88-39DC-E943-D891-6637F6BC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Motivační část (2 min)</a:t>
            </a:r>
            <a:br>
              <a:rPr lang="cs-CZ" b="1" dirty="0"/>
            </a:br>
            <a:r>
              <a:rPr lang="cs-CZ" dirty="0"/>
              <a:t>📖 </a:t>
            </a:r>
            <a:r>
              <a:rPr lang="cs-CZ" b="1" dirty="0"/>
              <a:t>Příběh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DDD844-1FB4-193D-AD2F-2B56E019A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„Dnes za námi přišel </a:t>
            </a:r>
            <a:r>
              <a:rPr lang="cs-CZ" b="1" dirty="0"/>
              <a:t>lev Leo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Lev Leo umí krásně říkat hlásku </a:t>
            </a:r>
            <a:r>
              <a:rPr lang="cs-CZ" b="1" dirty="0"/>
              <a:t>L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Ale ztratil své oblíbené věci a potřebuje pomoc.“</a:t>
            </a:r>
          </a:p>
          <a:p>
            <a:r>
              <a:rPr lang="cs-CZ" dirty="0"/>
              <a:t>Ptáme se dětí:</a:t>
            </a:r>
          </a:p>
          <a:p>
            <a:pPr lvl="1"/>
            <a:r>
              <a:rPr lang="cs-CZ" dirty="0"/>
              <a:t>Kdo zná zvíře na </a:t>
            </a:r>
            <a:r>
              <a:rPr lang="cs-CZ" b="1" dirty="0"/>
              <a:t>L</a:t>
            </a:r>
            <a:r>
              <a:rPr lang="cs-CZ" dirty="0"/>
              <a:t>?</a:t>
            </a:r>
          </a:p>
          <a:p>
            <a:pPr lvl="1"/>
            <a:r>
              <a:rPr lang="cs-CZ" dirty="0"/>
              <a:t>Jaké slovo začíná na </a:t>
            </a:r>
            <a:r>
              <a:rPr lang="cs-CZ" b="1" dirty="0"/>
              <a:t>L</a:t>
            </a:r>
            <a:r>
              <a:rPr lang="cs-CZ" dirty="0"/>
              <a:t>?</a:t>
            </a:r>
          </a:p>
          <a:p>
            <a:pPr lvl="2"/>
            <a:r>
              <a:rPr lang="cs-CZ" dirty="0"/>
              <a:t>např.:</a:t>
            </a:r>
          </a:p>
          <a:p>
            <a:pPr lvl="2"/>
            <a:r>
              <a:rPr lang="cs-CZ" dirty="0"/>
              <a:t>lev</a:t>
            </a:r>
          </a:p>
          <a:p>
            <a:pPr lvl="2"/>
            <a:r>
              <a:rPr lang="cs-CZ" dirty="0"/>
              <a:t>lampa</a:t>
            </a:r>
          </a:p>
          <a:p>
            <a:pPr lvl="2"/>
            <a:r>
              <a:rPr lang="cs-CZ" dirty="0"/>
              <a:t>list</a:t>
            </a:r>
          </a:p>
          <a:p>
            <a:pPr lvl="2"/>
            <a:r>
              <a:rPr lang="cs-CZ" dirty="0"/>
              <a:t>léto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2244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B5522C-2483-5AE0-C0DA-DF7FAE2CF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Dechové cvičení (2 min)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DC7066-50F5-D627-9DDD-A251B3304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Foukání na list</a:t>
            </a:r>
            <a:endParaRPr lang="cs-CZ" dirty="0"/>
          </a:p>
          <a:p>
            <a:pPr lvl="1"/>
            <a:r>
              <a:rPr lang="cs-CZ" dirty="0"/>
              <a:t>Pomůcka: papírový list</a:t>
            </a:r>
          </a:p>
          <a:p>
            <a:r>
              <a:rPr lang="cs-CZ" dirty="0"/>
              <a:t>Dítě fouká:</a:t>
            </a:r>
          </a:p>
          <a:p>
            <a:pPr lvl="1"/>
            <a:r>
              <a:rPr lang="cs-CZ" dirty="0"/>
              <a:t>pomalu</a:t>
            </a:r>
          </a:p>
          <a:p>
            <a:pPr lvl="1"/>
            <a:r>
              <a:rPr lang="cs-CZ" dirty="0"/>
              <a:t>dlouze</a:t>
            </a:r>
          </a:p>
          <a:p>
            <a:r>
              <a:rPr lang="cs-CZ" dirty="0"/>
              <a:t>říkáme:</a:t>
            </a:r>
          </a:p>
          <a:p>
            <a:pPr lvl="1"/>
            <a:r>
              <a:rPr lang="cs-CZ" dirty="0"/>
              <a:t>„List </a:t>
            </a:r>
            <a:r>
              <a:rPr lang="cs-CZ" dirty="0" err="1"/>
              <a:t>letííííí</a:t>
            </a:r>
            <a:r>
              <a:rPr lang="cs-CZ" dirty="0"/>
              <a:t>.“</a:t>
            </a:r>
          </a:p>
          <a:p>
            <a:r>
              <a:rPr lang="cs-CZ" dirty="0"/>
              <a:t>Cíl:</a:t>
            </a:r>
          </a:p>
          <a:p>
            <a:pPr lvl="1"/>
            <a:r>
              <a:rPr lang="cs-CZ" dirty="0"/>
              <a:t>prodloužený výdech</a:t>
            </a:r>
          </a:p>
          <a:p>
            <a:pPr lvl="1"/>
            <a:r>
              <a:rPr lang="cs-CZ" dirty="0"/>
              <a:t>příprava na artikulaci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284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B92D93-3A87-9164-09EC-949B2870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Artikulační rozcvička (2–3 min)</a:t>
            </a:r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57D134C5-80F5-D599-A28A-DFCEC6C6B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3269" y="2616782"/>
            <a:ext cx="3048425" cy="3038899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0279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0574C9-7ED8-A0E9-F6A1-C2639E07A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Nácvik hlásky L (3 min)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F13D78-203C-DF79-709F-280EED2BA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Nejprve </a:t>
            </a:r>
            <a:r>
              <a:rPr lang="cs-CZ" b="1" dirty="0"/>
              <a:t>samostatné L</a:t>
            </a:r>
            <a:endParaRPr lang="cs-CZ" dirty="0"/>
          </a:p>
          <a:p>
            <a:r>
              <a:rPr lang="cs-CZ" dirty="0"/>
              <a:t>„</a:t>
            </a:r>
            <a:r>
              <a:rPr lang="cs-CZ" dirty="0" err="1"/>
              <a:t>lllll</a:t>
            </a:r>
            <a:r>
              <a:rPr lang="cs-CZ" dirty="0"/>
              <a:t>“</a:t>
            </a:r>
          </a:p>
          <a:p>
            <a:r>
              <a:rPr lang="cs-CZ" dirty="0"/>
              <a:t>Pak slabiky:</a:t>
            </a:r>
          </a:p>
          <a:p>
            <a:pPr lvl="1"/>
            <a:r>
              <a:rPr lang="cs-CZ" b="1" dirty="0"/>
              <a:t>la</a:t>
            </a:r>
            <a:endParaRPr lang="cs-CZ" dirty="0"/>
          </a:p>
          <a:p>
            <a:pPr lvl="1"/>
            <a:r>
              <a:rPr lang="cs-CZ" b="1" dirty="0" err="1"/>
              <a:t>le</a:t>
            </a:r>
            <a:endParaRPr lang="cs-CZ" dirty="0"/>
          </a:p>
          <a:p>
            <a:pPr lvl="1"/>
            <a:r>
              <a:rPr lang="cs-CZ" b="1" dirty="0" err="1"/>
              <a:t>li</a:t>
            </a:r>
            <a:endParaRPr lang="cs-CZ" dirty="0"/>
          </a:p>
          <a:p>
            <a:pPr lvl="1"/>
            <a:r>
              <a:rPr lang="cs-CZ" b="1" dirty="0" err="1"/>
              <a:t>lo</a:t>
            </a:r>
            <a:endParaRPr lang="cs-CZ" dirty="0"/>
          </a:p>
          <a:p>
            <a:pPr lvl="1"/>
            <a:r>
              <a:rPr lang="cs-CZ" b="1" dirty="0" err="1"/>
              <a:t>lu</a:t>
            </a:r>
            <a:endParaRPr lang="cs-CZ" dirty="0"/>
          </a:p>
          <a:p>
            <a:r>
              <a:rPr lang="cs-CZ" dirty="0"/>
              <a:t>Hravě:</a:t>
            </a:r>
          </a:p>
          <a:p>
            <a:pPr lvl="1"/>
            <a:r>
              <a:rPr lang="cs-CZ" dirty="0"/>
              <a:t>učitel říká – děti opakují.</a:t>
            </a:r>
          </a:p>
          <a:p>
            <a:pPr lvl="2"/>
            <a:r>
              <a:rPr lang="cs-CZ" dirty="0"/>
              <a:t>např.:</a:t>
            </a:r>
          </a:p>
          <a:p>
            <a:pPr lvl="2"/>
            <a:r>
              <a:rPr lang="cs-CZ" dirty="0"/>
              <a:t>LA – LE – LI – LO – LU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5320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A65F14-1DC9-A884-14DF-2F695C39D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Slova s hláskou L (3 min)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51DD41-7A48-A267-BD8A-1F870E22B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Děti opakují: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Lev, les, list, lampa, lano, lupa, lípa</a:t>
            </a:r>
          </a:p>
          <a:p>
            <a:pPr lvl="1"/>
            <a:r>
              <a:rPr lang="cs-CZ" dirty="0"/>
              <a:t>Můžeme použít obrázky.</a:t>
            </a:r>
          </a:p>
          <a:p>
            <a:r>
              <a:rPr lang="cs-CZ" dirty="0"/>
              <a:t>Otázky:</a:t>
            </a:r>
          </a:p>
          <a:p>
            <a:pPr lvl="1"/>
            <a:r>
              <a:rPr lang="cs-CZ" dirty="0"/>
              <a:t>„Kde roste houba?“</a:t>
            </a:r>
            <a:br>
              <a:rPr lang="cs-CZ" dirty="0"/>
            </a:br>
            <a:r>
              <a:rPr lang="cs-CZ" dirty="0"/>
              <a:t>„Kdo dělá UAAA?“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323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862520-8490-0B66-FB00-62A57B07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Hra – Co začíná na L (2 min)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10E008-A25E-81D4-2A76-2D4889355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Řekněte několik slov.</a:t>
            </a:r>
          </a:p>
          <a:p>
            <a:r>
              <a:rPr lang="cs-CZ" dirty="0"/>
              <a:t>Dítě tleskne, když slyší </a:t>
            </a:r>
            <a:r>
              <a:rPr lang="cs-CZ" b="1" dirty="0"/>
              <a:t>L</a:t>
            </a:r>
            <a:r>
              <a:rPr lang="cs-CZ" dirty="0"/>
              <a:t> na začátku.</a:t>
            </a:r>
          </a:p>
          <a:p>
            <a:pPr lvl="1"/>
            <a:r>
              <a:rPr lang="cs-CZ" dirty="0"/>
              <a:t>např.:</a:t>
            </a:r>
          </a:p>
          <a:p>
            <a:pPr lvl="1"/>
            <a:r>
              <a:rPr lang="cs-CZ" dirty="0"/>
              <a:t>lev 👏</a:t>
            </a:r>
          </a:p>
          <a:p>
            <a:pPr lvl="1"/>
            <a:r>
              <a:rPr lang="cs-CZ" dirty="0"/>
              <a:t>pes</a:t>
            </a:r>
          </a:p>
          <a:p>
            <a:pPr lvl="1"/>
            <a:r>
              <a:rPr lang="cs-CZ" dirty="0"/>
              <a:t>les 👏</a:t>
            </a:r>
          </a:p>
          <a:p>
            <a:pPr lvl="1"/>
            <a:r>
              <a:rPr lang="cs-CZ" dirty="0"/>
              <a:t>kočka</a:t>
            </a:r>
          </a:p>
          <a:p>
            <a:pPr lvl="1"/>
            <a:r>
              <a:rPr lang="cs-CZ" dirty="0"/>
              <a:t>lano 👏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2038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C60400-53A1-0744-9F37-8C504ACB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Krátká říkanka (2 min)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49F635-0485-1FDF-7764-ABC7CABA7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Opakujeme pomalu:</a:t>
            </a:r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r>
              <a:rPr lang="cs-CZ" b="1" dirty="0"/>
              <a:t>Lev Leo leží v lese,</a:t>
            </a:r>
            <a:br>
              <a:rPr lang="cs-CZ" b="1" dirty="0"/>
            </a:br>
            <a:r>
              <a:rPr lang="cs-CZ" b="1" dirty="0"/>
              <a:t>listy letí v lehkém lese.</a:t>
            </a:r>
            <a:endParaRPr lang="cs-CZ" dirty="0"/>
          </a:p>
          <a:p>
            <a:endParaRPr lang="cs-CZ"/>
          </a:p>
          <a:p>
            <a:r>
              <a:rPr lang="cs-CZ"/>
              <a:t>Můžeme </a:t>
            </a:r>
            <a:r>
              <a:rPr lang="cs-CZ" dirty="0"/>
              <a:t>doprovodit pohybem.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7584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DBE92-F8CA-368B-EC6A-3DF81E916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F38EC0-DCA8-39EB-308F-C80B2BA0D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Pochvala: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„Lev Leo má radost, protože jste mu pomohli krásně říkat </a:t>
            </a:r>
            <a:r>
              <a:rPr lang="cs-CZ" b="1" dirty="0"/>
              <a:t>L</a:t>
            </a:r>
            <a:r>
              <a:rPr lang="cs-CZ" dirty="0"/>
              <a:t>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715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r"/>
            <a:r>
              <a:rPr lang="cs-CZ" sz="3200"/>
              <a:t>CÍLE LOGOCHVILKY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F7806836-2DE5-F44A-E841-731D71C183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6741200"/>
              </p:ext>
            </p:extLst>
          </p:nvPr>
        </p:nvGraphicFramePr>
        <p:xfrm>
          <a:off x="4240365" y="2267712"/>
          <a:ext cx="3177873" cy="3923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28"/>
            <a:ext cx="5315664" cy="1080938"/>
          </a:xfrm>
        </p:spPr>
        <p:txBody>
          <a:bodyPr>
            <a:normAutofit/>
          </a:bodyPr>
          <a:lstStyle/>
          <a:p>
            <a:r>
              <a:rPr lang="cs-CZ"/>
              <a:t>1. POZDRAV – Pusa se probouzí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40" y="2336873"/>
            <a:ext cx="4817409" cy="3599316"/>
          </a:xfrm>
        </p:spPr>
        <p:txBody>
          <a:bodyPr>
            <a:normAutofit/>
          </a:bodyPr>
          <a:lstStyle/>
          <a:p>
            <a:r>
              <a:rPr lang="cs-CZ" sz="1700"/>
              <a:t>pusa spí (rty zavřené)</a:t>
            </a:r>
          </a:p>
          <a:p>
            <a:r>
              <a:rPr lang="cs-CZ" sz="1700"/>
              <a:t>AAAAA</a:t>
            </a:r>
          </a:p>
          <a:p>
            <a:r>
              <a:rPr lang="cs-CZ" sz="1700"/>
              <a:t>široký úsměv</a:t>
            </a:r>
          </a:p>
          <a:p>
            <a:r>
              <a:rPr lang="cs-CZ" sz="1700"/>
              <a:t>Pusinka</a:t>
            </a:r>
          </a:p>
          <a:p>
            <a:r>
              <a:rPr lang="cs-CZ" sz="1700"/>
              <a:t>Oromotorika – inspirace QR kód</a:t>
            </a:r>
          </a:p>
          <a:p>
            <a:r>
              <a:rPr lang="cs-CZ" sz="1700"/>
              <a:t>Pohádka o Jazýčkovi – samostatný soubor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D4976FA-242E-9A30-DEDE-6ED6C169C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2182" y="2255803"/>
            <a:ext cx="2518858" cy="2510986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r"/>
            <a:r>
              <a:rPr lang="cs-CZ" sz="3500" dirty="0"/>
              <a:t>2. DECHOVÁ HRA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1B64CE-67E3-6907-37AF-2390473CD0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937153"/>
              </p:ext>
            </p:extLst>
          </p:nvPr>
        </p:nvGraphicFramePr>
        <p:xfrm>
          <a:off x="3707559" y="1983931"/>
          <a:ext cx="3854529" cy="4581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 fontScale="90000"/>
          </a:bodyPr>
          <a:lstStyle/>
          <a:p>
            <a:pPr algn="r"/>
            <a:r>
              <a:rPr lang="cs-CZ" sz="3800" dirty="0"/>
              <a:t>3. MLUVIDLA – Zvířátka</a:t>
            </a:r>
            <a:br>
              <a:rPr lang="cs-CZ" sz="3800" dirty="0"/>
            </a:br>
            <a:r>
              <a:rPr lang="cs-CZ" sz="3800" dirty="0"/>
              <a:t>nebo </a:t>
            </a:r>
            <a:r>
              <a:rPr lang="cs-CZ" sz="3800" dirty="0" err="1"/>
              <a:t>oromotorika</a:t>
            </a:r>
            <a:endParaRPr lang="cs-CZ" sz="3800" dirty="0"/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1DB89829-9475-14CA-46C3-3540761334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530926"/>
              </p:ext>
            </p:extLst>
          </p:nvPr>
        </p:nvGraphicFramePr>
        <p:xfrm>
          <a:off x="4356783" y="2063262"/>
          <a:ext cx="3077289" cy="4477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HLAS A SLABIKY – Vláček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TA – TA – TA</a:t>
            </a:r>
          </a:p>
          <a:p>
            <a:r>
              <a:rPr dirty="0"/>
              <a:t>PA – PA – PA</a:t>
            </a:r>
          </a:p>
          <a:p>
            <a:r>
              <a:rPr dirty="0"/>
              <a:t>MA – MA – MA</a:t>
            </a:r>
          </a:p>
          <a:p>
            <a:r>
              <a:rPr dirty="0"/>
              <a:t>(</a:t>
            </a:r>
            <a:r>
              <a:rPr dirty="0" err="1"/>
              <a:t>potichu</a:t>
            </a:r>
            <a:r>
              <a:rPr dirty="0"/>
              <a:t>/ </a:t>
            </a:r>
            <a:r>
              <a:rPr dirty="0" err="1"/>
              <a:t>nahlas</a:t>
            </a:r>
            <a:r>
              <a:rPr dirty="0"/>
              <a:t>/ </a:t>
            </a:r>
            <a:r>
              <a:rPr dirty="0" err="1"/>
              <a:t>rychle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DBCB3D0-62EC-4D8A-A9E7-991AF662D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61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2C758D7-9BCC-44AD-98FB-A68CA5267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890917F-0A64-4C0A-91F8-E4F6BE6A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3395" y="0"/>
            <a:ext cx="5664708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38C8E05-3629-4B19-A965-0C926F9D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06045"/>
            <a:ext cx="3723894" cy="14404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044F20B-3F79-4BBD-A9B8-33672B6A4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8764"/>
            <a:ext cx="3723424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2063262"/>
            <a:ext cx="2804460" cy="2661052"/>
          </a:xfrm>
        </p:spPr>
        <p:txBody>
          <a:bodyPr>
            <a:normAutofit/>
          </a:bodyPr>
          <a:lstStyle/>
          <a:p>
            <a:pPr algn="r"/>
            <a:r>
              <a:rPr lang="cs-CZ" sz="3800"/>
              <a:t>5. ŘÍKANKA S POHYBEM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C69608-18FD-0F2E-C97B-D7DFC1BEAB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092285"/>
              </p:ext>
            </p:extLst>
          </p:nvPr>
        </p:nvGraphicFramePr>
        <p:xfrm>
          <a:off x="4078131" y="777860"/>
          <a:ext cx="4466744" cy="5385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TIPY PRO </a:t>
            </a:r>
            <a:r>
              <a:rPr lang="cs-CZ" dirty="0"/>
              <a:t>PEDAGOGY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krátce</a:t>
            </a:r>
            <a:r>
              <a:rPr dirty="0"/>
              <a:t> a </a:t>
            </a:r>
            <a:r>
              <a:rPr dirty="0" err="1"/>
              <a:t>často</a:t>
            </a:r>
            <a:endParaRPr dirty="0"/>
          </a:p>
          <a:p>
            <a:r>
              <a:rPr dirty="0" err="1"/>
              <a:t>nenutit</a:t>
            </a:r>
            <a:r>
              <a:rPr dirty="0"/>
              <a:t> </a:t>
            </a:r>
            <a:r>
              <a:rPr dirty="0" err="1"/>
              <a:t>děti</a:t>
            </a:r>
            <a:endParaRPr dirty="0"/>
          </a:p>
          <a:p>
            <a:r>
              <a:rPr dirty="0" err="1"/>
              <a:t>hravá</a:t>
            </a:r>
            <a:r>
              <a:rPr dirty="0"/>
              <a:t> </a:t>
            </a:r>
            <a:r>
              <a:rPr dirty="0" err="1"/>
              <a:t>atmosféra</a:t>
            </a:r>
            <a:endParaRPr lang="cs-CZ" dirty="0"/>
          </a:p>
          <a:p>
            <a:r>
              <a:rPr lang="cs-CZ" dirty="0"/>
              <a:t>č</a:t>
            </a:r>
            <a:r>
              <a:rPr lang="cs-CZ"/>
              <a:t>ím </a:t>
            </a:r>
            <a:r>
              <a:rPr lang="cs-CZ" dirty="0"/>
              <a:t>víc nepořádku a čím větší blbina, tím víc to děti baví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65FD05-0CF7-407A-8EA2-FC9867C33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Logopedická chvilka – hláska L</a:t>
            </a:r>
            <a:br>
              <a:rPr lang="cs-CZ" b="1" dirty="0"/>
            </a:br>
            <a:r>
              <a:rPr lang="cs-CZ" dirty="0"/>
              <a:t>věk: cca </a:t>
            </a:r>
            <a:r>
              <a:rPr lang="cs-CZ" b="1" dirty="0"/>
              <a:t>4–6 let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A6BD23-3C75-4D23-1468-D95C0E0B9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180429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26</TotalTime>
  <Words>442</Words>
  <Application>Microsoft Office PowerPoint</Application>
  <PresentationFormat>Předvádění na obrazovce (4:3)</PresentationFormat>
  <Paragraphs>105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Trebuchet MS</vt:lpstr>
      <vt:lpstr>Berlín</vt:lpstr>
      <vt:lpstr>LOGOCHVILKA V MŠ</vt:lpstr>
      <vt:lpstr>CÍLE LOGOCHVILKY</vt:lpstr>
      <vt:lpstr>1. POZDRAV – Pusa se probouzí</vt:lpstr>
      <vt:lpstr>2. DECHOVÁ HRA </vt:lpstr>
      <vt:lpstr>3. MLUVIDLA – Zvířátka nebo oromotorika</vt:lpstr>
      <vt:lpstr>4. HLAS A SLABIKY – Vláček</vt:lpstr>
      <vt:lpstr>5. ŘÍKANKA S POHYBEM</vt:lpstr>
      <vt:lpstr>TIPY PRO PEDAGOGY</vt:lpstr>
      <vt:lpstr>Logopedická chvilka – hláska L věk: cca 4–6 let</vt:lpstr>
      <vt:lpstr>Motivační část (2 min) 📖 Příběh</vt:lpstr>
      <vt:lpstr>Dechové cvičení (2 min)</vt:lpstr>
      <vt:lpstr>Artikulační rozcvička (2–3 min)</vt:lpstr>
      <vt:lpstr>Nácvik hlásky L (3 min)</vt:lpstr>
      <vt:lpstr>Slova s hláskou L (3 min)</vt:lpstr>
      <vt:lpstr>Hra – Co začíná na L (2 min)</vt:lpstr>
      <vt:lpstr>Krátká říkanka (2 min)</vt:lpstr>
      <vt:lpstr>Závěr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Mgr. Monika Weilová</cp:lastModifiedBy>
  <cp:revision>5</cp:revision>
  <dcterms:created xsi:type="dcterms:W3CDTF">2013-01-27T09:14:16Z</dcterms:created>
  <dcterms:modified xsi:type="dcterms:W3CDTF">2026-03-12T13:00:40Z</dcterms:modified>
  <cp:category/>
</cp:coreProperties>
</file>