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62" r:id="rId7"/>
    <p:sldId id="258" r:id="rId8"/>
    <p:sldId id="264" r:id="rId9"/>
    <p:sldId id="265" r:id="rId10"/>
    <p:sldId id="259" r:id="rId11"/>
    <p:sldId id="268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4" autoAdjust="0"/>
    <p:restoredTop sz="94660"/>
  </p:normalViewPr>
  <p:slideViewPr>
    <p:cSldViewPr snapToGrid="0">
      <p:cViewPr varScale="1">
        <p:scale>
          <a:sx n="40" d="100"/>
          <a:sy n="40" d="100"/>
        </p:scale>
        <p:origin x="44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D6DA34-1D17-4CDF-94F4-54F136C7B1D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</dgm:pt>
    <dgm:pt modelId="{B0B97241-1D9C-4F6E-86E6-D970154649F4}">
      <dgm:prSet custT="1"/>
      <dgm:spPr>
        <a:xfrm>
          <a:off x="2583211" y="483719"/>
          <a:ext cx="1513575" cy="42554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R="0" algn="ctr" rtl="0"/>
          <a:r>
            <a:rPr lang="cs-CZ" sz="16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Veřejná moc</a:t>
          </a:r>
          <a:endParaRPr lang="cs-CZ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004B415-BA4E-4FE4-93F9-49F2EBF6DE91}" type="parTrans" cxnId="{7A2F2106-CA50-4D5E-A2BA-FC521079FE52}">
      <dgm:prSet/>
      <dgm:spPr/>
      <dgm:t>
        <a:bodyPr/>
        <a:lstStyle/>
        <a:p>
          <a:endParaRPr lang="cs-CZ"/>
        </a:p>
      </dgm:t>
    </dgm:pt>
    <dgm:pt modelId="{334E7172-1C8F-41C0-9D79-5E935EB90AB5}" type="sibTrans" cxnId="{7A2F2106-CA50-4D5E-A2BA-FC521079FE52}">
      <dgm:prSet/>
      <dgm:spPr/>
      <dgm:t>
        <a:bodyPr/>
        <a:lstStyle/>
        <a:p>
          <a:endParaRPr lang="cs-CZ"/>
        </a:p>
      </dgm:t>
    </dgm:pt>
    <dgm:pt modelId="{E062EC62-4200-4254-B64B-89E53D6FACDA}">
      <dgm:prSet custT="1"/>
      <dgm:spPr>
        <a:xfrm>
          <a:off x="1077602" y="1104159"/>
          <a:ext cx="2107461" cy="77805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R="0" algn="ctr" rtl="0"/>
          <a:r>
            <a:rPr lang="cs-CZ" sz="16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Státní moc</a:t>
          </a:r>
        </a:p>
      </dgm:t>
    </dgm:pt>
    <dgm:pt modelId="{384DBC88-398C-4CB1-94F6-1A13BF2D5DC2}" type="parTrans" cxnId="{466C7637-F3A4-431E-9FA3-89D070F8B272}">
      <dgm:prSet/>
      <dgm:spPr>
        <a:xfrm>
          <a:off x="2056872" y="838522"/>
          <a:ext cx="1208665" cy="194899"/>
        </a:xfrm>
        <a:custGeom>
          <a:avLst/>
          <a:gdLst/>
          <a:ahLst/>
          <a:cxnLst/>
          <a:rect l="0" t="0" r="0" b="0"/>
          <a:pathLst>
            <a:path>
              <a:moveTo>
                <a:pt x="1208665" y="0"/>
              </a:moveTo>
              <a:lnTo>
                <a:pt x="1208665" y="132818"/>
              </a:lnTo>
              <a:lnTo>
                <a:pt x="0" y="132818"/>
              </a:lnTo>
              <a:lnTo>
                <a:pt x="0" y="194899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cs-CZ"/>
        </a:p>
      </dgm:t>
    </dgm:pt>
    <dgm:pt modelId="{FE870355-70D8-4A70-A571-4F400399B733}" type="sibTrans" cxnId="{466C7637-F3A4-431E-9FA3-89D070F8B272}">
      <dgm:prSet/>
      <dgm:spPr/>
      <dgm:t>
        <a:bodyPr/>
        <a:lstStyle/>
        <a:p>
          <a:endParaRPr lang="cs-CZ"/>
        </a:p>
      </dgm:t>
    </dgm:pt>
    <dgm:pt modelId="{7397D1C7-AAD9-4542-8C74-CBCA585B6C07}">
      <dgm:prSet custT="1"/>
      <dgm:spPr>
        <a:xfrm>
          <a:off x="78479" y="2077116"/>
          <a:ext cx="1269288" cy="42554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R="0" algn="ctr" rtl="0"/>
          <a:r>
            <a:rPr lang="cs-CZ" sz="16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Zákonodárná</a:t>
          </a:r>
          <a:endParaRPr lang="cs-CZ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3EB4203-3F05-4EE2-85A3-263D5ADEB552}" type="parTrans" cxnId="{D8D4D560-4B0F-4AB7-BDEB-98DEA3C5FF7B}">
      <dgm:prSet/>
      <dgm:spPr>
        <a:xfrm>
          <a:off x="638663" y="1811479"/>
          <a:ext cx="1418209" cy="194899"/>
        </a:xfrm>
        <a:custGeom>
          <a:avLst/>
          <a:gdLst/>
          <a:ahLst/>
          <a:cxnLst/>
          <a:rect l="0" t="0" r="0" b="0"/>
          <a:pathLst>
            <a:path>
              <a:moveTo>
                <a:pt x="1418209" y="0"/>
              </a:moveTo>
              <a:lnTo>
                <a:pt x="1418209" y="132818"/>
              </a:lnTo>
              <a:lnTo>
                <a:pt x="0" y="132818"/>
              </a:lnTo>
              <a:lnTo>
                <a:pt x="0" y="1948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cs-CZ"/>
        </a:p>
      </dgm:t>
    </dgm:pt>
    <dgm:pt modelId="{0DF0AFED-D82A-4288-833D-9ADBEF144133}" type="sibTrans" cxnId="{D8D4D560-4B0F-4AB7-BDEB-98DEA3C5FF7B}">
      <dgm:prSet/>
      <dgm:spPr/>
      <dgm:t>
        <a:bodyPr/>
        <a:lstStyle/>
        <a:p>
          <a:endParaRPr lang="cs-CZ"/>
        </a:p>
      </dgm:t>
    </dgm:pt>
    <dgm:pt modelId="{83A38408-1A90-4276-8638-04C229E6F225}">
      <dgm:prSet custT="1"/>
      <dgm:spPr>
        <a:xfrm>
          <a:off x="1496688" y="2077116"/>
          <a:ext cx="1269288" cy="42554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R="0" algn="ctr" rtl="0"/>
          <a:r>
            <a:rPr lang="cs-CZ" sz="16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Výkonná</a:t>
          </a:r>
          <a:endParaRPr lang="cs-CZ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844F815C-1E42-4964-AB9D-FC0556710241}" type="parTrans" cxnId="{9E2CFC6E-3833-4842-9CE4-DF2FADABBB97}">
      <dgm:prSet/>
      <dgm:spPr>
        <a:xfrm>
          <a:off x="2011152" y="1811479"/>
          <a:ext cx="91440" cy="1948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48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cs-CZ"/>
        </a:p>
      </dgm:t>
    </dgm:pt>
    <dgm:pt modelId="{DBEA37FE-7408-4E8D-BD42-5328C5604387}" type="sibTrans" cxnId="{9E2CFC6E-3833-4842-9CE4-DF2FADABBB97}">
      <dgm:prSet/>
      <dgm:spPr/>
      <dgm:t>
        <a:bodyPr/>
        <a:lstStyle/>
        <a:p>
          <a:endParaRPr lang="cs-CZ"/>
        </a:p>
      </dgm:t>
    </dgm:pt>
    <dgm:pt modelId="{1EA83A98-3698-4794-9AC3-322E0D237C40}">
      <dgm:prSet custT="1"/>
      <dgm:spPr>
        <a:xfrm>
          <a:off x="2906273" y="2059865"/>
          <a:ext cx="1269288" cy="42554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R="0" algn="ctr" rtl="0"/>
          <a:r>
            <a:rPr lang="cs-CZ" sz="1600" b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Soudní</a:t>
          </a:r>
        </a:p>
      </dgm:t>
    </dgm:pt>
    <dgm:pt modelId="{E61E7BC4-1810-4FDD-9A7D-C4BF6DCBF7F0}" type="parTrans" cxnId="{EAD60637-F043-44E7-AE8F-D15E5A7BDF09}">
      <dgm:prSet/>
      <dgm:spPr>
        <a:xfrm>
          <a:off x="2056872" y="1811479"/>
          <a:ext cx="1409584" cy="177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566"/>
              </a:lnTo>
              <a:lnTo>
                <a:pt x="1409584" y="115566"/>
              </a:lnTo>
              <a:lnTo>
                <a:pt x="1409584" y="177648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cs-CZ"/>
        </a:p>
      </dgm:t>
    </dgm:pt>
    <dgm:pt modelId="{E5C17EF8-7340-432D-A157-4ABF03D595B2}" type="sibTrans" cxnId="{EAD60637-F043-44E7-AE8F-D15E5A7BDF09}">
      <dgm:prSet/>
      <dgm:spPr/>
      <dgm:t>
        <a:bodyPr/>
        <a:lstStyle/>
        <a:p>
          <a:endParaRPr lang="cs-CZ"/>
        </a:p>
      </dgm:t>
    </dgm:pt>
    <dgm:pt modelId="{F32B00F3-96F4-4196-A491-188DE5C37D7E}">
      <dgm:prSet custT="1"/>
      <dgm:spPr>
        <a:xfrm>
          <a:off x="4333106" y="1104159"/>
          <a:ext cx="1269288" cy="64407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R="0" algn="ctr" rtl="0"/>
          <a:r>
            <a:rPr lang="cs-CZ" sz="16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Ostatní veřejná moc</a:t>
          </a:r>
          <a:endParaRPr lang="cs-CZ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7790365-DBD9-4896-A9A7-31B3F7CB9DF1}" type="parTrans" cxnId="{37B44090-0595-42BA-BB5F-EDD8BDBDFF8B}">
      <dgm:prSet/>
      <dgm:spPr>
        <a:xfrm>
          <a:off x="3265538" y="838522"/>
          <a:ext cx="1627752" cy="194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818"/>
              </a:lnTo>
              <a:lnTo>
                <a:pt x="1627752" y="132818"/>
              </a:lnTo>
              <a:lnTo>
                <a:pt x="1627752" y="194899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cs-CZ"/>
        </a:p>
      </dgm:t>
    </dgm:pt>
    <dgm:pt modelId="{E33F019C-AA86-4E82-8ADE-4A7F1E786DFB}" type="sibTrans" cxnId="{37B44090-0595-42BA-BB5F-EDD8BDBDFF8B}">
      <dgm:prSet/>
      <dgm:spPr/>
      <dgm:t>
        <a:bodyPr/>
        <a:lstStyle/>
        <a:p>
          <a:endParaRPr lang="cs-CZ"/>
        </a:p>
      </dgm:t>
    </dgm:pt>
    <dgm:pt modelId="{1572BCF7-F073-4C56-96B2-BB5599AC7BCA}">
      <dgm:prSet custT="1"/>
      <dgm:spPr>
        <a:xfrm>
          <a:off x="4333106" y="1943130"/>
          <a:ext cx="1269288" cy="67982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R="0" algn="ctr" rtl="0"/>
          <a:r>
            <a:rPr lang="cs-CZ" sz="1600" b="1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Výkon samosprávy</a:t>
          </a:r>
          <a:endParaRPr lang="cs-CZ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BCB6D264-6C98-4FA3-B894-696F9C453DEE}" type="parTrans" cxnId="{A02B8197-C202-4320-8005-2D2BC0836214}">
      <dgm:prSet/>
      <dgm:spPr>
        <a:xfrm>
          <a:off x="4847571" y="1677494"/>
          <a:ext cx="91440" cy="1948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48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cs-CZ"/>
        </a:p>
      </dgm:t>
    </dgm:pt>
    <dgm:pt modelId="{6CCE5503-B741-4C88-8589-AE173825147F}" type="sibTrans" cxnId="{A02B8197-C202-4320-8005-2D2BC0836214}">
      <dgm:prSet/>
      <dgm:spPr/>
      <dgm:t>
        <a:bodyPr/>
        <a:lstStyle/>
        <a:p>
          <a:endParaRPr lang="cs-CZ"/>
        </a:p>
      </dgm:t>
    </dgm:pt>
    <dgm:pt modelId="{2C0C1266-3FA5-4A4B-8622-6A2A68B8786B}" type="pres">
      <dgm:prSet presAssocID="{D5D6DA34-1D17-4CDF-94F4-54F136C7B1D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A11C0FF-AA2F-4F8B-BF5E-6A3448788722}" type="pres">
      <dgm:prSet presAssocID="{B0B97241-1D9C-4F6E-86E6-D970154649F4}" presName="hierRoot1" presStyleCnt="0"/>
      <dgm:spPr/>
    </dgm:pt>
    <dgm:pt modelId="{E995CAF7-F7A5-4D68-95E8-3D99C96AA6AF}" type="pres">
      <dgm:prSet presAssocID="{B0B97241-1D9C-4F6E-86E6-D970154649F4}" presName="composite" presStyleCnt="0"/>
      <dgm:spPr/>
    </dgm:pt>
    <dgm:pt modelId="{ADC94B95-D864-4FC7-A96E-4E03432550BA}" type="pres">
      <dgm:prSet presAssocID="{B0B97241-1D9C-4F6E-86E6-D970154649F4}" presName="background" presStyleLbl="node0" presStyleIdx="0" presStyleCnt="1"/>
      <dgm:spPr>
        <a:xfrm>
          <a:off x="2508750" y="412982"/>
          <a:ext cx="1513575" cy="42554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9317EBAD-56E8-468C-8001-A89A3682F270}" type="pres">
      <dgm:prSet presAssocID="{B0B97241-1D9C-4F6E-86E6-D970154649F4}" presName="text" presStyleLbl="fgAcc0" presStyleIdx="0" presStyleCnt="1" custScaleX="225859">
        <dgm:presLayoutVars>
          <dgm:chPref val="3"/>
        </dgm:presLayoutVars>
      </dgm:prSet>
      <dgm:spPr/>
    </dgm:pt>
    <dgm:pt modelId="{907BC17B-1932-491A-8042-DE3D9951D59A}" type="pres">
      <dgm:prSet presAssocID="{B0B97241-1D9C-4F6E-86E6-D970154649F4}" presName="hierChild2" presStyleCnt="0"/>
      <dgm:spPr/>
    </dgm:pt>
    <dgm:pt modelId="{1641CAB3-2A1E-4264-ABB5-215A35BC73CA}" type="pres">
      <dgm:prSet presAssocID="{384DBC88-398C-4CB1-94F6-1A13BF2D5DC2}" presName="Name10" presStyleLbl="parChTrans1D2" presStyleIdx="0" presStyleCnt="2"/>
      <dgm:spPr/>
    </dgm:pt>
    <dgm:pt modelId="{64FD679B-CE68-475D-ADA4-728E9F0993EB}" type="pres">
      <dgm:prSet presAssocID="{E062EC62-4200-4254-B64B-89E53D6FACDA}" presName="hierRoot2" presStyleCnt="0"/>
      <dgm:spPr/>
    </dgm:pt>
    <dgm:pt modelId="{55767E06-E2F7-4D96-883A-840CA8204F14}" type="pres">
      <dgm:prSet presAssocID="{E062EC62-4200-4254-B64B-89E53D6FACDA}" presName="composite2" presStyleCnt="0"/>
      <dgm:spPr/>
    </dgm:pt>
    <dgm:pt modelId="{346BAD00-A743-4A7C-AC22-EE09F8A52130}" type="pres">
      <dgm:prSet presAssocID="{E062EC62-4200-4254-B64B-89E53D6FACDA}" presName="background2" presStyleLbl="node2" presStyleIdx="0" presStyleCnt="2"/>
      <dgm:spPr>
        <a:xfrm>
          <a:off x="1003141" y="1033422"/>
          <a:ext cx="2107461" cy="77805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B9D2B805-45D3-4FED-A435-54DC27ABDE55}" type="pres">
      <dgm:prSet presAssocID="{E062EC62-4200-4254-B64B-89E53D6FACDA}" presName="text2" presStyleLbl="fgAcc2" presStyleIdx="0" presStyleCnt="2" custScaleX="314480" custScaleY="182840" custLinFactNeighborX="7115" custLinFactNeighborY="2801">
        <dgm:presLayoutVars>
          <dgm:chPref val="3"/>
        </dgm:presLayoutVars>
      </dgm:prSet>
      <dgm:spPr/>
    </dgm:pt>
    <dgm:pt modelId="{8DC7EA49-E5DE-4339-8E88-E8849EA04C8E}" type="pres">
      <dgm:prSet presAssocID="{E062EC62-4200-4254-B64B-89E53D6FACDA}" presName="hierChild3" presStyleCnt="0"/>
      <dgm:spPr/>
    </dgm:pt>
    <dgm:pt modelId="{57103A0B-C0E0-4596-8777-75979BB8ECFA}" type="pres">
      <dgm:prSet presAssocID="{73EB4203-3F05-4EE2-85A3-263D5ADEB552}" presName="Name17" presStyleLbl="parChTrans1D3" presStyleIdx="0" presStyleCnt="4"/>
      <dgm:spPr/>
    </dgm:pt>
    <dgm:pt modelId="{9F1F5FA0-D2CF-472B-A93A-8194C876EAB1}" type="pres">
      <dgm:prSet presAssocID="{7397D1C7-AAD9-4542-8C74-CBCA585B6C07}" presName="hierRoot3" presStyleCnt="0"/>
      <dgm:spPr/>
    </dgm:pt>
    <dgm:pt modelId="{1C104B03-45DE-4D4B-B575-B3A026FFBA89}" type="pres">
      <dgm:prSet presAssocID="{7397D1C7-AAD9-4542-8C74-CBCA585B6C07}" presName="composite3" presStyleCnt="0"/>
      <dgm:spPr/>
    </dgm:pt>
    <dgm:pt modelId="{4989D4CC-3E5F-475B-A2CB-4862EA611242}" type="pres">
      <dgm:prSet presAssocID="{7397D1C7-AAD9-4542-8C74-CBCA585B6C07}" presName="background3" presStyleLbl="node3" presStyleIdx="0" presStyleCnt="4"/>
      <dgm:spPr>
        <a:xfrm>
          <a:off x="4019" y="2006379"/>
          <a:ext cx="1269288" cy="42554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4D11F414-C9E8-4992-BF5F-0E825A04A6E9}" type="pres">
      <dgm:prSet presAssocID="{7397D1C7-AAD9-4542-8C74-CBCA585B6C07}" presName="text3" presStyleLbl="fgAcc3" presStyleIdx="0" presStyleCnt="4" custScaleX="189406">
        <dgm:presLayoutVars>
          <dgm:chPref val="3"/>
        </dgm:presLayoutVars>
      </dgm:prSet>
      <dgm:spPr/>
    </dgm:pt>
    <dgm:pt modelId="{F3F8D65E-E7FD-486F-B629-D3A286399475}" type="pres">
      <dgm:prSet presAssocID="{7397D1C7-AAD9-4542-8C74-CBCA585B6C07}" presName="hierChild4" presStyleCnt="0"/>
      <dgm:spPr/>
    </dgm:pt>
    <dgm:pt modelId="{8BA27E9A-D8B9-4EDB-8992-00C448047256}" type="pres">
      <dgm:prSet presAssocID="{844F815C-1E42-4964-AB9D-FC0556710241}" presName="Name17" presStyleLbl="parChTrans1D3" presStyleIdx="1" presStyleCnt="4"/>
      <dgm:spPr/>
    </dgm:pt>
    <dgm:pt modelId="{9A53C068-605D-4B9F-9AB8-8894FD5ECD1B}" type="pres">
      <dgm:prSet presAssocID="{83A38408-1A90-4276-8638-04C229E6F225}" presName="hierRoot3" presStyleCnt="0"/>
      <dgm:spPr/>
    </dgm:pt>
    <dgm:pt modelId="{4E61DA69-9DFC-4CD2-8E09-D9993004FA4B}" type="pres">
      <dgm:prSet presAssocID="{83A38408-1A90-4276-8638-04C229E6F225}" presName="composite3" presStyleCnt="0"/>
      <dgm:spPr/>
    </dgm:pt>
    <dgm:pt modelId="{64B29585-F710-4DC0-A04F-1861D1FC5B9F}" type="pres">
      <dgm:prSet presAssocID="{83A38408-1A90-4276-8638-04C229E6F225}" presName="background3" presStyleLbl="node3" presStyleIdx="1" presStyleCnt="4"/>
      <dgm:spPr>
        <a:xfrm>
          <a:off x="1422228" y="2006379"/>
          <a:ext cx="1269288" cy="42554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F4365CED-5605-4D12-8E03-918B1084CBC9}" type="pres">
      <dgm:prSet presAssocID="{83A38408-1A90-4276-8638-04C229E6F225}" presName="text3" presStyleLbl="fgAcc3" presStyleIdx="1" presStyleCnt="4" custScaleX="189406">
        <dgm:presLayoutVars>
          <dgm:chPref val="3"/>
        </dgm:presLayoutVars>
      </dgm:prSet>
      <dgm:spPr/>
    </dgm:pt>
    <dgm:pt modelId="{9FFBC6E5-DE86-4C43-8C43-74A5ABE856D7}" type="pres">
      <dgm:prSet presAssocID="{83A38408-1A90-4276-8638-04C229E6F225}" presName="hierChild4" presStyleCnt="0"/>
      <dgm:spPr/>
    </dgm:pt>
    <dgm:pt modelId="{B698A532-E0C1-4FE2-BD93-EB94232C642C}" type="pres">
      <dgm:prSet presAssocID="{E61E7BC4-1810-4FDD-9A7D-C4BF6DCBF7F0}" presName="Name17" presStyleLbl="parChTrans1D3" presStyleIdx="2" presStyleCnt="4"/>
      <dgm:spPr/>
    </dgm:pt>
    <dgm:pt modelId="{EBA89976-AD5B-4D5E-87FF-82E14E5E31E7}" type="pres">
      <dgm:prSet presAssocID="{1EA83A98-3698-4794-9AC3-322E0D237C40}" presName="hierRoot3" presStyleCnt="0"/>
      <dgm:spPr/>
    </dgm:pt>
    <dgm:pt modelId="{68B78668-67C7-4E95-871B-26CAC85A647C}" type="pres">
      <dgm:prSet presAssocID="{1EA83A98-3698-4794-9AC3-322E0D237C40}" presName="composite3" presStyleCnt="0"/>
      <dgm:spPr/>
    </dgm:pt>
    <dgm:pt modelId="{0D582088-B310-4C43-9D02-5198A3F051E7}" type="pres">
      <dgm:prSet presAssocID="{1EA83A98-3698-4794-9AC3-322E0D237C40}" presName="background3" presStyleLbl="node3" presStyleIdx="2" presStyleCnt="4"/>
      <dgm:spPr>
        <a:xfrm>
          <a:off x="2831812" y="1989127"/>
          <a:ext cx="1269288" cy="425540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BD0E7F8C-3A8D-419D-AA91-E59B8491B0CB}" type="pres">
      <dgm:prSet presAssocID="{1EA83A98-3698-4794-9AC3-322E0D237C40}" presName="text3" presStyleLbl="fgAcc3" presStyleIdx="2" presStyleCnt="4" custScaleX="189406" custLinFactNeighborX="1438" custLinFactNeighborY="-12458">
        <dgm:presLayoutVars>
          <dgm:chPref val="3"/>
        </dgm:presLayoutVars>
      </dgm:prSet>
      <dgm:spPr/>
    </dgm:pt>
    <dgm:pt modelId="{288F4F10-D39F-49DA-95D7-960B5A9BBACB}" type="pres">
      <dgm:prSet presAssocID="{1EA83A98-3698-4794-9AC3-322E0D237C40}" presName="hierChild4" presStyleCnt="0"/>
      <dgm:spPr/>
    </dgm:pt>
    <dgm:pt modelId="{2032B5D6-9FCB-48B7-B128-FFFAD3766A9C}" type="pres">
      <dgm:prSet presAssocID="{97790365-DBD9-4896-A9A7-31B3F7CB9DF1}" presName="Name10" presStyleLbl="parChTrans1D2" presStyleIdx="1" presStyleCnt="2"/>
      <dgm:spPr/>
    </dgm:pt>
    <dgm:pt modelId="{347DE89E-32DE-415E-B022-794A6FFACF54}" type="pres">
      <dgm:prSet presAssocID="{F32B00F3-96F4-4196-A491-188DE5C37D7E}" presName="hierRoot2" presStyleCnt="0"/>
      <dgm:spPr/>
    </dgm:pt>
    <dgm:pt modelId="{82C8F6E5-965D-4DEA-9FB4-D74BED60358F}" type="pres">
      <dgm:prSet presAssocID="{F32B00F3-96F4-4196-A491-188DE5C37D7E}" presName="composite2" presStyleCnt="0"/>
      <dgm:spPr/>
    </dgm:pt>
    <dgm:pt modelId="{4E615FF6-54F8-4C41-81AD-B7D644D2DF71}" type="pres">
      <dgm:prSet presAssocID="{F32B00F3-96F4-4196-A491-188DE5C37D7E}" presName="background2" presStyleLbl="node2" presStyleIdx="1" presStyleCnt="2"/>
      <dgm:spPr>
        <a:xfrm>
          <a:off x="4258646" y="1033422"/>
          <a:ext cx="1269288" cy="64407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18CFD9EA-69D1-4E48-9C67-989A472C975B}" type="pres">
      <dgm:prSet presAssocID="{F32B00F3-96F4-4196-A491-188DE5C37D7E}" presName="text2" presStyleLbl="fgAcc2" presStyleIdx="1" presStyleCnt="2" custScaleX="189406" custScaleY="151354">
        <dgm:presLayoutVars>
          <dgm:chPref val="3"/>
        </dgm:presLayoutVars>
      </dgm:prSet>
      <dgm:spPr/>
    </dgm:pt>
    <dgm:pt modelId="{5D7CCA05-DF01-4EBD-8ABC-EB096D0FC995}" type="pres">
      <dgm:prSet presAssocID="{F32B00F3-96F4-4196-A491-188DE5C37D7E}" presName="hierChild3" presStyleCnt="0"/>
      <dgm:spPr/>
    </dgm:pt>
    <dgm:pt modelId="{ECD31680-5951-43B7-AA6E-7E28AD6DBEC3}" type="pres">
      <dgm:prSet presAssocID="{BCB6D264-6C98-4FA3-B894-696F9C453DEE}" presName="Name17" presStyleLbl="parChTrans1D3" presStyleIdx="3" presStyleCnt="4"/>
      <dgm:spPr/>
    </dgm:pt>
    <dgm:pt modelId="{75527DF2-A35A-4AAD-A993-4541EDA90B93}" type="pres">
      <dgm:prSet presAssocID="{1572BCF7-F073-4C56-96B2-BB5599AC7BCA}" presName="hierRoot3" presStyleCnt="0"/>
      <dgm:spPr/>
    </dgm:pt>
    <dgm:pt modelId="{8AEA12B9-9873-467C-9E22-BADFE3952AD9}" type="pres">
      <dgm:prSet presAssocID="{1572BCF7-F073-4C56-96B2-BB5599AC7BCA}" presName="composite3" presStyleCnt="0"/>
      <dgm:spPr/>
    </dgm:pt>
    <dgm:pt modelId="{02B9A1B1-CA4E-49F7-81CD-8E8FA771A13E}" type="pres">
      <dgm:prSet presAssocID="{1572BCF7-F073-4C56-96B2-BB5599AC7BCA}" presName="background3" presStyleLbl="node3" presStyleIdx="3" presStyleCnt="4"/>
      <dgm:spPr>
        <a:xfrm>
          <a:off x="4258646" y="1872393"/>
          <a:ext cx="1269288" cy="67982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DAB19EAD-2700-4684-A1F0-A9F749D28587}" type="pres">
      <dgm:prSet presAssocID="{1572BCF7-F073-4C56-96B2-BB5599AC7BCA}" presName="text3" presStyleLbl="fgAcc3" presStyleIdx="3" presStyleCnt="4" custScaleX="189406" custScaleY="159755">
        <dgm:presLayoutVars>
          <dgm:chPref val="3"/>
        </dgm:presLayoutVars>
      </dgm:prSet>
      <dgm:spPr/>
    </dgm:pt>
    <dgm:pt modelId="{6C055D03-A5D4-4C52-9366-C198FBEB3769}" type="pres">
      <dgm:prSet presAssocID="{1572BCF7-F073-4C56-96B2-BB5599AC7BCA}" presName="hierChild4" presStyleCnt="0"/>
      <dgm:spPr/>
    </dgm:pt>
  </dgm:ptLst>
  <dgm:cxnLst>
    <dgm:cxn modelId="{4D7D4600-35BF-4162-83E1-247A279AF151}" type="presOf" srcId="{844F815C-1E42-4964-AB9D-FC0556710241}" destId="{8BA27E9A-D8B9-4EDB-8992-00C448047256}" srcOrd="0" destOrd="0" presId="urn:microsoft.com/office/officeart/2005/8/layout/hierarchy1"/>
    <dgm:cxn modelId="{7A2F2106-CA50-4D5E-A2BA-FC521079FE52}" srcId="{D5D6DA34-1D17-4CDF-94F4-54F136C7B1D2}" destId="{B0B97241-1D9C-4F6E-86E6-D970154649F4}" srcOrd="0" destOrd="0" parTransId="{1004B415-BA4E-4FE4-93F9-49F2EBF6DE91}" sibTransId="{334E7172-1C8F-41C0-9D79-5E935EB90AB5}"/>
    <dgm:cxn modelId="{4892260C-FEC9-4337-A906-4CB14E54920E}" type="presOf" srcId="{E61E7BC4-1810-4FDD-9A7D-C4BF6DCBF7F0}" destId="{B698A532-E0C1-4FE2-BD93-EB94232C642C}" srcOrd="0" destOrd="0" presId="urn:microsoft.com/office/officeart/2005/8/layout/hierarchy1"/>
    <dgm:cxn modelId="{DA38420E-C9E5-4E55-BAB2-8CE0E2058583}" type="presOf" srcId="{97790365-DBD9-4896-A9A7-31B3F7CB9DF1}" destId="{2032B5D6-9FCB-48B7-B128-FFFAD3766A9C}" srcOrd="0" destOrd="0" presId="urn:microsoft.com/office/officeart/2005/8/layout/hierarchy1"/>
    <dgm:cxn modelId="{EAD60637-F043-44E7-AE8F-D15E5A7BDF09}" srcId="{E062EC62-4200-4254-B64B-89E53D6FACDA}" destId="{1EA83A98-3698-4794-9AC3-322E0D237C40}" srcOrd="2" destOrd="0" parTransId="{E61E7BC4-1810-4FDD-9A7D-C4BF6DCBF7F0}" sibTransId="{E5C17EF8-7340-432D-A157-4ABF03D595B2}"/>
    <dgm:cxn modelId="{466C7637-F3A4-431E-9FA3-89D070F8B272}" srcId="{B0B97241-1D9C-4F6E-86E6-D970154649F4}" destId="{E062EC62-4200-4254-B64B-89E53D6FACDA}" srcOrd="0" destOrd="0" parTransId="{384DBC88-398C-4CB1-94F6-1A13BF2D5DC2}" sibTransId="{FE870355-70D8-4A70-A571-4F400399B733}"/>
    <dgm:cxn modelId="{B692325F-94F5-4951-9296-B999AF3F2778}" type="presOf" srcId="{7397D1C7-AAD9-4542-8C74-CBCA585B6C07}" destId="{4D11F414-C9E8-4992-BF5F-0E825A04A6E9}" srcOrd="0" destOrd="0" presId="urn:microsoft.com/office/officeart/2005/8/layout/hierarchy1"/>
    <dgm:cxn modelId="{D8D4D560-4B0F-4AB7-BDEB-98DEA3C5FF7B}" srcId="{E062EC62-4200-4254-B64B-89E53D6FACDA}" destId="{7397D1C7-AAD9-4542-8C74-CBCA585B6C07}" srcOrd="0" destOrd="0" parTransId="{73EB4203-3F05-4EE2-85A3-263D5ADEB552}" sibTransId="{0DF0AFED-D82A-4288-833D-9ADBEF144133}"/>
    <dgm:cxn modelId="{9E2CFC6E-3833-4842-9CE4-DF2FADABBB97}" srcId="{E062EC62-4200-4254-B64B-89E53D6FACDA}" destId="{83A38408-1A90-4276-8638-04C229E6F225}" srcOrd="1" destOrd="0" parTransId="{844F815C-1E42-4964-AB9D-FC0556710241}" sibTransId="{DBEA37FE-7408-4E8D-BD42-5328C5604387}"/>
    <dgm:cxn modelId="{A777A172-2C4F-42F8-9C14-CE6EEDE4EE73}" type="presOf" srcId="{1572BCF7-F073-4C56-96B2-BB5599AC7BCA}" destId="{DAB19EAD-2700-4684-A1F0-A9F749D28587}" srcOrd="0" destOrd="0" presId="urn:microsoft.com/office/officeart/2005/8/layout/hierarchy1"/>
    <dgm:cxn modelId="{8B1B8673-12D3-4A34-8603-113CAAE18F72}" type="presOf" srcId="{83A38408-1A90-4276-8638-04C229E6F225}" destId="{F4365CED-5605-4D12-8E03-918B1084CBC9}" srcOrd="0" destOrd="0" presId="urn:microsoft.com/office/officeart/2005/8/layout/hierarchy1"/>
    <dgm:cxn modelId="{7D9B947F-6433-436A-A9EB-87C5C89E9EAF}" type="presOf" srcId="{73EB4203-3F05-4EE2-85A3-263D5ADEB552}" destId="{57103A0B-C0E0-4596-8777-75979BB8ECFA}" srcOrd="0" destOrd="0" presId="urn:microsoft.com/office/officeart/2005/8/layout/hierarchy1"/>
    <dgm:cxn modelId="{6DDCB87F-813B-47CA-B2AE-AB3DC964DD20}" type="presOf" srcId="{BCB6D264-6C98-4FA3-B894-696F9C453DEE}" destId="{ECD31680-5951-43B7-AA6E-7E28AD6DBEC3}" srcOrd="0" destOrd="0" presId="urn:microsoft.com/office/officeart/2005/8/layout/hierarchy1"/>
    <dgm:cxn modelId="{E20C0286-BBB6-410D-A4AA-3348817602F5}" type="presOf" srcId="{384DBC88-398C-4CB1-94F6-1A13BF2D5DC2}" destId="{1641CAB3-2A1E-4264-ABB5-215A35BC73CA}" srcOrd="0" destOrd="0" presId="urn:microsoft.com/office/officeart/2005/8/layout/hierarchy1"/>
    <dgm:cxn modelId="{7B306C8C-33B9-4411-B46E-5D5A6A24BD0E}" type="presOf" srcId="{B0B97241-1D9C-4F6E-86E6-D970154649F4}" destId="{9317EBAD-56E8-468C-8001-A89A3682F270}" srcOrd="0" destOrd="0" presId="urn:microsoft.com/office/officeart/2005/8/layout/hierarchy1"/>
    <dgm:cxn modelId="{37B44090-0595-42BA-BB5F-EDD8BDBDFF8B}" srcId="{B0B97241-1D9C-4F6E-86E6-D970154649F4}" destId="{F32B00F3-96F4-4196-A491-188DE5C37D7E}" srcOrd="1" destOrd="0" parTransId="{97790365-DBD9-4896-A9A7-31B3F7CB9DF1}" sibTransId="{E33F019C-AA86-4E82-8ADE-4A7F1E786DFB}"/>
    <dgm:cxn modelId="{A02B8197-C202-4320-8005-2D2BC0836214}" srcId="{F32B00F3-96F4-4196-A491-188DE5C37D7E}" destId="{1572BCF7-F073-4C56-96B2-BB5599AC7BCA}" srcOrd="0" destOrd="0" parTransId="{BCB6D264-6C98-4FA3-B894-696F9C453DEE}" sibTransId="{6CCE5503-B741-4C88-8589-AE173825147F}"/>
    <dgm:cxn modelId="{E6FCFCC6-DC6F-4E8C-850D-4B59AFE2CCEC}" type="presOf" srcId="{D5D6DA34-1D17-4CDF-94F4-54F136C7B1D2}" destId="{2C0C1266-3FA5-4A4B-8622-6A2A68B8786B}" srcOrd="0" destOrd="0" presId="urn:microsoft.com/office/officeart/2005/8/layout/hierarchy1"/>
    <dgm:cxn modelId="{046E62DA-17ED-417E-B375-034E0FD11A1C}" type="presOf" srcId="{E062EC62-4200-4254-B64B-89E53D6FACDA}" destId="{B9D2B805-45D3-4FED-A435-54DC27ABDE55}" srcOrd="0" destOrd="0" presId="urn:microsoft.com/office/officeart/2005/8/layout/hierarchy1"/>
    <dgm:cxn modelId="{75FFD4E3-2F3C-4209-AE19-17A8228E8A83}" type="presOf" srcId="{1EA83A98-3698-4794-9AC3-322E0D237C40}" destId="{BD0E7F8C-3A8D-419D-AA91-E59B8491B0CB}" srcOrd="0" destOrd="0" presId="urn:microsoft.com/office/officeart/2005/8/layout/hierarchy1"/>
    <dgm:cxn modelId="{559F53E5-1B06-42E9-9D3A-72C5264AEFE4}" type="presOf" srcId="{F32B00F3-96F4-4196-A491-188DE5C37D7E}" destId="{18CFD9EA-69D1-4E48-9C67-989A472C975B}" srcOrd="0" destOrd="0" presId="urn:microsoft.com/office/officeart/2005/8/layout/hierarchy1"/>
    <dgm:cxn modelId="{4383EA06-760C-4DAC-BD72-4306389246C2}" type="presParOf" srcId="{2C0C1266-3FA5-4A4B-8622-6A2A68B8786B}" destId="{3A11C0FF-AA2F-4F8B-BF5E-6A3448788722}" srcOrd="0" destOrd="0" presId="urn:microsoft.com/office/officeart/2005/8/layout/hierarchy1"/>
    <dgm:cxn modelId="{DE263B09-E930-409F-A539-234F084F3EDF}" type="presParOf" srcId="{3A11C0FF-AA2F-4F8B-BF5E-6A3448788722}" destId="{E995CAF7-F7A5-4D68-95E8-3D99C96AA6AF}" srcOrd="0" destOrd="0" presId="urn:microsoft.com/office/officeart/2005/8/layout/hierarchy1"/>
    <dgm:cxn modelId="{DA4AD52C-869C-4918-A5D9-CCC75951A99C}" type="presParOf" srcId="{E995CAF7-F7A5-4D68-95E8-3D99C96AA6AF}" destId="{ADC94B95-D864-4FC7-A96E-4E03432550BA}" srcOrd="0" destOrd="0" presId="urn:microsoft.com/office/officeart/2005/8/layout/hierarchy1"/>
    <dgm:cxn modelId="{F37A3470-BCD6-4D67-B38B-F875C1085118}" type="presParOf" srcId="{E995CAF7-F7A5-4D68-95E8-3D99C96AA6AF}" destId="{9317EBAD-56E8-468C-8001-A89A3682F270}" srcOrd="1" destOrd="0" presId="urn:microsoft.com/office/officeart/2005/8/layout/hierarchy1"/>
    <dgm:cxn modelId="{43AE00CD-E77C-4C19-B578-9EAB15D71FC3}" type="presParOf" srcId="{3A11C0FF-AA2F-4F8B-BF5E-6A3448788722}" destId="{907BC17B-1932-491A-8042-DE3D9951D59A}" srcOrd="1" destOrd="0" presId="urn:microsoft.com/office/officeart/2005/8/layout/hierarchy1"/>
    <dgm:cxn modelId="{F06876AE-29B3-4CC9-A8B9-0F519AAEC647}" type="presParOf" srcId="{907BC17B-1932-491A-8042-DE3D9951D59A}" destId="{1641CAB3-2A1E-4264-ABB5-215A35BC73CA}" srcOrd="0" destOrd="0" presId="urn:microsoft.com/office/officeart/2005/8/layout/hierarchy1"/>
    <dgm:cxn modelId="{6B2CFD39-35E3-4DDF-A1B6-DC6151D13531}" type="presParOf" srcId="{907BC17B-1932-491A-8042-DE3D9951D59A}" destId="{64FD679B-CE68-475D-ADA4-728E9F0993EB}" srcOrd="1" destOrd="0" presId="urn:microsoft.com/office/officeart/2005/8/layout/hierarchy1"/>
    <dgm:cxn modelId="{61F88DF6-D603-4F51-8979-87912168CA01}" type="presParOf" srcId="{64FD679B-CE68-475D-ADA4-728E9F0993EB}" destId="{55767E06-E2F7-4D96-883A-840CA8204F14}" srcOrd="0" destOrd="0" presId="urn:microsoft.com/office/officeart/2005/8/layout/hierarchy1"/>
    <dgm:cxn modelId="{3C3C7FB2-2026-449F-949E-CA6CFEBD985F}" type="presParOf" srcId="{55767E06-E2F7-4D96-883A-840CA8204F14}" destId="{346BAD00-A743-4A7C-AC22-EE09F8A52130}" srcOrd="0" destOrd="0" presId="urn:microsoft.com/office/officeart/2005/8/layout/hierarchy1"/>
    <dgm:cxn modelId="{DB6C742A-3867-4A24-B6BC-CA848A715253}" type="presParOf" srcId="{55767E06-E2F7-4D96-883A-840CA8204F14}" destId="{B9D2B805-45D3-4FED-A435-54DC27ABDE55}" srcOrd="1" destOrd="0" presId="urn:microsoft.com/office/officeart/2005/8/layout/hierarchy1"/>
    <dgm:cxn modelId="{86FEFB68-0D8D-40CC-BEBA-8283AFC176BE}" type="presParOf" srcId="{64FD679B-CE68-475D-ADA4-728E9F0993EB}" destId="{8DC7EA49-E5DE-4339-8E88-E8849EA04C8E}" srcOrd="1" destOrd="0" presId="urn:microsoft.com/office/officeart/2005/8/layout/hierarchy1"/>
    <dgm:cxn modelId="{2FF6ABDC-1855-4800-8819-EB248993C5CA}" type="presParOf" srcId="{8DC7EA49-E5DE-4339-8E88-E8849EA04C8E}" destId="{57103A0B-C0E0-4596-8777-75979BB8ECFA}" srcOrd="0" destOrd="0" presId="urn:microsoft.com/office/officeart/2005/8/layout/hierarchy1"/>
    <dgm:cxn modelId="{E1B3EE9B-00DB-4E63-AD1B-083EB995BB52}" type="presParOf" srcId="{8DC7EA49-E5DE-4339-8E88-E8849EA04C8E}" destId="{9F1F5FA0-D2CF-472B-A93A-8194C876EAB1}" srcOrd="1" destOrd="0" presId="urn:microsoft.com/office/officeart/2005/8/layout/hierarchy1"/>
    <dgm:cxn modelId="{90F16474-799E-4CC8-A864-C6AFC81691E4}" type="presParOf" srcId="{9F1F5FA0-D2CF-472B-A93A-8194C876EAB1}" destId="{1C104B03-45DE-4D4B-B575-B3A026FFBA89}" srcOrd="0" destOrd="0" presId="urn:microsoft.com/office/officeart/2005/8/layout/hierarchy1"/>
    <dgm:cxn modelId="{07220A1E-1AC2-4694-8042-E2EBBA709654}" type="presParOf" srcId="{1C104B03-45DE-4D4B-B575-B3A026FFBA89}" destId="{4989D4CC-3E5F-475B-A2CB-4862EA611242}" srcOrd="0" destOrd="0" presId="urn:microsoft.com/office/officeart/2005/8/layout/hierarchy1"/>
    <dgm:cxn modelId="{FC491FBC-BCEF-42BD-98BA-76F0103F1FCE}" type="presParOf" srcId="{1C104B03-45DE-4D4B-B575-B3A026FFBA89}" destId="{4D11F414-C9E8-4992-BF5F-0E825A04A6E9}" srcOrd="1" destOrd="0" presId="urn:microsoft.com/office/officeart/2005/8/layout/hierarchy1"/>
    <dgm:cxn modelId="{E5BBFA71-6C5C-4A3F-86FE-EFD0EBCFBEC2}" type="presParOf" srcId="{9F1F5FA0-D2CF-472B-A93A-8194C876EAB1}" destId="{F3F8D65E-E7FD-486F-B629-D3A286399475}" srcOrd="1" destOrd="0" presId="urn:microsoft.com/office/officeart/2005/8/layout/hierarchy1"/>
    <dgm:cxn modelId="{8C59E9AA-F949-4B72-ADC4-0541A04BD231}" type="presParOf" srcId="{8DC7EA49-E5DE-4339-8E88-E8849EA04C8E}" destId="{8BA27E9A-D8B9-4EDB-8992-00C448047256}" srcOrd="2" destOrd="0" presId="urn:microsoft.com/office/officeart/2005/8/layout/hierarchy1"/>
    <dgm:cxn modelId="{3690F259-4343-4F35-83DE-F833EEB9E004}" type="presParOf" srcId="{8DC7EA49-E5DE-4339-8E88-E8849EA04C8E}" destId="{9A53C068-605D-4B9F-9AB8-8894FD5ECD1B}" srcOrd="3" destOrd="0" presId="urn:microsoft.com/office/officeart/2005/8/layout/hierarchy1"/>
    <dgm:cxn modelId="{D95DC438-4805-4F69-9B9D-46F20FB3D71E}" type="presParOf" srcId="{9A53C068-605D-4B9F-9AB8-8894FD5ECD1B}" destId="{4E61DA69-9DFC-4CD2-8E09-D9993004FA4B}" srcOrd="0" destOrd="0" presId="urn:microsoft.com/office/officeart/2005/8/layout/hierarchy1"/>
    <dgm:cxn modelId="{CA9207FF-3C4F-4DCB-B3FC-7F8739D402E5}" type="presParOf" srcId="{4E61DA69-9DFC-4CD2-8E09-D9993004FA4B}" destId="{64B29585-F710-4DC0-A04F-1861D1FC5B9F}" srcOrd="0" destOrd="0" presId="urn:microsoft.com/office/officeart/2005/8/layout/hierarchy1"/>
    <dgm:cxn modelId="{4E7D7B1D-9143-466D-AAB7-565E7DFE69E9}" type="presParOf" srcId="{4E61DA69-9DFC-4CD2-8E09-D9993004FA4B}" destId="{F4365CED-5605-4D12-8E03-918B1084CBC9}" srcOrd="1" destOrd="0" presId="urn:microsoft.com/office/officeart/2005/8/layout/hierarchy1"/>
    <dgm:cxn modelId="{03DC35C2-92DB-42EF-924B-52357158C4FD}" type="presParOf" srcId="{9A53C068-605D-4B9F-9AB8-8894FD5ECD1B}" destId="{9FFBC6E5-DE86-4C43-8C43-74A5ABE856D7}" srcOrd="1" destOrd="0" presId="urn:microsoft.com/office/officeart/2005/8/layout/hierarchy1"/>
    <dgm:cxn modelId="{76C003BE-67A7-4181-BC72-1A659FAFF074}" type="presParOf" srcId="{8DC7EA49-E5DE-4339-8E88-E8849EA04C8E}" destId="{B698A532-E0C1-4FE2-BD93-EB94232C642C}" srcOrd="4" destOrd="0" presId="urn:microsoft.com/office/officeart/2005/8/layout/hierarchy1"/>
    <dgm:cxn modelId="{D9BBF1D0-1B44-45FA-B453-3CE6907B3536}" type="presParOf" srcId="{8DC7EA49-E5DE-4339-8E88-E8849EA04C8E}" destId="{EBA89976-AD5B-4D5E-87FF-82E14E5E31E7}" srcOrd="5" destOrd="0" presId="urn:microsoft.com/office/officeart/2005/8/layout/hierarchy1"/>
    <dgm:cxn modelId="{D2634BF4-8A4E-48A9-B919-E48E40A1E0EB}" type="presParOf" srcId="{EBA89976-AD5B-4D5E-87FF-82E14E5E31E7}" destId="{68B78668-67C7-4E95-871B-26CAC85A647C}" srcOrd="0" destOrd="0" presId="urn:microsoft.com/office/officeart/2005/8/layout/hierarchy1"/>
    <dgm:cxn modelId="{4C4E6153-A488-4046-BDD9-9A5F9BA12841}" type="presParOf" srcId="{68B78668-67C7-4E95-871B-26CAC85A647C}" destId="{0D582088-B310-4C43-9D02-5198A3F051E7}" srcOrd="0" destOrd="0" presId="urn:microsoft.com/office/officeart/2005/8/layout/hierarchy1"/>
    <dgm:cxn modelId="{F79DBB5D-CB07-443F-9F65-A6F36F69D7DC}" type="presParOf" srcId="{68B78668-67C7-4E95-871B-26CAC85A647C}" destId="{BD0E7F8C-3A8D-419D-AA91-E59B8491B0CB}" srcOrd="1" destOrd="0" presId="urn:microsoft.com/office/officeart/2005/8/layout/hierarchy1"/>
    <dgm:cxn modelId="{52C16141-89E5-411C-86A1-6051EC24E75D}" type="presParOf" srcId="{EBA89976-AD5B-4D5E-87FF-82E14E5E31E7}" destId="{288F4F10-D39F-49DA-95D7-960B5A9BBACB}" srcOrd="1" destOrd="0" presId="urn:microsoft.com/office/officeart/2005/8/layout/hierarchy1"/>
    <dgm:cxn modelId="{B7CA7B9B-C5C2-4BBA-9DC7-5F88BD6C6897}" type="presParOf" srcId="{907BC17B-1932-491A-8042-DE3D9951D59A}" destId="{2032B5D6-9FCB-48B7-B128-FFFAD3766A9C}" srcOrd="2" destOrd="0" presId="urn:microsoft.com/office/officeart/2005/8/layout/hierarchy1"/>
    <dgm:cxn modelId="{756B9A79-5444-448F-937A-FE835407E367}" type="presParOf" srcId="{907BC17B-1932-491A-8042-DE3D9951D59A}" destId="{347DE89E-32DE-415E-B022-794A6FFACF54}" srcOrd="3" destOrd="0" presId="urn:microsoft.com/office/officeart/2005/8/layout/hierarchy1"/>
    <dgm:cxn modelId="{72B3F43D-4916-4C38-A231-98CB97A140E3}" type="presParOf" srcId="{347DE89E-32DE-415E-B022-794A6FFACF54}" destId="{82C8F6E5-965D-4DEA-9FB4-D74BED60358F}" srcOrd="0" destOrd="0" presId="urn:microsoft.com/office/officeart/2005/8/layout/hierarchy1"/>
    <dgm:cxn modelId="{D8CC5092-0FE1-41ED-B560-3A7967734598}" type="presParOf" srcId="{82C8F6E5-965D-4DEA-9FB4-D74BED60358F}" destId="{4E615FF6-54F8-4C41-81AD-B7D644D2DF71}" srcOrd="0" destOrd="0" presId="urn:microsoft.com/office/officeart/2005/8/layout/hierarchy1"/>
    <dgm:cxn modelId="{01367208-1CA5-4658-A643-CA47E420A152}" type="presParOf" srcId="{82C8F6E5-965D-4DEA-9FB4-D74BED60358F}" destId="{18CFD9EA-69D1-4E48-9C67-989A472C975B}" srcOrd="1" destOrd="0" presId="urn:microsoft.com/office/officeart/2005/8/layout/hierarchy1"/>
    <dgm:cxn modelId="{567312FF-0D13-4FDA-B7E3-406EAC5B1593}" type="presParOf" srcId="{347DE89E-32DE-415E-B022-794A6FFACF54}" destId="{5D7CCA05-DF01-4EBD-8ABC-EB096D0FC995}" srcOrd="1" destOrd="0" presId="urn:microsoft.com/office/officeart/2005/8/layout/hierarchy1"/>
    <dgm:cxn modelId="{2CC0639F-BE12-44CF-BD07-81FE5767918D}" type="presParOf" srcId="{5D7CCA05-DF01-4EBD-8ABC-EB096D0FC995}" destId="{ECD31680-5951-43B7-AA6E-7E28AD6DBEC3}" srcOrd="0" destOrd="0" presId="urn:microsoft.com/office/officeart/2005/8/layout/hierarchy1"/>
    <dgm:cxn modelId="{27FF79DC-59D7-4CF9-ABDA-B5C6D545772B}" type="presParOf" srcId="{5D7CCA05-DF01-4EBD-8ABC-EB096D0FC995}" destId="{75527DF2-A35A-4AAD-A993-4541EDA90B93}" srcOrd="1" destOrd="0" presId="urn:microsoft.com/office/officeart/2005/8/layout/hierarchy1"/>
    <dgm:cxn modelId="{75D7CBE7-2AC6-4E27-B01D-65EFDB562D15}" type="presParOf" srcId="{75527DF2-A35A-4AAD-A993-4541EDA90B93}" destId="{8AEA12B9-9873-467C-9E22-BADFE3952AD9}" srcOrd="0" destOrd="0" presId="urn:microsoft.com/office/officeart/2005/8/layout/hierarchy1"/>
    <dgm:cxn modelId="{AD01A719-24E5-47B2-869D-7C1443EE265D}" type="presParOf" srcId="{8AEA12B9-9873-467C-9E22-BADFE3952AD9}" destId="{02B9A1B1-CA4E-49F7-81CD-8E8FA771A13E}" srcOrd="0" destOrd="0" presId="urn:microsoft.com/office/officeart/2005/8/layout/hierarchy1"/>
    <dgm:cxn modelId="{6B99F25C-4AD0-4DC2-975C-110942C0B767}" type="presParOf" srcId="{8AEA12B9-9873-467C-9E22-BADFE3952AD9}" destId="{DAB19EAD-2700-4684-A1F0-A9F749D28587}" srcOrd="1" destOrd="0" presId="urn:microsoft.com/office/officeart/2005/8/layout/hierarchy1"/>
    <dgm:cxn modelId="{25A92D23-76EF-42AC-B746-1B8DEDF39BCE}" type="presParOf" srcId="{75527DF2-A35A-4AAD-A993-4541EDA90B93}" destId="{6C055D03-A5D4-4C52-9366-C198FBEB376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31680-5951-43B7-AA6E-7E28AD6DBEC3}">
      <dsp:nvSpPr>
        <dsp:cNvPr id="0" name=""/>
        <dsp:cNvSpPr/>
      </dsp:nvSpPr>
      <dsp:spPr>
        <a:xfrm>
          <a:off x="9338491" y="3049135"/>
          <a:ext cx="91440" cy="37377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48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32B5D6-9FCB-48B7-B128-FFFAD3766A9C}">
      <dsp:nvSpPr>
        <dsp:cNvPr id="0" name=""/>
        <dsp:cNvSpPr/>
      </dsp:nvSpPr>
      <dsp:spPr>
        <a:xfrm>
          <a:off x="6262555" y="1440180"/>
          <a:ext cx="3121656" cy="3737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818"/>
              </a:lnTo>
              <a:lnTo>
                <a:pt x="1627752" y="132818"/>
              </a:lnTo>
              <a:lnTo>
                <a:pt x="1627752" y="194899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98A532-E0C1-4FE2-BD93-EB94232C642C}">
      <dsp:nvSpPr>
        <dsp:cNvPr id="0" name=""/>
        <dsp:cNvSpPr/>
      </dsp:nvSpPr>
      <dsp:spPr>
        <a:xfrm>
          <a:off x="4036051" y="3328947"/>
          <a:ext cx="2646840" cy="2492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566"/>
              </a:lnTo>
              <a:lnTo>
                <a:pt x="1409584" y="115566"/>
              </a:lnTo>
              <a:lnTo>
                <a:pt x="1409584" y="177648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A27E9A-D8B9-4EDB-8992-00C448047256}">
      <dsp:nvSpPr>
        <dsp:cNvPr id="0" name=""/>
        <dsp:cNvSpPr/>
      </dsp:nvSpPr>
      <dsp:spPr>
        <a:xfrm>
          <a:off x="3944611" y="3328947"/>
          <a:ext cx="91440" cy="35091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48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103A0B-C0E0-4596-8777-75979BB8ECFA}">
      <dsp:nvSpPr>
        <dsp:cNvPr id="0" name=""/>
        <dsp:cNvSpPr/>
      </dsp:nvSpPr>
      <dsp:spPr>
        <a:xfrm>
          <a:off x="1224810" y="3328947"/>
          <a:ext cx="2811240" cy="350914"/>
        </a:xfrm>
        <a:custGeom>
          <a:avLst/>
          <a:gdLst/>
          <a:ahLst/>
          <a:cxnLst/>
          <a:rect l="0" t="0" r="0" b="0"/>
          <a:pathLst>
            <a:path>
              <a:moveTo>
                <a:pt x="1418209" y="0"/>
              </a:moveTo>
              <a:lnTo>
                <a:pt x="1418209" y="132818"/>
              </a:lnTo>
              <a:lnTo>
                <a:pt x="0" y="132818"/>
              </a:lnTo>
              <a:lnTo>
                <a:pt x="0" y="19489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41CAB3-2A1E-4264-ABB5-215A35BC73CA}">
      <dsp:nvSpPr>
        <dsp:cNvPr id="0" name=""/>
        <dsp:cNvSpPr/>
      </dsp:nvSpPr>
      <dsp:spPr>
        <a:xfrm>
          <a:off x="4036051" y="1440180"/>
          <a:ext cx="2226503" cy="396631"/>
        </a:xfrm>
        <a:custGeom>
          <a:avLst/>
          <a:gdLst/>
          <a:ahLst/>
          <a:cxnLst/>
          <a:rect l="0" t="0" r="0" b="0"/>
          <a:pathLst>
            <a:path>
              <a:moveTo>
                <a:pt x="1208665" y="0"/>
              </a:moveTo>
              <a:lnTo>
                <a:pt x="1208665" y="132818"/>
              </a:lnTo>
              <a:lnTo>
                <a:pt x="0" y="132818"/>
              </a:lnTo>
              <a:lnTo>
                <a:pt x="0" y="194899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94B95-D864-4FC7-A96E-4E03432550BA}">
      <dsp:nvSpPr>
        <dsp:cNvPr id="0" name=""/>
        <dsp:cNvSpPr/>
      </dsp:nvSpPr>
      <dsp:spPr>
        <a:xfrm>
          <a:off x="4811209" y="624092"/>
          <a:ext cx="2902691" cy="81608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17EBAD-56E8-468C-8001-A89A3682F270}">
      <dsp:nvSpPr>
        <dsp:cNvPr id="0" name=""/>
        <dsp:cNvSpPr/>
      </dsp:nvSpPr>
      <dsp:spPr>
        <a:xfrm>
          <a:off x="4954007" y="759749"/>
          <a:ext cx="2902691" cy="81608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Veřejná moc</a:t>
          </a:r>
          <a:endParaRPr lang="cs-CZ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977909" y="783651"/>
        <a:ext cx="2854887" cy="768284"/>
      </dsp:txXfrm>
    </dsp:sp>
    <dsp:sp modelId="{346BAD00-A743-4A7C-AC22-EE09F8A52130}">
      <dsp:nvSpPr>
        <dsp:cNvPr id="0" name=""/>
        <dsp:cNvSpPr/>
      </dsp:nvSpPr>
      <dsp:spPr>
        <a:xfrm>
          <a:off x="2015236" y="1836811"/>
          <a:ext cx="4041629" cy="1492135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D2B805-45D3-4FED-A435-54DC27ABDE55}">
      <dsp:nvSpPr>
        <dsp:cNvPr id="0" name=""/>
        <dsp:cNvSpPr/>
      </dsp:nvSpPr>
      <dsp:spPr>
        <a:xfrm>
          <a:off x="2158034" y="1972469"/>
          <a:ext cx="4041629" cy="1492135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Státní moc</a:t>
          </a:r>
        </a:p>
      </dsp:txBody>
      <dsp:txXfrm>
        <a:off x="2201737" y="2016172"/>
        <a:ext cx="3954223" cy="1404729"/>
      </dsp:txXfrm>
    </dsp:sp>
    <dsp:sp modelId="{4989D4CC-3E5F-475B-A2CB-4862EA611242}">
      <dsp:nvSpPr>
        <dsp:cNvPr id="0" name=""/>
        <dsp:cNvSpPr/>
      </dsp:nvSpPr>
      <dsp:spPr>
        <a:xfrm>
          <a:off x="7708" y="3679861"/>
          <a:ext cx="2434205" cy="81608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11F414-C9E8-4992-BF5F-0E825A04A6E9}">
      <dsp:nvSpPr>
        <dsp:cNvPr id="0" name=""/>
        <dsp:cNvSpPr/>
      </dsp:nvSpPr>
      <dsp:spPr>
        <a:xfrm>
          <a:off x="150505" y="3815519"/>
          <a:ext cx="2434205" cy="81608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Zákonodárná</a:t>
          </a:r>
          <a:endParaRPr lang="cs-CZ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74407" y="3839421"/>
        <a:ext cx="2386401" cy="768284"/>
      </dsp:txXfrm>
    </dsp:sp>
    <dsp:sp modelId="{64B29585-F710-4DC0-A04F-1861D1FC5B9F}">
      <dsp:nvSpPr>
        <dsp:cNvPr id="0" name=""/>
        <dsp:cNvSpPr/>
      </dsp:nvSpPr>
      <dsp:spPr>
        <a:xfrm>
          <a:off x="2727508" y="3679861"/>
          <a:ext cx="2434205" cy="81608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365CED-5605-4D12-8E03-918B1084CBC9}">
      <dsp:nvSpPr>
        <dsp:cNvPr id="0" name=""/>
        <dsp:cNvSpPr/>
      </dsp:nvSpPr>
      <dsp:spPr>
        <a:xfrm>
          <a:off x="2870306" y="3815519"/>
          <a:ext cx="2434205" cy="81608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Výkonná</a:t>
          </a:r>
          <a:endParaRPr lang="cs-CZ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894208" y="3839421"/>
        <a:ext cx="2386401" cy="768284"/>
      </dsp:txXfrm>
    </dsp:sp>
    <dsp:sp modelId="{0D582088-B310-4C43-9D02-5198A3F051E7}">
      <dsp:nvSpPr>
        <dsp:cNvPr id="0" name=""/>
        <dsp:cNvSpPr/>
      </dsp:nvSpPr>
      <dsp:spPr>
        <a:xfrm>
          <a:off x="5465789" y="3578193"/>
          <a:ext cx="2434205" cy="816088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0E7F8C-3A8D-419D-AA91-E59B8491B0CB}">
      <dsp:nvSpPr>
        <dsp:cNvPr id="0" name=""/>
        <dsp:cNvSpPr/>
      </dsp:nvSpPr>
      <dsp:spPr>
        <a:xfrm>
          <a:off x="5608587" y="3713851"/>
          <a:ext cx="2434205" cy="81608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Soudní</a:t>
          </a:r>
        </a:p>
      </dsp:txBody>
      <dsp:txXfrm>
        <a:off x="5632489" y="3737753"/>
        <a:ext cx="2386401" cy="768284"/>
      </dsp:txXfrm>
    </dsp:sp>
    <dsp:sp modelId="{4E615FF6-54F8-4C41-81AD-B7D644D2DF71}">
      <dsp:nvSpPr>
        <dsp:cNvPr id="0" name=""/>
        <dsp:cNvSpPr/>
      </dsp:nvSpPr>
      <dsp:spPr>
        <a:xfrm>
          <a:off x="8167109" y="1813953"/>
          <a:ext cx="2434205" cy="1235182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CFD9EA-69D1-4E48-9C67-989A472C975B}">
      <dsp:nvSpPr>
        <dsp:cNvPr id="0" name=""/>
        <dsp:cNvSpPr/>
      </dsp:nvSpPr>
      <dsp:spPr>
        <a:xfrm>
          <a:off x="8309906" y="1949610"/>
          <a:ext cx="2434205" cy="1235182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Ostatní veřejná moc</a:t>
          </a:r>
          <a:endParaRPr lang="cs-CZ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8346083" y="1985787"/>
        <a:ext cx="2361851" cy="1162828"/>
      </dsp:txXfrm>
    </dsp:sp>
    <dsp:sp modelId="{02B9A1B1-CA4E-49F7-81CD-8E8FA771A13E}">
      <dsp:nvSpPr>
        <dsp:cNvPr id="0" name=""/>
        <dsp:cNvSpPr/>
      </dsp:nvSpPr>
      <dsp:spPr>
        <a:xfrm>
          <a:off x="8167109" y="3422908"/>
          <a:ext cx="2434205" cy="130374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19EAD-2700-4684-A1F0-A9F749D28587}">
      <dsp:nvSpPr>
        <dsp:cNvPr id="0" name=""/>
        <dsp:cNvSpPr/>
      </dsp:nvSpPr>
      <dsp:spPr>
        <a:xfrm>
          <a:off x="8309906" y="3558565"/>
          <a:ext cx="2434205" cy="130374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Výkon samosprávy</a:t>
          </a:r>
          <a:endParaRPr lang="cs-CZ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8348091" y="3596750"/>
        <a:ext cx="2357835" cy="1227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Letní semestr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3352119" y="3292047"/>
            <a:ext cx="73895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000" b="1" i="0" u="none" strike="noStrike" cap="none" normalizeH="0" baseline="0" dirty="0">
                <a:ln>
                  <a:noFill/>
                </a:ln>
                <a:solidFill>
                  <a:srgbClr val="981E3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Veřejná správa a veřejná služba</a:t>
            </a:r>
            <a:endParaRPr kumimoji="0" lang="cs-CZ" altLang="cs-CZ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777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Znaky právního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272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Státní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moc lze uplatňovat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jen v případech a v mezích stanovených zákonem, a to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způsobem, který zákon stanoví.</a:t>
            </a:r>
          </a:p>
          <a:p>
            <a:pPr mar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Právní stát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garantuje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to,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že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právo je aplikováno na každého člena občanské společnosti stejně</a:t>
            </a:r>
          </a:p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sám musí právo respektovat a být podřízen právu.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289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Znaky právního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zákonnost,</a:t>
            </a:r>
          </a:p>
          <a:p>
            <a:pPr marL="0" indent="0">
              <a:buNone/>
            </a:pP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právní jistota,</a:t>
            </a:r>
          </a:p>
          <a:p>
            <a:pPr marL="0" indent="0">
              <a:buNone/>
            </a:pPr>
            <a:endParaRPr 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přiměřenost.</a:t>
            </a:r>
          </a:p>
        </p:txBody>
      </p:sp>
    </p:spTree>
    <p:extLst>
      <p:ext uri="{BB962C8B-B14F-4D97-AF65-F5344CB8AC3E}">
        <p14:creationId xmlns:p14="http://schemas.microsoft.com/office/powerpoint/2010/main" val="3079903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Právní stát -  cíl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54480"/>
            <a:ext cx="8915400" cy="435674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občanovi je dovoleno vše,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není zakázáno právem, </a:t>
            </a:r>
          </a:p>
          <a:p>
            <a:pPr marL="0" lv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zatímco </a:t>
            </a:r>
          </a:p>
          <a:p>
            <a:pPr lvl="0"/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orgánům státu je zakázáno vše,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jim právem není výslovně dovoleno nebo co jim není výslovně přikázáno. </a:t>
            </a:r>
          </a:p>
          <a:p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042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Ústavní soud            </a:t>
            </a:r>
            <a:b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Čtyři faktory demokratického státu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27220"/>
          </a:xfrm>
        </p:spPr>
        <p:txBody>
          <a:bodyPr/>
          <a:lstStyle/>
          <a:p>
            <a:pPr marL="0" lv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vázán:</a:t>
            </a:r>
          </a:p>
          <a:p>
            <a:pPr marL="0" lv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ústavou, </a:t>
            </a:r>
          </a:p>
          <a:p>
            <a:pPr marL="0" lv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zákony, </a:t>
            </a:r>
          </a:p>
          <a:p>
            <a:pPr marL="0" lv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mezinárodním právem,  </a:t>
            </a:r>
          </a:p>
          <a:p>
            <a:pPr marL="0" lv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obecnými demokratickými principy.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8159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320040"/>
            <a:ext cx="8911687" cy="1051560"/>
          </a:xfrm>
        </p:spPr>
        <p:txBody>
          <a:bodyPr>
            <a:normAutofit/>
          </a:bodyPr>
          <a:lstStyle/>
          <a:p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Veřejná moc, státní moc  str.14</a:t>
            </a:r>
          </a:p>
        </p:txBody>
      </p:sp>
      <p:graphicFrame>
        <p:nvGraphicFramePr>
          <p:cNvPr id="6" name="Organizační diagram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674789"/>
              </p:ext>
            </p:extLst>
          </p:nvPr>
        </p:nvGraphicFramePr>
        <p:xfrm>
          <a:off x="1440180" y="1211580"/>
          <a:ext cx="1075182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4667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Hlavní témata předmětu,   </a:t>
            </a:r>
            <a:br>
              <a:rPr lang="cs-CZ" i="1" dirty="0"/>
            </a:br>
            <a:r>
              <a:rPr lang="cs-CZ" i="1" dirty="0"/>
              <a:t>okruhy ke zkoušce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269670"/>
            <a:ext cx="8915400" cy="4465866"/>
          </a:xfrm>
        </p:spPr>
        <p:txBody>
          <a:bodyPr>
            <a:normAutofit/>
          </a:bodyPr>
          <a:lstStyle/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Veřejná moc a veřejná správa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Funkční a organizační pojetí veřejné správy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Subjekty veřejné správy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Státní správa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Samospráva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Úředníci ve veřejné správě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Kontrola ve veřejné správě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0840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92690"/>
            <a:ext cx="8911687" cy="1280890"/>
          </a:xfrm>
        </p:spPr>
        <p:txBody>
          <a:bodyPr/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Ústavní principy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68780"/>
            <a:ext cx="8915400" cy="4823460"/>
          </a:xfrm>
        </p:spPr>
        <p:txBody>
          <a:bodyPr/>
          <a:lstStyle/>
          <a:p>
            <a:r>
              <a:rPr lang="cs-CZ" alt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právní vztahy</a:t>
            </a:r>
          </a:p>
          <a:p>
            <a:r>
              <a:rPr lang="cs-CZ" alt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principy uspořádání státu</a:t>
            </a:r>
          </a:p>
          <a:p>
            <a:r>
              <a:rPr lang="cs-CZ" alt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Pravomoci státních orgánů</a:t>
            </a:r>
          </a:p>
          <a:p>
            <a:r>
              <a:rPr lang="cs-CZ" alt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Občanská a lidská práva</a:t>
            </a:r>
          </a:p>
          <a:p>
            <a:pPr marL="0" indent="0">
              <a:buNone/>
            </a:pPr>
            <a:endParaRPr lang="cs-CZ" alt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Česká republika je svrchovaný, jednotný a demokratický právní stát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7624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208548"/>
            <a:ext cx="8911687" cy="850232"/>
          </a:xfrm>
        </p:spPr>
        <p:txBody>
          <a:bodyPr>
            <a:normAutofit/>
          </a:bodyPr>
          <a:lstStyle/>
          <a:p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Státní moc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32547" y="1058781"/>
            <a:ext cx="9772065" cy="5470356"/>
          </a:xfrm>
        </p:spPr>
        <p:txBody>
          <a:bodyPr>
            <a:normAutofit lnSpcReduction="10000"/>
          </a:bodyPr>
          <a:lstStyle/>
          <a:p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Zákonodárná </a:t>
            </a:r>
          </a:p>
          <a:p>
            <a:pPr marL="0" indent="0">
              <a:buNone/>
            </a:pP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(Parlament ČR, dvě komory Poslanecká sněmovna, Senát)</a:t>
            </a:r>
          </a:p>
          <a:p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Výkonná</a:t>
            </a:r>
          </a:p>
          <a:p>
            <a:pPr marL="0" indent="0">
              <a:buNone/>
            </a:pP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(prezident, vláda ČR, státní zastupitelství)</a:t>
            </a:r>
          </a:p>
          <a:p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Soudní </a:t>
            </a:r>
          </a:p>
          <a:p>
            <a:pPr marL="0" indent="0">
              <a:buNone/>
            </a:pP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(obecní soudy, Nejvyšší správní soud, Nejvyšší soud). Zvláštní postavení má Ústavní soud</a:t>
            </a:r>
          </a:p>
        </p:txBody>
      </p:sp>
    </p:spTree>
    <p:extLst>
      <p:ext uri="{BB962C8B-B14F-4D97-AF65-F5344CB8AC3E}">
        <p14:creationId xmlns:p14="http://schemas.microsoft.com/office/powerpoint/2010/main" val="2905863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Zákonodárná moc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14500"/>
            <a:ext cx="89154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Zákonodárný orgán, v ČR je Parlament České republiky</a:t>
            </a:r>
          </a:p>
          <a:p>
            <a:pPr mar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významná složka státní moci</a:t>
            </a:r>
          </a:p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oprávněn regulovat chování subjektů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určovat jejich vzájemné vztahy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02319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274320"/>
            <a:ext cx="8911687" cy="708660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65960" y="800100"/>
            <a:ext cx="10035540" cy="5111122"/>
          </a:xfrm>
        </p:spPr>
        <p:txBody>
          <a:bodyPr>
            <a:noAutofit/>
          </a:bodyPr>
          <a:lstStyle/>
          <a:p>
            <a:r>
              <a:rPr lang="cs-CZ" alt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Poslanecké sněmovny se konají tajným hlasováním na základě</a:t>
            </a: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všeobecného, rovného a přímého volebního práva, </a:t>
            </a:r>
            <a:r>
              <a:rPr lang="cs-CZ" alt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podle zásad</a:t>
            </a: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poměrného zastoupení.</a:t>
            </a:r>
          </a:p>
          <a:p>
            <a:endParaRPr lang="cs-CZ" alt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Senátu se konají tajným hlasováním</a:t>
            </a: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</a:t>
            </a:r>
            <a:r>
              <a:rPr lang="cs-CZ" alt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základě všeobecného, rovného a přímého volebního práva</a:t>
            </a: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podle zásad většinového systému.</a:t>
            </a:r>
          </a:p>
          <a:p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Mandát vzniká zvolením</a:t>
            </a:r>
          </a:p>
          <a:p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49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alt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Ústavní představitelé</a:t>
            </a:r>
            <a:endParaRPr lang="cs-CZ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03120" y="1508760"/>
            <a:ext cx="9401492" cy="5166360"/>
          </a:xfrm>
        </p:spPr>
        <p:txBody>
          <a:bodyPr>
            <a:normAutofit/>
          </a:bodyPr>
          <a:lstStyle/>
          <a:p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Poslanecká sněmovna </a:t>
            </a:r>
            <a:r>
              <a:rPr lang="cs-CZ" alt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volí a odvolává předsedu a místopředsedy Poslanecké sněmovny.</a:t>
            </a:r>
          </a:p>
          <a:p>
            <a:endParaRPr lang="cs-CZ" altLang="cs-CZ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Senát </a:t>
            </a:r>
            <a:r>
              <a:rPr lang="cs-CZ" alt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volí a odvolává předsedu a místopředsedy Senátu. </a:t>
            </a:r>
          </a:p>
          <a:p>
            <a:pPr marL="0" indent="0">
              <a:buNone/>
            </a:pP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Komory jsou způsobilé se usnášet za přítomnosti alespoň jedné třetiny svých členů.</a:t>
            </a:r>
          </a:p>
          <a:p>
            <a:endParaRPr lang="cs-CZ" alt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752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Návrh zákona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00200" y="1531620"/>
            <a:ext cx="10378440" cy="43796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podává</a:t>
            </a:r>
          </a:p>
          <a:p>
            <a:pPr>
              <a:buNone/>
            </a:pP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poslanec, </a:t>
            </a:r>
          </a:p>
          <a:p>
            <a:pPr>
              <a:buNone/>
            </a:pP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skupina poslanců, </a:t>
            </a:r>
          </a:p>
          <a:p>
            <a:pPr>
              <a:buNone/>
            </a:pP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Senát, </a:t>
            </a:r>
          </a:p>
          <a:p>
            <a:pPr>
              <a:buNone/>
            </a:pP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Vláda </a:t>
            </a:r>
          </a:p>
          <a:p>
            <a:pPr>
              <a:buNone/>
            </a:pPr>
            <a:r>
              <a:rPr lang="cs-CZ" alt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zastupitelstvo kraje</a:t>
            </a: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647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Právní stát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 mocenský monopol regulovat </a:t>
            </a:r>
          </a:p>
          <a:p>
            <a:pPr marL="0" indent="0">
              <a:buNone/>
            </a:pP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chování subjektů, </a:t>
            </a:r>
          </a:p>
          <a:p>
            <a:pPr mar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pouze ten prostřednictvím svých orgánů </a:t>
            </a:r>
          </a:p>
          <a:p>
            <a:pPr marL="0" indent="0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oprávněn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vynucovat zákonnými nástroji, dodržování práva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0135992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</TotalTime>
  <Words>394</Words>
  <Application>Microsoft Office PowerPoint</Application>
  <PresentationFormat>Širokoúhlá obrazovka</PresentationFormat>
  <Paragraphs>83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Times New Roman</vt:lpstr>
      <vt:lpstr>Wingdings 3</vt:lpstr>
      <vt:lpstr>Stébla</vt:lpstr>
      <vt:lpstr>Veřejná správa a veřejná služba</vt:lpstr>
      <vt:lpstr>Hlavní témata předmětu,    okruhy ke zkoušce </vt:lpstr>
      <vt:lpstr>Ústavní principy</vt:lpstr>
      <vt:lpstr>Státní moc</vt:lpstr>
      <vt:lpstr>Zákonodárná moc</vt:lpstr>
      <vt:lpstr>Volby</vt:lpstr>
      <vt:lpstr>Ústavní představitelé</vt:lpstr>
      <vt:lpstr>Návrh zákona</vt:lpstr>
      <vt:lpstr>Právní stát</vt:lpstr>
      <vt:lpstr>Znaky právního státu</vt:lpstr>
      <vt:lpstr>Znaky právního státu</vt:lpstr>
      <vt:lpstr>Právní stát -  cíl</vt:lpstr>
      <vt:lpstr>Ústavní soud             Čtyři faktory demokratického státu</vt:lpstr>
      <vt:lpstr>Veřejná moc, státní moc  str.14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Veřejná správa a veřejná služba</dc:title>
  <dc:creator>sci0001</dc:creator>
  <cp:lastModifiedBy>Marie Sciskalová</cp:lastModifiedBy>
  <cp:revision>8</cp:revision>
  <dcterms:created xsi:type="dcterms:W3CDTF">2025-02-15T17:46:36Z</dcterms:created>
  <dcterms:modified xsi:type="dcterms:W3CDTF">2026-02-12T18:05:36Z</dcterms:modified>
</cp:coreProperties>
</file>