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7" autoAdjust="0"/>
    <p:restoredTop sz="94660"/>
  </p:normalViewPr>
  <p:slideViewPr>
    <p:cSldViewPr>
      <p:cViewPr varScale="1">
        <p:scale>
          <a:sx n="83" d="100"/>
          <a:sy n="83" d="100"/>
        </p:scale>
        <p:origin x="-14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2FB87C-CFAC-4CC8-A6E2-6848E07A5492}" type="datetimeFigureOut">
              <a:rPr lang="cs-CZ" smtClean="0"/>
              <a:t>26.09.2020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B15C3-CB2C-4C60-B1C3-22B847ED445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6278C-1BA3-475F-AA55-DBBBEB9CCDFB}" type="datetime1">
              <a:rPr lang="cs-CZ" smtClean="0"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FB4F-2725-4C7F-8897-91C91DEAB4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9F8BA-5806-4A6D-A77C-8AFCB9E07EB2}" type="datetime1">
              <a:rPr lang="cs-CZ" smtClean="0"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FB4F-2725-4C7F-8897-91C91DEAB4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5834-DF03-4F78-8B2E-701373838279}" type="datetime1">
              <a:rPr lang="cs-CZ" smtClean="0"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FB4F-2725-4C7F-8897-91C91DEAB4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D5D0-73BF-464B-8818-CB4DBE71F8F9}" type="datetime1">
              <a:rPr lang="cs-CZ" smtClean="0"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FB4F-2725-4C7F-8897-91C91DEAB4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9C1C-2A5E-4554-BFF2-7D27C9D7609C}" type="datetime1">
              <a:rPr lang="cs-CZ" smtClean="0"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FB4F-2725-4C7F-8897-91C91DEAB4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DC52-666B-4FBD-820F-3A3CA08EEC95}" type="datetime1">
              <a:rPr lang="cs-CZ" smtClean="0"/>
              <a:t>26.09.2020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FB4F-2725-4C7F-8897-91C91DEAB4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C547-C5DD-44AF-BCB5-DE585582BF43}" type="datetime1">
              <a:rPr lang="cs-CZ" smtClean="0"/>
              <a:t>26.09.2020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FB4F-2725-4C7F-8897-91C91DEAB4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8628-E94C-4D63-A74F-E44E44A38391}" type="datetime1">
              <a:rPr lang="cs-CZ" smtClean="0"/>
              <a:t>26.09.2020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FB4F-2725-4C7F-8897-91C91DEAB4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030D-FBE6-453C-B5D4-A0B26F61A0F1}" type="datetime1">
              <a:rPr lang="cs-CZ" smtClean="0"/>
              <a:t>26.09.2020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FB4F-2725-4C7F-8897-91C91DEAB4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389-AFDD-4072-8F6A-1373BF960583}" type="datetime1">
              <a:rPr lang="cs-CZ" smtClean="0"/>
              <a:t>26.09.2020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FB4F-2725-4C7F-8897-91C91DEAB4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4700-6ABB-48D4-B9CE-161CB0F7299E}" type="datetime1">
              <a:rPr lang="cs-CZ" smtClean="0"/>
              <a:t>26.09.2020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FB4F-2725-4C7F-8897-91C91DEAB4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CF634-38E6-4227-8C6F-D09B813594D1}" type="datetime1">
              <a:rPr lang="cs-CZ" smtClean="0"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1FB4F-2725-4C7F-8897-91C91DEAB4D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Body Idioms test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FB4F-2725-4C7F-8897-91C91DEAB4D0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9. </a:t>
            </a:r>
            <a:r>
              <a:rPr lang="en-US" dirty="0"/>
              <a:t>I was dying to tell her for months and was so relieved I could finally get it off my ________.</a:t>
            </a:r>
          </a:p>
          <a:p>
            <a:pPr>
              <a:buNone/>
            </a:pPr>
            <a:r>
              <a:rPr lang="en-US" dirty="0" smtClean="0"/>
              <a:t>	a) </a:t>
            </a:r>
            <a:r>
              <a:rPr lang="cs-CZ" dirty="0" err="1" smtClean="0"/>
              <a:t>brain</a:t>
            </a:r>
            <a:r>
              <a:rPr lang="cs-CZ" dirty="0"/>
              <a:t>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b) </a:t>
            </a:r>
            <a:r>
              <a:rPr lang="cs-CZ" dirty="0" err="1" smtClean="0"/>
              <a:t>head</a:t>
            </a:r>
            <a:r>
              <a:rPr lang="cs-CZ" dirty="0"/>
              <a:t>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c) </a:t>
            </a:r>
            <a:r>
              <a:rPr lang="cs-CZ" dirty="0" err="1" smtClean="0"/>
              <a:t>chest</a:t>
            </a:r>
            <a:r>
              <a:rPr lang="cs-CZ" dirty="0"/>
              <a:t>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d) </a:t>
            </a:r>
            <a:r>
              <a:rPr lang="cs-CZ" dirty="0" err="1" smtClean="0"/>
              <a:t>shoulders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FB4F-2725-4C7F-8897-91C91DEAB4D0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10. Can </a:t>
            </a:r>
            <a:r>
              <a:rPr lang="en-US" dirty="0"/>
              <a:t>I sleep over at my boyfriend's place, dad? – Over my dead ________ ! Do you realize how old you are, young lady?</a:t>
            </a:r>
          </a:p>
          <a:p>
            <a:pPr>
              <a:buNone/>
            </a:pPr>
            <a:r>
              <a:rPr lang="en-US" dirty="0" smtClean="0"/>
              <a:t>	a) </a:t>
            </a:r>
            <a:r>
              <a:rPr lang="cs-CZ" dirty="0" smtClean="0"/>
              <a:t>body</a:t>
            </a:r>
            <a:r>
              <a:rPr lang="cs-CZ" dirty="0"/>
              <a:t>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b) </a:t>
            </a:r>
            <a:r>
              <a:rPr lang="cs-CZ" dirty="0" err="1" smtClean="0"/>
              <a:t>face</a:t>
            </a:r>
            <a:r>
              <a:rPr lang="cs-CZ" dirty="0"/>
              <a:t>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c) </a:t>
            </a:r>
            <a:r>
              <a:rPr lang="cs-CZ" dirty="0" err="1" smtClean="0"/>
              <a:t>feet</a:t>
            </a:r>
            <a:r>
              <a:rPr lang="cs-CZ" dirty="0"/>
              <a:t>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d) </a:t>
            </a:r>
            <a:r>
              <a:rPr lang="cs-CZ" dirty="0" err="1" smtClean="0"/>
              <a:t>shoulders</a:t>
            </a:r>
            <a:endParaRPr lang="cs-CZ" dirty="0"/>
          </a:p>
          <a:p>
            <a:endParaRPr lang="en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FB4F-2725-4C7F-8897-91C91DEAB4D0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1d</a:t>
            </a:r>
            <a:r>
              <a:rPr lang="en-US" smtClean="0"/>
              <a:t>), 2d), 3b</a:t>
            </a:r>
            <a:r>
              <a:rPr lang="en-US" dirty="0" smtClean="0"/>
              <a:t>), 4d), 5a), 6d), 7c), 8a), 9c), 10a)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FB4F-2725-4C7F-8897-91C91DEAB4D0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She </a:t>
            </a:r>
            <a:r>
              <a:rPr lang="en-US" dirty="0"/>
              <a:t>did what? Really? You have to tell me everything. </a:t>
            </a:r>
            <a:r>
              <a:rPr lang="en-US" dirty="0" smtClean="0"/>
              <a:t>________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a) I</a:t>
            </a:r>
            <a:r>
              <a:rPr lang="en-US" dirty="0"/>
              <a:t> have one ear.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b) I</a:t>
            </a:r>
            <a:r>
              <a:rPr lang="en-US" dirty="0"/>
              <a:t> have two ears.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c) I'm </a:t>
            </a:r>
            <a:r>
              <a:rPr lang="en-US" dirty="0"/>
              <a:t>a big ear.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d) I'm </a:t>
            </a:r>
            <a:r>
              <a:rPr lang="en-US" dirty="0"/>
              <a:t>all ears.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FB4F-2725-4C7F-8897-91C91DEAB4D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2. My </a:t>
            </a:r>
            <a:r>
              <a:rPr lang="en-US" dirty="0"/>
              <a:t>younger sister has always had a sweet ________, but I don't really like </a:t>
            </a:r>
            <a:r>
              <a:rPr lang="en-US" dirty="0" smtClean="0"/>
              <a:t>chocolate.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a) </a:t>
            </a:r>
            <a:r>
              <a:rPr lang="cs-CZ" dirty="0" err="1" smtClean="0"/>
              <a:t>cheek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b)</a:t>
            </a:r>
            <a:r>
              <a:rPr lang="cs-CZ" dirty="0"/>
              <a:t> lip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c) </a:t>
            </a:r>
            <a:r>
              <a:rPr lang="cs-CZ" dirty="0" err="1" smtClean="0"/>
              <a:t>mouth</a:t>
            </a:r>
            <a:r>
              <a:rPr lang="cs-CZ" dirty="0"/>
              <a:t>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d) </a:t>
            </a:r>
            <a:r>
              <a:rPr lang="cs-CZ" dirty="0" err="1" smtClean="0"/>
              <a:t>tooth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FB4F-2725-4C7F-8897-91C91DEAB4D0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3. </a:t>
            </a:r>
            <a:r>
              <a:rPr lang="en-US" dirty="0"/>
              <a:t>I don't believe you. You've just made it up. You're ________.</a:t>
            </a:r>
          </a:p>
          <a:p>
            <a:pPr>
              <a:buNone/>
            </a:pPr>
            <a:r>
              <a:rPr lang="en-US" dirty="0" smtClean="0"/>
              <a:t>	a) pulling </a:t>
            </a:r>
            <a:r>
              <a:rPr lang="en-US" dirty="0"/>
              <a:t>my foot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b) pulling </a:t>
            </a:r>
            <a:r>
              <a:rPr lang="en-US" dirty="0"/>
              <a:t>my leg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c) pushing </a:t>
            </a:r>
            <a:r>
              <a:rPr lang="en-US" dirty="0"/>
              <a:t>my arm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d) pushing </a:t>
            </a:r>
            <a:r>
              <a:rPr lang="en-US" dirty="0"/>
              <a:t>my elbows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FB4F-2725-4C7F-8897-91C91DEAB4D0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4. </a:t>
            </a:r>
            <a:r>
              <a:rPr lang="en-US" dirty="0"/>
              <a:t>My husband said we need a long holiday, but I'm afraid it'll cost us ________.</a:t>
            </a:r>
          </a:p>
          <a:p>
            <a:pPr>
              <a:buNone/>
            </a:pPr>
            <a:r>
              <a:rPr lang="en-US" dirty="0" smtClean="0"/>
              <a:t>	a) </a:t>
            </a:r>
            <a:r>
              <a:rPr lang="en-US" dirty="0"/>
              <a:t>finger and a toe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b) a </a:t>
            </a:r>
            <a:r>
              <a:rPr lang="en-US" dirty="0"/>
              <a:t>head and a toe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c) all </a:t>
            </a:r>
            <a:r>
              <a:rPr lang="en-US" dirty="0"/>
              <a:t>fingers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d) an </a:t>
            </a:r>
            <a:r>
              <a:rPr lang="en-US" dirty="0"/>
              <a:t>arm and a leg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FB4F-2725-4C7F-8897-91C91DEAB4D0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5. </a:t>
            </a:r>
            <a:r>
              <a:rPr lang="en-US" dirty="0"/>
              <a:t>Where are you going to stay in Spain? – We don't know yet. I guess we'll play it ________.</a:t>
            </a:r>
          </a:p>
          <a:p>
            <a:pPr>
              <a:buNone/>
            </a:pPr>
            <a:r>
              <a:rPr lang="en-US" dirty="0" smtClean="0"/>
              <a:t>	a) by </a:t>
            </a:r>
            <a:r>
              <a:rPr lang="en-US" dirty="0"/>
              <a:t>ear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b) by </a:t>
            </a:r>
            <a:r>
              <a:rPr lang="en-US" dirty="0"/>
              <a:t>head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c) by </a:t>
            </a:r>
            <a:r>
              <a:rPr lang="en-US" dirty="0"/>
              <a:t>mouth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d) by </a:t>
            </a:r>
            <a:r>
              <a:rPr lang="en-US" dirty="0"/>
              <a:t>nose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FB4F-2725-4C7F-8897-91C91DEAB4D0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6. </a:t>
            </a:r>
            <a:r>
              <a:rPr lang="en-US" dirty="0"/>
              <a:t>Steve! I'm so happy to see you again. Come here and give me a kiss. You're a sight for ________!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a) happy </a:t>
            </a:r>
            <a:r>
              <a:rPr lang="en-US" dirty="0"/>
              <a:t>eyes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b) pleasant </a:t>
            </a:r>
            <a:r>
              <a:rPr lang="en-US" dirty="0"/>
              <a:t>eyes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c) sad </a:t>
            </a:r>
            <a:r>
              <a:rPr lang="en-US" dirty="0"/>
              <a:t>eyes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d) sore </a:t>
            </a:r>
            <a:r>
              <a:rPr lang="en-US" dirty="0"/>
              <a:t>eyes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FB4F-2725-4C7F-8897-91C91DEAB4D0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7. </a:t>
            </a:r>
            <a:r>
              <a:rPr lang="en-US" dirty="0"/>
              <a:t>It's a secret though. You can't tell anyone! – Don't worry. My lips are ________ .</a:t>
            </a:r>
          </a:p>
          <a:p>
            <a:pPr>
              <a:buNone/>
            </a:pPr>
            <a:r>
              <a:rPr lang="en-US" dirty="0" smtClean="0"/>
              <a:t>	a) </a:t>
            </a:r>
            <a:r>
              <a:rPr lang="cs-CZ" dirty="0" err="1" smtClean="0"/>
              <a:t>closed</a:t>
            </a:r>
            <a:r>
              <a:rPr lang="cs-CZ" dirty="0"/>
              <a:t>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b) </a:t>
            </a:r>
            <a:r>
              <a:rPr lang="cs-CZ" dirty="0" err="1" smtClean="0"/>
              <a:t>locked</a:t>
            </a:r>
            <a:r>
              <a:rPr lang="cs-CZ" dirty="0"/>
              <a:t>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c) </a:t>
            </a:r>
            <a:r>
              <a:rPr lang="cs-CZ" dirty="0" err="1" smtClean="0"/>
              <a:t>sealed</a:t>
            </a:r>
            <a:r>
              <a:rPr lang="cs-CZ" dirty="0"/>
              <a:t>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d) </a:t>
            </a:r>
            <a:r>
              <a:rPr lang="cs-CZ" dirty="0" err="1" smtClean="0"/>
              <a:t>tight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FB4F-2725-4C7F-8897-91C91DEAB4D0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8. </a:t>
            </a:r>
            <a:r>
              <a:rPr lang="en-US" dirty="0"/>
              <a:t>I was so excited about doing that parachute jump, but when I was boarding the plane I got ________ and couldn't do it.</a:t>
            </a:r>
          </a:p>
          <a:p>
            <a:pPr>
              <a:buNone/>
            </a:pPr>
            <a:r>
              <a:rPr lang="en-US" dirty="0" smtClean="0"/>
              <a:t>	a) cold </a:t>
            </a:r>
            <a:r>
              <a:rPr lang="en-US" dirty="0"/>
              <a:t>feet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b) hot </a:t>
            </a:r>
            <a:r>
              <a:rPr lang="en-US" dirty="0"/>
              <a:t>heads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c) shaky </a:t>
            </a:r>
            <a:r>
              <a:rPr lang="en-US" dirty="0"/>
              <a:t>legs 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d) wet </a:t>
            </a:r>
            <a:r>
              <a:rPr lang="en-US" dirty="0"/>
              <a:t>hands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FB4F-2725-4C7F-8897-91C91DEAB4D0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132</Words>
  <Application>Microsoft Office PowerPoint</Application>
  <PresentationFormat>Předvádění na obrazovce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Body Idioms test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Solution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Body Idioms test</dc:title>
  <dc:creator>Pavla Melecká</dc:creator>
  <cp:lastModifiedBy>Pavla Melecká</cp:lastModifiedBy>
  <cp:revision>15</cp:revision>
  <dcterms:created xsi:type="dcterms:W3CDTF">2020-09-21T08:52:42Z</dcterms:created>
  <dcterms:modified xsi:type="dcterms:W3CDTF">2020-09-26T20:33:56Z</dcterms:modified>
</cp:coreProperties>
</file>