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37ED8-15BC-4679-819F-5844DB25DEB6}" type="datetimeFigureOut">
              <a:rPr lang="cs-CZ" smtClean="0"/>
              <a:pPr/>
              <a:t>04.10.2020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FDC52-CD43-4E19-9DC3-6944A0FFCD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7912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 algn="ctr">
              <a:buNone/>
            </a:pPr>
            <a:r>
              <a:rPr lang="en-US" dirty="0" smtClean="0"/>
              <a:t>MIX TENSES TEST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Lend </a:t>
            </a:r>
            <a:r>
              <a:rPr lang="en-US" dirty="0"/>
              <a:t>me your rubber. I  </a:t>
            </a:r>
            <a:r>
              <a:rPr lang="en-US" dirty="0" smtClean="0"/>
              <a:t>                a </a:t>
            </a:r>
            <a:r>
              <a:rPr lang="en-US" dirty="0"/>
              <a:t>mistake and  </a:t>
            </a:r>
            <a:r>
              <a:rPr lang="en-US" dirty="0" smtClean="0"/>
              <a:t>                 to </a:t>
            </a:r>
            <a:r>
              <a:rPr lang="en-US" dirty="0"/>
              <a:t>rub it out. (</a:t>
            </a:r>
            <a:r>
              <a:rPr lang="en-US" b="1" dirty="0"/>
              <a:t>MAKE, WANT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I  </a:t>
            </a:r>
            <a:r>
              <a:rPr lang="en-US" dirty="0" smtClean="0"/>
              <a:t>              him </a:t>
            </a:r>
            <a:r>
              <a:rPr lang="en-US" dirty="0"/>
              <a:t>last he </a:t>
            </a:r>
            <a:r>
              <a:rPr lang="en-US" dirty="0" smtClean="0"/>
              <a:t>               </a:t>
            </a:r>
            <a:r>
              <a:rPr lang="en-US" dirty="0"/>
              <a:t> asleep in the chair. (</a:t>
            </a:r>
            <a:r>
              <a:rPr lang="en-US" b="1" dirty="0"/>
              <a:t>SEE, SIT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   </a:t>
            </a:r>
            <a:r>
              <a:rPr lang="en-US" dirty="0" smtClean="0"/>
              <a:t>                       two </a:t>
            </a:r>
            <a:r>
              <a:rPr lang="en-US" dirty="0"/>
              <a:t>letters this morning. (</a:t>
            </a:r>
            <a:r>
              <a:rPr lang="en-US" b="1" dirty="0"/>
              <a:t>ALREADY WRITE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We </a:t>
            </a:r>
            <a:r>
              <a:rPr lang="en-US" dirty="0" smtClean="0"/>
              <a:t>                         </a:t>
            </a:r>
            <a:r>
              <a:rPr lang="en-US" dirty="0"/>
              <a:t> tennis together since last May. (</a:t>
            </a:r>
            <a:r>
              <a:rPr lang="en-US" b="1" dirty="0"/>
              <a:t>NOT PLAY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She                      </a:t>
            </a:r>
            <a:r>
              <a:rPr lang="en-US" dirty="0"/>
              <a:t>  in. Please wait a few more minutes. </a:t>
            </a:r>
            <a:r>
              <a:rPr lang="en-US" dirty="0" smtClean="0"/>
              <a:t>(</a:t>
            </a:r>
            <a:r>
              <a:rPr lang="en-US" b="1" dirty="0" smtClean="0"/>
              <a:t>JUST</a:t>
            </a:r>
            <a:r>
              <a:rPr lang="en-US" dirty="0" smtClean="0"/>
              <a:t> </a:t>
            </a:r>
            <a:r>
              <a:rPr lang="en-US" b="1" dirty="0" smtClean="0"/>
              <a:t>COME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He  </a:t>
            </a:r>
            <a:r>
              <a:rPr lang="en-US" dirty="0" smtClean="0"/>
              <a:t>                his </a:t>
            </a:r>
            <a:r>
              <a:rPr lang="en-US" dirty="0"/>
              <a:t>friend yesterday but when he  </a:t>
            </a:r>
            <a:r>
              <a:rPr lang="en-US" dirty="0" smtClean="0"/>
              <a:t>            on </a:t>
            </a:r>
            <a:r>
              <a:rPr lang="en-US" dirty="0"/>
              <a:t>the </a:t>
            </a:r>
            <a:r>
              <a:rPr lang="en-US" dirty="0" smtClean="0"/>
              <a:t>door </a:t>
            </a:r>
            <a:r>
              <a:rPr lang="en-US" dirty="0"/>
              <a:t>he </a:t>
            </a:r>
            <a:r>
              <a:rPr lang="en-US" dirty="0" err="1"/>
              <a:t>realised</a:t>
            </a:r>
            <a:r>
              <a:rPr lang="en-US" dirty="0"/>
              <a:t> that nobody  </a:t>
            </a:r>
            <a:r>
              <a:rPr lang="en-US" dirty="0" smtClean="0"/>
              <a:t>              at </a:t>
            </a:r>
            <a:r>
              <a:rPr lang="en-US" dirty="0"/>
              <a:t>home. (</a:t>
            </a:r>
            <a:r>
              <a:rPr lang="en-US" b="1" dirty="0"/>
              <a:t>VISIT, KNOCK, BE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  </a:t>
            </a:r>
            <a:r>
              <a:rPr lang="en-US" dirty="0" smtClean="0"/>
              <a:t>                      him </a:t>
            </a:r>
            <a:r>
              <a:rPr lang="en-US" dirty="0"/>
              <a:t>tomorrow. (</a:t>
            </a:r>
            <a:r>
              <a:rPr lang="en-US" b="1" dirty="0"/>
              <a:t>SEE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   </a:t>
            </a:r>
            <a:r>
              <a:rPr lang="en-US" dirty="0" smtClean="0"/>
              <a:t>                     English </a:t>
            </a:r>
            <a:r>
              <a:rPr lang="en-US" dirty="0"/>
              <a:t>for six years now. (</a:t>
            </a:r>
            <a:r>
              <a:rPr lang="en-US" b="1" dirty="0"/>
              <a:t>STUDY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</a:t>
            </a:r>
            <a:r>
              <a:rPr lang="en-US" dirty="0"/>
              <a:t>the lady </a:t>
            </a:r>
            <a:r>
              <a:rPr lang="en-US" dirty="0" smtClean="0"/>
              <a:t>                      </a:t>
            </a:r>
            <a:r>
              <a:rPr lang="en-US" dirty="0"/>
              <a:t> from her shopping trip she saw that burglars </a:t>
            </a:r>
            <a:r>
              <a:rPr lang="en-US" dirty="0" smtClean="0"/>
              <a:t>                   </a:t>
            </a:r>
            <a:r>
              <a:rPr lang="en-US" dirty="0"/>
              <a:t> into her house. (</a:t>
            </a:r>
            <a:r>
              <a:rPr lang="en-US" b="1" dirty="0"/>
              <a:t>RETURN, BREAK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  </a:t>
            </a:r>
            <a:r>
              <a:rPr lang="en-US" dirty="0" smtClean="0"/>
              <a:t>                        hundreds </a:t>
            </a:r>
            <a:r>
              <a:rPr lang="en-US" dirty="0"/>
              <a:t>of students up to now, but I  </a:t>
            </a:r>
            <a:r>
              <a:rPr lang="en-US" dirty="0" smtClean="0"/>
              <a:t>                          such </a:t>
            </a:r>
            <a:r>
              <a:rPr lang="en-US" dirty="0"/>
              <a:t>a hopeless class. (</a:t>
            </a:r>
            <a:r>
              <a:rPr lang="en-US" b="1" dirty="0"/>
              <a:t>TEACH, NEVER MEET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you hear the wind ? It  </a:t>
            </a:r>
            <a:r>
              <a:rPr lang="en-US" dirty="0" smtClean="0"/>
              <a:t>                     very </a:t>
            </a:r>
            <a:r>
              <a:rPr lang="en-US" dirty="0"/>
              <a:t>heavily tonight (</a:t>
            </a:r>
            <a:r>
              <a:rPr lang="en-US" b="1" dirty="0"/>
              <a:t>BLOW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9</Words>
  <Application>Microsoft Office PowerPoint</Application>
  <PresentationFormat>Předvádění na obrazovce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Pavla Melecká</dc:creator>
  <cp:lastModifiedBy>Pavla Melecká</cp:lastModifiedBy>
  <cp:revision>4</cp:revision>
  <dcterms:created xsi:type="dcterms:W3CDTF">2020-10-04T18:43:50Z</dcterms:created>
  <dcterms:modified xsi:type="dcterms:W3CDTF">2020-10-04T18:58:49Z</dcterms:modified>
</cp:coreProperties>
</file>