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37ED8-15BC-4679-819F-5844DB25DEB6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DC52-CD43-4E19-9DC3-6944A0FFCDA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62500" lnSpcReduction="20000"/>
          </a:bodyPr>
          <a:lstStyle/>
          <a:p>
            <a:pPr marL="514350" indent="-514350" algn="ctr">
              <a:buNone/>
            </a:pPr>
            <a:endParaRPr lang="en-US" dirty="0"/>
          </a:p>
          <a:p>
            <a:pPr marL="514350" indent="-514350" algn="ctr">
              <a:buNone/>
            </a:pPr>
            <a:r>
              <a:rPr lang="en-US" dirty="0" smtClean="0"/>
              <a:t>MIX TENSES TEST SOLUTION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Lend </a:t>
            </a:r>
            <a:r>
              <a:rPr lang="en-US" dirty="0"/>
              <a:t>me your rubber. I </a:t>
            </a:r>
            <a:r>
              <a:rPr lang="en-US" b="1" cap="all" dirty="0"/>
              <a:t>MADE</a:t>
            </a:r>
            <a:r>
              <a:rPr lang="en-US" dirty="0"/>
              <a:t> a mistake and </a:t>
            </a:r>
            <a:r>
              <a:rPr lang="en-US" b="1" cap="all" dirty="0"/>
              <a:t>WANT</a:t>
            </a:r>
            <a:r>
              <a:rPr lang="en-US" dirty="0"/>
              <a:t> to rub it out. (</a:t>
            </a:r>
            <a:r>
              <a:rPr lang="en-US" b="1" dirty="0"/>
              <a:t>MAKE, WANT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When I </a:t>
            </a:r>
            <a:r>
              <a:rPr lang="en-US" b="1" cap="all" dirty="0"/>
              <a:t>SAW</a:t>
            </a:r>
            <a:r>
              <a:rPr lang="en-US" dirty="0"/>
              <a:t> him last he </a:t>
            </a:r>
            <a:r>
              <a:rPr lang="en-US" b="1" cap="all" dirty="0"/>
              <a:t>WAS SITTING</a:t>
            </a:r>
            <a:r>
              <a:rPr lang="en-US" dirty="0"/>
              <a:t> asleep in the chair. (</a:t>
            </a:r>
            <a:r>
              <a:rPr lang="en-US" b="1" dirty="0"/>
              <a:t>SEE, SIT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 </a:t>
            </a:r>
            <a:r>
              <a:rPr lang="en-US" b="1" cap="all" dirty="0"/>
              <a:t>HAS ALREADY WRITTEN</a:t>
            </a:r>
            <a:r>
              <a:rPr lang="en-US" dirty="0"/>
              <a:t> two letters this morning. (</a:t>
            </a:r>
            <a:r>
              <a:rPr lang="en-US" b="1" dirty="0"/>
              <a:t>ALREADY WRITE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 </a:t>
            </a:r>
            <a:r>
              <a:rPr lang="en-US" b="1" cap="all" dirty="0"/>
              <a:t>HAVE NOT PLAYED</a:t>
            </a:r>
            <a:r>
              <a:rPr lang="en-US" dirty="0"/>
              <a:t> tennis together since last May. (</a:t>
            </a:r>
            <a:r>
              <a:rPr lang="en-US" b="1" dirty="0"/>
              <a:t>NOT PLAY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She </a:t>
            </a:r>
            <a:r>
              <a:rPr lang="en-US" b="1" cap="all" dirty="0"/>
              <a:t>HAS JUST COME</a:t>
            </a:r>
            <a:r>
              <a:rPr lang="en-US" dirty="0"/>
              <a:t> in. Please wait a few more minutes. (</a:t>
            </a:r>
            <a:r>
              <a:rPr lang="en-US" b="1" dirty="0"/>
              <a:t>COME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 </a:t>
            </a:r>
            <a:r>
              <a:rPr lang="en-US" b="1" cap="all" dirty="0"/>
              <a:t>VISITED</a:t>
            </a:r>
            <a:r>
              <a:rPr lang="en-US" dirty="0"/>
              <a:t> his friend yesterday but when he </a:t>
            </a:r>
            <a:r>
              <a:rPr lang="en-US" b="1" cap="all" dirty="0"/>
              <a:t>KNOCKED</a:t>
            </a:r>
            <a:r>
              <a:rPr lang="en-US" dirty="0"/>
              <a:t> on the door he </a:t>
            </a:r>
            <a:r>
              <a:rPr lang="en-US" dirty="0" err="1"/>
              <a:t>realised</a:t>
            </a:r>
            <a:r>
              <a:rPr lang="en-US" dirty="0"/>
              <a:t> that nobody </a:t>
            </a:r>
            <a:r>
              <a:rPr lang="en-US" b="1" cap="all" dirty="0"/>
              <a:t>WAS</a:t>
            </a:r>
            <a:r>
              <a:rPr lang="en-US" dirty="0"/>
              <a:t> at home. (</a:t>
            </a:r>
            <a:r>
              <a:rPr lang="en-US" b="1" dirty="0"/>
              <a:t>VISIT, KNOCK, BE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 </a:t>
            </a:r>
            <a:r>
              <a:rPr lang="en-US" b="1" cap="all" dirty="0"/>
              <a:t>AM SEEING</a:t>
            </a:r>
            <a:r>
              <a:rPr lang="en-US" dirty="0"/>
              <a:t> him tomorrow. (</a:t>
            </a:r>
            <a:r>
              <a:rPr lang="en-US" b="1" dirty="0"/>
              <a:t>SEE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  </a:t>
            </a:r>
            <a:r>
              <a:rPr lang="en-US" b="1" cap="all" dirty="0"/>
              <a:t>HAVE BEEN STUDYING</a:t>
            </a:r>
            <a:r>
              <a:rPr lang="en-US" dirty="0"/>
              <a:t> English for six years now. (</a:t>
            </a:r>
            <a:r>
              <a:rPr lang="en-US" b="1" dirty="0"/>
              <a:t>STUDY</a:t>
            </a:r>
            <a:r>
              <a:rPr lang="en-US" dirty="0" smtClean="0"/>
              <a:t>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When the lady </a:t>
            </a:r>
            <a:r>
              <a:rPr lang="en-US" b="1" cap="all" dirty="0"/>
              <a:t>RETURNED</a:t>
            </a:r>
            <a:r>
              <a:rPr lang="en-US" dirty="0"/>
              <a:t> from her shopping trip she saw that burglars </a:t>
            </a:r>
            <a:r>
              <a:rPr lang="en-US" b="1" cap="all" dirty="0"/>
              <a:t>HAD BROKEN</a:t>
            </a:r>
            <a:r>
              <a:rPr lang="en-US" dirty="0"/>
              <a:t> into her house. (</a:t>
            </a:r>
            <a:r>
              <a:rPr lang="en-US" b="1" dirty="0"/>
              <a:t>RETURN, BREAK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 </a:t>
            </a:r>
            <a:r>
              <a:rPr lang="en-US" b="1" cap="all" dirty="0"/>
              <a:t>HAVE TAUGHT</a:t>
            </a:r>
            <a:r>
              <a:rPr lang="en-US" dirty="0"/>
              <a:t> hundreds of students up to now, but I </a:t>
            </a:r>
            <a:r>
              <a:rPr lang="en-US" b="1" cap="all" dirty="0"/>
              <a:t>HAVE NEVER MET</a:t>
            </a:r>
            <a:r>
              <a:rPr lang="en-US" dirty="0"/>
              <a:t> such a hopeless class. (</a:t>
            </a:r>
            <a:r>
              <a:rPr lang="en-US" b="1" dirty="0"/>
              <a:t>TEACH, NEVER MEET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 you hear the wind ? It </a:t>
            </a:r>
            <a:r>
              <a:rPr lang="en-US" b="1" cap="all" dirty="0"/>
              <a:t>IS BLOWING</a:t>
            </a:r>
            <a:r>
              <a:rPr lang="en-US" dirty="0"/>
              <a:t> very heavily tonight (</a:t>
            </a:r>
            <a:r>
              <a:rPr lang="en-US" b="1" dirty="0"/>
              <a:t>BLOW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</Words>
  <Application>Microsoft Office PowerPoint</Application>
  <PresentationFormat>Předvádění na obrazovce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Pavla Melecká</dc:creator>
  <cp:lastModifiedBy>Pavla Melecká</cp:lastModifiedBy>
  <cp:revision>4</cp:revision>
  <dcterms:created xsi:type="dcterms:W3CDTF">2020-10-04T18:43:50Z</dcterms:created>
  <dcterms:modified xsi:type="dcterms:W3CDTF">2020-10-04T18:58:29Z</dcterms:modified>
</cp:coreProperties>
</file>