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22ECE-58A3-41AF-A661-7956981626F6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83B25-7BFD-428F-A59B-9A2507B2C0C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A03A-EA61-4043-8121-6E2C87A49BA3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EC83-6DD8-4132-92E1-2304B40F85D5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9139-73F4-4509-96F6-A97388EB4882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0B505-55C3-4012-9BA9-C660F6C26473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614D-30A2-40D6-83FE-9C8E49E9FB0D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06EA-6072-4869-9265-F82755A85FEA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11862-C3F5-4EC6-8FBE-405A044A1058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BC0D4-B643-4D4F-A20C-3C4D2D481C70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CF94C-C88A-40C3-9F61-383B80E2B5DB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441A-D1AA-4D79-82B1-5BDFE3083BB0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93B0-6A71-40BE-A6F5-7757B2324D24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0C2EF-8FF2-4AF3-8FFB-EB3DB6207A78}" type="datetime1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7E330-E123-4CE0-A975-0E8A8846A35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Odběr anamnézy anglicky mluvícího pacienta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err="1" smtClean="0"/>
              <a:t>Anglický</a:t>
            </a:r>
            <a:r>
              <a:rPr lang="en-US" sz="3600" dirty="0" smtClean="0"/>
              <a:t> </a:t>
            </a:r>
            <a:r>
              <a:rPr lang="en-US" sz="3600" dirty="0" err="1" smtClean="0"/>
              <a:t>jazyk</a:t>
            </a:r>
            <a:r>
              <a:rPr lang="en-US" sz="3600" dirty="0" smtClean="0"/>
              <a:t> 1</a:t>
            </a:r>
          </a:p>
          <a:p>
            <a:r>
              <a:rPr lang="en-US" sz="2800" dirty="0" err="1" smtClean="0"/>
              <a:t>Ing</a:t>
            </a:r>
            <a:r>
              <a:rPr lang="en-US" sz="2800" dirty="0" smtClean="0"/>
              <a:t>. </a:t>
            </a:r>
            <a:r>
              <a:rPr lang="en-US" sz="2800" dirty="0" err="1" smtClean="0"/>
              <a:t>Pavla</a:t>
            </a:r>
            <a:r>
              <a:rPr lang="en-US" sz="2800" dirty="0" smtClean="0"/>
              <a:t> </a:t>
            </a:r>
            <a:r>
              <a:rPr lang="en-US" sz="2800" dirty="0" err="1" smtClean="0"/>
              <a:t>Melecká</a:t>
            </a:r>
            <a:endParaRPr lang="en-US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Social History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have good </a:t>
            </a:r>
            <a:r>
              <a:rPr lang="en-US" dirty="0" err="1" smtClean="0"/>
              <a:t>neighbours</a:t>
            </a:r>
            <a:r>
              <a:rPr lang="en-US" dirty="0" smtClean="0"/>
              <a:t>?</a:t>
            </a:r>
          </a:p>
          <a:p>
            <a:r>
              <a:rPr lang="en-US" dirty="0" smtClean="0"/>
              <a:t>Do you have any pets at home?</a:t>
            </a:r>
          </a:p>
          <a:p>
            <a:r>
              <a:rPr lang="en-US" dirty="0" smtClean="0"/>
              <a:t>Who is feeding your cat?</a:t>
            </a:r>
          </a:p>
          <a:p>
            <a:r>
              <a:rPr lang="en-US" dirty="0" smtClean="0"/>
              <a:t>How do you spend your free time?</a:t>
            </a:r>
          </a:p>
          <a:p>
            <a:r>
              <a:rPr lang="en-US" dirty="0" smtClean="0"/>
              <a:t>How much exercise do you take (have, do)?</a:t>
            </a:r>
          </a:p>
          <a:p>
            <a:r>
              <a:rPr lang="en-US" dirty="0" smtClean="0"/>
              <a:t>Do you play any sports?</a:t>
            </a:r>
          </a:p>
          <a:p>
            <a:r>
              <a:rPr lang="en-US" dirty="0" smtClean="0"/>
              <a:t>Do you have any hobbies?</a:t>
            </a:r>
          </a:p>
          <a:p>
            <a:endParaRPr lang="en-US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 Social History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like to watch TV or listen to music (to the radio)?</a:t>
            </a:r>
          </a:p>
          <a:p>
            <a:r>
              <a:rPr lang="en-US" dirty="0" smtClean="0"/>
              <a:t>Do you see the nurse at home?</a:t>
            </a:r>
          </a:p>
          <a:p>
            <a:r>
              <a:rPr lang="en-US" dirty="0" smtClean="0"/>
              <a:t>What do the nurse do?</a:t>
            </a:r>
          </a:p>
          <a:p>
            <a:r>
              <a:rPr lang="en-US" smtClean="0"/>
              <a:t>Do they come in every day? 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11. Physiological functions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be conscious</a:t>
            </a:r>
          </a:p>
          <a:p>
            <a:r>
              <a:rPr lang="en-US" dirty="0" smtClean="0"/>
              <a:t>To breathe</a:t>
            </a:r>
          </a:p>
          <a:p>
            <a:r>
              <a:rPr lang="en-US" dirty="0" smtClean="0"/>
              <a:t>To pass stool, go to the toilet, defecate</a:t>
            </a:r>
          </a:p>
          <a:p>
            <a:r>
              <a:rPr lang="en-US" dirty="0" smtClean="0"/>
              <a:t>To pass water, to urinate</a:t>
            </a:r>
          </a:p>
          <a:p>
            <a:r>
              <a:rPr lang="en-US" dirty="0" smtClean="0"/>
              <a:t>To sleep</a:t>
            </a:r>
          </a:p>
          <a:p>
            <a:r>
              <a:rPr lang="en-US" dirty="0" smtClean="0"/>
              <a:t>To sweat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Translate:</a:t>
            </a:r>
          </a:p>
          <a:p>
            <a:pPr algn="ctr">
              <a:buNone/>
            </a:pPr>
            <a:endParaRPr lang="en-US" dirty="0" smtClean="0"/>
          </a:p>
          <a:p>
            <a:r>
              <a:rPr lang="en-US" dirty="0" err="1" smtClean="0"/>
              <a:t>Pacient</a:t>
            </a:r>
            <a:r>
              <a:rPr lang="en-US" dirty="0" smtClean="0"/>
              <a:t>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vědomí</a:t>
            </a:r>
            <a:endParaRPr lang="en-US" dirty="0" smtClean="0"/>
          </a:p>
          <a:p>
            <a:r>
              <a:rPr lang="en-US" dirty="0" err="1" smtClean="0"/>
              <a:t>Dýchejete</a:t>
            </a:r>
            <a:r>
              <a:rPr lang="en-US" dirty="0" smtClean="0"/>
              <a:t> </a:t>
            </a:r>
            <a:r>
              <a:rPr lang="en-US" dirty="0" err="1" smtClean="0"/>
              <a:t>zhluboka</a:t>
            </a:r>
            <a:endParaRPr lang="en-US" dirty="0" smtClean="0"/>
          </a:p>
          <a:p>
            <a:r>
              <a:rPr lang="en-US" dirty="0" err="1" smtClean="0"/>
              <a:t>Schopen</a:t>
            </a:r>
            <a:r>
              <a:rPr lang="en-US" dirty="0" smtClean="0"/>
              <a:t> </a:t>
            </a:r>
            <a:r>
              <a:rPr lang="en-US" dirty="0" err="1" smtClean="0"/>
              <a:t>močit</a:t>
            </a:r>
            <a:endParaRPr lang="en-US" dirty="0" smtClean="0"/>
          </a:p>
          <a:p>
            <a:r>
              <a:rPr lang="en-US" dirty="0" err="1" smtClean="0"/>
              <a:t>Spal</a:t>
            </a:r>
            <a:r>
              <a:rPr lang="en-US" dirty="0" smtClean="0"/>
              <a:t> </a:t>
            </a:r>
            <a:r>
              <a:rPr lang="en-US" dirty="0" err="1" smtClean="0"/>
              <a:t>jste</a:t>
            </a:r>
            <a:r>
              <a:rPr lang="en-US" dirty="0" smtClean="0"/>
              <a:t> </a:t>
            </a:r>
            <a:r>
              <a:rPr lang="en-US" dirty="0" err="1" smtClean="0"/>
              <a:t>přes</a:t>
            </a:r>
            <a:r>
              <a:rPr lang="en-US" dirty="0" smtClean="0"/>
              <a:t> den?</a:t>
            </a:r>
          </a:p>
          <a:p>
            <a:r>
              <a:rPr lang="en-US" dirty="0" err="1" smtClean="0"/>
              <a:t>Potíte</a:t>
            </a:r>
            <a:r>
              <a:rPr lang="en-US" dirty="0" smtClean="0"/>
              <a:t> se?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</a:t>
            </a:r>
            <a:r>
              <a:rPr lang="cs-CZ" dirty="0" err="1" smtClean="0"/>
              <a:t>Introduc</a:t>
            </a:r>
            <a:r>
              <a:rPr lang="en-US" dirty="0" err="1" smtClean="0"/>
              <a:t>tion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Hello (Good morning/Good evening), I’m nurse (+last name/surname/family name)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Biographical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Mrs. Jones can </a:t>
            </a:r>
            <a:r>
              <a:rPr lang="en-US" dirty="0"/>
              <a:t>y</a:t>
            </a:r>
            <a:r>
              <a:rPr lang="en-US" dirty="0" smtClean="0"/>
              <a:t>ou tell me your full name (first name + family name) and </a:t>
            </a:r>
            <a:r>
              <a:rPr lang="en-US" dirty="0"/>
              <a:t>y</a:t>
            </a:r>
            <a:r>
              <a:rPr lang="en-US" dirty="0" smtClean="0"/>
              <a:t>our address and telephone number?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Religion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religion are you Mrs. Jones?</a:t>
            </a:r>
          </a:p>
          <a:p>
            <a:endParaRPr lang="en-US" dirty="0"/>
          </a:p>
          <a:p>
            <a:r>
              <a:rPr lang="en-US" dirty="0" smtClean="0"/>
              <a:t>Will </a:t>
            </a:r>
            <a:r>
              <a:rPr lang="en-US" dirty="0"/>
              <a:t>y</a:t>
            </a:r>
            <a:r>
              <a:rPr lang="en-US" dirty="0" smtClean="0"/>
              <a:t>ou want to see </a:t>
            </a:r>
            <a:r>
              <a:rPr lang="en-US" dirty="0"/>
              <a:t>y</a:t>
            </a:r>
            <a:r>
              <a:rPr lang="en-US" dirty="0" smtClean="0"/>
              <a:t>our minister or visit the hospital chapel?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Work (employment) history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What do you do?</a:t>
            </a:r>
          </a:p>
          <a:p>
            <a:r>
              <a:rPr lang="en-US" sz="2800" dirty="0" smtClean="0"/>
              <a:t>I’ve been at Clarks since I left school and that’s nearly 30 years.</a:t>
            </a:r>
          </a:p>
          <a:p>
            <a:r>
              <a:rPr lang="en-US" sz="2800" dirty="0" smtClean="0"/>
              <a:t>What job do </a:t>
            </a:r>
            <a:r>
              <a:rPr lang="en-US" sz="2800" dirty="0"/>
              <a:t>y</a:t>
            </a:r>
            <a:r>
              <a:rPr lang="en-US" sz="2800" dirty="0" smtClean="0"/>
              <a:t>ou do at Clarks?</a:t>
            </a:r>
          </a:p>
          <a:p>
            <a:r>
              <a:rPr lang="en-US" sz="2800" dirty="0" smtClean="0"/>
              <a:t>Do you work full time or part time?</a:t>
            </a:r>
          </a:p>
          <a:p>
            <a:r>
              <a:rPr lang="en-US" sz="2800" dirty="0" smtClean="0"/>
              <a:t>How many hours do you work in a week?</a:t>
            </a:r>
          </a:p>
          <a:p>
            <a:r>
              <a:rPr lang="en-US" sz="2800" dirty="0" smtClean="0"/>
              <a:t>Do you work shifts?</a:t>
            </a:r>
          </a:p>
          <a:p>
            <a:r>
              <a:rPr lang="en-US" sz="2800" dirty="0" smtClean="0"/>
              <a:t>How long have you been doing this job?</a:t>
            </a:r>
          </a:p>
          <a:p>
            <a:r>
              <a:rPr lang="en-US" sz="2800" dirty="0" smtClean="0"/>
              <a:t>Do </a:t>
            </a:r>
            <a:r>
              <a:rPr lang="en-US" sz="2800" dirty="0"/>
              <a:t>y</a:t>
            </a:r>
            <a:r>
              <a:rPr lang="en-US" sz="2800" dirty="0" smtClean="0"/>
              <a:t>ou have a stressful job? Do you work late/long hours?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Reasons for admission/treatment </a:t>
            </a:r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8600" dirty="0" smtClean="0"/>
              <a:t>What do </a:t>
            </a:r>
            <a:r>
              <a:rPr lang="en-US" sz="8600" dirty="0"/>
              <a:t>y</a:t>
            </a:r>
            <a:r>
              <a:rPr lang="en-US" sz="8600" dirty="0" smtClean="0"/>
              <a:t>ou think is the matter with you?</a:t>
            </a:r>
          </a:p>
          <a:p>
            <a:r>
              <a:rPr lang="en-US" sz="8600" dirty="0" smtClean="0"/>
              <a:t>Tell me why you have come in today.</a:t>
            </a:r>
          </a:p>
          <a:p>
            <a:r>
              <a:rPr lang="en-US" sz="8600" dirty="0" smtClean="0"/>
              <a:t>I have come in to get my cataract done (operated on) – </a:t>
            </a:r>
            <a:r>
              <a:rPr lang="cs-CZ" sz="8600" dirty="0" smtClean="0"/>
              <a:t>na operaci šedého zákalu</a:t>
            </a:r>
            <a:endParaRPr lang="en-US" sz="8600" dirty="0" smtClean="0"/>
          </a:p>
          <a:p>
            <a:r>
              <a:rPr lang="en-US" sz="8600" dirty="0" smtClean="0"/>
              <a:t>Have you been having any problems at home?</a:t>
            </a:r>
          </a:p>
          <a:p>
            <a:r>
              <a:rPr lang="en-US" sz="8600" dirty="0" smtClean="0"/>
              <a:t>I’ve been having dizzy turns. – </a:t>
            </a:r>
            <a:r>
              <a:rPr lang="cs-CZ" sz="8600" dirty="0" smtClean="0"/>
              <a:t>měla jsem závratě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7. Medical history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Have you ever had any serious illnesses in the past?</a:t>
            </a:r>
          </a:p>
          <a:p>
            <a:r>
              <a:rPr lang="en-US" dirty="0" smtClean="0"/>
              <a:t>Have you ever had an operation?</a:t>
            </a:r>
          </a:p>
          <a:p>
            <a:r>
              <a:rPr lang="en-US" dirty="0" smtClean="0"/>
              <a:t>Have you ever been in hospital before?</a:t>
            </a:r>
          </a:p>
          <a:p>
            <a:r>
              <a:rPr lang="en-US" dirty="0" smtClean="0"/>
              <a:t>Have you ever had any accidents or injuries?</a:t>
            </a:r>
          </a:p>
          <a:p>
            <a:r>
              <a:rPr lang="en-US" dirty="0" smtClean="0"/>
              <a:t>Is there anything else you would like to tell me?</a:t>
            </a:r>
          </a:p>
          <a:p>
            <a:r>
              <a:rPr lang="en-US" dirty="0" smtClean="0"/>
              <a:t>Are there any serious illnesses in your family?</a:t>
            </a:r>
          </a:p>
          <a:p>
            <a:r>
              <a:rPr lang="en-US" dirty="0" smtClean="0"/>
              <a:t>Are you allergic to anything? or Do you have any allergies?</a:t>
            </a:r>
          </a:p>
          <a:p>
            <a:r>
              <a:rPr lang="en-US" dirty="0"/>
              <a:t> </a:t>
            </a:r>
            <a:r>
              <a:rPr lang="en-US" dirty="0" smtClean="0"/>
              <a:t>Are you taking any medicines (drugs)?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8. Physical function and effects of current illness on daily living or 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anything you need help with at home such as getting out of bed or making a cup of tea?</a:t>
            </a:r>
          </a:p>
          <a:p>
            <a:r>
              <a:rPr lang="en-US" dirty="0" smtClean="0"/>
              <a:t>How often does your </a:t>
            </a:r>
            <a:r>
              <a:rPr lang="en-US" dirty="0" err="1" smtClean="0"/>
              <a:t>neighbour</a:t>
            </a:r>
            <a:r>
              <a:rPr lang="en-US" dirty="0" smtClean="0"/>
              <a:t> come to help you?</a:t>
            </a:r>
          </a:p>
          <a:p>
            <a:r>
              <a:rPr lang="en-US" dirty="0" smtClean="0"/>
              <a:t>Are you still able to work?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Social history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your family live close by?</a:t>
            </a:r>
          </a:p>
          <a:p>
            <a:r>
              <a:rPr lang="en-US" dirty="0" smtClean="0"/>
              <a:t>Who will be at home to look after you when you are discharged?</a:t>
            </a:r>
          </a:p>
          <a:p>
            <a:r>
              <a:rPr lang="en-US" dirty="0" smtClean="0"/>
              <a:t>Will you be able to stay with your family until you are able to manage back at home?</a:t>
            </a:r>
          </a:p>
          <a:p>
            <a:r>
              <a:rPr lang="en-US" dirty="0" smtClean="0"/>
              <a:t>Do you live in a house, bungalow, flat, </a:t>
            </a:r>
            <a:r>
              <a:rPr lang="en-US" dirty="0" err="1" smtClean="0"/>
              <a:t>dgedsit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smtClean="0"/>
              <a:t>garsonka) </a:t>
            </a:r>
            <a:r>
              <a:rPr lang="en-US" dirty="0" smtClean="0"/>
              <a:t>etc. ?</a:t>
            </a:r>
          </a:p>
          <a:p>
            <a:r>
              <a:rPr lang="en-US" dirty="0" smtClean="0"/>
              <a:t>How do you heat your home?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E330-E123-4CE0-A975-0E8A8846A35C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585</Words>
  <Application>Microsoft Office PowerPoint</Application>
  <PresentationFormat>Předvádění na obrazovce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Odběr anamnézy anglicky mluvícího pacienta</vt:lpstr>
      <vt:lpstr>1. Introduction </vt:lpstr>
      <vt:lpstr>2. Biographical data</vt:lpstr>
      <vt:lpstr>3. Religion</vt:lpstr>
      <vt:lpstr>4. Work (employment) history</vt:lpstr>
      <vt:lpstr>5. Reasons for admission/treatment 1</vt:lpstr>
      <vt:lpstr>7. Medical history</vt:lpstr>
      <vt:lpstr>8. Physical function and effects of current illness on daily living or work</vt:lpstr>
      <vt:lpstr>9. Social history 1</vt:lpstr>
      <vt:lpstr>9. Social History 2</vt:lpstr>
      <vt:lpstr>10. Social History 3</vt:lpstr>
      <vt:lpstr>11. Physiological functions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Anglický jazyk 1</dc:title>
  <dc:creator>Pavla Melecká</dc:creator>
  <cp:lastModifiedBy>Pavla Melecká</cp:lastModifiedBy>
  <cp:revision>25</cp:revision>
  <dcterms:created xsi:type="dcterms:W3CDTF">2020-09-18T08:08:39Z</dcterms:created>
  <dcterms:modified xsi:type="dcterms:W3CDTF">2020-10-06T16:07:13Z</dcterms:modified>
</cp:coreProperties>
</file>