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4B0EC8-5429-4A80-989F-1129059BD6D8}" type="datetimeFigureOut">
              <a:rPr lang="cs-CZ" smtClean="0"/>
              <a:t>26.09.2020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7C547-F114-4635-806E-CFF930AA263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CAAC2-57C9-44A8-BCA3-D8AEDC6CB4B4}" type="datetime1">
              <a:rPr lang="cs-CZ" smtClean="0"/>
              <a:t>26.09.2020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B7032-916A-43CF-9CC3-10C14E0D45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82779-0249-4797-B791-6AAEF4270AC6}" type="datetime1">
              <a:rPr lang="cs-CZ" smtClean="0"/>
              <a:t>26.09.2020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B7032-916A-43CF-9CC3-10C14E0D45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4EF55-94AF-4B57-8D5E-C21222B389ED}" type="datetime1">
              <a:rPr lang="cs-CZ" smtClean="0"/>
              <a:t>26.09.2020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B7032-916A-43CF-9CC3-10C14E0D45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C031C-D969-4380-A73E-DA14950BE804}" type="datetime1">
              <a:rPr lang="cs-CZ" smtClean="0"/>
              <a:t>26.09.2020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B7032-916A-43CF-9CC3-10C14E0D45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07228-E90D-408C-8A5E-1C817DAB034E}" type="datetime1">
              <a:rPr lang="cs-CZ" smtClean="0"/>
              <a:t>26.09.2020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B7032-916A-43CF-9CC3-10C14E0D45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A4D00-07BB-448B-8B25-CA3C826669D4}" type="datetime1">
              <a:rPr lang="cs-CZ" smtClean="0"/>
              <a:t>26.09.2020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B7032-916A-43CF-9CC3-10C14E0D45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27E41-B3ED-4B3F-8DC3-B5EC26390013}" type="datetime1">
              <a:rPr lang="cs-CZ" smtClean="0"/>
              <a:t>26.09.2020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B7032-916A-43CF-9CC3-10C14E0D45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92875-E533-424F-9B67-F6B5BED1761D}" type="datetime1">
              <a:rPr lang="cs-CZ" smtClean="0"/>
              <a:t>26.09.2020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B7032-916A-43CF-9CC3-10C14E0D45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B2796-7560-4673-AF23-5A4A8BB38581}" type="datetime1">
              <a:rPr lang="cs-CZ" smtClean="0"/>
              <a:t>26.09.2020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B7032-916A-43CF-9CC3-10C14E0D45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032F9-E477-4A3B-B056-CDD589EEDBD5}" type="datetime1">
              <a:rPr lang="cs-CZ" smtClean="0"/>
              <a:t>26.09.2020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B7032-916A-43CF-9CC3-10C14E0D45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92363-F9DC-40AF-8678-1AFF4FA0CD62}" type="datetime1">
              <a:rPr lang="cs-CZ" smtClean="0"/>
              <a:t>26.09.2020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B7032-916A-43CF-9CC3-10C14E0D45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F85F3-E6EA-4A90-82BE-F243CFACB9E1}" type="datetime1">
              <a:rPr lang="cs-CZ" smtClean="0"/>
              <a:t>26.09.2020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B7032-916A-43CF-9CC3-10C14E0D455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Prepositions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He was operated (1) yesterday.</a:t>
            </a:r>
          </a:p>
          <a:p>
            <a:r>
              <a:rPr lang="en-US" dirty="0" smtClean="0"/>
              <a:t>She was taken (2) hospital.</a:t>
            </a:r>
          </a:p>
          <a:p>
            <a:r>
              <a:rPr lang="en-US" dirty="0" smtClean="0"/>
              <a:t>He suffered (3) bad headaches.</a:t>
            </a:r>
          </a:p>
          <a:p>
            <a:r>
              <a:rPr lang="en-US" dirty="0" smtClean="0"/>
              <a:t>I have pain (4) my back.</a:t>
            </a:r>
          </a:p>
          <a:p>
            <a:r>
              <a:rPr lang="en-US" dirty="0" smtClean="0"/>
              <a:t>What’s wrong (5) you?</a:t>
            </a:r>
          </a:p>
          <a:p>
            <a:r>
              <a:rPr lang="en-US" dirty="0" smtClean="0"/>
              <a:t>He died (6) cancer.</a:t>
            </a:r>
          </a:p>
          <a:p>
            <a:r>
              <a:rPr lang="en-US" dirty="0" smtClean="0"/>
              <a:t>She got worse so they sent (7) a doctor.</a:t>
            </a:r>
          </a:p>
          <a:p>
            <a:r>
              <a:rPr lang="en-US" dirty="0" smtClean="0"/>
              <a:t>He complained (8) chest pain.</a:t>
            </a:r>
          </a:p>
          <a:p>
            <a:r>
              <a:rPr lang="en-US" dirty="0" smtClean="0"/>
              <a:t>The GP referred her (9) a cardiologist.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B7032-916A-43CF-9CC3-10C14E0D4556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Prepositions - Key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on</a:t>
            </a:r>
          </a:p>
          <a:p>
            <a:pPr marL="514350" indent="-514350">
              <a:buAutoNum type="arabicPeriod"/>
            </a:pPr>
            <a:r>
              <a:rPr lang="en-US" dirty="0" smtClean="0"/>
              <a:t>to</a:t>
            </a:r>
          </a:p>
          <a:p>
            <a:pPr marL="514350" indent="-514350">
              <a:buAutoNum type="arabicPeriod"/>
            </a:pPr>
            <a:r>
              <a:rPr lang="en-US" dirty="0" smtClean="0"/>
              <a:t>from</a:t>
            </a:r>
          </a:p>
          <a:p>
            <a:pPr marL="514350" indent="-514350">
              <a:buAutoNum type="arabicPeriod"/>
            </a:pPr>
            <a:r>
              <a:rPr lang="en-US" dirty="0" smtClean="0"/>
              <a:t>in</a:t>
            </a:r>
          </a:p>
          <a:p>
            <a:pPr marL="514350" indent="-514350">
              <a:buAutoNum type="arabicPeriod"/>
            </a:pPr>
            <a:r>
              <a:rPr lang="en-US" dirty="0" smtClean="0"/>
              <a:t>with</a:t>
            </a:r>
          </a:p>
          <a:p>
            <a:pPr marL="514350" indent="-514350">
              <a:buAutoNum type="arabicPeriod"/>
            </a:pPr>
            <a:r>
              <a:rPr lang="en-US" dirty="0" smtClean="0"/>
              <a:t>of</a:t>
            </a:r>
          </a:p>
          <a:p>
            <a:pPr marL="514350" indent="-514350">
              <a:buAutoNum type="arabicPeriod"/>
            </a:pPr>
            <a:r>
              <a:rPr lang="en-US" dirty="0" smtClean="0"/>
              <a:t>for</a:t>
            </a:r>
          </a:p>
          <a:p>
            <a:pPr marL="514350" indent="-514350">
              <a:buAutoNum type="arabicPeriod"/>
            </a:pPr>
            <a:r>
              <a:rPr lang="en-US" dirty="0" smtClean="0"/>
              <a:t>of</a:t>
            </a:r>
          </a:p>
          <a:p>
            <a:pPr marL="514350" indent="-514350">
              <a:buAutoNum type="arabicPeriod"/>
            </a:pPr>
            <a:r>
              <a:rPr lang="en-US" dirty="0" smtClean="0"/>
              <a:t>to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B7032-916A-43CF-9CC3-10C14E0D4556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92</Words>
  <Application>Microsoft Office PowerPoint</Application>
  <PresentationFormat>Předvádění na obrazovce (4:3)</PresentationFormat>
  <Paragraphs>22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sady Office</vt:lpstr>
      <vt:lpstr>Prepositions</vt:lpstr>
      <vt:lpstr>Prepositions - Key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Prepositions</dc:title>
  <dc:creator>Pavla Melecká</dc:creator>
  <cp:lastModifiedBy>Pavla Melecká</cp:lastModifiedBy>
  <cp:revision>4</cp:revision>
  <dcterms:created xsi:type="dcterms:W3CDTF">2020-09-20T19:43:30Z</dcterms:created>
  <dcterms:modified xsi:type="dcterms:W3CDTF">2020-09-26T20:34:32Z</dcterms:modified>
</cp:coreProperties>
</file>