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B434-A9AA-4805-9EF3-F2E1A80CEF7C}" type="datetimeFigureOut">
              <a:rPr lang="cs-CZ" smtClean="0"/>
              <a:pPr/>
              <a:t>14.10.2020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383B-2BA7-4FDC-B6AE-D842A2A63F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B434-A9AA-4805-9EF3-F2E1A80CEF7C}" type="datetimeFigureOut">
              <a:rPr lang="cs-CZ" smtClean="0"/>
              <a:pPr/>
              <a:t>14.10.2020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383B-2BA7-4FDC-B6AE-D842A2A63F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B434-A9AA-4805-9EF3-F2E1A80CEF7C}" type="datetimeFigureOut">
              <a:rPr lang="cs-CZ" smtClean="0"/>
              <a:pPr/>
              <a:t>14.10.2020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383B-2BA7-4FDC-B6AE-D842A2A63F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B434-A9AA-4805-9EF3-F2E1A80CEF7C}" type="datetimeFigureOut">
              <a:rPr lang="cs-CZ" smtClean="0"/>
              <a:pPr/>
              <a:t>14.10.2020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383B-2BA7-4FDC-B6AE-D842A2A63F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B434-A9AA-4805-9EF3-F2E1A80CEF7C}" type="datetimeFigureOut">
              <a:rPr lang="cs-CZ" smtClean="0"/>
              <a:pPr/>
              <a:t>14.10.2020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383B-2BA7-4FDC-B6AE-D842A2A63F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B434-A9AA-4805-9EF3-F2E1A80CEF7C}" type="datetimeFigureOut">
              <a:rPr lang="cs-CZ" smtClean="0"/>
              <a:pPr/>
              <a:t>14.10.2020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383B-2BA7-4FDC-B6AE-D842A2A63F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B434-A9AA-4805-9EF3-F2E1A80CEF7C}" type="datetimeFigureOut">
              <a:rPr lang="cs-CZ" smtClean="0"/>
              <a:pPr/>
              <a:t>14.10.2020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383B-2BA7-4FDC-B6AE-D842A2A63F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B434-A9AA-4805-9EF3-F2E1A80CEF7C}" type="datetimeFigureOut">
              <a:rPr lang="cs-CZ" smtClean="0"/>
              <a:pPr/>
              <a:t>14.10.2020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383B-2BA7-4FDC-B6AE-D842A2A63F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B434-A9AA-4805-9EF3-F2E1A80CEF7C}" type="datetimeFigureOut">
              <a:rPr lang="cs-CZ" smtClean="0"/>
              <a:pPr/>
              <a:t>14.10.2020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383B-2BA7-4FDC-B6AE-D842A2A63F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B434-A9AA-4805-9EF3-F2E1A80CEF7C}" type="datetimeFigureOut">
              <a:rPr lang="cs-CZ" smtClean="0"/>
              <a:pPr/>
              <a:t>14.10.2020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383B-2BA7-4FDC-B6AE-D842A2A63F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B434-A9AA-4805-9EF3-F2E1A80CEF7C}" type="datetimeFigureOut">
              <a:rPr lang="cs-CZ" smtClean="0"/>
              <a:pPr/>
              <a:t>14.10.2020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383B-2BA7-4FDC-B6AE-D842A2A63F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3B434-A9AA-4805-9EF3-F2E1A80CEF7C}" type="datetimeFigureOut">
              <a:rPr lang="cs-CZ" smtClean="0"/>
              <a:pPr/>
              <a:t>14.10.2020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C383B-2BA7-4FDC-B6AE-D842A2A63F3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Midwifery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MIDWIFE (Birth Assistant)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algn="ctr">
              <a:buNone/>
            </a:pPr>
            <a:r>
              <a:rPr lang="en-US" dirty="0" smtClean="0"/>
              <a:t>A person, typically a woman, who is trained to assist women in childbirth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VIDEOS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https://www.youtube.com/watch?v=qbrTQxr0xbw</a:t>
            </a:r>
          </a:p>
          <a:p>
            <a:endParaRPr lang="en-US" dirty="0" smtClean="0"/>
          </a:p>
          <a:p>
            <a:r>
              <a:rPr lang="en-US" dirty="0" smtClean="0"/>
              <a:t>https://www.youtube.com/watch?v=ah60MbQQkns</a:t>
            </a:r>
          </a:p>
          <a:p>
            <a:endParaRPr lang="en-US" dirty="0"/>
          </a:p>
          <a:p>
            <a:r>
              <a:rPr lang="cs-CZ" dirty="0" smtClean="0"/>
              <a:t>https://www.youtube.com/watch?v=n58wCV4VEJc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31</Words>
  <Application>Microsoft Office PowerPoint</Application>
  <PresentationFormat>Předvádění na obrazovce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Midwifery </vt:lpstr>
      <vt:lpstr>MIDWIFE (Birth Assistant)</vt:lpstr>
      <vt:lpstr>VIDEOS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Midwifery videos</dc:title>
  <dc:creator>Pavla Melecká</dc:creator>
  <cp:lastModifiedBy>Pavla Melecká</cp:lastModifiedBy>
  <cp:revision>2</cp:revision>
  <dcterms:created xsi:type="dcterms:W3CDTF">2020-10-13T20:22:37Z</dcterms:created>
  <dcterms:modified xsi:type="dcterms:W3CDTF">2020-10-14T05:57:14Z</dcterms:modified>
</cp:coreProperties>
</file>