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8EE090-1289-4DDF-8A34-C79C22C61BDD}" type="datetimeFigureOut">
              <a:rPr lang="cs-CZ" smtClean="0"/>
              <a:t>26.09.2020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F03C14-BD55-4345-8B87-640448CCC0CA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227F-441C-4767-8CD3-83D67A18C28D}" type="datetime1">
              <a:rPr lang="cs-CZ" smtClean="0"/>
              <a:t>26.09.2020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EB4B-0ABB-4783-8867-3C201AF4A00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F0BA4-6CA5-4A50-ACF8-487FB575D30D}" type="datetime1">
              <a:rPr lang="cs-CZ" smtClean="0"/>
              <a:t>26.09.2020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EB4B-0ABB-4783-8867-3C201AF4A00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D34C5-EB64-42EA-A824-C13AB2AE656C}" type="datetime1">
              <a:rPr lang="cs-CZ" smtClean="0"/>
              <a:t>26.09.2020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EB4B-0ABB-4783-8867-3C201AF4A00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AC77D-01A6-4903-B549-F419E7DB3A54}" type="datetime1">
              <a:rPr lang="cs-CZ" smtClean="0"/>
              <a:t>26.09.2020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EB4B-0ABB-4783-8867-3C201AF4A00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FD091-E40E-4CB5-890A-609CBC434CCA}" type="datetime1">
              <a:rPr lang="cs-CZ" smtClean="0"/>
              <a:t>26.09.2020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EB4B-0ABB-4783-8867-3C201AF4A00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B47E0-A08D-4C16-89B1-4F6C1B9581FF}" type="datetime1">
              <a:rPr lang="cs-CZ" smtClean="0"/>
              <a:t>26.09.2020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EB4B-0ABB-4783-8867-3C201AF4A00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3BCA2-6A84-43B6-BCC7-277A1EDA2C36}" type="datetime1">
              <a:rPr lang="cs-CZ" smtClean="0"/>
              <a:t>26.09.2020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EB4B-0ABB-4783-8867-3C201AF4A00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77EFC-A08D-429B-B984-C616AB493991}" type="datetime1">
              <a:rPr lang="cs-CZ" smtClean="0"/>
              <a:t>26.09.2020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EB4B-0ABB-4783-8867-3C201AF4A00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1381-50B7-4079-B05F-1E362246F0BC}" type="datetime1">
              <a:rPr lang="cs-CZ" smtClean="0"/>
              <a:t>26.09.2020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EB4B-0ABB-4783-8867-3C201AF4A00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17A87-0AC2-4FEF-8DD1-2C05ABC01404}" type="datetime1">
              <a:rPr lang="cs-CZ" smtClean="0"/>
              <a:t>26.09.2020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EB4B-0ABB-4783-8867-3C201AF4A00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D98E5-0E40-40A2-AAD7-B90AC9070622}" type="datetime1">
              <a:rPr lang="cs-CZ" smtClean="0"/>
              <a:t>26.09.2020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EB4B-0ABB-4783-8867-3C201AF4A00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DBA4E-5332-4A92-9B1F-7FEB9B8200DC}" type="datetime1">
              <a:rPr lang="cs-CZ" smtClean="0"/>
              <a:t>26.09.2020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5EB4B-0ABB-4783-8867-3C201AF4A002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Phrasal verbs test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EB4B-0ABB-4783-8867-3C201AF4A002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	9. I</a:t>
            </a:r>
            <a:r>
              <a:rPr lang="en-US" dirty="0"/>
              <a:t> knocked on the door and waited. After about ten seconds somebody in the office said “________”.</a:t>
            </a:r>
          </a:p>
          <a:p>
            <a:pPr>
              <a:buNone/>
            </a:pPr>
            <a:r>
              <a:rPr lang="en-US" dirty="0" smtClean="0"/>
              <a:t>	a) come </a:t>
            </a:r>
            <a:r>
              <a:rPr lang="en-US" dirty="0"/>
              <a:t>in 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b) come </a:t>
            </a:r>
            <a:r>
              <a:rPr lang="en-US" dirty="0"/>
              <a:t>on 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c) go </a:t>
            </a:r>
            <a:r>
              <a:rPr lang="en-US" dirty="0"/>
              <a:t>in 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d) go </a:t>
            </a:r>
            <a:r>
              <a:rPr lang="en-US" dirty="0"/>
              <a:t>on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EB4B-0ABB-4783-8867-3C201AF4A002}" type="slidenum">
              <a:rPr lang="cs-CZ" smtClean="0"/>
              <a:t>10</a:t>
            </a:fld>
            <a:endParaRPr lang="cs-CZ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10. We're </a:t>
            </a:r>
            <a:r>
              <a:rPr lang="en-US" dirty="0"/>
              <a:t>going to London next spring. I can't wait. I'm ________ it so much!</a:t>
            </a:r>
          </a:p>
          <a:p>
            <a:pPr>
              <a:buNone/>
            </a:pPr>
            <a:r>
              <a:rPr lang="en-US" dirty="0" smtClean="0"/>
              <a:t>	a) looking </a:t>
            </a:r>
            <a:r>
              <a:rPr lang="en-US" dirty="0"/>
              <a:t>after 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b) looking </a:t>
            </a:r>
            <a:r>
              <a:rPr lang="en-US" dirty="0"/>
              <a:t>for 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c) looking </a:t>
            </a:r>
            <a:r>
              <a:rPr lang="en-US" dirty="0"/>
              <a:t>forward 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d) looking </a:t>
            </a:r>
            <a:r>
              <a:rPr lang="en-US" dirty="0"/>
              <a:t>forward to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EB4B-0ABB-4783-8867-3C201AF4A002}" type="slidenum">
              <a:rPr lang="cs-CZ" smtClean="0"/>
              <a:t>11</a:t>
            </a:fld>
            <a:endParaRPr lang="cs-CZ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1a), 2c), 3b), 4c), 5a), 6c), 7b), 8d), 9a), 10d)   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EB4B-0ABB-4783-8867-3C201AF4A002}" type="slidenum">
              <a:rPr lang="cs-CZ" smtClean="0"/>
              <a:t>12</a:t>
            </a:fld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1. The </a:t>
            </a:r>
            <a:r>
              <a:rPr lang="en-US" dirty="0"/>
              <a:t>music is terrible. Can you ________?</a:t>
            </a:r>
          </a:p>
          <a:p>
            <a:pPr>
              <a:buNone/>
            </a:pPr>
            <a:r>
              <a:rPr lang="en-US" dirty="0" smtClean="0"/>
              <a:t>	a) turn </a:t>
            </a:r>
            <a:r>
              <a:rPr lang="en-US" dirty="0"/>
              <a:t>it down 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b) turn </a:t>
            </a:r>
            <a:r>
              <a:rPr lang="en-US" dirty="0"/>
              <a:t>it over 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c) turn </a:t>
            </a:r>
            <a:r>
              <a:rPr lang="en-US" dirty="0"/>
              <a:t>off it 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d) turn </a:t>
            </a:r>
            <a:r>
              <a:rPr lang="en-US" dirty="0"/>
              <a:t>the music on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EB4B-0ABB-4783-8867-3C201AF4A002}" type="slidenum">
              <a:rPr lang="cs-CZ" smtClean="0"/>
              <a:t>2</a:t>
            </a:fld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2. </a:t>
            </a:r>
            <a:r>
              <a:rPr lang="en-US" dirty="0"/>
              <a:t>I didn't know a few words, so I ________.</a:t>
            </a:r>
          </a:p>
          <a:p>
            <a:pPr>
              <a:buNone/>
            </a:pPr>
            <a:r>
              <a:rPr lang="en-US" dirty="0" smtClean="0"/>
              <a:t>	a) looked </a:t>
            </a:r>
            <a:r>
              <a:rPr lang="en-US" dirty="0"/>
              <a:t>the words in 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b) looked </a:t>
            </a:r>
            <a:r>
              <a:rPr lang="en-US" dirty="0"/>
              <a:t>the words on 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c) looked </a:t>
            </a:r>
            <a:r>
              <a:rPr lang="en-US" dirty="0"/>
              <a:t>them up 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d) looked </a:t>
            </a:r>
            <a:r>
              <a:rPr lang="en-US" dirty="0"/>
              <a:t>up them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EB4B-0ABB-4783-8867-3C201AF4A002}" type="slidenum">
              <a:rPr lang="cs-CZ" smtClean="0"/>
              <a:t>3</a:t>
            </a:fld>
            <a:endParaRPr lang="cs-CZ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3. You </a:t>
            </a:r>
            <a:r>
              <a:rPr lang="en-US" dirty="0"/>
              <a:t>can take the application form with you and ________ at </a:t>
            </a:r>
            <a:r>
              <a:rPr lang="en-US" dirty="0" smtClean="0"/>
              <a:t>home.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a) fill </a:t>
            </a:r>
            <a:r>
              <a:rPr lang="en-US" dirty="0"/>
              <a:t>it 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b) fill </a:t>
            </a:r>
            <a:r>
              <a:rPr lang="en-US" dirty="0"/>
              <a:t>it in 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c) fill </a:t>
            </a:r>
            <a:r>
              <a:rPr lang="en-US" dirty="0"/>
              <a:t>out it 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d) fill </a:t>
            </a:r>
            <a:r>
              <a:rPr lang="en-US" dirty="0"/>
              <a:t>the form on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EB4B-0ABB-4783-8867-3C201AF4A002}" type="slidenum">
              <a:rPr lang="cs-CZ" smtClean="0"/>
              <a:t>4</a:t>
            </a:fld>
            <a:endParaRPr lang="cs-CZ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4. She </a:t>
            </a:r>
            <a:r>
              <a:rPr lang="en-US" dirty="0"/>
              <a:t>didn't like the hat he was wearing and asked him to ________.</a:t>
            </a:r>
          </a:p>
          <a:p>
            <a:pPr>
              <a:buNone/>
            </a:pPr>
            <a:r>
              <a:rPr lang="en-US" dirty="0" smtClean="0"/>
              <a:t>	a) put </a:t>
            </a:r>
            <a:r>
              <a:rPr lang="en-US" dirty="0"/>
              <a:t>it off 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b) put </a:t>
            </a:r>
            <a:r>
              <a:rPr lang="en-US" dirty="0"/>
              <a:t>it on </a:t>
            </a:r>
            <a:endParaRPr lang="en-US" dirty="0" smtClean="0"/>
          </a:p>
          <a:p>
            <a:pPr>
              <a:buNone/>
            </a:pPr>
            <a:r>
              <a:rPr lang="en-US" dirty="0"/>
              <a:t>	c</a:t>
            </a:r>
            <a:r>
              <a:rPr lang="en-US" dirty="0" smtClean="0"/>
              <a:t>) take </a:t>
            </a:r>
            <a:r>
              <a:rPr lang="en-US" dirty="0"/>
              <a:t>it off 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d) take </a:t>
            </a:r>
            <a:r>
              <a:rPr lang="en-US" dirty="0"/>
              <a:t>it on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EB4B-0ABB-4783-8867-3C201AF4A002}" type="slidenum">
              <a:rPr lang="cs-CZ" smtClean="0"/>
              <a:t>5</a:t>
            </a:fld>
            <a:endParaRPr lang="cs-C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5. I</a:t>
            </a:r>
            <a:r>
              <a:rPr lang="en-US" dirty="0"/>
              <a:t> have a baby sister and sometimes I have to ________ when our parents are not at home.</a:t>
            </a:r>
          </a:p>
          <a:p>
            <a:pPr>
              <a:buNone/>
            </a:pPr>
            <a:r>
              <a:rPr lang="en-US" dirty="0" smtClean="0"/>
              <a:t>	a) look </a:t>
            </a:r>
            <a:r>
              <a:rPr lang="en-US" dirty="0"/>
              <a:t>after her 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b) look </a:t>
            </a:r>
            <a:r>
              <a:rPr lang="en-US" dirty="0"/>
              <a:t>behind </a:t>
            </a:r>
            <a:r>
              <a:rPr lang="en-US" dirty="0" smtClean="0"/>
              <a:t>her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c) look </a:t>
            </a:r>
            <a:r>
              <a:rPr lang="en-US" dirty="0"/>
              <a:t>for her 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d) look </a:t>
            </a:r>
            <a:r>
              <a:rPr lang="en-US" dirty="0"/>
              <a:t>into her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EB4B-0ABB-4783-8867-3C201AF4A002}" type="slidenum">
              <a:rPr lang="cs-CZ" smtClean="0"/>
              <a:t>6</a:t>
            </a:fld>
            <a:endParaRPr lang="cs-C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71550" lvl="1" indent="-514350">
              <a:buNone/>
            </a:pPr>
            <a:r>
              <a:rPr lang="en-US" sz="3200" dirty="0" smtClean="0"/>
              <a:t>6. Jason is </a:t>
            </a:r>
            <a:r>
              <a:rPr lang="en-US" sz="3200" dirty="0"/>
              <a:t>happily married, but I'm afraid he doesn't ________ his mother-in-law.</a:t>
            </a:r>
          </a:p>
          <a:p>
            <a:pPr>
              <a:buNone/>
            </a:pPr>
            <a:r>
              <a:rPr lang="en-US" dirty="0" smtClean="0"/>
              <a:t>	a) get </a:t>
            </a:r>
            <a:r>
              <a:rPr lang="en-US" dirty="0"/>
              <a:t>off 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b) get </a:t>
            </a:r>
            <a:r>
              <a:rPr lang="en-US" dirty="0"/>
              <a:t>on 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c) get </a:t>
            </a:r>
            <a:r>
              <a:rPr lang="en-US" dirty="0"/>
              <a:t>on with 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d) get </a:t>
            </a:r>
            <a:r>
              <a:rPr lang="en-US" dirty="0"/>
              <a:t>with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EB4B-0ABB-4783-8867-3C201AF4A002}" type="slidenum">
              <a:rPr lang="cs-CZ" smtClean="0"/>
              <a:t>7</a:t>
            </a:fld>
            <a:endParaRPr lang="cs-CZ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7. Hurry </a:t>
            </a:r>
            <a:r>
              <a:rPr lang="en-US" dirty="0"/>
              <a:t>up! Your shoes are in the cupboard in the hall, ________ and let's go.</a:t>
            </a:r>
          </a:p>
          <a:p>
            <a:pPr>
              <a:buNone/>
            </a:pPr>
            <a:r>
              <a:rPr lang="en-US" dirty="0" smtClean="0"/>
              <a:t>	a) put </a:t>
            </a:r>
            <a:r>
              <a:rPr lang="en-US" dirty="0"/>
              <a:t>them off 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b) put </a:t>
            </a:r>
            <a:r>
              <a:rPr lang="en-US" dirty="0"/>
              <a:t>them on 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c) take </a:t>
            </a:r>
            <a:r>
              <a:rPr lang="en-US" dirty="0"/>
              <a:t>them off 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d) take </a:t>
            </a:r>
            <a:r>
              <a:rPr lang="en-US" dirty="0"/>
              <a:t>them on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EB4B-0ABB-4783-8867-3C201AF4A002}" type="slidenum">
              <a:rPr lang="cs-CZ" smtClean="0"/>
              <a:t>8</a:t>
            </a:fld>
            <a:endParaRPr lang="cs-CZ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8. I</a:t>
            </a:r>
            <a:r>
              <a:rPr lang="en-US" dirty="0"/>
              <a:t> usually ________ at about 7 on Saturdays, but stay in bed until 9.</a:t>
            </a:r>
          </a:p>
          <a:p>
            <a:pPr>
              <a:buNone/>
            </a:pPr>
            <a:r>
              <a:rPr lang="en-US" dirty="0" smtClean="0"/>
              <a:t>	a) get </a:t>
            </a:r>
            <a:r>
              <a:rPr lang="en-US" dirty="0"/>
              <a:t>off 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b) get </a:t>
            </a:r>
            <a:r>
              <a:rPr lang="en-US" dirty="0"/>
              <a:t>up 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c) wake </a:t>
            </a:r>
            <a:r>
              <a:rPr lang="en-US" dirty="0"/>
              <a:t>out </a:t>
            </a:r>
            <a:endParaRPr lang="en-US" dirty="0" smtClean="0"/>
          </a:p>
          <a:p>
            <a:pPr>
              <a:buNone/>
            </a:pPr>
            <a:r>
              <a:rPr lang="en-US"/>
              <a:t>	</a:t>
            </a:r>
            <a:r>
              <a:rPr lang="en-US" dirty="0"/>
              <a:t>d</a:t>
            </a:r>
            <a:r>
              <a:rPr lang="en-US" smtClean="0"/>
              <a:t>) </a:t>
            </a:r>
            <a:r>
              <a:rPr lang="en-US" dirty="0" smtClean="0"/>
              <a:t>wake </a:t>
            </a:r>
            <a:r>
              <a:rPr lang="en-US" dirty="0"/>
              <a:t>up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EB4B-0ABB-4783-8867-3C201AF4A002}" type="slidenum">
              <a:rPr lang="cs-CZ" smtClean="0"/>
              <a:t>9</a:t>
            </a:fld>
            <a:endParaRPr lang="cs-CZ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66</Words>
  <Application>Microsoft Office PowerPoint</Application>
  <PresentationFormat>Předvádění na obrazovce (4:3)</PresentationFormat>
  <Paragraphs>68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Phrasal verbs test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Solution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Phrasal verbs test</dc:title>
  <dc:creator>Pavla Melecká</dc:creator>
  <cp:lastModifiedBy>Pavla Melecká</cp:lastModifiedBy>
  <cp:revision>7</cp:revision>
  <dcterms:created xsi:type="dcterms:W3CDTF">2020-09-26T20:05:02Z</dcterms:created>
  <dcterms:modified xsi:type="dcterms:W3CDTF">2020-09-26T20:29:37Z</dcterms:modified>
</cp:coreProperties>
</file>