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6B9D1-2F9B-442D-AE7F-DDE306E6DFC0}" type="datetimeFigureOut">
              <a:rPr lang="cs-CZ" smtClean="0"/>
              <a:pPr/>
              <a:t>02.10.2020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48904-4B19-4501-86D3-39AD62DE89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7DAF-84E2-425E-8EAD-98AF9130313F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1110-39B4-4E7F-9DAE-7670D578F22C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60167-CF34-4A41-A911-ECBDEEACEA17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D788-3E4F-40C8-8615-B92298A01B48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E4B1B-728B-4224-B5D2-EBDF8DF6E071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9E6D9-177C-4954-8A64-0AA3ACA0053F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E24-9AC0-4A0A-802F-5F9155094621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BFFC7-1A30-4BD9-AF19-135D5E2C24CF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B69EA-585F-4D42-B99F-DBF0C58F9408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D3B3-C7E4-4D48-8964-3C0C4086F9FD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6D514-F787-4DED-860E-B4F1E493F358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9CEBB-84CC-4642-84CE-88937F12F3FF}" type="datetime1">
              <a:rPr lang="cs-CZ" smtClean="0"/>
              <a:pPr/>
              <a:t>02.10.2020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295DA-56FB-4C49-B028-C60DB8539F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Formální</a:t>
            </a:r>
            <a:r>
              <a:rPr lang="en-US" dirty="0" smtClean="0"/>
              <a:t> </a:t>
            </a:r>
            <a:r>
              <a:rPr lang="en-US" dirty="0" err="1" smtClean="0"/>
              <a:t>dopis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Ing</a:t>
            </a:r>
            <a:r>
              <a:rPr lang="en-US" dirty="0" smtClean="0"/>
              <a:t>. </a:t>
            </a:r>
            <a:r>
              <a:rPr lang="en-US" dirty="0" err="1" smtClean="0"/>
              <a:t>Pavla</a:t>
            </a:r>
            <a:r>
              <a:rPr lang="en-US" dirty="0" smtClean="0"/>
              <a:t> </a:t>
            </a:r>
            <a:r>
              <a:rPr lang="en-US" dirty="0" err="1" smtClean="0"/>
              <a:t>Melecká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Signature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cs-CZ" dirty="0" err="1" smtClean="0"/>
              <a:t>Leave</a:t>
            </a:r>
            <a:r>
              <a:rPr lang="cs-CZ" dirty="0" smtClean="0"/>
              <a:t>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lines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closing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smtClean="0"/>
              <a:t>type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signature</a:t>
            </a:r>
            <a:r>
              <a:rPr lang="cs-CZ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Don´t forget to sign the letter in ink.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how to write a formal email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348581"/>
            <a:ext cx="66294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Letter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 </a:t>
            </a:r>
            <a:r>
              <a:rPr lang="cs-CZ" dirty="0" err="1"/>
              <a:t>today</a:t>
            </a:r>
            <a:r>
              <a:rPr lang="cs-CZ" dirty="0"/>
              <a:t>'s Internet- </a:t>
            </a:r>
            <a:r>
              <a:rPr lang="cs-CZ" dirty="0" err="1"/>
              <a:t>and</a:t>
            </a:r>
            <a:r>
              <a:rPr lang="cs-CZ" dirty="0"/>
              <a:t> email-</a:t>
            </a:r>
            <a:r>
              <a:rPr lang="cs-CZ" dirty="0" err="1"/>
              <a:t>driven</a:t>
            </a:r>
            <a:r>
              <a:rPr lang="cs-CZ" dirty="0"/>
              <a:t> society,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need</a:t>
            </a:r>
            <a:r>
              <a:rPr lang="cs-CZ" dirty="0"/>
              <a:t> to </a:t>
            </a:r>
            <a:r>
              <a:rPr lang="cs-CZ" dirty="0" err="1"/>
              <a:t>write</a:t>
            </a:r>
            <a:r>
              <a:rPr lang="cs-CZ" dirty="0"/>
              <a:t> a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arises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past. </a:t>
            </a:r>
            <a:r>
              <a:rPr lang="cs-CZ" dirty="0" err="1"/>
              <a:t>However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still</a:t>
            </a:r>
            <a:r>
              <a:rPr lang="cs-CZ" dirty="0"/>
              <a:t> </a:t>
            </a:r>
            <a:r>
              <a:rPr lang="cs-CZ" dirty="0" err="1"/>
              <a:t>occasionally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 to </a:t>
            </a:r>
            <a:r>
              <a:rPr lang="cs-CZ" dirty="0" err="1"/>
              <a:t>present</a:t>
            </a:r>
            <a:r>
              <a:rPr lang="cs-CZ" dirty="0"/>
              <a:t> a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to </a:t>
            </a:r>
            <a:r>
              <a:rPr lang="cs-CZ" dirty="0" err="1"/>
              <a:t>obtain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, to </a:t>
            </a:r>
            <a:r>
              <a:rPr lang="cs-CZ" dirty="0" err="1"/>
              <a:t>apply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academic</a:t>
            </a:r>
            <a:r>
              <a:rPr lang="cs-CZ" dirty="0"/>
              <a:t> program </a:t>
            </a:r>
            <a:r>
              <a:rPr lang="cs-CZ" dirty="0" err="1"/>
              <a:t>or</a:t>
            </a:r>
            <a:r>
              <a:rPr lang="cs-CZ" dirty="0"/>
              <a:t> a </a:t>
            </a:r>
            <a:r>
              <a:rPr lang="cs-CZ" dirty="0" err="1"/>
              <a:t>job</a:t>
            </a:r>
            <a:r>
              <a:rPr lang="cs-CZ" dirty="0"/>
              <a:t>, to </a:t>
            </a:r>
            <a:r>
              <a:rPr lang="cs-CZ" dirty="0" err="1"/>
              <a:t>write</a:t>
            </a:r>
            <a:r>
              <a:rPr lang="cs-CZ" dirty="0"/>
              <a:t> a </a:t>
            </a:r>
            <a:r>
              <a:rPr lang="cs-CZ" dirty="0" err="1"/>
              <a:t>complaint</a:t>
            </a:r>
            <a:r>
              <a:rPr lang="cs-CZ" dirty="0"/>
              <a:t> </a:t>
            </a:r>
            <a:r>
              <a:rPr lang="cs-CZ" dirty="0" err="1" smtClean="0"/>
              <a:t>letter</a:t>
            </a:r>
            <a:r>
              <a:rPr lang="en-US" dirty="0" smtClean="0"/>
              <a:t> etc.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Useful Tips How to Write a Formal Letter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Use </a:t>
            </a:r>
            <a:r>
              <a:rPr lang="cs-CZ" sz="3600" dirty="0" err="1"/>
              <a:t>the</a:t>
            </a:r>
            <a:r>
              <a:rPr lang="cs-CZ" sz="3600" dirty="0"/>
              <a:t> </a:t>
            </a:r>
            <a:r>
              <a:rPr lang="cs-CZ" sz="3600" dirty="0" err="1"/>
              <a:t>right</a:t>
            </a:r>
            <a:r>
              <a:rPr lang="cs-CZ" sz="3600" dirty="0"/>
              <a:t> tone</a:t>
            </a:r>
          </a:p>
          <a:p>
            <a:pPr marL="914400" lvl="1" indent="-514350"/>
            <a:r>
              <a:rPr lang="cs-CZ" dirty="0" smtClean="0"/>
              <a:t>A </a:t>
            </a:r>
            <a:r>
              <a:rPr lang="cs-CZ" dirty="0"/>
              <a:t>business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written</a:t>
            </a:r>
            <a:r>
              <a:rPr lang="cs-CZ" dirty="0"/>
              <a:t> in a tone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slightly</a:t>
            </a:r>
            <a:r>
              <a:rPr lang="cs-CZ" dirty="0"/>
              <a:t> more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everyday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. </a:t>
            </a:r>
            <a:endParaRPr lang="en-US" dirty="0" smtClean="0"/>
          </a:p>
          <a:p>
            <a:pPr marL="914400" lvl="1" indent="-514350"/>
            <a:r>
              <a:rPr lang="cs-CZ" dirty="0" err="1" smtClean="0"/>
              <a:t>Avoid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: slang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jargon</a:t>
            </a:r>
            <a:r>
              <a:rPr lang="cs-CZ" dirty="0"/>
              <a:t>; </a:t>
            </a:r>
            <a:r>
              <a:rPr lang="cs-CZ" dirty="0" err="1"/>
              <a:t>contractions</a:t>
            </a:r>
            <a:r>
              <a:rPr lang="cs-CZ" dirty="0"/>
              <a:t> such as </a:t>
            </a:r>
            <a:r>
              <a:rPr lang="cs-CZ" i="1" dirty="0"/>
              <a:t>I'm</a:t>
            </a:r>
            <a:r>
              <a:rPr lang="cs-CZ" dirty="0"/>
              <a:t>, </a:t>
            </a:r>
            <a:r>
              <a:rPr lang="cs-CZ" i="1" dirty="0" err="1"/>
              <a:t>can</a:t>
            </a:r>
            <a:r>
              <a:rPr lang="cs-CZ" i="1" dirty="0"/>
              <a:t>'t</a:t>
            </a:r>
            <a:r>
              <a:rPr lang="cs-CZ" dirty="0"/>
              <a:t>, </a:t>
            </a:r>
            <a:r>
              <a:rPr lang="cs-CZ" i="1" dirty="0" err="1"/>
              <a:t>it</a:t>
            </a:r>
            <a:r>
              <a:rPr lang="cs-CZ" i="1" dirty="0"/>
              <a:t>'s</a:t>
            </a:r>
            <a:r>
              <a:rPr lang="cs-CZ" dirty="0"/>
              <a:t>;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vague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such as </a:t>
            </a:r>
            <a:r>
              <a:rPr lang="cs-CZ" i="1" dirty="0" err="1"/>
              <a:t>good</a:t>
            </a:r>
            <a:r>
              <a:rPr lang="cs-CZ" dirty="0"/>
              <a:t> </a:t>
            </a:r>
            <a:r>
              <a:rPr lang="cs-CZ" dirty="0" err="1"/>
              <a:t>and</a:t>
            </a:r>
            <a:r>
              <a:rPr lang="cs-CZ" dirty="0"/>
              <a:t> </a:t>
            </a:r>
            <a:r>
              <a:rPr lang="cs-CZ" i="1" dirty="0"/>
              <a:t>nice</a:t>
            </a:r>
            <a:r>
              <a:rPr lang="cs-CZ" dirty="0"/>
              <a:t>. </a:t>
            </a:r>
            <a:endParaRPr lang="en-US" dirty="0" smtClean="0"/>
          </a:p>
          <a:p>
            <a:pPr marL="914400" lvl="1" indent="-514350"/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/>
              <a:t>polite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respectful</a:t>
            </a:r>
            <a:r>
              <a:rPr lang="cs-CZ" dirty="0"/>
              <a:t>, </a:t>
            </a:r>
            <a:r>
              <a:rPr lang="cs-CZ" dirty="0" err="1"/>
              <a:t>even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are </a:t>
            </a:r>
            <a:r>
              <a:rPr lang="cs-CZ" dirty="0" err="1"/>
              <a:t>complaining</a:t>
            </a:r>
            <a:r>
              <a:rPr lang="cs-CZ" dirty="0"/>
              <a:t>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Useful Tips How to Write a Formal Letter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Proofread</a:t>
            </a:r>
            <a:endParaRPr lang="cs-CZ" sz="3600" dirty="0"/>
          </a:p>
          <a:p>
            <a:pPr lvl="1"/>
            <a:r>
              <a:rPr lang="en-US" sz="2400" dirty="0" smtClean="0"/>
              <a:t>	</a:t>
            </a:r>
            <a:r>
              <a:rPr lang="cs-CZ" dirty="0" err="1" smtClean="0"/>
              <a:t>Proofreading</a:t>
            </a:r>
            <a:r>
              <a:rPr lang="en-US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/>
              <a:t>so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. </a:t>
            </a:r>
            <a:r>
              <a:rPr lang="cs-CZ" dirty="0" err="1"/>
              <a:t>Once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written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, </a:t>
            </a:r>
            <a:r>
              <a:rPr lang="cs-CZ" dirty="0" err="1"/>
              <a:t>check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grammar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spelling</a:t>
            </a:r>
            <a:r>
              <a:rPr lang="cs-CZ" dirty="0"/>
              <a:t> </a:t>
            </a:r>
            <a:r>
              <a:rPr lang="cs-CZ" dirty="0" err="1"/>
              <a:t>carefully</a:t>
            </a:r>
            <a:r>
              <a:rPr lang="cs-CZ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cs-CZ" dirty="0" smtClean="0"/>
              <a:t>Use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spell</a:t>
            </a:r>
            <a:r>
              <a:rPr lang="cs-CZ" dirty="0"/>
              <a:t>-checker on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then</a:t>
            </a:r>
            <a:r>
              <a:rPr lang="cs-CZ" dirty="0"/>
              <a:t> </a:t>
            </a:r>
            <a:r>
              <a:rPr lang="cs-CZ" dirty="0" err="1"/>
              <a:t>read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yourself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spellchecker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not </a:t>
            </a:r>
            <a:r>
              <a:rPr lang="cs-CZ" dirty="0" err="1"/>
              <a:t>catch</a:t>
            </a:r>
            <a:r>
              <a:rPr lang="cs-CZ" dirty="0"/>
              <a:t> </a:t>
            </a:r>
            <a:r>
              <a:rPr lang="cs-CZ" dirty="0" err="1"/>
              <a:t>every</a:t>
            </a:r>
            <a:r>
              <a:rPr lang="cs-CZ" dirty="0"/>
              <a:t> </a:t>
            </a:r>
            <a:r>
              <a:rPr lang="cs-CZ" dirty="0" err="1"/>
              <a:t>error</a:t>
            </a:r>
            <a:r>
              <a:rPr lang="cs-CZ" i="1" dirty="0"/>
              <a:t>. </a:t>
            </a:r>
            <a:endParaRPr lang="en-US" i="1" dirty="0" smtClean="0"/>
          </a:p>
          <a:p>
            <a:pPr lvl="1"/>
            <a:r>
              <a:rPr lang="en-US" i="1" dirty="0" smtClean="0"/>
              <a:t>	</a:t>
            </a:r>
            <a:r>
              <a:rPr lang="cs-CZ" dirty="0" smtClean="0"/>
              <a:t>Use</a:t>
            </a:r>
            <a:r>
              <a:rPr lang="cs-CZ" i="1" dirty="0"/>
              <a:t> </a:t>
            </a:r>
            <a:r>
              <a:rPr lang="cs-CZ" dirty="0"/>
              <a:t>a </a:t>
            </a:r>
            <a:r>
              <a:rPr lang="cs-CZ" dirty="0" err="1"/>
              <a:t>dictionary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thesaurus,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necessary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Heading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sz="2800" dirty="0" smtClean="0"/>
              <a:t>Heading </a:t>
            </a:r>
            <a:r>
              <a:rPr lang="cs-CZ" sz="2800" dirty="0" err="1"/>
              <a:t>consists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name</a:t>
            </a:r>
            <a:r>
              <a:rPr lang="cs-CZ" sz="2800" dirty="0"/>
              <a:t> </a:t>
            </a:r>
            <a:r>
              <a:rPr lang="cs-CZ" sz="2800" dirty="0" err="1"/>
              <a:t>and</a:t>
            </a:r>
            <a:r>
              <a:rPr lang="cs-CZ" sz="2800" dirty="0"/>
              <a:t> </a:t>
            </a:r>
            <a:r>
              <a:rPr lang="cs-CZ" sz="2800" dirty="0" err="1"/>
              <a:t>address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person to </a:t>
            </a:r>
            <a:r>
              <a:rPr lang="cs-CZ" sz="2800" dirty="0" err="1"/>
              <a:t>whom</a:t>
            </a:r>
            <a:r>
              <a:rPr lang="cs-CZ" sz="2800" dirty="0"/>
              <a:t> </a:t>
            </a:r>
            <a:r>
              <a:rPr lang="cs-CZ" sz="2800" dirty="0" err="1"/>
              <a:t>you</a:t>
            </a:r>
            <a:r>
              <a:rPr lang="cs-CZ" sz="2800" dirty="0"/>
              <a:t> are </a:t>
            </a:r>
            <a:r>
              <a:rPr lang="cs-CZ" sz="2800" dirty="0" err="1"/>
              <a:t>writing</a:t>
            </a:r>
            <a:r>
              <a:rPr lang="cs-CZ" sz="2800" dirty="0"/>
              <a:t>. </a:t>
            </a:r>
            <a:endParaRPr lang="en-US" sz="2800" dirty="0" smtClean="0"/>
          </a:p>
          <a:p>
            <a:pPr lvl="1">
              <a:buNone/>
            </a:pPr>
            <a:r>
              <a:rPr lang="en-US" sz="2400" dirty="0" smtClean="0"/>
              <a:t>	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address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to a </a:t>
            </a:r>
            <a:r>
              <a:rPr lang="cs-CZ" dirty="0" err="1"/>
              <a:t>specific</a:t>
            </a:r>
            <a:r>
              <a:rPr lang="cs-CZ" dirty="0"/>
              <a:t> person, </a:t>
            </a:r>
            <a:r>
              <a:rPr lang="cs-CZ" dirty="0" err="1"/>
              <a:t>but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do not </a:t>
            </a:r>
            <a:r>
              <a:rPr lang="cs-CZ" dirty="0" err="1"/>
              <a:t>know</a:t>
            </a:r>
            <a:r>
              <a:rPr lang="cs-CZ" dirty="0"/>
              <a:t> his </a:t>
            </a:r>
            <a:r>
              <a:rPr lang="cs-CZ" dirty="0" err="1"/>
              <a:t>or</a:t>
            </a:r>
            <a:r>
              <a:rPr lang="cs-CZ" dirty="0"/>
              <a:t> her </a:t>
            </a:r>
            <a:r>
              <a:rPr lang="cs-CZ" dirty="0" err="1"/>
              <a:t>name</a:t>
            </a:r>
            <a:r>
              <a:rPr lang="cs-CZ" dirty="0"/>
              <a:t>,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least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to </a:t>
            </a:r>
            <a:r>
              <a:rPr lang="cs-CZ" dirty="0" err="1"/>
              <a:t>include</a:t>
            </a:r>
            <a:r>
              <a:rPr lang="cs-CZ" dirty="0"/>
              <a:t> his </a:t>
            </a:r>
            <a:r>
              <a:rPr lang="cs-CZ" dirty="0" err="1"/>
              <a:t>or</a:t>
            </a:r>
            <a:r>
              <a:rPr lang="cs-CZ" dirty="0"/>
              <a:t> her </a:t>
            </a:r>
            <a:r>
              <a:rPr lang="cs-CZ" dirty="0" err="1"/>
              <a:t>title</a:t>
            </a:r>
            <a:r>
              <a:rPr lang="cs-CZ" dirty="0"/>
              <a:t>. </a:t>
            </a:r>
            <a:endParaRPr lang="en-US" dirty="0" smtClean="0"/>
          </a:p>
          <a:p>
            <a:r>
              <a:rPr lang="en-US" sz="2800" dirty="0" smtClean="0"/>
              <a:t>Don´t forget to write the date of the letter. </a:t>
            </a:r>
          </a:p>
          <a:p>
            <a:pPr lvl="2">
              <a:buNone/>
            </a:pPr>
            <a:r>
              <a:rPr lang="en-US" sz="2800" dirty="0" smtClean="0"/>
              <a:t>E. g. : September 27, 2020</a:t>
            </a:r>
          </a:p>
          <a:p>
            <a:pPr lvl="2">
              <a:buNone/>
            </a:pPr>
            <a:endParaRPr lang="en-US" sz="2000" dirty="0" smtClean="0"/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Salutation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endParaRPr lang="en-US" sz="800" dirty="0" smtClean="0"/>
          </a:p>
          <a:p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/>
              <a:t>most </a:t>
            </a:r>
            <a:r>
              <a:rPr lang="cs-CZ" sz="2800" dirty="0" err="1"/>
              <a:t>usual</a:t>
            </a:r>
            <a:r>
              <a:rPr lang="cs-CZ" sz="2800" dirty="0"/>
              <a:t> </a:t>
            </a:r>
            <a:r>
              <a:rPr lang="cs-CZ" sz="2800" dirty="0" err="1"/>
              <a:t>greeting</a:t>
            </a:r>
            <a:r>
              <a:rPr lang="cs-CZ" sz="2800" dirty="0"/>
              <a:t> </a:t>
            </a:r>
            <a:r>
              <a:rPr lang="cs-CZ" sz="2800" dirty="0" err="1" smtClean="0"/>
              <a:t>is</a:t>
            </a:r>
            <a:r>
              <a:rPr lang="en-US" sz="2800" dirty="0" smtClean="0"/>
              <a:t> </a:t>
            </a:r>
            <a:r>
              <a:rPr lang="cs-CZ" sz="2800" i="1" dirty="0" err="1" smtClean="0"/>
              <a:t>Dear</a:t>
            </a:r>
            <a:r>
              <a:rPr lang="en-US" sz="2800" i="1" dirty="0" smtClean="0"/>
              <a:t> </a:t>
            </a:r>
            <a:r>
              <a:rPr lang="cs-CZ" sz="2800" dirty="0" err="1" smtClean="0"/>
              <a:t>followed</a:t>
            </a:r>
            <a:r>
              <a:rPr lang="cs-CZ" sz="2800" dirty="0" smtClean="0"/>
              <a:t> </a:t>
            </a:r>
            <a:r>
              <a:rPr lang="cs-CZ" sz="2800" dirty="0"/>
              <a:t>by </a:t>
            </a:r>
            <a:r>
              <a:rPr lang="cs-CZ" sz="2800" dirty="0" err="1"/>
              <a:t>the</a:t>
            </a:r>
            <a:r>
              <a:rPr lang="cs-CZ" sz="2800" dirty="0"/>
              <a:t> person's </a:t>
            </a:r>
            <a:r>
              <a:rPr lang="cs-CZ" sz="2800" dirty="0" err="1" smtClean="0"/>
              <a:t>name</a:t>
            </a:r>
            <a:r>
              <a:rPr lang="cs-CZ" sz="2800" dirty="0" smtClean="0"/>
              <a:t>. </a:t>
            </a:r>
            <a:endParaRPr lang="en-US" sz="2800" dirty="0" smtClean="0"/>
          </a:p>
          <a:p>
            <a:r>
              <a:rPr lang="cs-CZ" sz="2800" dirty="0" err="1" smtClean="0"/>
              <a:t>If</a:t>
            </a:r>
            <a:r>
              <a:rPr lang="cs-CZ" sz="2800" dirty="0" smtClean="0"/>
              <a:t> </a:t>
            </a:r>
            <a:r>
              <a:rPr lang="cs-CZ" sz="2800" dirty="0" err="1"/>
              <a:t>you</a:t>
            </a:r>
            <a:r>
              <a:rPr lang="cs-CZ" sz="2800" dirty="0"/>
              <a:t> don't </a:t>
            </a:r>
            <a:r>
              <a:rPr lang="cs-CZ" sz="2800" dirty="0" err="1"/>
              <a:t>know</a:t>
            </a:r>
            <a:r>
              <a:rPr lang="cs-CZ" sz="2800" dirty="0"/>
              <a:t> </a:t>
            </a:r>
            <a:r>
              <a:rPr lang="cs-CZ" sz="2800" dirty="0" err="1"/>
              <a:t>whether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person </a:t>
            </a:r>
            <a:r>
              <a:rPr lang="cs-CZ" sz="2800" dirty="0" err="1"/>
              <a:t>you</a:t>
            </a:r>
            <a:r>
              <a:rPr lang="cs-CZ" sz="2800" dirty="0"/>
              <a:t> are </a:t>
            </a:r>
            <a:r>
              <a:rPr lang="cs-CZ" sz="2800" dirty="0" err="1"/>
              <a:t>addressing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a man </a:t>
            </a:r>
            <a:r>
              <a:rPr lang="cs-CZ" sz="2800" dirty="0" err="1"/>
              <a:t>or</a:t>
            </a:r>
            <a:r>
              <a:rPr lang="cs-CZ" sz="2800" dirty="0"/>
              <a:t> a </a:t>
            </a:r>
            <a:r>
              <a:rPr lang="cs-CZ" sz="2800" dirty="0" err="1"/>
              <a:t>woman</a:t>
            </a:r>
            <a:r>
              <a:rPr lang="cs-CZ" sz="2800" dirty="0"/>
              <a:t>, </a:t>
            </a:r>
            <a:r>
              <a:rPr lang="cs-CZ" sz="2800" dirty="0" err="1"/>
              <a:t>you</a:t>
            </a:r>
            <a:r>
              <a:rPr lang="cs-CZ" sz="2800" dirty="0"/>
              <a:t> </a:t>
            </a:r>
            <a:r>
              <a:rPr lang="cs-CZ" sz="2800" dirty="0" err="1"/>
              <a:t>may</a:t>
            </a:r>
            <a:r>
              <a:rPr lang="cs-CZ" sz="2800" dirty="0"/>
              <a:t> </a:t>
            </a:r>
            <a:r>
              <a:rPr lang="cs-CZ" sz="2800" dirty="0" err="1"/>
              <a:t>begin</a:t>
            </a:r>
            <a:r>
              <a:rPr lang="cs-CZ" sz="2800" dirty="0"/>
              <a:t> </a:t>
            </a:r>
            <a:r>
              <a:rPr lang="cs-CZ" sz="2800" dirty="0" err="1" smtClean="0"/>
              <a:t>with</a:t>
            </a:r>
            <a:r>
              <a:rPr lang="en-US" sz="2800" dirty="0" smtClean="0"/>
              <a:t> </a:t>
            </a:r>
            <a:r>
              <a:rPr lang="cs-CZ" sz="2800" i="1" dirty="0" err="1" smtClean="0"/>
              <a:t>Dear</a:t>
            </a:r>
            <a:r>
              <a:rPr lang="cs-CZ" sz="2800" i="1" dirty="0" smtClean="0"/>
              <a:t> </a:t>
            </a:r>
            <a:r>
              <a:rPr lang="cs-CZ" sz="2800" i="1" dirty="0"/>
              <a:t>Sir </a:t>
            </a:r>
            <a:r>
              <a:rPr lang="cs-CZ" sz="2800" i="1" dirty="0" err="1"/>
              <a:t>or</a:t>
            </a:r>
            <a:r>
              <a:rPr lang="cs-CZ" sz="2800" i="1" dirty="0"/>
              <a:t> </a:t>
            </a:r>
            <a:r>
              <a:rPr lang="cs-CZ" sz="2800" i="1" dirty="0" smtClean="0"/>
              <a:t>Madam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Salutation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/>
              <a:t>Ms</a:t>
            </a:r>
            <a:r>
              <a:rPr lang="cs-CZ" i="1" dirty="0" smtClean="0"/>
              <a:t>.</a:t>
            </a:r>
            <a:r>
              <a:rPr lang="en-US" i="1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don't </a:t>
            </a:r>
            <a:r>
              <a:rPr lang="cs-CZ" dirty="0" err="1"/>
              <a:t>know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marital</a:t>
            </a:r>
            <a:r>
              <a:rPr lang="cs-CZ" dirty="0"/>
              <a:t> status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 smtClean="0"/>
              <a:t>woma</a:t>
            </a:r>
            <a:r>
              <a:rPr lang="en-US" dirty="0" smtClean="0"/>
              <a:t>n.</a:t>
            </a:r>
          </a:p>
          <a:p>
            <a:r>
              <a:rPr lang="en-US" dirty="0"/>
              <a:t>I</a:t>
            </a:r>
            <a:r>
              <a:rPr lang="cs-CZ" dirty="0" smtClean="0"/>
              <a:t>f </a:t>
            </a:r>
            <a:r>
              <a:rPr lang="cs-CZ" dirty="0" err="1"/>
              <a:t>the</a:t>
            </a:r>
            <a:r>
              <a:rPr lang="cs-CZ" dirty="0"/>
              <a:t> person has a 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title</a:t>
            </a:r>
            <a:r>
              <a:rPr lang="cs-CZ" dirty="0"/>
              <a:t> such </a:t>
            </a:r>
            <a:r>
              <a:rPr lang="cs-CZ" dirty="0" smtClean="0"/>
              <a:t>as</a:t>
            </a:r>
            <a:r>
              <a:rPr lang="en-US" dirty="0" smtClean="0"/>
              <a:t> </a:t>
            </a:r>
            <a:r>
              <a:rPr lang="cs-CZ" i="1" dirty="0" smtClean="0"/>
              <a:t>Dr.</a:t>
            </a:r>
            <a:r>
              <a:rPr lang="en-US" i="1" dirty="0" smtClean="0"/>
              <a:t>, </a:t>
            </a:r>
            <a:r>
              <a:rPr lang="cs-CZ" dirty="0" err="1" smtClean="0"/>
              <a:t>make</a:t>
            </a:r>
            <a:r>
              <a:rPr lang="cs-CZ" dirty="0" smtClean="0"/>
              <a:t> </a:t>
            </a:r>
            <a:r>
              <a:rPr lang="cs-CZ" dirty="0" err="1"/>
              <a:t>sure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use </a:t>
            </a:r>
            <a:r>
              <a:rPr lang="cs-CZ" dirty="0" err="1"/>
              <a:t>it</a:t>
            </a:r>
            <a:r>
              <a:rPr lang="cs-CZ" dirty="0"/>
              <a:t>. </a:t>
            </a:r>
            <a:endParaRPr lang="en-US" dirty="0" smtClean="0"/>
          </a:p>
          <a:p>
            <a:r>
              <a:rPr lang="cs-CZ" dirty="0" err="1" smtClean="0"/>
              <a:t>Here</a:t>
            </a:r>
            <a:r>
              <a:rPr lang="cs-CZ" dirty="0" smtClean="0"/>
              <a:t> </a:t>
            </a:r>
            <a:r>
              <a:rPr lang="cs-CZ" dirty="0"/>
              <a:t>are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</a:t>
            </a:r>
            <a:r>
              <a:rPr lang="cs-CZ" dirty="0" err="1" smtClean="0"/>
              <a:t>salutation</a:t>
            </a:r>
            <a:endParaRPr lang="en-US" dirty="0" smtClean="0"/>
          </a:p>
          <a:p>
            <a:pPr lvl="2"/>
            <a:r>
              <a:rPr lang="cs-CZ" i="1" dirty="0" err="1"/>
              <a:t>Dear</a:t>
            </a:r>
            <a:r>
              <a:rPr lang="cs-CZ" i="1" dirty="0"/>
              <a:t> </a:t>
            </a:r>
            <a:r>
              <a:rPr lang="cs-CZ" i="1" dirty="0" err="1"/>
              <a:t>Mr</a:t>
            </a:r>
            <a:r>
              <a:rPr lang="cs-CZ" i="1" dirty="0"/>
              <a:t>. </a:t>
            </a:r>
            <a:r>
              <a:rPr lang="cs-CZ" i="1" dirty="0" smtClean="0"/>
              <a:t>Trunk</a:t>
            </a:r>
            <a:r>
              <a:rPr lang="en-US" i="1" dirty="0" smtClean="0"/>
              <a:t>,</a:t>
            </a:r>
            <a:endParaRPr lang="cs-CZ" dirty="0"/>
          </a:p>
          <a:p>
            <a:pPr lvl="2"/>
            <a:r>
              <a:rPr lang="cs-CZ" i="1" dirty="0" err="1"/>
              <a:t>Dear</a:t>
            </a:r>
            <a:r>
              <a:rPr lang="cs-CZ" i="1" dirty="0"/>
              <a:t> </a:t>
            </a:r>
            <a:r>
              <a:rPr lang="cs-CZ" i="1" dirty="0" err="1"/>
              <a:t>Ms</a:t>
            </a:r>
            <a:r>
              <a:rPr lang="cs-CZ" i="1" dirty="0"/>
              <a:t>. </a:t>
            </a:r>
            <a:r>
              <a:rPr lang="cs-CZ" i="1" dirty="0" err="1" smtClean="0"/>
              <a:t>Root</a:t>
            </a:r>
            <a:r>
              <a:rPr lang="en-US" i="1" dirty="0" smtClean="0"/>
              <a:t>,</a:t>
            </a:r>
            <a:endParaRPr lang="cs-CZ" dirty="0"/>
          </a:p>
          <a:p>
            <a:pPr lvl="2"/>
            <a:r>
              <a:rPr lang="cs-CZ" i="1" dirty="0" err="1"/>
              <a:t>Dear</a:t>
            </a:r>
            <a:r>
              <a:rPr lang="cs-CZ" i="1" dirty="0"/>
              <a:t> </a:t>
            </a:r>
            <a:r>
              <a:rPr lang="cs-CZ" i="1" dirty="0" err="1"/>
              <a:t>Mrs</a:t>
            </a:r>
            <a:r>
              <a:rPr lang="cs-CZ" i="1" dirty="0"/>
              <a:t>. </a:t>
            </a:r>
            <a:r>
              <a:rPr lang="cs-CZ" i="1" dirty="0" err="1" smtClean="0"/>
              <a:t>Branch</a:t>
            </a:r>
            <a:r>
              <a:rPr lang="en-US" i="1" dirty="0" smtClean="0"/>
              <a:t>,</a:t>
            </a:r>
            <a:endParaRPr lang="cs-CZ" dirty="0"/>
          </a:p>
          <a:p>
            <a:pPr lvl="2"/>
            <a:r>
              <a:rPr lang="cs-CZ" i="1" dirty="0" err="1"/>
              <a:t>Dear</a:t>
            </a:r>
            <a:r>
              <a:rPr lang="cs-CZ" i="1" dirty="0"/>
              <a:t> Dr. </a:t>
            </a:r>
            <a:r>
              <a:rPr lang="cs-CZ" i="1" dirty="0" err="1" smtClean="0"/>
              <a:t>Acorn</a:t>
            </a:r>
            <a:r>
              <a:rPr lang="en-US" i="1" dirty="0" smtClean="0"/>
              <a:t>,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cs-CZ" dirty="0" smtClean="0"/>
              <a:t>Body</a:t>
            </a:r>
            <a:r>
              <a:rPr lang="en-US" dirty="0" smtClean="0"/>
              <a:t> 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letter</a:t>
            </a:r>
            <a:endParaRPr lang="en-US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concise</a:t>
            </a:r>
            <a:r>
              <a:rPr lang="en-US" b="1" dirty="0" smtClean="0"/>
              <a:t> -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purpose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paragraph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don't </a:t>
            </a:r>
            <a:r>
              <a:rPr lang="cs-CZ" dirty="0" err="1"/>
              <a:t>veer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subject</a:t>
            </a:r>
            <a:r>
              <a:rPr lang="cs-CZ" dirty="0"/>
              <a:t>. </a:t>
            </a:r>
            <a:endParaRPr lang="en-US" dirty="0" smtClean="0"/>
          </a:p>
          <a:p>
            <a:r>
              <a:rPr lang="cs-CZ" dirty="0" err="1" smtClean="0"/>
              <a:t>Try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avoid</a:t>
            </a:r>
            <a:r>
              <a:rPr lang="cs-CZ" dirty="0"/>
              <a:t> </a:t>
            </a:r>
            <a:r>
              <a:rPr lang="cs-CZ" dirty="0" err="1"/>
              <a:t>flowery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long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 smtClean="0"/>
              <a:t>.</a:t>
            </a:r>
            <a:endParaRPr lang="en-US" dirty="0" smtClean="0"/>
          </a:p>
          <a:p>
            <a:r>
              <a:rPr lang="cs-CZ" dirty="0" smtClean="0"/>
              <a:t> </a:t>
            </a:r>
            <a:r>
              <a:rPr lang="cs-CZ" dirty="0" err="1"/>
              <a:t>Keep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letter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point.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cs-CZ" dirty="0" err="1" smtClean="0"/>
              <a:t>Closing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600" dirty="0" smtClean="0"/>
              <a:t>Here are some possible closings of a formal letter:</a:t>
            </a:r>
          </a:p>
          <a:p>
            <a:pPr>
              <a:buNone/>
            </a:pPr>
            <a:endParaRPr lang="cs-CZ" sz="3800" dirty="0"/>
          </a:p>
          <a:p>
            <a:r>
              <a:rPr lang="en-US" dirty="0"/>
              <a:t>All the best</a:t>
            </a:r>
          </a:p>
          <a:p>
            <a:r>
              <a:rPr lang="en-US" dirty="0"/>
              <a:t>Best regards</a:t>
            </a:r>
          </a:p>
          <a:p>
            <a:r>
              <a:rPr lang="en-US" dirty="0"/>
              <a:t>Best </a:t>
            </a:r>
            <a:r>
              <a:rPr lang="en-US" dirty="0" smtClean="0"/>
              <a:t>wishes</a:t>
            </a:r>
            <a:endParaRPr lang="en-US" dirty="0"/>
          </a:p>
          <a:p>
            <a:r>
              <a:rPr lang="en-US" dirty="0"/>
              <a:t>Respectfully yours</a:t>
            </a:r>
          </a:p>
          <a:p>
            <a:r>
              <a:rPr lang="en-US" dirty="0" smtClean="0"/>
              <a:t>Sincerely</a:t>
            </a:r>
            <a:endParaRPr lang="en-US" dirty="0"/>
          </a:p>
          <a:p>
            <a:r>
              <a:rPr lang="en-US" dirty="0"/>
              <a:t>Thank you</a:t>
            </a:r>
          </a:p>
          <a:p>
            <a:r>
              <a:rPr lang="en-US" dirty="0"/>
              <a:t>Yours respectfully</a:t>
            </a:r>
          </a:p>
          <a:p>
            <a:r>
              <a:rPr lang="en-US" dirty="0"/>
              <a:t>Yours sincerely</a:t>
            </a:r>
          </a:p>
          <a:p>
            <a:r>
              <a:rPr lang="en-US" dirty="0"/>
              <a:t>Yours </a:t>
            </a:r>
            <a:r>
              <a:rPr lang="en-US" dirty="0" smtClean="0"/>
              <a:t>truly</a:t>
            </a:r>
          </a:p>
          <a:p>
            <a:r>
              <a:rPr lang="en-US" dirty="0" smtClean="0"/>
              <a:t>Yours faithfully</a:t>
            </a:r>
            <a:endParaRPr lang="en-US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295DA-56FB-4C49-B028-C60DB8539FF8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289</Words>
  <Application>Microsoft Office PowerPoint</Application>
  <PresentationFormat>Předvádění na obrazovce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Formální dopis</vt:lpstr>
      <vt:lpstr>Formal Letter</vt:lpstr>
      <vt:lpstr>Useful Tips How to Write a Formal Letter</vt:lpstr>
      <vt:lpstr>Useful Tips How to Write a Formal Letter</vt:lpstr>
      <vt:lpstr>1. Heading</vt:lpstr>
      <vt:lpstr>2. Salutation</vt:lpstr>
      <vt:lpstr>2. Salutation</vt:lpstr>
      <vt:lpstr>3. Body - the main part of the letter</vt:lpstr>
      <vt:lpstr>4. Closing</vt:lpstr>
      <vt:lpstr>5. Signature</vt:lpstr>
      <vt:lpstr>Example how to write a formal email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Formální dopis</dc:title>
  <dc:creator>Pavla Melecká</dc:creator>
  <cp:lastModifiedBy>Pavla Melecká</cp:lastModifiedBy>
  <cp:revision>20</cp:revision>
  <dcterms:created xsi:type="dcterms:W3CDTF">2020-09-24T19:16:41Z</dcterms:created>
  <dcterms:modified xsi:type="dcterms:W3CDTF">2020-10-02T06:00:14Z</dcterms:modified>
</cp:coreProperties>
</file>