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8" r:id="rId16"/>
    <p:sldId id="280" r:id="rId17"/>
    <p:sldId id="282" r:id="rId18"/>
    <p:sldId id="283" r:id="rId19"/>
    <p:sldId id="281" r:id="rId20"/>
    <p:sldId id="269" r:id="rId21"/>
    <p:sldId id="272" r:id="rId22"/>
    <p:sldId id="284" r:id="rId23"/>
    <p:sldId id="285" r:id="rId24"/>
    <p:sldId id="271" r:id="rId25"/>
    <p:sldId id="277" r:id="rId26"/>
    <p:sldId id="273" r:id="rId27"/>
    <p:sldId id="279" r:id="rId28"/>
    <p:sldId id="274" r:id="rId29"/>
    <p:sldId id="275" r:id="rId30"/>
    <p:sldId id="27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CE07D-B689-4A09-BC72-9AEF82E9917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57775-5C00-413C-B1AC-3193DDA5251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C9DF-E5CA-46D7-A575-DA0F7D3A6567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ECD5-2D12-41C0-B1C0-E433141C978D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9BC9-36E4-4EE7-B338-B9558151772E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649-1956-4800-BE34-CE987B7BEE67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2B2-4FD5-4B55-9DD5-0B9860A14DCE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3056-29CF-4147-925E-79BD440D4463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C71-41C3-49E0-8683-7AEA4D146B7D}" type="datetime1">
              <a:rPr lang="cs-CZ" smtClean="0"/>
              <a:t>26.09.2020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2428-E4C8-4EC2-A322-BDD232ADEAAD}" type="datetime1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D9B3-6D69-4DF8-AF15-A7F4F6375815}" type="datetime1">
              <a:rPr lang="cs-CZ" smtClean="0"/>
              <a:t>26.09.2020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4910-18F0-49F2-9B72-B2E1A1AA77DE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D158-45D5-462A-8797-2C562391B5C4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F97BD-9CA1-481C-A104-D3289E7DCF51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F3EC4-ED73-46E6-8AF1-277487F70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ety.com/blog/tailor-your-resume" TargetMode="External"/><Relationship Id="rId2" Type="http://schemas.openxmlformats.org/officeDocument/2006/relationships/hyperlink" Target="https://zety.com/blog/resume-action-word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zety.com/blog/how-to-list-degree-on-resume" TargetMode="External"/><Relationship Id="rId2" Type="http://schemas.openxmlformats.org/officeDocument/2006/relationships/hyperlink" Target="https://zety.com/blog/expected-graduation-date-on-resu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ety.com/blog/cum-laude-on-resume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achelorsportal.com/universities/35/university-of-oxford.html" TargetMode="External"/><Relationship Id="rId3" Type="http://schemas.openxmlformats.org/officeDocument/2006/relationships/hyperlink" Target="https://www.bachelorsportal.com/search/bachelors-degrees/languages/?q=di-91|lv-bachelor" TargetMode="External"/><Relationship Id="rId7" Type="http://schemas.openxmlformats.org/officeDocument/2006/relationships/hyperlink" Target="https://www.bachelorsportal.com/universities/34/university-of-cambridge.html" TargetMode="External"/><Relationship Id="rId2" Type="http://schemas.openxmlformats.org/officeDocument/2006/relationships/hyperlink" Target="https://www.bachelorsportal.com/sear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achelorsportal.com/search/bachelors-degrees/international-relations/?q=di-78|lv-bachelor" TargetMode="External"/><Relationship Id="rId5" Type="http://schemas.openxmlformats.org/officeDocument/2006/relationships/hyperlink" Target="https://www.bachelorsportal.com/search/bachelors-degrees/journalism/?q=di-306|lv-bachelor" TargetMode="External"/><Relationship Id="rId4" Type="http://schemas.openxmlformats.org/officeDocument/2006/relationships/hyperlink" Target="https://www.bachelorsportal.com/search/bachelors-degrees/communication-sciences/?q=di-71|lv-bachelor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zety.com/cv-templates" TargetMode="External"/><Relationship Id="rId2" Type="http://schemas.openxmlformats.org/officeDocument/2006/relationships/hyperlink" Target="https://zety.com/blog/blank-resume-templat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ety.com/blog/academic-cv-example" TargetMode="External"/><Relationship Id="rId2" Type="http://schemas.openxmlformats.org/officeDocument/2006/relationships/hyperlink" Target="https://zety.com/blog/what-is-a-cv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ety.com/blog/how-to-write-a-c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zety.com/blog/work-experience-resume" TargetMode="External"/><Relationship Id="rId2" Type="http://schemas.openxmlformats.org/officeDocument/2006/relationships/hyperlink" Target="https://zety.com/blog/resume-contact-inform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ety.com/blog/resume-sections" TargetMode="External"/><Relationship Id="rId5" Type="http://schemas.openxmlformats.org/officeDocument/2006/relationships/hyperlink" Target="https://zety.com/blog/what-skills-to-put-on-a-resume" TargetMode="External"/><Relationship Id="rId4" Type="http://schemas.openxmlformats.org/officeDocument/2006/relationships/hyperlink" Target="https://zety.com/blog/education-on-resum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ety.com/blog/resume-pictur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ety.com/blog/optimize-your-linkedin-profil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Profesní</a:t>
            </a:r>
            <a:r>
              <a:rPr lang="en-US" dirty="0" smtClean="0"/>
              <a:t> </a:t>
            </a:r>
            <a:r>
              <a:rPr lang="en-US" dirty="0" err="1" smtClean="0"/>
              <a:t>životopis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Ing</a:t>
            </a:r>
            <a:r>
              <a:rPr lang="en-US" dirty="0" smtClean="0"/>
              <a:t>. </a:t>
            </a:r>
            <a:r>
              <a:rPr lang="en-US" dirty="0" err="1" smtClean="0"/>
              <a:t>Pavla</a:t>
            </a:r>
            <a:r>
              <a:rPr lang="en-US" dirty="0" smtClean="0"/>
              <a:t> </a:t>
            </a:r>
            <a:r>
              <a:rPr lang="en-US" dirty="0" err="1" smtClean="0"/>
              <a:t>Melecká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 Objective - Example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cs-CZ" dirty="0" err="1" smtClean="0"/>
              <a:t>Dependable</a:t>
            </a:r>
            <a:r>
              <a:rPr lang="cs-CZ" dirty="0" smtClean="0"/>
              <a:t> </a:t>
            </a:r>
            <a:r>
              <a:rPr lang="cs-CZ" dirty="0" err="1"/>
              <a:t>licensed</a:t>
            </a:r>
            <a:r>
              <a:rPr lang="cs-CZ" dirty="0"/>
              <a:t> NMC </a:t>
            </a:r>
            <a:r>
              <a:rPr lang="cs-CZ" dirty="0" err="1"/>
              <a:t>Registered</a:t>
            </a:r>
            <a:r>
              <a:rPr lang="cs-CZ" dirty="0"/>
              <a:t> </a:t>
            </a:r>
            <a:r>
              <a:rPr lang="cs-CZ" dirty="0" err="1"/>
              <a:t>Nurse</a:t>
            </a:r>
            <a:r>
              <a:rPr lang="cs-CZ" dirty="0"/>
              <a:t> </a:t>
            </a:r>
            <a:r>
              <a:rPr lang="cs-CZ" dirty="0" err="1"/>
              <a:t>trained</a:t>
            </a:r>
            <a:r>
              <a:rPr lang="cs-CZ" dirty="0"/>
              <a:t> to </a:t>
            </a:r>
            <a:r>
              <a:rPr lang="cs-CZ" dirty="0" err="1"/>
              <a:t>work</a:t>
            </a:r>
            <a:r>
              <a:rPr lang="cs-CZ" dirty="0"/>
              <a:t> in </a:t>
            </a:r>
            <a:r>
              <a:rPr lang="cs-CZ" dirty="0" err="1"/>
              <a:t>high</a:t>
            </a:r>
            <a:r>
              <a:rPr lang="cs-CZ" dirty="0"/>
              <a:t>-stress </a:t>
            </a:r>
            <a:r>
              <a:rPr lang="cs-CZ" dirty="0" err="1"/>
              <a:t>environments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stay</a:t>
            </a:r>
            <a:r>
              <a:rPr lang="cs-CZ" dirty="0"/>
              <a:t> </a:t>
            </a:r>
            <a:r>
              <a:rPr lang="cs-CZ" dirty="0" err="1"/>
              <a:t>calm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. </a:t>
            </a:r>
            <a:r>
              <a:rPr lang="cs-CZ" dirty="0" err="1"/>
              <a:t>Seeking</a:t>
            </a:r>
            <a:r>
              <a:rPr lang="cs-CZ" dirty="0"/>
              <a:t> to </a:t>
            </a:r>
            <a:r>
              <a:rPr lang="cs-CZ" dirty="0" err="1"/>
              <a:t>leverage</a:t>
            </a:r>
            <a:r>
              <a:rPr lang="cs-CZ" dirty="0"/>
              <a:t> </a:t>
            </a:r>
            <a:r>
              <a:rPr lang="cs-CZ" dirty="0" err="1"/>
              <a:t>meticulous</a:t>
            </a:r>
            <a:r>
              <a:rPr lang="cs-CZ" dirty="0"/>
              <a:t> </a:t>
            </a:r>
            <a:r>
              <a:rPr lang="cs-CZ" dirty="0" err="1"/>
              <a:t>record</a:t>
            </a:r>
            <a:r>
              <a:rPr lang="cs-CZ" dirty="0"/>
              <a:t>-</a:t>
            </a:r>
            <a:r>
              <a:rPr lang="cs-CZ" dirty="0" err="1"/>
              <a:t>keeping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to help St </a:t>
            </a:r>
            <a:r>
              <a:rPr lang="cs-CZ" dirty="0" err="1"/>
              <a:t>Francis</a:t>
            </a:r>
            <a:r>
              <a:rPr lang="cs-CZ" dirty="0"/>
              <a:t> </a:t>
            </a:r>
            <a:r>
              <a:rPr lang="cs-CZ" dirty="0" err="1"/>
              <a:t>Hospital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upcoming</a:t>
            </a:r>
            <a:r>
              <a:rPr lang="cs-CZ" dirty="0"/>
              <a:t> </a:t>
            </a:r>
            <a:r>
              <a:rPr lang="cs-CZ" dirty="0" err="1"/>
              <a:t>challenges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</a:t>
            </a:r>
            <a:r>
              <a:rPr lang="en-US" dirty="0" smtClean="0"/>
              <a:t> Summary</a:t>
            </a:r>
            <a:r>
              <a:rPr lang="cs-CZ" dirty="0" smtClean="0"/>
              <a:t>—</a:t>
            </a:r>
            <a:r>
              <a:rPr lang="cs-CZ" dirty="0" err="1" smtClean="0"/>
              <a:t>Example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cs-CZ" dirty="0" err="1" smtClean="0"/>
              <a:t>Passionate</a:t>
            </a:r>
            <a:r>
              <a:rPr lang="cs-CZ" dirty="0"/>
              <a:t> </a:t>
            </a:r>
            <a:r>
              <a:rPr lang="cs-CZ" b="1" dirty="0" err="1"/>
              <a:t>healthcare</a:t>
            </a:r>
            <a:r>
              <a:rPr lang="cs-CZ" b="1" dirty="0"/>
              <a:t> Project </a:t>
            </a:r>
            <a:r>
              <a:rPr lang="cs-CZ" b="1" dirty="0" err="1"/>
              <a:t>Manager</a:t>
            </a:r>
            <a:r>
              <a:rPr lang="cs-CZ" b="1" dirty="0"/>
              <a:t>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/>
              <a:t>9+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leading</a:t>
            </a:r>
            <a:r>
              <a:rPr lang="cs-CZ" dirty="0"/>
              <a:t> </a:t>
            </a:r>
            <a:r>
              <a:rPr lang="cs-CZ" dirty="0" err="1"/>
              <a:t>projects</a:t>
            </a:r>
            <a:r>
              <a:rPr lang="cs-CZ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cs-CZ" dirty="0" smtClean="0"/>
              <a:t>in </a:t>
            </a:r>
            <a:r>
              <a:rPr lang="cs-CZ" dirty="0"/>
              <a:t>a </a:t>
            </a:r>
            <a:r>
              <a:rPr lang="cs-CZ" dirty="0" err="1"/>
              <a:t>competitive</a:t>
            </a:r>
            <a:r>
              <a:rPr lang="cs-CZ" dirty="0"/>
              <a:t> </a:t>
            </a:r>
            <a:r>
              <a:rPr lang="cs-CZ" dirty="0" err="1"/>
              <a:t>hospital</a:t>
            </a:r>
            <a:r>
              <a:rPr lang="cs-CZ" dirty="0"/>
              <a:t>. </a:t>
            </a:r>
            <a:r>
              <a:rPr lang="cs-CZ" dirty="0" err="1"/>
              <a:t>Seeking</a:t>
            </a:r>
            <a:r>
              <a:rPr lang="cs-CZ" dirty="0"/>
              <a:t> to use </a:t>
            </a:r>
            <a:r>
              <a:rPr lang="cs-CZ" b="1" dirty="0"/>
              <a:t>solid </a:t>
            </a:r>
            <a:r>
              <a:rPr lang="cs-CZ" b="1" dirty="0" err="1"/>
              <a:t>organizational</a:t>
            </a:r>
            <a:r>
              <a:rPr lang="cs-CZ" b="1" dirty="0"/>
              <a:t> </a:t>
            </a:r>
            <a:r>
              <a:rPr lang="cs-CZ" b="1" dirty="0" err="1"/>
              <a:t>and</a:t>
            </a:r>
            <a:r>
              <a:rPr lang="cs-CZ" b="1" dirty="0"/>
              <a:t> </a:t>
            </a:r>
            <a:r>
              <a:rPr lang="cs-CZ" b="1" dirty="0" err="1"/>
              <a:t>lean</a:t>
            </a:r>
            <a:r>
              <a:rPr lang="cs-CZ" b="1" dirty="0"/>
              <a:t> management </a:t>
            </a:r>
            <a:r>
              <a:rPr lang="cs-CZ" b="1" dirty="0" err="1"/>
              <a:t>skills</a:t>
            </a:r>
            <a:r>
              <a:rPr lang="cs-CZ" b="1" dirty="0"/>
              <a:t> (</a:t>
            </a:r>
            <a:r>
              <a:rPr lang="cs-CZ" b="1" i="1" dirty="0" err="1"/>
              <a:t>your</a:t>
            </a:r>
            <a:r>
              <a:rPr lang="cs-CZ" b="1" i="1" dirty="0"/>
              <a:t> </a:t>
            </a:r>
            <a:r>
              <a:rPr lang="cs-CZ" b="1" i="1" dirty="0" err="1"/>
              <a:t>skills</a:t>
            </a:r>
            <a:r>
              <a:rPr lang="cs-CZ" b="1" i="1" dirty="0"/>
              <a:t>)</a:t>
            </a:r>
            <a:r>
              <a:rPr lang="cs-CZ" dirty="0"/>
              <a:t> to </a:t>
            </a:r>
            <a:r>
              <a:rPr lang="cs-CZ" b="1" dirty="0" err="1"/>
              <a:t>raise</a:t>
            </a:r>
            <a:r>
              <a:rPr lang="cs-CZ" b="1" dirty="0"/>
              <a:t> profitability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Richmond</a:t>
            </a:r>
            <a:r>
              <a:rPr lang="cs-CZ" b="1" dirty="0"/>
              <a:t> </a:t>
            </a:r>
            <a:r>
              <a:rPr lang="cs-CZ" b="1" dirty="0" err="1"/>
              <a:t>Royal</a:t>
            </a:r>
            <a:r>
              <a:rPr lang="cs-CZ" b="1" dirty="0"/>
              <a:t> </a:t>
            </a:r>
            <a:r>
              <a:rPr lang="cs-CZ" b="1" dirty="0" err="1"/>
              <a:t>Hospital</a:t>
            </a:r>
            <a:r>
              <a:rPr lang="cs-CZ" b="1" dirty="0"/>
              <a:t> </a:t>
            </a:r>
            <a:r>
              <a:rPr lang="cs-CZ" b="1" i="1" dirty="0"/>
              <a:t>(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name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target</a:t>
            </a:r>
            <a:r>
              <a:rPr lang="cs-CZ" b="1" i="1" dirty="0"/>
              <a:t> </a:t>
            </a:r>
            <a:r>
              <a:rPr lang="cs-CZ" b="1" i="1" dirty="0" err="1"/>
              <a:t>company</a:t>
            </a:r>
            <a:r>
              <a:rPr lang="cs-CZ" b="1" i="1" dirty="0"/>
              <a:t> </a:t>
            </a:r>
            <a:r>
              <a:rPr lang="cs-CZ" b="1" i="1" dirty="0" err="1"/>
              <a:t>and</a:t>
            </a:r>
            <a:r>
              <a:rPr lang="cs-CZ" b="1" i="1" dirty="0"/>
              <a:t> </a:t>
            </a:r>
            <a:r>
              <a:rPr lang="cs-CZ" b="1" i="1" dirty="0" err="1"/>
              <a:t>what</a:t>
            </a:r>
            <a:r>
              <a:rPr lang="cs-CZ" b="1" i="1" dirty="0"/>
              <a:t> </a:t>
            </a:r>
            <a:r>
              <a:rPr lang="cs-CZ" b="1" i="1" dirty="0" err="1"/>
              <a:t>you</a:t>
            </a:r>
            <a:r>
              <a:rPr lang="cs-CZ" b="1" i="1" dirty="0"/>
              <a:t> </a:t>
            </a:r>
            <a:r>
              <a:rPr lang="cs-CZ" b="1" i="1" dirty="0" err="1"/>
              <a:t>hope</a:t>
            </a:r>
            <a:r>
              <a:rPr lang="cs-CZ" b="1" i="1" dirty="0"/>
              <a:t> to do)</a:t>
            </a:r>
            <a:r>
              <a:rPr lang="cs-CZ" dirty="0"/>
              <a:t>. </a:t>
            </a:r>
            <a:r>
              <a:rPr lang="cs-CZ" dirty="0" err="1"/>
              <a:t>At</a:t>
            </a:r>
            <a:r>
              <a:rPr lang="cs-CZ" dirty="0"/>
              <a:t> St Thomas’, </a:t>
            </a:r>
            <a:r>
              <a:rPr lang="cs-CZ" b="1" dirty="0" err="1"/>
              <a:t>trained</a:t>
            </a:r>
            <a:r>
              <a:rPr lang="cs-CZ" b="1" dirty="0"/>
              <a:t> 125 </a:t>
            </a:r>
            <a:r>
              <a:rPr lang="cs-CZ" b="1" dirty="0" err="1"/>
              <a:t>employees</a:t>
            </a:r>
            <a:r>
              <a:rPr lang="cs-CZ" b="1" dirty="0"/>
              <a:t> in </a:t>
            </a:r>
            <a:r>
              <a:rPr lang="cs-CZ" b="1" dirty="0" err="1"/>
              <a:t>lean</a:t>
            </a:r>
            <a:r>
              <a:rPr lang="cs-CZ" b="1" dirty="0"/>
              <a:t> </a:t>
            </a:r>
            <a:r>
              <a:rPr lang="cs-CZ" b="1" dirty="0" err="1"/>
              <a:t>principles</a:t>
            </a:r>
            <a:r>
              <a:rPr lang="cs-CZ" b="1" dirty="0"/>
              <a:t>. </a:t>
            </a:r>
            <a:r>
              <a:rPr lang="cs-CZ" b="1" dirty="0" err="1"/>
              <a:t>Cut</a:t>
            </a:r>
            <a:r>
              <a:rPr lang="cs-CZ" b="1" dirty="0"/>
              <a:t> </a:t>
            </a:r>
            <a:r>
              <a:rPr lang="cs-CZ" b="1" dirty="0" err="1"/>
              <a:t>stockroom</a:t>
            </a:r>
            <a:r>
              <a:rPr lang="cs-CZ" b="1" dirty="0"/>
              <a:t> </a:t>
            </a:r>
            <a:r>
              <a:rPr lang="cs-CZ" b="1" dirty="0" err="1"/>
              <a:t>waste</a:t>
            </a:r>
            <a:r>
              <a:rPr lang="cs-CZ" b="1" dirty="0"/>
              <a:t> by 52%. </a:t>
            </a:r>
            <a:r>
              <a:rPr lang="cs-CZ" b="1" dirty="0" err="1"/>
              <a:t>Saved</a:t>
            </a:r>
            <a:r>
              <a:rPr lang="cs-CZ" b="1" dirty="0"/>
              <a:t> £32,000 </a:t>
            </a:r>
            <a:r>
              <a:rPr lang="cs-CZ" b="1" dirty="0" err="1"/>
              <a:t>annually</a:t>
            </a:r>
            <a:r>
              <a:rPr lang="cs-CZ" b="1" dirty="0"/>
              <a:t> </a:t>
            </a:r>
            <a:r>
              <a:rPr lang="cs-CZ" b="1" i="1" dirty="0"/>
              <a:t>(</a:t>
            </a:r>
            <a:r>
              <a:rPr lang="cs-CZ" b="1" i="1" dirty="0" err="1"/>
              <a:t>achievements</a:t>
            </a:r>
            <a:r>
              <a:rPr lang="cs-CZ" b="1" i="1" dirty="0"/>
              <a:t>)</a:t>
            </a:r>
            <a:r>
              <a:rPr lang="cs-CZ" dirty="0"/>
              <a:t> 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 use </a:t>
            </a:r>
            <a:r>
              <a:rPr lang="cs-CZ" dirty="0" err="1"/>
              <a:t>of</a:t>
            </a:r>
            <a:r>
              <a:rPr lang="cs-CZ" dirty="0"/>
              <a:t> tax </a:t>
            </a:r>
            <a:r>
              <a:rPr lang="cs-CZ" dirty="0" err="1"/>
              <a:t>deductions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5.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&amp;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 smtClean="0"/>
              <a:t>Achievements</a:t>
            </a:r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measurable</a:t>
            </a:r>
            <a:r>
              <a:rPr lang="cs-CZ" dirty="0"/>
              <a:t>, </a:t>
            </a:r>
            <a:r>
              <a:rPr lang="cs-CZ" dirty="0" err="1"/>
              <a:t>relevant</a:t>
            </a:r>
            <a:r>
              <a:rPr lang="cs-CZ" dirty="0"/>
              <a:t> </a:t>
            </a:r>
            <a:r>
              <a:rPr lang="cs-CZ" dirty="0" err="1"/>
              <a:t>achievements</a:t>
            </a:r>
            <a:r>
              <a:rPr lang="cs-CZ" dirty="0"/>
              <a:t>, not just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duties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Use </a:t>
            </a:r>
            <a:r>
              <a:rPr lang="cs-CZ" u="sng" dirty="0" err="1">
                <a:hlinkClick r:id="rId2"/>
              </a:rPr>
              <a:t>action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verbs</a:t>
            </a:r>
            <a:r>
              <a:rPr lang="cs-CZ" dirty="0"/>
              <a:t>: “</a:t>
            </a:r>
            <a:r>
              <a:rPr lang="cs-CZ" dirty="0" err="1"/>
              <a:t>created</a:t>
            </a:r>
            <a:r>
              <a:rPr lang="cs-CZ" dirty="0"/>
              <a:t>,” “</a:t>
            </a:r>
            <a:r>
              <a:rPr lang="cs-CZ" dirty="0" err="1"/>
              <a:t>analysed</a:t>
            </a:r>
            <a:r>
              <a:rPr lang="cs-CZ" dirty="0"/>
              <a:t>,” “</a:t>
            </a:r>
            <a:r>
              <a:rPr lang="cs-CZ" dirty="0" err="1"/>
              <a:t>implemented</a:t>
            </a:r>
            <a:r>
              <a:rPr lang="cs-CZ" dirty="0"/>
              <a:t>,” not “</a:t>
            </a:r>
            <a:r>
              <a:rPr lang="cs-CZ" dirty="0" err="1"/>
              <a:t>responsible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creating</a:t>
            </a:r>
            <a:r>
              <a:rPr lang="cs-CZ" dirty="0"/>
              <a:t>,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implementation</a:t>
            </a:r>
            <a:r>
              <a:rPr lang="cs-CZ" dirty="0"/>
              <a:t>.”</a:t>
            </a:r>
          </a:p>
          <a:p>
            <a:pPr lvl="0"/>
            <a:r>
              <a:rPr lang="cs-CZ" u="sng" dirty="0" err="1">
                <a:hlinkClick r:id="rId3"/>
              </a:rPr>
              <a:t>Tailor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your</a:t>
            </a:r>
            <a:r>
              <a:rPr lang="cs-CZ" u="sng" dirty="0">
                <a:hlinkClick r:id="rId3"/>
              </a:rPr>
              <a:t> CV</a:t>
            </a:r>
            <a:r>
              <a:rPr lang="cs-CZ" dirty="0"/>
              <a:t> 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job</a:t>
            </a:r>
            <a:r>
              <a:rPr lang="cs-CZ" dirty="0"/>
              <a:t> </a:t>
            </a:r>
            <a:r>
              <a:rPr lang="cs-CZ" dirty="0" err="1"/>
              <a:t>posting</a:t>
            </a:r>
            <a:r>
              <a:rPr lang="cs-CZ" dirty="0"/>
              <a:t>—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job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carefully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tasks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.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you’ve</a:t>
            </a:r>
            <a:r>
              <a:rPr lang="cs-CZ" dirty="0"/>
              <a:t> </a:t>
            </a:r>
            <a:r>
              <a:rPr lang="cs-CZ" dirty="0" err="1"/>
              <a:t>done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—put </a:t>
            </a:r>
            <a:r>
              <a:rPr lang="cs-CZ" dirty="0" err="1"/>
              <a:t>them</a:t>
            </a:r>
            <a:r>
              <a:rPr lang="cs-CZ" dirty="0"/>
              <a:t> on </a:t>
            </a:r>
            <a:r>
              <a:rPr lang="cs-CZ" dirty="0" err="1"/>
              <a:t>your</a:t>
            </a:r>
            <a:r>
              <a:rPr lang="cs-CZ" dirty="0"/>
              <a:t> CV,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weren’t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responsibilities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5.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r>
              <a:rPr lang="cs-CZ" dirty="0" smtClean="0"/>
              <a:t> &amp;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Achievements</a:t>
            </a:r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I</a:t>
            </a:r>
            <a:r>
              <a:rPr lang="cs-CZ" dirty="0" smtClean="0"/>
              <a:t>f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CV to </a:t>
            </a:r>
            <a:r>
              <a:rPr lang="cs-CZ" dirty="0" err="1" smtClean="0"/>
              <a:t>impress</a:t>
            </a:r>
            <a:r>
              <a:rPr lang="cs-CZ" dirty="0" smtClean="0"/>
              <a:t>, </a:t>
            </a:r>
            <a:r>
              <a:rPr lang="cs-CZ" dirty="0" err="1" smtClean="0"/>
              <a:t>add</a:t>
            </a:r>
            <a:r>
              <a:rPr lang="cs-CZ" dirty="0" smtClean="0"/>
              <a:t> a “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achievement</a:t>
            </a:r>
            <a:r>
              <a:rPr lang="cs-CZ" dirty="0" smtClean="0"/>
              <a:t>” sub-</a:t>
            </a:r>
            <a:r>
              <a:rPr lang="cs-CZ" dirty="0" err="1" smtClean="0"/>
              <a:t>section</a:t>
            </a:r>
            <a:r>
              <a:rPr lang="cs-CZ" dirty="0" smtClean="0"/>
              <a:t>. </a:t>
            </a:r>
            <a:r>
              <a:rPr lang="cs-CZ" dirty="0" err="1" smtClean="0"/>
              <a:t>Then</a:t>
            </a:r>
            <a:r>
              <a:rPr lang="cs-CZ" dirty="0" smtClean="0"/>
              <a:t>, 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hard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. Don’t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“</a:t>
            </a:r>
            <a:r>
              <a:rPr lang="cs-CZ" dirty="0" err="1" smtClean="0"/>
              <a:t>significantly</a:t>
            </a:r>
            <a:r>
              <a:rPr lang="cs-CZ" dirty="0" smtClean="0"/>
              <a:t> </a:t>
            </a:r>
            <a:r>
              <a:rPr lang="cs-CZ" dirty="0" err="1" smtClean="0"/>
              <a:t>increased</a:t>
            </a:r>
            <a:r>
              <a:rPr lang="cs-CZ" dirty="0" smtClean="0"/>
              <a:t> </a:t>
            </a:r>
            <a:r>
              <a:rPr lang="cs-CZ" dirty="0" err="1" smtClean="0"/>
              <a:t>sales</a:t>
            </a:r>
            <a:r>
              <a:rPr lang="cs-CZ" dirty="0" smtClean="0"/>
              <a:t>.”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exactly</a:t>
            </a:r>
            <a:r>
              <a:rPr lang="cs-CZ" dirty="0" smtClean="0"/>
              <a:t>. </a:t>
            </a:r>
            <a:r>
              <a:rPr lang="cs-CZ" dirty="0" err="1" smtClean="0"/>
              <a:t>Numbers</a:t>
            </a:r>
            <a:r>
              <a:rPr lang="cs-CZ" dirty="0" smtClean="0"/>
              <a:t> pop!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en-US" b="1" dirty="0" smtClean="0"/>
              <a:t>Example: </a:t>
            </a:r>
            <a:r>
              <a:rPr lang="cs-CZ" b="1" dirty="0" err="1" smtClean="0"/>
              <a:t>Key</a:t>
            </a:r>
            <a:r>
              <a:rPr lang="cs-CZ" b="1" dirty="0" smtClean="0"/>
              <a:t> </a:t>
            </a:r>
            <a:r>
              <a:rPr lang="cs-CZ" b="1" dirty="0" err="1" smtClean="0"/>
              <a:t>achievement</a:t>
            </a:r>
            <a:r>
              <a:rPr lang="en-US" b="1" dirty="0" smtClean="0"/>
              <a:t>-</a:t>
            </a:r>
            <a:r>
              <a:rPr lang="cs-CZ" dirty="0" smtClean="0"/>
              <a:t> </a:t>
            </a:r>
            <a:r>
              <a:rPr lang="cs-CZ" dirty="0" err="1" smtClean="0"/>
              <a:t>Lead</a:t>
            </a:r>
            <a:r>
              <a:rPr lang="cs-CZ" dirty="0" smtClean="0"/>
              <a:t> a </a:t>
            </a:r>
            <a:r>
              <a:rPr lang="cs-CZ" dirty="0" err="1" smtClean="0"/>
              <a:t>project</a:t>
            </a:r>
            <a:r>
              <a:rPr lang="cs-CZ" dirty="0" smtClean="0"/>
              <a:t> team in </a:t>
            </a:r>
            <a:r>
              <a:rPr lang="cs-CZ" dirty="0" err="1" smtClean="0"/>
              <a:t>designing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implementing</a:t>
            </a:r>
            <a:r>
              <a:rPr lang="cs-CZ" dirty="0" smtClean="0"/>
              <a:t> a </a:t>
            </a:r>
            <a:r>
              <a:rPr lang="cs-CZ" dirty="0" err="1" smtClean="0"/>
              <a:t>comprehensive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media relations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line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lifestyle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, </a:t>
            </a:r>
            <a:r>
              <a:rPr lang="cs-CZ" dirty="0" err="1" smtClean="0"/>
              <a:t>grew</a:t>
            </a:r>
            <a:r>
              <a:rPr lang="cs-CZ" dirty="0" smtClean="0"/>
              <a:t> </a:t>
            </a:r>
            <a:r>
              <a:rPr lang="cs-CZ" dirty="0" err="1" smtClean="0"/>
              <a:t>Facebook</a:t>
            </a:r>
            <a:r>
              <a:rPr lang="cs-CZ" dirty="0" smtClean="0"/>
              <a:t> </a:t>
            </a:r>
            <a:r>
              <a:rPr lang="cs-CZ" dirty="0" err="1" smtClean="0"/>
              <a:t>fanbase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0 to 12,000 in 4 </a:t>
            </a:r>
            <a:r>
              <a:rPr lang="cs-CZ" dirty="0" err="1" smtClean="0"/>
              <a:t>months</a:t>
            </a:r>
            <a:r>
              <a:rPr lang="cs-CZ" dirty="0" smtClean="0"/>
              <a:t>, </a:t>
            </a:r>
            <a:r>
              <a:rPr lang="cs-CZ" dirty="0" err="1" smtClean="0"/>
              <a:t>gained</a:t>
            </a:r>
            <a:r>
              <a:rPr lang="cs-CZ" dirty="0" smtClean="0"/>
              <a:t> 35,000 </a:t>
            </a:r>
            <a:r>
              <a:rPr lang="cs-CZ" dirty="0" err="1" smtClean="0"/>
              <a:t>Instagram</a:t>
            </a:r>
            <a:r>
              <a:rPr lang="cs-CZ" dirty="0" smtClean="0"/>
              <a:t> </a:t>
            </a:r>
            <a:r>
              <a:rPr lang="cs-CZ" dirty="0" err="1" smtClean="0"/>
              <a:t>followers</a:t>
            </a:r>
            <a:r>
              <a:rPr lang="cs-CZ" dirty="0" smtClean="0"/>
              <a:t> in 3 </a:t>
            </a:r>
            <a:r>
              <a:rPr lang="cs-CZ" dirty="0" err="1" smtClean="0"/>
              <a:t>months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6. </a:t>
            </a:r>
            <a:r>
              <a:rPr lang="cs-CZ" dirty="0" err="1" smtClean="0"/>
              <a:t>Build</a:t>
            </a:r>
            <a:r>
              <a:rPr lang="cs-CZ" dirty="0" smtClean="0"/>
              <a:t> </a:t>
            </a:r>
            <a:r>
              <a:rPr lang="cs-CZ" dirty="0" err="1"/>
              <a:t>Your</a:t>
            </a:r>
            <a:r>
              <a:rPr lang="cs-CZ" dirty="0"/>
              <a:t> CV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Section</a:t>
            </a:r>
            <a:r>
              <a:rPr lang="cs-CZ" dirty="0"/>
              <a:t> </a:t>
            </a:r>
            <a:r>
              <a:rPr lang="cs-CZ" dirty="0" err="1"/>
              <a:t>Correctly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Graduation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cs-CZ" dirty="0"/>
              <a:t> (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you’re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studying</a:t>
            </a:r>
            <a:r>
              <a:rPr lang="cs-CZ" dirty="0"/>
              <a:t>, enter </a:t>
            </a:r>
            <a:r>
              <a:rPr lang="cs-CZ" dirty="0" err="1"/>
              <a:t>your</a:t>
            </a:r>
            <a:r>
              <a:rPr lang="cs-CZ" dirty="0"/>
              <a:t> </a:t>
            </a:r>
            <a:r>
              <a:rPr lang="cs-CZ" u="sng" dirty="0" err="1">
                <a:hlinkClick r:id="rId2"/>
              </a:rPr>
              <a:t>expected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graduation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date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Your</a:t>
            </a:r>
            <a:r>
              <a:rPr lang="cs-CZ" dirty="0"/>
              <a:t> </a:t>
            </a:r>
            <a:r>
              <a:rPr lang="cs-CZ" u="sng" dirty="0" err="1">
                <a:hlinkClick r:id="rId3"/>
              </a:rPr>
              <a:t>degree</a:t>
            </a:r>
            <a:endParaRPr lang="cs-CZ" dirty="0"/>
          </a:p>
          <a:p>
            <a:pPr lvl="0"/>
            <a:r>
              <a:rPr lang="cs-CZ" dirty="0" err="1"/>
              <a:t>Institution</a:t>
            </a:r>
            <a:r>
              <a:rPr lang="cs-CZ" dirty="0"/>
              <a:t> </a:t>
            </a:r>
            <a:r>
              <a:rPr lang="cs-CZ" dirty="0" err="1"/>
              <a:t>name</a:t>
            </a:r>
            <a:endParaRPr lang="cs-CZ" dirty="0"/>
          </a:p>
          <a:p>
            <a:pPr lvl="0"/>
            <a:r>
              <a:rPr lang="cs-CZ" u="sng" dirty="0" err="1">
                <a:hlinkClick r:id="rId4"/>
              </a:rPr>
              <a:t>Honors</a:t>
            </a:r>
            <a:r>
              <a:rPr lang="cs-CZ" dirty="0"/>
              <a:t> (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applicable</a:t>
            </a:r>
            <a:r>
              <a:rPr lang="cs-CZ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Example:	</a:t>
            </a:r>
            <a:r>
              <a:rPr lang="cs-CZ" dirty="0" smtClean="0"/>
              <a:t>2014 B.A. in </a:t>
            </a:r>
            <a:r>
              <a:rPr lang="cs-CZ" dirty="0" err="1" smtClean="0"/>
              <a:t>French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				</a:t>
            </a:r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Southampton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0"/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B.A. </a:t>
            </a:r>
            <a:r>
              <a:rPr lang="en-US" b="1" dirty="0" smtClean="0"/>
              <a:t>–</a:t>
            </a:r>
            <a:r>
              <a:rPr lang="en-US" dirty="0" smtClean="0"/>
              <a:t> Bachelor of Arts degree</a:t>
            </a:r>
            <a:br>
              <a:rPr lang="en-US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n-US" dirty="0" smtClean="0">
                <a:hlinkClick r:id="rId2" tooltip="Bachelor of Arts programmes"/>
              </a:rPr>
              <a:t>The Bachelor of Arts (B.A.)</a:t>
            </a:r>
            <a:r>
              <a:rPr lang="en-US" dirty="0" smtClean="0"/>
              <a:t> is the most common among undergraduate degrees and usually takes three to four years to complete. It is mainly awarded to students following a </a:t>
            </a:r>
            <a:r>
              <a:rPr lang="en-US" dirty="0" err="1" smtClean="0"/>
              <a:t>programme</a:t>
            </a:r>
            <a:r>
              <a:rPr lang="en-US" dirty="0" smtClean="0"/>
              <a:t> in the Liberal Arts or in study fields that are covered in Humanities and Social Sciences, such as:</a:t>
            </a:r>
          </a:p>
          <a:p>
            <a:pPr lvl="1" fontAlgn="base"/>
            <a:r>
              <a:rPr lang="en-US" b="1" dirty="0" smtClean="0">
                <a:hlinkClick r:id="rId3" tooltip="Languages "/>
              </a:rPr>
              <a:t>Languages </a:t>
            </a:r>
            <a:endParaRPr lang="en-US" dirty="0" smtClean="0"/>
          </a:p>
          <a:p>
            <a:pPr lvl="1" fontAlgn="base"/>
            <a:r>
              <a:rPr lang="en-US" b="1" dirty="0" smtClean="0">
                <a:hlinkClick r:id="rId4" tooltip="Communication "/>
              </a:rPr>
              <a:t>Communication </a:t>
            </a:r>
            <a:endParaRPr lang="en-US" dirty="0" smtClean="0"/>
          </a:p>
          <a:p>
            <a:pPr lvl="1" fontAlgn="base"/>
            <a:r>
              <a:rPr lang="en-US" b="1" dirty="0" smtClean="0">
                <a:hlinkClick r:id="rId5" tooltip="Journalism "/>
              </a:rPr>
              <a:t>Journalism </a:t>
            </a:r>
            <a:endParaRPr lang="en-US" dirty="0" smtClean="0"/>
          </a:p>
          <a:p>
            <a:pPr lvl="1" fontAlgn="base"/>
            <a:r>
              <a:rPr lang="en-US" b="1" dirty="0" smtClean="0">
                <a:hlinkClick r:id="rId6" tooltip="International Relations "/>
              </a:rPr>
              <a:t>International Relations </a:t>
            </a:r>
            <a:endParaRPr lang="en-US" b="1" dirty="0" smtClean="0"/>
          </a:p>
          <a:p>
            <a:pPr lvl="1" fontAlgn="base"/>
            <a:endParaRPr lang="en-US" dirty="0" smtClean="0"/>
          </a:p>
          <a:p>
            <a:pPr fontAlgn="base"/>
            <a:r>
              <a:rPr lang="en-US" b="1" dirty="0" smtClean="0"/>
              <a:t>Exception: B.A. in the UK - </a:t>
            </a:r>
            <a:r>
              <a:rPr lang="en-US" dirty="0" smtClean="0"/>
              <a:t>In the UK, for instance, traditional universities such as </a:t>
            </a:r>
            <a:r>
              <a:rPr lang="en-US" dirty="0" smtClean="0">
                <a:hlinkClick r:id="rId7" tooltip="Cambridge"/>
              </a:rPr>
              <a:t>Cambridge</a:t>
            </a:r>
            <a:r>
              <a:rPr lang="en-US" dirty="0" smtClean="0"/>
              <a:t> or </a:t>
            </a:r>
            <a:r>
              <a:rPr lang="en-US" dirty="0" smtClean="0">
                <a:hlinkClick r:id="rId8" tooltip="Oxford"/>
              </a:rPr>
              <a:t>Oxford</a:t>
            </a:r>
            <a:r>
              <a:rPr lang="en-US" dirty="0" smtClean="0"/>
              <a:t>, Bachelor of Arts degrees refer to all fields of study, including the scientific ones.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Czech University titles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 bachelor study </a:t>
            </a:r>
            <a:r>
              <a:rPr lang="en-US" b="1" dirty="0" err="1" smtClean="0"/>
              <a:t>programme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000" dirty="0" err="1" smtClean="0"/>
              <a:t>BcA</a:t>
            </a:r>
            <a:r>
              <a:rPr lang="en-US" sz="3000" dirty="0" smtClean="0"/>
              <a:t> – Bachelor in field of arts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Bc</a:t>
            </a:r>
            <a:r>
              <a:rPr lang="en-US" sz="3000" dirty="0" smtClean="0"/>
              <a:t> – Bachelor in other fields</a:t>
            </a:r>
          </a:p>
          <a:p>
            <a:pPr>
              <a:buNone/>
            </a:pPr>
            <a:endParaRPr lang="en-US" sz="900" dirty="0" smtClean="0"/>
          </a:p>
          <a:p>
            <a:r>
              <a:rPr lang="en-US" b="1" dirty="0" smtClean="0"/>
              <a:t>A master study </a:t>
            </a:r>
            <a:r>
              <a:rPr lang="en-US" b="1" dirty="0" err="1" smtClean="0"/>
              <a:t>programme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smtClean="0"/>
              <a:t>Mgr. – Master in humanities</a:t>
            </a:r>
          </a:p>
          <a:p>
            <a:pPr lvl="1">
              <a:buNone/>
            </a:pPr>
            <a:r>
              <a:rPr lang="en-US" dirty="0" err="1" smtClean="0"/>
              <a:t>MgA</a:t>
            </a:r>
            <a:r>
              <a:rPr lang="en-US" dirty="0" smtClean="0"/>
              <a:t>. – Master of Arts</a:t>
            </a:r>
          </a:p>
          <a:p>
            <a:pPr lvl="1">
              <a:buNone/>
            </a:pPr>
            <a:r>
              <a:rPr lang="en-US" dirty="0" err="1" smtClean="0"/>
              <a:t>Ing</a:t>
            </a:r>
            <a:r>
              <a:rPr lang="en-US" dirty="0" smtClean="0"/>
              <a:t>. – Engineer in the field of economics, technical sciences and technologies etc.</a:t>
            </a:r>
          </a:p>
          <a:p>
            <a:pPr lvl="1">
              <a:buNone/>
            </a:pPr>
            <a:r>
              <a:rPr lang="en-US" dirty="0" err="1" smtClean="0"/>
              <a:t>Ing</a:t>
            </a:r>
            <a:r>
              <a:rPr lang="en-US" dirty="0" smtClean="0"/>
              <a:t>. Arch. – Engineer Architect</a:t>
            </a:r>
          </a:p>
          <a:p>
            <a:pPr lvl="1">
              <a:buNone/>
            </a:pPr>
            <a:r>
              <a:rPr lang="en-US" dirty="0" err="1" smtClean="0"/>
              <a:t>MUDr</a:t>
            </a:r>
            <a:r>
              <a:rPr lang="en-US" dirty="0" smtClean="0"/>
              <a:t>. Doctor of Medicine</a:t>
            </a:r>
          </a:p>
          <a:p>
            <a:pPr lvl="1">
              <a:buNone/>
            </a:pPr>
            <a:r>
              <a:rPr lang="en-US" dirty="0" err="1" smtClean="0"/>
              <a:t>MVDr</a:t>
            </a:r>
            <a:r>
              <a:rPr lang="en-US" dirty="0" smtClean="0"/>
              <a:t>. Doctor of Veterinary Medicine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system in the 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Nursery school: 2-4 years</a:t>
            </a:r>
          </a:p>
          <a:p>
            <a:r>
              <a:rPr lang="en-US" dirty="0" smtClean="0"/>
              <a:t>Primary school: 5-10 years</a:t>
            </a:r>
          </a:p>
          <a:p>
            <a:r>
              <a:rPr lang="en-US" dirty="0" smtClean="0"/>
              <a:t>Secondary school: 11-18 years</a:t>
            </a:r>
          </a:p>
          <a:p>
            <a:r>
              <a:rPr lang="en-US" dirty="0" smtClean="0"/>
              <a:t>University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system in the 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Kindergarten 3 – 6 years</a:t>
            </a:r>
          </a:p>
          <a:p>
            <a:r>
              <a:rPr lang="en-US" dirty="0" smtClean="0"/>
              <a:t>Elementary school 6/7 – 10 years</a:t>
            </a:r>
          </a:p>
          <a:p>
            <a:r>
              <a:rPr lang="en-US" dirty="0" smtClean="0"/>
              <a:t>Middle school (junior high school) 11- 13 years</a:t>
            </a:r>
          </a:p>
          <a:p>
            <a:r>
              <a:rPr lang="en-US" dirty="0" smtClean="0"/>
              <a:t>High school 14 – 18 years</a:t>
            </a:r>
          </a:p>
          <a:p>
            <a:r>
              <a:rPr lang="en-US" dirty="0" smtClean="0"/>
              <a:t>College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study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	</a:t>
            </a:r>
          </a:p>
          <a:p>
            <a:pPr algn="ctr">
              <a:buNone/>
            </a:pPr>
            <a:r>
              <a:rPr lang="en-US" sz="3600" dirty="0" smtClean="0"/>
              <a:t>Silesian </a:t>
            </a:r>
            <a:r>
              <a:rPr lang="en-US" sz="3600" dirty="0" smtClean="0"/>
              <a:t>University in </a:t>
            </a:r>
            <a:r>
              <a:rPr lang="en-US" sz="3600" dirty="0" err="1" smtClean="0"/>
              <a:t>Opava</a:t>
            </a:r>
            <a:endParaRPr lang="en-US" sz="3600" dirty="0" smtClean="0"/>
          </a:p>
          <a:p>
            <a:pPr algn="ctr">
              <a:buNone/>
            </a:pPr>
            <a:r>
              <a:rPr lang="en-US" dirty="0" smtClean="0"/>
              <a:t>	</a:t>
            </a:r>
            <a:r>
              <a:rPr lang="en-US" i="1" dirty="0" smtClean="0"/>
              <a:t>Faculty </a:t>
            </a:r>
            <a:r>
              <a:rPr lang="en-US" i="1" dirty="0" smtClean="0"/>
              <a:t>of Public Policies in </a:t>
            </a:r>
            <a:r>
              <a:rPr lang="en-US" i="1" dirty="0" err="1" smtClean="0"/>
              <a:t>Opava</a:t>
            </a:r>
            <a:endParaRPr lang="en-US" i="1" dirty="0" smtClean="0"/>
          </a:p>
          <a:p>
            <a:pPr algn="ctr">
              <a:buNone/>
            </a:pPr>
            <a:r>
              <a:rPr lang="en-US" dirty="0" smtClean="0"/>
              <a:t>Institute </a:t>
            </a:r>
            <a:r>
              <a:rPr lang="en-US" dirty="0" smtClean="0"/>
              <a:t>of Pedagogical and Psychological Sciences</a:t>
            </a:r>
          </a:p>
          <a:p>
            <a:pPr algn="ctr">
              <a:buNone/>
            </a:pPr>
            <a:r>
              <a:rPr lang="en-US" dirty="0" smtClean="0"/>
              <a:t>	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Pathology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Prevention</a:t>
            </a:r>
            <a:r>
              <a:rPr lang="en-US" i="1" dirty="0" smtClean="0"/>
              <a:t> Bachelor </a:t>
            </a:r>
            <a:r>
              <a:rPr lang="en-US" i="1" dirty="0" err="1" smtClean="0"/>
              <a:t>Programme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Vitae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 </a:t>
            </a:r>
            <a:r>
              <a:rPr lang="cs-CZ" b="1" dirty="0"/>
              <a:t>Curriculum Vitae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 </a:t>
            </a:r>
            <a:r>
              <a:rPr lang="cs-CZ" b="1" dirty="0"/>
              <a:t>CV</a:t>
            </a:r>
            <a:r>
              <a:rPr lang="cs-CZ" dirty="0"/>
              <a:t> 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a </a:t>
            </a:r>
            <a:r>
              <a:rPr lang="cs-CZ" b="1" dirty="0" err="1"/>
              <a:t>professional</a:t>
            </a:r>
            <a:r>
              <a:rPr lang="cs-CZ" dirty="0"/>
              <a:t> </a:t>
            </a:r>
            <a:r>
              <a:rPr lang="cs-CZ" dirty="0" err="1"/>
              <a:t>document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summarizes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, </a:t>
            </a:r>
            <a:r>
              <a:rPr lang="cs-CZ" dirty="0" err="1"/>
              <a:t>education</a:t>
            </a:r>
            <a:r>
              <a:rPr lang="cs-CZ" dirty="0"/>
              <a:t>,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. </a:t>
            </a:r>
            <a:endParaRPr lang="en-US" dirty="0" smtClean="0"/>
          </a:p>
          <a:p>
            <a:endParaRPr lang="en-US" sz="800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 </a:t>
            </a:r>
            <a:r>
              <a:rPr lang="cs-CZ" b="1" dirty="0"/>
              <a:t>CV</a:t>
            </a:r>
            <a:r>
              <a:rPr lang="cs-CZ" dirty="0"/>
              <a:t> 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sell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, as a </a:t>
            </a:r>
            <a:r>
              <a:rPr lang="cs-CZ" dirty="0" err="1"/>
              <a:t>candidate</a:t>
            </a:r>
            <a:r>
              <a:rPr lang="cs-CZ" dirty="0"/>
              <a:t>, to </a:t>
            </a:r>
            <a:r>
              <a:rPr lang="cs-CZ" dirty="0" err="1"/>
              <a:t>prospective</a:t>
            </a:r>
            <a:r>
              <a:rPr lang="cs-CZ" dirty="0"/>
              <a:t> </a:t>
            </a:r>
            <a:r>
              <a:rPr lang="cs-CZ" dirty="0" err="1"/>
              <a:t>employers</a:t>
            </a:r>
            <a:r>
              <a:rPr lang="cs-CZ" dirty="0"/>
              <a:t>. </a:t>
            </a:r>
            <a:endParaRPr lang="en-US" dirty="0" smtClean="0"/>
          </a:p>
          <a:p>
            <a:endParaRPr lang="en-US" sz="800" dirty="0" smtClean="0"/>
          </a:p>
          <a:p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/>
              <a:t>applying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position</a:t>
            </a:r>
            <a:r>
              <a:rPr lang="cs-CZ" dirty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're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asked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 </a:t>
            </a:r>
            <a:r>
              <a:rPr lang="cs-CZ" b="1" dirty="0"/>
              <a:t>CV</a:t>
            </a:r>
            <a:r>
              <a:rPr lang="cs-CZ" dirty="0"/>
              <a:t>, </a:t>
            </a:r>
            <a:r>
              <a:rPr lang="cs-CZ" dirty="0" err="1"/>
              <a:t>coupled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cover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6. </a:t>
            </a:r>
            <a:r>
              <a:rPr lang="cs-CZ" dirty="0" err="1" smtClean="0"/>
              <a:t>Build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CV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err="1" smtClean="0"/>
              <a:t>Correctly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What</a:t>
            </a:r>
            <a:r>
              <a:rPr lang="cs-CZ" dirty="0" smtClean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you’re</a:t>
            </a:r>
            <a:r>
              <a:rPr lang="cs-CZ" dirty="0"/>
              <a:t> </a:t>
            </a:r>
            <a:r>
              <a:rPr lang="cs-CZ" dirty="0" err="1"/>
              <a:t>writing</a:t>
            </a:r>
            <a:r>
              <a:rPr lang="cs-CZ" dirty="0"/>
              <a:t> a CV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?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you’ve</a:t>
            </a:r>
            <a:r>
              <a:rPr lang="cs-CZ" dirty="0"/>
              <a:t> just </a:t>
            </a:r>
            <a:r>
              <a:rPr lang="cs-CZ" dirty="0" err="1"/>
              <a:t>graduated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are </a:t>
            </a:r>
            <a:r>
              <a:rPr lang="cs-CZ" dirty="0" err="1"/>
              <a:t>looking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full</a:t>
            </a:r>
            <a:r>
              <a:rPr lang="cs-CZ" dirty="0"/>
              <a:t>-</a:t>
            </a:r>
            <a:r>
              <a:rPr lang="cs-CZ" dirty="0" err="1"/>
              <a:t>blown</a:t>
            </a:r>
            <a:r>
              <a:rPr lang="cs-CZ" dirty="0"/>
              <a:t> </a:t>
            </a:r>
            <a:r>
              <a:rPr lang="cs-CZ" dirty="0" err="1"/>
              <a:t>job</a:t>
            </a:r>
            <a:r>
              <a:rPr lang="cs-CZ" dirty="0" smtClean="0"/>
              <a:t>?</a:t>
            </a:r>
            <a:endParaRPr lang="cs-CZ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/>
              <a:t>such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case,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do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:</a:t>
            </a:r>
          </a:p>
          <a:p>
            <a:endParaRPr lang="cs-CZ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, </a:t>
            </a:r>
            <a:r>
              <a:rPr lang="cs-CZ" dirty="0" err="1"/>
              <a:t>place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section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.</a:t>
            </a:r>
          </a:p>
          <a:p>
            <a:pPr lvl="1">
              <a:buNone/>
            </a:pPr>
            <a:endParaRPr lang="cs-CZ" sz="3200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cs-CZ" dirty="0" err="1" smtClean="0"/>
              <a:t>Secondly</a:t>
            </a:r>
            <a:r>
              <a:rPr lang="cs-CZ" dirty="0"/>
              <a:t>, </a:t>
            </a:r>
            <a:r>
              <a:rPr lang="cs-CZ" dirty="0" err="1"/>
              <a:t>elaborate</a:t>
            </a:r>
            <a:r>
              <a:rPr lang="cs-CZ" dirty="0"/>
              <a:t> a bit more on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. </a:t>
            </a:r>
            <a:r>
              <a:rPr lang="cs-CZ" b="1" dirty="0" err="1"/>
              <a:t>Include</a:t>
            </a:r>
            <a:r>
              <a:rPr lang="cs-CZ" b="1" dirty="0"/>
              <a:t>, </a:t>
            </a:r>
            <a:r>
              <a:rPr lang="cs-CZ" b="1" dirty="0" err="1"/>
              <a:t>for</a:t>
            </a:r>
            <a:r>
              <a:rPr lang="cs-CZ" b="1" dirty="0"/>
              <a:t> instance:</a:t>
            </a:r>
            <a:endParaRPr lang="cs-CZ" dirty="0"/>
          </a:p>
          <a:p>
            <a:pPr lvl="1"/>
            <a:endParaRPr lang="cs-CZ" dirty="0"/>
          </a:p>
          <a:p>
            <a:pPr lvl="2"/>
            <a:r>
              <a:rPr lang="cs-CZ" sz="3400" dirty="0" err="1"/>
              <a:t>Your</a:t>
            </a:r>
            <a:r>
              <a:rPr lang="cs-CZ" sz="3400" dirty="0"/>
              <a:t> </a:t>
            </a:r>
            <a:r>
              <a:rPr lang="cs-CZ" sz="3400" dirty="0" err="1"/>
              <a:t>dissertation</a:t>
            </a:r>
            <a:r>
              <a:rPr lang="cs-CZ" sz="3400" dirty="0"/>
              <a:t> </a:t>
            </a:r>
            <a:r>
              <a:rPr lang="cs-CZ" sz="3400" dirty="0" err="1"/>
              <a:t>title</a:t>
            </a:r>
            <a:endParaRPr lang="cs-CZ" sz="3400" dirty="0"/>
          </a:p>
          <a:p>
            <a:pPr lvl="2"/>
            <a:r>
              <a:rPr lang="cs-CZ" sz="3400" dirty="0" err="1"/>
              <a:t>Favourite</a:t>
            </a:r>
            <a:r>
              <a:rPr lang="cs-CZ" sz="3400" dirty="0"/>
              <a:t> </a:t>
            </a:r>
            <a:r>
              <a:rPr lang="cs-CZ" sz="3400" dirty="0" err="1"/>
              <a:t>fields</a:t>
            </a:r>
            <a:r>
              <a:rPr lang="cs-CZ" sz="3400" dirty="0"/>
              <a:t> </a:t>
            </a:r>
            <a:r>
              <a:rPr lang="cs-CZ" sz="3400" dirty="0" err="1"/>
              <a:t>of</a:t>
            </a:r>
            <a:r>
              <a:rPr lang="cs-CZ" sz="3400" dirty="0"/>
              <a:t> study</a:t>
            </a:r>
          </a:p>
          <a:p>
            <a:pPr lvl="2"/>
            <a:r>
              <a:rPr lang="cs-CZ" sz="3400" dirty="0" err="1"/>
              <a:t>Relevant</a:t>
            </a:r>
            <a:r>
              <a:rPr lang="cs-CZ" sz="3400" dirty="0"/>
              <a:t> </a:t>
            </a:r>
            <a:r>
              <a:rPr lang="cs-CZ" sz="3400" dirty="0" err="1"/>
              <a:t>coursework</a:t>
            </a:r>
            <a:endParaRPr lang="cs-CZ" sz="3400" dirty="0"/>
          </a:p>
          <a:p>
            <a:pPr lvl="2"/>
            <a:r>
              <a:rPr lang="cs-CZ" sz="3400" dirty="0" err="1"/>
              <a:t>Your</a:t>
            </a:r>
            <a:r>
              <a:rPr lang="cs-CZ" sz="3400" dirty="0"/>
              <a:t> </a:t>
            </a:r>
            <a:r>
              <a:rPr lang="cs-CZ" sz="3400" dirty="0" err="1"/>
              <a:t>best</a:t>
            </a:r>
            <a:r>
              <a:rPr lang="cs-CZ" sz="3400" dirty="0"/>
              <a:t> </a:t>
            </a:r>
            <a:r>
              <a:rPr lang="cs-CZ" sz="3400" dirty="0" err="1"/>
              <a:t>achievements</a:t>
            </a:r>
            <a:endParaRPr lang="cs-CZ" sz="3400" dirty="0"/>
          </a:p>
          <a:p>
            <a:pPr lvl="2"/>
            <a:r>
              <a:rPr lang="cs-CZ" sz="3400" dirty="0" err="1"/>
              <a:t>Extracurricular</a:t>
            </a:r>
            <a:r>
              <a:rPr lang="cs-CZ" sz="3400" dirty="0"/>
              <a:t> </a:t>
            </a:r>
            <a:r>
              <a:rPr lang="cs-CZ" sz="3400" dirty="0" err="1"/>
              <a:t>academic</a:t>
            </a:r>
            <a:r>
              <a:rPr lang="cs-CZ" sz="3400" dirty="0"/>
              <a:t> </a:t>
            </a:r>
            <a:r>
              <a:rPr lang="cs-CZ" sz="3400" dirty="0" err="1" smtClean="0"/>
              <a:t>activities</a:t>
            </a:r>
            <a:r>
              <a:rPr lang="en-US" sz="3400" dirty="0" smtClean="0"/>
              <a:t>.</a:t>
            </a:r>
            <a:endParaRPr lang="cs-CZ" sz="3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7. </a:t>
            </a:r>
            <a:r>
              <a:rPr lang="cs-CZ" sz="4900" dirty="0" smtClean="0"/>
              <a:t>Put </a:t>
            </a:r>
            <a:r>
              <a:rPr lang="cs-CZ" sz="4900" dirty="0" err="1" smtClean="0"/>
              <a:t>Relevant</a:t>
            </a:r>
            <a:r>
              <a:rPr lang="cs-CZ" sz="4900" dirty="0" smtClean="0"/>
              <a:t> </a:t>
            </a:r>
            <a:r>
              <a:rPr lang="cs-CZ" sz="4900" dirty="0" err="1" smtClean="0"/>
              <a:t>Skills</a:t>
            </a:r>
            <a:r>
              <a:rPr lang="cs-CZ" sz="4900" dirty="0" smtClean="0"/>
              <a:t> </a:t>
            </a:r>
            <a:r>
              <a:rPr lang="cs-CZ" sz="4900" dirty="0" err="1" smtClean="0"/>
              <a:t>that</a:t>
            </a:r>
            <a:r>
              <a:rPr lang="cs-CZ" sz="4900" dirty="0" smtClean="0"/>
              <a:t> Fit </a:t>
            </a:r>
            <a:r>
              <a:rPr lang="cs-CZ" sz="4900" dirty="0" err="1" smtClean="0"/>
              <a:t>the</a:t>
            </a:r>
            <a:r>
              <a:rPr lang="cs-CZ" sz="4900" dirty="0" smtClean="0"/>
              <a:t> Job </a:t>
            </a:r>
            <a:r>
              <a:rPr lang="cs-CZ" sz="4900" dirty="0" err="1" smtClean="0"/>
              <a:t>Opening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When</a:t>
            </a:r>
            <a:r>
              <a:rPr lang="cs-CZ" sz="2800" dirty="0" smtClean="0"/>
              <a:t> </a:t>
            </a:r>
            <a:r>
              <a:rPr lang="cs-CZ" sz="2800" dirty="0" err="1" smtClean="0"/>
              <a:t>it</a:t>
            </a:r>
            <a:r>
              <a:rPr lang="cs-CZ" sz="2800" dirty="0" smtClean="0"/>
              <a:t> </a:t>
            </a:r>
            <a:r>
              <a:rPr lang="cs-CZ" sz="2800" dirty="0" err="1" smtClean="0"/>
              <a:t>comes</a:t>
            </a:r>
            <a:r>
              <a:rPr lang="cs-CZ" sz="2800" dirty="0" smtClean="0"/>
              <a:t> to </a:t>
            </a:r>
            <a:r>
              <a:rPr lang="cs-CZ" sz="2800" dirty="0" err="1" smtClean="0"/>
              <a:t>skills</a:t>
            </a:r>
            <a:r>
              <a:rPr lang="cs-CZ" sz="2800" dirty="0" smtClean="0"/>
              <a:t> </a:t>
            </a:r>
            <a:r>
              <a:rPr lang="cs-CZ" sz="2800" dirty="0" err="1" smtClean="0"/>
              <a:t>for</a:t>
            </a:r>
            <a:r>
              <a:rPr lang="cs-CZ" sz="2800" dirty="0" smtClean="0"/>
              <a:t> a CV, </a:t>
            </a:r>
            <a:r>
              <a:rPr lang="cs-CZ" sz="2800" dirty="0" err="1" smtClean="0"/>
              <a:t>one</a:t>
            </a:r>
            <a:r>
              <a:rPr lang="cs-CZ" sz="2800" dirty="0" smtClean="0"/>
              <a:t> </a:t>
            </a:r>
            <a:r>
              <a:rPr lang="cs-CZ" sz="2800" dirty="0" err="1" smtClean="0"/>
              <a:t>issue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more </a:t>
            </a:r>
            <a:r>
              <a:rPr lang="cs-CZ" sz="2800" dirty="0" err="1" smtClean="0"/>
              <a:t>important</a:t>
            </a:r>
            <a:r>
              <a:rPr lang="cs-CZ" sz="2800" dirty="0" smtClean="0"/>
              <a:t> </a:t>
            </a:r>
            <a:r>
              <a:rPr lang="cs-CZ" sz="2800" dirty="0" err="1" smtClean="0"/>
              <a:t>than</a:t>
            </a:r>
            <a:r>
              <a:rPr lang="cs-CZ" sz="2800" dirty="0" smtClean="0"/>
              <a:t> </a:t>
            </a:r>
            <a:r>
              <a:rPr lang="cs-CZ" sz="2800" dirty="0" err="1" smtClean="0"/>
              <a:t>any</a:t>
            </a:r>
            <a:r>
              <a:rPr lang="cs-CZ" sz="2800" dirty="0" smtClean="0"/>
              <a:t> </a:t>
            </a:r>
            <a:r>
              <a:rPr lang="cs-CZ" sz="2800" dirty="0" err="1" smtClean="0"/>
              <a:t>other</a:t>
            </a:r>
            <a:r>
              <a:rPr lang="cs-CZ" sz="2800" dirty="0" smtClean="0"/>
              <a:t>: relevance.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skills</a:t>
            </a:r>
            <a:r>
              <a:rPr lang="cs-CZ" sz="2800" dirty="0" smtClean="0"/>
              <a:t> </a:t>
            </a:r>
            <a:r>
              <a:rPr lang="cs-CZ" sz="2800" dirty="0" err="1" smtClean="0"/>
              <a:t>you</a:t>
            </a:r>
            <a:r>
              <a:rPr lang="cs-CZ" sz="2800" dirty="0" smtClean="0"/>
              <a:t> </a:t>
            </a:r>
            <a:r>
              <a:rPr lang="cs-CZ" sz="2800" dirty="0" err="1" smtClean="0"/>
              <a:t>decide</a:t>
            </a:r>
            <a:r>
              <a:rPr lang="cs-CZ" sz="2800" dirty="0" smtClean="0"/>
              <a:t> to </a:t>
            </a:r>
            <a:r>
              <a:rPr lang="cs-CZ" sz="2800" dirty="0" err="1" smtClean="0"/>
              <a:t>include</a:t>
            </a:r>
            <a:r>
              <a:rPr lang="cs-CZ" sz="2800" dirty="0" smtClean="0"/>
              <a:t> on </a:t>
            </a:r>
            <a:r>
              <a:rPr lang="cs-CZ" sz="2800" dirty="0" err="1" smtClean="0"/>
              <a:t>your</a:t>
            </a:r>
            <a:r>
              <a:rPr lang="cs-CZ" sz="2800" dirty="0" smtClean="0"/>
              <a:t> CV </a:t>
            </a:r>
            <a:r>
              <a:rPr lang="cs-CZ" sz="2800" dirty="0" err="1" smtClean="0"/>
              <a:t>have</a:t>
            </a:r>
            <a:r>
              <a:rPr lang="cs-CZ" sz="2800" dirty="0" smtClean="0"/>
              <a:t> to </a:t>
            </a:r>
            <a:r>
              <a:rPr lang="cs-CZ" sz="2800" dirty="0" err="1" smtClean="0"/>
              <a:t>be</a:t>
            </a:r>
            <a:r>
              <a:rPr lang="cs-CZ" sz="2800" dirty="0" smtClean="0"/>
              <a:t> </a:t>
            </a:r>
            <a:r>
              <a:rPr lang="cs-CZ" sz="2800" i="1" dirty="0" err="1" smtClean="0"/>
              <a:t>relevant</a:t>
            </a:r>
            <a:r>
              <a:rPr lang="cs-CZ" sz="2800" dirty="0" smtClean="0"/>
              <a:t> to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job</a:t>
            </a:r>
            <a:r>
              <a:rPr lang="cs-CZ" sz="2800" dirty="0" smtClean="0"/>
              <a:t> </a:t>
            </a:r>
            <a:r>
              <a:rPr lang="cs-CZ" sz="2800" dirty="0" err="1" smtClean="0"/>
              <a:t>you’re</a:t>
            </a:r>
            <a:r>
              <a:rPr lang="cs-CZ" sz="2800" dirty="0" smtClean="0"/>
              <a:t> </a:t>
            </a:r>
            <a:r>
              <a:rPr lang="cs-CZ" sz="2800" dirty="0" err="1" smtClean="0"/>
              <a:t>trying</a:t>
            </a:r>
            <a:r>
              <a:rPr lang="cs-CZ" sz="2800" dirty="0" smtClean="0"/>
              <a:t> to </a:t>
            </a:r>
            <a:r>
              <a:rPr lang="en-US" sz="2800" dirty="0" smtClean="0"/>
              <a:t>get</a:t>
            </a:r>
            <a:r>
              <a:rPr lang="cs-CZ" sz="2800" dirty="0" smtClean="0"/>
              <a:t>.</a:t>
            </a:r>
            <a:endParaRPr lang="en-US" sz="2800" dirty="0" smtClean="0"/>
          </a:p>
          <a:p>
            <a:endParaRPr lang="cs-CZ" sz="800" dirty="0" smtClean="0"/>
          </a:p>
          <a:p>
            <a:r>
              <a:rPr lang="cs-CZ" sz="2800" b="1" dirty="0" smtClean="0"/>
              <a:t>Tip</a:t>
            </a:r>
            <a:r>
              <a:rPr lang="cs-CZ" sz="2800" dirty="0" smtClean="0"/>
              <a:t>: </a:t>
            </a:r>
            <a:r>
              <a:rPr lang="cs-CZ" sz="2800" dirty="0" err="1" smtClean="0"/>
              <a:t>When</a:t>
            </a:r>
            <a:r>
              <a:rPr lang="cs-CZ" sz="2800" dirty="0" smtClean="0"/>
              <a:t> </a:t>
            </a:r>
            <a:r>
              <a:rPr lang="cs-CZ" sz="2800" dirty="0" err="1" smtClean="0"/>
              <a:t>you</a:t>
            </a:r>
            <a:r>
              <a:rPr lang="cs-CZ" sz="2800" dirty="0" smtClean="0"/>
              <a:t> list </a:t>
            </a:r>
            <a:r>
              <a:rPr lang="cs-CZ" sz="2800" dirty="0" err="1" smtClean="0"/>
              <a:t>your</a:t>
            </a:r>
            <a:r>
              <a:rPr lang="cs-CZ" sz="2800" dirty="0" smtClean="0"/>
              <a:t> </a:t>
            </a:r>
            <a:r>
              <a:rPr lang="cs-CZ" sz="2800" dirty="0" err="1" smtClean="0"/>
              <a:t>skills</a:t>
            </a:r>
            <a:r>
              <a:rPr lang="cs-CZ" sz="2800" dirty="0" smtClean="0"/>
              <a:t>, </a:t>
            </a:r>
            <a:r>
              <a:rPr lang="cs-CZ" sz="2800" dirty="0" err="1" smtClean="0"/>
              <a:t>add</a:t>
            </a:r>
            <a:r>
              <a:rPr lang="cs-CZ" sz="2800" dirty="0" smtClean="0"/>
              <a:t> a </a:t>
            </a:r>
            <a:r>
              <a:rPr lang="cs-CZ" sz="2800" dirty="0" err="1" smtClean="0"/>
              <a:t>short</a:t>
            </a:r>
            <a:r>
              <a:rPr lang="cs-CZ" sz="2800" dirty="0" smtClean="0"/>
              <a:t> </a:t>
            </a:r>
            <a:r>
              <a:rPr lang="cs-CZ" sz="2800" dirty="0" err="1" smtClean="0"/>
              <a:t>description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each</a:t>
            </a:r>
            <a:r>
              <a:rPr lang="cs-CZ" sz="2800" dirty="0" smtClean="0"/>
              <a:t> to </a:t>
            </a:r>
            <a:r>
              <a:rPr lang="cs-CZ" sz="2800" dirty="0" err="1" smtClean="0"/>
              <a:t>indicate</a:t>
            </a:r>
            <a:r>
              <a:rPr lang="cs-CZ" sz="2800" dirty="0" smtClean="0"/>
              <a:t> </a:t>
            </a:r>
            <a:r>
              <a:rPr lang="cs-CZ" sz="2800" dirty="0" err="1" smtClean="0"/>
              <a:t>your</a:t>
            </a:r>
            <a:r>
              <a:rPr lang="cs-CZ" sz="2800" dirty="0" smtClean="0"/>
              <a:t> </a:t>
            </a:r>
            <a:r>
              <a:rPr lang="cs-CZ" sz="2800" dirty="0" err="1" smtClean="0"/>
              <a:t>level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proficiency</a:t>
            </a:r>
            <a:r>
              <a:rPr lang="cs-CZ" sz="2800" dirty="0" smtClean="0"/>
              <a:t>.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example</a:t>
            </a:r>
            <a:r>
              <a:rPr lang="cs-CZ" sz="2800" dirty="0" smtClean="0"/>
              <a:t> “</a:t>
            </a:r>
            <a:r>
              <a:rPr lang="cs-CZ" sz="2800" dirty="0" err="1" smtClean="0"/>
              <a:t>Excellent</a:t>
            </a:r>
            <a:r>
              <a:rPr lang="cs-CZ" sz="2800" dirty="0" smtClean="0"/>
              <a:t>,” “</a:t>
            </a:r>
            <a:r>
              <a:rPr lang="cs-CZ" sz="2800" dirty="0" err="1" smtClean="0"/>
              <a:t>Advanced</a:t>
            </a:r>
            <a:r>
              <a:rPr lang="cs-CZ" sz="2800" dirty="0" smtClean="0"/>
              <a:t>,” </a:t>
            </a:r>
            <a:r>
              <a:rPr lang="cs-CZ" sz="2800" dirty="0" err="1" smtClean="0"/>
              <a:t>or</a:t>
            </a:r>
            <a:r>
              <a:rPr lang="cs-CZ" sz="2800" dirty="0" smtClean="0"/>
              <a:t> “Basic.”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7. </a:t>
            </a:r>
            <a:r>
              <a:rPr lang="cs-CZ" dirty="0" smtClean="0"/>
              <a:t>Put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Fit </a:t>
            </a:r>
            <a:r>
              <a:rPr lang="cs-CZ" dirty="0" err="1" smtClean="0"/>
              <a:t>the</a:t>
            </a:r>
            <a:r>
              <a:rPr lang="cs-CZ" dirty="0" smtClean="0"/>
              <a:t> Job </a:t>
            </a:r>
            <a:r>
              <a:rPr lang="cs-CZ" dirty="0" err="1" smtClean="0"/>
              <a:t>Opening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4600" dirty="0" smtClean="0"/>
              <a:t>It </a:t>
            </a:r>
            <a:r>
              <a:rPr lang="en-US" sz="4600" smtClean="0"/>
              <a:t>is a good </a:t>
            </a:r>
            <a:r>
              <a:rPr lang="en-US" sz="4600" dirty="0" smtClean="0"/>
              <a:t>idea to divide your </a:t>
            </a:r>
            <a:r>
              <a:rPr lang="en-US" sz="4600" smtClean="0"/>
              <a:t>skills into </a:t>
            </a:r>
            <a:r>
              <a:rPr lang="en-US" sz="4600" dirty="0" smtClean="0"/>
              <a:t>three sections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4800" dirty="0" smtClean="0"/>
              <a:t>1</a:t>
            </a:r>
            <a:r>
              <a:rPr lang="en-US" sz="5800" dirty="0" smtClean="0"/>
              <a:t>. Soft skills: </a:t>
            </a:r>
          </a:p>
          <a:p>
            <a:pPr>
              <a:buNone/>
            </a:pPr>
            <a:endParaRPr lang="en-US" dirty="0" smtClean="0"/>
          </a:p>
          <a:p>
            <a:pPr lvl="2"/>
            <a:r>
              <a:rPr lang="en-US" sz="3600" dirty="0" smtClean="0"/>
              <a:t>Effective communication skills.</a:t>
            </a:r>
          </a:p>
          <a:p>
            <a:pPr lvl="2"/>
            <a:r>
              <a:rPr lang="en-US" sz="3600" b="1" dirty="0" smtClean="0"/>
              <a:t>Teamwork</a:t>
            </a:r>
            <a:r>
              <a:rPr lang="en-US" sz="3600" dirty="0" smtClean="0"/>
              <a:t>.</a:t>
            </a:r>
          </a:p>
          <a:p>
            <a:pPr lvl="2"/>
            <a:r>
              <a:rPr lang="en-US" sz="3600" dirty="0" smtClean="0"/>
              <a:t>Dependability</a:t>
            </a:r>
          </a:p>
          <a:p>
            <a:pPr lvl="2"/>
            <a:r>
              <a:rPr lang="en-US" sz="3600" b="1" dirty="0" smtClean="0"/>
              <a:t>Adaptability</a:t>
            </a:r>
            <a:endParaRPr lang="en-US" sz="3600" dirty="0" smtClean="0"/>
          </a:p>
          <a:p>
            <a:pPr lvl="2"/>
            <a:r>
              <a:rPr lang="en-US" sz="3600" dirty="0" smtClean="0"/>
              <a:t>Conflict resolution</a:t>
            </a:r>
          </a:p>
          <a:p>
            <a:pPr lvl="2"/>
            <a:r>
              <a:rPr lang="en-US" sz="3600" dirty="0" smtClean="0"/>
              <a:t>Flexibility</a:t>
            </a:r>
          </a:p>
          <a:p>
            <a:pPr lvl="2"/>
            <a:r>
              <a:rPr lang="en-US" sz="3600" dirty="0" smtClean="0"/>
              <a:t>Leadership</a:t>
            </a:r>
          </a:p>
          <a:p>
            <a:pPr lvl="2"/>
            <a:r>
              <a:rPr lang="en-US" sz="3600" b="1" dirty="0" smtClean="0"/>
              <a:t>Problem-solving</a:t>
            </a:r>
          </a:p>
          <a:p>
            <a:pPr lvl="2"/>
            <a:r>
              <a:rPr lang="en-US" sz="3600" b="1" dirty="0" smtClean="0"/>
              <a:t>Organization skills</a:t>
            </a:r>
          </a:p>
          <a:p>
            <a:pPr lvl="2"/>
            <a:r>
              <a:rPr lang="en-US" sz="3600" b="1" dirty="0" smtClean="0"/>
              <a:t>Creativity</a:t>
            </a:r>
          </a:p>
          <a:p>
            <a:pPr lvl="2"/>
            <a:r>
              <a:rPr lang="en-US" sz="3600" b="1" dirty="0" smtClean="0"/>
              <a:t>Speed</a:t>
            </a:r>
            <a:endParaRPr lang="en-US" sz="3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2. Hard skills:</a:t>
            </a:r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MS Office</a:t>
            </a:r>
          </a:p>
          <a:p>
            <a:pPr lvl="2">
              <a:buNone/>
            </a:pPr>
            <a:r>
              <a:rPr lang="en-US" dirty="0" smtClean="0"/>
              <a:t>Learning product knowledge</a:t>
            </a:r>
          </a:p>
          <a:p>
            <a:pPr lvl="2">
              <a:buNone/>
            </a:pPr>
            <a:r>
              <a:rPr lang="en-US" dirty="0" err="1" smtClean="0"/>
              <a:t>Salesforce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Data Analysis</a:t>
            </a:r>
          </a:p>
          <a:p>
            <a:pPr lvl="2">
              <a:buNone/>
            </a:pPr>
            <a:r>
              <a:rPr lang="en-US" dirty="0" smtClean="0"/>
              <a:t>Certifications and Licenses</a:t>
            </a:r>
          </a:p>
          <a:p>
            <a:pPr lvl="2">
              <a:buNone/>
            </a:pPr>
            <a:r>
              <a:rPr lang="en-US" b="1" dirty="0" smtClean="0"/>
              <a:t>Marketing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Project </a:t>
            </a:r>
            <a:r>
              <a:rPr lang="en-US" b="1" dirty="0" smtClean="0"/>
              <a:t>Management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Design</a:t>
            </a:r>
          </a:p>
          <a:p>
            <a:pPr lvl="2">
              <a:buNone/>
            </a:pPr>
            <a:endParaRPr lang="en-US" sz="3500" dirty="0" smtClean="0"/>
          </a:p>
          <a:p>
            <a:pPr lvl="1">
              <a:buNone/>
            </a:pPr>
            <a:r>
              <a:rPr lang="en-US" sz="3500" dirty="0" smtClean="0"/>
              <a:t>3. Languages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8. </a:t>
            </a:r>
            <a:r>
              <a:rPr lang="cs-CZ" sz="4900" dirty="0" err="1" smtClean="0"/>
              <a:t>Include</a:t>
            </a:r>
            <a:r>
              <a:rPr lang="cs-CZ" sz="4900" dirty="0" smtClean="0"/>
              <a:t> </a:t>
            </a:r>
            <a:r>
              <a:rPr lang="cs-CZ" sz="4900" dirty="0" err="1" smtClean="0"/>
              <a:t>Additional</a:t>
            </a:r>
            <a:r>
              <a:rPr lang="cs-CZ" sz="4900" dirty="0" smtClean="0"/>
              <a:t> CV </a:t>
            </a:r>
            <a:r>
              <a:rPr lang="cs-CZ" sz="4900" dirty="0" err="1" smtClean="0"/>
              <a:t>Sections</a:t>
            </a:r>
            <a:r>
              <a:rPr lang="cs-CZ" sz="4900" dirty="0" smtClean="0"/>
              <a:t> to </a:t>
            </a:r>
            <a:r>
              <a:rPr lang="cs-CZ" sz="4900" dirty="0" err="1" smtClean="0"/>
              <a:t>Impress</a:t>
            </a:r>
            <a:r>
              <a:rPr lang="cs-CZ" sz="4900" dirty="0" smtClean="0"/>
              <a:t> </a:t>
            </a:r>
            <a:r>
              <a:rPr lang="cs-CZ" sz="4900" dirty="0" err="1" smtClean="0"/>
              <a:t>the</a:t>
            </a:r>
            <a:r>
              <a:rPr lang="cs-CZ" sz="4900" dirty="0" smtClean="0"/>
              <a:t> </a:t>
            </a:r>
            <a:r>
              <a:rPr lang="cs-CZ" sz="4900" dirty="0" err="1" smtClean="0"/>
              <a:t>Recruiter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On </a:t>
            </a:r>
            <a:r>
              <a:rPr lang="cs-CZ" sz="3000" dirty="0" err="1" smtClean="0"/>
              <a:t>your</a:t>
            </a:r>
            <a:r>
              <a:rPr lang="cs-CZ" sz="3000" dirty="0" smtClean="0"/>
              <a:t> CV, </a:t>
            </a:r>
            <a:r>
              <a:rPr lang="cs-CZ" sz="3000" dirty="0" err="1" smtClean="0"/>
              <a:t>include</a:t>
            </a:r>
            <a:r>
              <a:rPr lang="cs-CZ" sz="3000" dirty="0" smtClean="0"/>
              <a:t> </a:t>
            </a:r>
            <a:r>
              <a:rPr lang="cs-CZ" sz="3000" dirty="0" err="1" smtClean="0"/>
              <a:t>an</a:t>
            </a:r>
            <a:r>
              <a:rPr lang="cs-CZ" sz="3000" dirty="0" smtClean="0"/>
              <a:t> </a:t>
            </a:r>
            <a:r>
              <a:rPr lang="cs-CZ" sz="3000" dirty="0" err="1" smtClean="0"/>
              <a:t>additional</a:t>
            </a:r>
            <a:r>
              <a:rPr lang="cs-CZ" sz="3000" dirty="0" smtClean="0"/>
              <a:t> </a:t>
            </a:r>
            <a:r>
              <a:rPr lang="cs-CZ" sz="3000" dirty="0" err="1" smtClean="0"/>
              <a:t>section</a:t>
            </a:r>
            <a:r>
              <a:rPr lang="cs-CZ" sz="3000" dirty="0" smtClean="0"/>
              <a:t> in </a:t>
            </a:r>
            <a:r>
              <a:rPr lang="cs-CZ" sz="3000" dirty="0" err="1" smtClean="0"/>
              <a:t>which</a:t>
            </a:r>
            <a:r>
              <a:rPr lang="cs-CZ" sz="3000" dirty="0" smtClean="0"/>
              <a:t> </a:t>
            </a:r>
            <a:r>
              <a:rPr lang="cs-CZ" sz="3000" dirty="0" err="1" smtClean="0"/>
              <a:t>you</a:t>
            </a:r>
            <a:r>
              <a:rPr lang="cs-CZ" sz="3000" dirty="0" smtClean="0"/>
              <a:t> show </a:t>
            </a:r>
            <a:r>
              <a:rPr lang="cs-CZ" sz="3000" dirty="0" err="1" smtClean="0"/>
              <a:t>off</a:t>
            </a:r>
            <a:r>
              <a:rPr lang="cs-CZ" sz="3000" dirty="0" smtClean="0"/>
              <a:t> </a:t>
            </a:r>
            <a:r>
              <a:rPr lang="cs-CZ" sz="3000" dirty="0" err="1" smtClean="0"/>
              <a:t>your</a:t>
            </a:r>
            <a:r>
              <a:rPr lang="cs-CZ" sz="3000" dirty="0" smtClean="0"/>
              <a:t> </a:t>
            </a:r>
            <a:r>
              <a:rPr lang="cs-CZ" sz="3000" dirty="0" err="1" smtClean="0"/>
              <a:t>unquestionable</a:t>
            </a:r>
            <a:r>
              <a:rPr lang="cs-CZ" sz="3000" dirty="0" smtClean="0"/>
              <a:t> </a:t>
            </a:r>
            <a:r>
              <a:rPr lang="cs-CZ" sz="3000" dirty="0" err="1" smtClean="0"/>
              <a:t>triumphs</a:t>
            </a:r>
            <a:r>
              <a:rPr lang="cs-CZ" sz="3000" dirty="0" smtClean="0"/>
              <a:t>: </a:t>
            </a:r>
            <a:r>
              <a:rPr lang="cs-CZ" sz="3000" dirty="0" err="1" smtClean="0"/>
              <a:t>things</a:t>
            </a:r>
            <a:r>
              <a:rPr lang="cs-CZ" sz="3000" dirty="0" smtClean="0"/>
              <a:t> </a:t>
            </a:r>
            <a:r>
              <a:rPr lang="cs-CZ" sz="3000" dirty="0" err="1" smtClean="0"/>
              <a:t>that</a:t>
            </a:r>
            <a:r>
              <a:rPr lang="cs-CZ" sz="3000" dirty="0" smtClean="0"/>
              <a:t> </a:t>
            </a:r>
            <a:r>
              <a:rPr lang="cs-CZ" sz="3000" dirty="0" err="1" smtClean="0"/>
              <a:t>prove</a:t>
            </a:r>
            <a:r>
              <a:rPr lang="cs-CZ" sz="3000" dirty="0" smtClean="0"/>
              <a:t> </a:t>
            </a:r>
            <a:r>
              <a:rPr lang="cs-CZ" sz="3000" dirty="0" err="1" smtClean="0"/>
              <a:t>your</a:t>
            </a:r>
            <a:r>
              <a:rPr lang="cs-CZ" sz="3000" dirty="0" smtClean="0"/>
              <a:t> </a:t>
            </a:r>
            <a:r>
              <a:rPr lang="cs-CZ" sz="3000" dirty="0" err="1" smtClean="0"/>
              <a:t>value</a:t>
            </a:r>
            <a:r>
              <a:rPr lang="cs-CZ" sz="3000" dirty="0" smtClean="0"/>
              <a:t> as a </a:t>
            </a:r>
            <a:r>
              <a:rPr lang="cs-CZ" sz="3000" dirty="0" err="1" smtClean="0"/>
              <a:t>candidate</a:t>
            </a:r>
            <a:r>
              <a:rPr lang="cs-CZ" sz="3000" dirty="0" smtClean="0"/>
              <a:t>.</a:t>
            </a:r>
          </a:p>
          <a:p>
            <a:r>
              <a:rPr lang="cs-CZ" dirty="0" smtClean="0"/>
              <a:t>Sample CV </a:t>
            </a:r>
            <a:r>
              <a:rPr lang="cs-CZ" dirty="0" err="1" smtClean="0"/>
              <a:t>Additional</a:t>
            </a:r>
            <a:r>
              <a:rPr lang="cs-CZ" dirty="0" smtClean="0"/>
              <a:t> </a:t>
            </a:r>
            <a:r>
              <a:rPr lang="cs-CZ" dirty="0" err="1" smtClean="0"/>
              <a:t>Sections</a:t>
            </a:r>
            <a:r>
              <a:rPr lang="en-US" dirty="0" smtClean="0"/>
              <a:t>:</a:t>
            </a:r>
            <a:endParaRPr lang="cs-CZ" dirty="0" smtClean="0"/>
          </a:p>
          <a:p>
            <a:pPr lvl="2"/>
            <a:r>
              <a:rPr lang="cs-CZ" sz="2600" dirty="0" err="1" smtClean="0"/>
              <a:t>Industry</a:t>
            </a:r>
            <a:r>
              <a:rPr lang="cs-CZ" sz="2600" dirty="0" smtClean="0"/>
              <a:t> </a:t>
            </a:r>
            <a:r>
              <a:rPr lang="cs-CZ" sz="2600" dirty="0" err="1" smtClean="0"/>
              <a:t>awards</a:t>
            </a:r>
            <a:endParaRPr lang="cs-CZ" sz="2600" dirty="0" smtClean="0"/>
          </a:p>
          <a:p>
            <a:pPr lvl="2"/>
            <a:r>
              <a:rPr lang="cs-CZ" sz="2600" dirty="0" smtClean="0"/>
              <a:t>Professional </a:t>
            </a:r>
            <a:r>
              <a:rPr lang="cs-CZ" sz="2600" dirty="0" err="1" smtClean="0"/>
              <a:t>certifications</a:t>
            </a:r>
            <a:endParaRPr lang="cs-CZ" sz="2600" dirty="0" smtClean="0"/>
          </a:p>
          <a:p>
            <a:pPr lvl="2"/>
            <a:r>
              <a:rPr lang="cs-CZ" sz="2600" dirty="0" err="1" smtClean="0"/>
              <a:t>Publications</a:t>
            </a:r>
            <a:endParaRPr lang="cs-CZ" sz="2600" dirty="0" smtClean="0"/>
          </a:p>
          <a:p>
            <a:pPr lvl="2"/>
            <a:r>
              <a:rPr lang="cs-CZ" sz="2600" dirty="0" smtClean="0"/>
              <a:t>Professional </a:t>
            </a:r>
            <a:r>
              <a:rPr lang="cs-CZ" sz="2600" dirty="0" err="1" smtClean="0"/>
              <a:t>affiliations</a:t>
            </a:r>
            <a:endParaRPr lang="cs-CZ" sz="2600" dirty="0" smtClean="0"/>
          </a:p>
          <a:p>
            <a:pPr lvl="2"/>
            <a:r>
              <a:rPr lang="cs-CZ" sz="2600" dirty="0" err="1" smtClean="0"/>
              <a:t>Conferences</a:t>
            </a:r>
            <a:r>
              <a:rPr lang="cs-CZ" sz="2600" dirty="0" smtClean="0"/>
              <a:t> </a:t>
            </a:r>
            <a:r>
              <a:rPr lang="cs-CZ" sz="2600" dirty="0" err="1" smtClean="0"/>
              <a:t>attended</a:t>
            </a:r>
            <a:endParaRPr lang="cs-CZ" sz="2600" dirty="0" smtClean="0"/>
          </a:p>
          <a:p>
            <a:pPr lvl="2"/>
            <a:r>
              <a:rPr lang="cs-CZ" sz="2600" dirty="0" err="1" smtClean="0"/>
              <a:t>Additional</a:t>
            </a:r>
            <a:r>
              <a:rPr lang="cs-CZ" sz="2600" dirty="0" smtClean="0"/>
              <a:t> </a:t>
            </a:r>
            <a:r>
              <a:rPr lang="cs-CZ" sz="2600" dirty="0" err="1" smtClean="0"/>
              <a:t>training</a:t>
            </a:r>
            <a:endParaRPr lang="cs-CZ" sz="26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9. </a:t>
            </a:r>
            <a:r>
              <a:rPr lang="en-US" dirty="0" err="1" smtClean="0"/>
              <a:t>Orgenise</a:t>
            </a:r>
            <a:r>
              <a:rPr lang="en-US" dirty="0" smtClean="0"/>
              <a:t> it all on a professional CV template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err="1" smtClean="0"/>
              <a:t>T</a:t>
            </a:r>
            <a:r>
              <a:rPr lang="cs-CZ" dirty="0" err="1" smtClean="0"/>
              <a:t>here</a:t>
            </a:r>
            <a:r>
              <a:rPr lang="cs-CZ" dirty="0" smtClean="0"/>
              <a:t> are </a:t>
            </a:r>
            <a:r>
              <a:rPr lang="cs-CZ" dirty="0" err="1" smtClean="0"/>
              <a:t>hundreds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ready</a:t>
            </a:r>
            <a:r>
              <a:rPr lang="cs-CZ" dirty="0" smtClean="0"/>
              <a:t>, </a:t>
            </a:r>
            <a:r>
              <a:rPr lang="cs-CZ" u="sng" dirty="0" err="1" smtClean="0">
                <a:hlinkClick r:id="rId2"/>
              </a:rPr>
              <a:t>fill</a:t>
            </a:r>
            <a:r>
              <a:rPr lang="cs-CZ" u="sng" dirty="0" smtClean="0">
                <a:hlinkClick r:id="rId2"/>
              </a:rPr>
              <a:t>-in-</a:t>
            </a:r>
            <a:r>
              <a:rPr lang="cs-CZ" u="sng" dirty="0" err="1" smtClean="0">
                <a:hlinkClick r:id="rId2"/>
              </a:rPr>
              <a:t>the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blanks</a:t>
            </a:r>
            <a:r>
              <a:rPr lang="cs-CZ" u="sng" dirty="0" smtClean="0">
                <a:hlinkClick r:id="rId2"/>
              </a:rPr>
              <a:t> CV </a:t>
            </a:r>
            <a:r>
              <a:rPr lang="cs-CZ" u="sng" dirty="0" err="1" smtClean="0">
                <a:hlinkClick r:id="rId2"/>
              </a:rPr>
              <a:t>templates</a:t>
            </a:r>
            <a:r>
              <a:rPr lang="cs-CZ" dirty="0" smtClean="0"/>
              <a:t> </a:t>
            </a:r>
            <a:r>
              <a:rPr lang="cs-CZ" dirty="0" err="1" smtClean="0"/>
              <a:t>available</a:t>
            </a:r>
            <a:r>
              <a:rPr lang="cs-CZ" dirty="0" smtClean="0"/>
              <a:t> online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E. g.: </a:t>
            </a:r>
            <a:r>
              <a:rPr lang="cs-CZ" u="sng" dirty="0" smtClean="0">
                <a:hlinkClick r:id="rId3"/>
              </a:rPr>
              <a:t>https://zety.com/cv-templates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 Complement Your CV with a Cover Letter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Most </a:t>
            </a:r>
            <a:r>
              <a:rPr lang="cs-CZ" sz="3000" dirty="0" err="1" smtClean="0"/>
              <a:t>people</a:t>
            </a:r>
            <a:r>
              <a:rPr lang="cs-CZ" sz="3000" dirty="0" smtClean="0"/>
              <a:t> </a:t>
            </a:r>
            <a:r>
              <a:rPr lang="cs-CZ" sz="3000" dirty="0" err="1" smtClean="0"/>
              <a:t>hate</a:t>
            </a:r>
            <a:r>
              <a:rPr lang="cs-CZ" sz="3000" dirty="0" smtClean="0"/>
              <a:t> </a:t>
            </a:r>
            <a:r>
              <a:rPr lang="cs-CZ" sz="3000" dirty="0" err="1" smtClean="0"/>
              <a:t>writing</a:t>
            </a:r>
            <a:r>
              <a:rPr lang="cs-CZ" sz="3000" dirty="0" smtClean="0"/>
              <a:t> </a:t>
            </a:r>
            <a:r>
              <a:rPr lang="cs-CZ" sz="3000" dirty="0" err="1" smtClean="0"/>
              <a:t>cover</a:t>
            </a:r>
            <a:r>
              <a:rPr lang="cs-CZ" sz="3000" dirty="0" smtClean="0"/>
              <a:t> </a:t>
            </a:r>
            <a:r>
              <a:rPr lang="cs-CZ" sz="3000" dirty="0" err="1" smtClean="0"/>
              <a:t>letters</a:t>
            </a:r>
            <a:r>
              <a:rPr lang="cs-CZ" sz="3000" dirty="0" smtClean="0"/>
              <a:t> </a:t>
            </a:r>
            <a:r>
              <a:rPr lang="cs-CZ" sz="3000" dirty="0" err="1" smtClean="0"/>
              <a:t>for</a:t>
            </a:r>
            <a:r>
              <a:rPr lang="cs-CZ" sz="3000" dirty="0" smtClean="0"/>
              <a:t> </a:t>
            </a:r>
            <a:r>
              <a:rPr lang="cs-CZ" sz="3000" dirty="0" err="1" smtClean="0"/>
              <a:t>CVs</a:t>
            </a:r>
            <a:r>
              <a:rPr lang="cs-CZ" sz="3000" dirty="0" smtClean="0"/>
              <a:t> </a:t>
            </a:r>
            <a:r>
              <a:rPr lang="cs-CZ" sz="3000" dirty="0" err="1" smtClean="0"/>
              <a:t>because</a:t>
            </a:r>
            <a:r>
              <a:rPr lang="cs-CZ" sz="3000" dirty="0" smtClean="0"/>
              <a:t> </a:t>
            </a:r>
            <a:r>
              <a:rPr lang="cs-CZ" sz="3000" dirty="0" err="1" smtClean="0"/>
              <a:t>they</a:t>
            </a:r>
            <a:r>
              <a:rPr lang="cs-CZ" sz="3000" dirty="0" smtClean="0"/>
              <a:t> are </a:t>
            </a:r>
            <a:r>
              <a:rPr lang="cs-CZ" sz="3000" dirty="0" err="1" smtClean="0"/>
              <a:t>clueless</a:t>
            </a:r>
            <a:r>
              <a:rPr lang="cs-CZ" sz="3000" dirty="0" smtClean="0"/>
              <a:t> </a:t>
            </a:r>
            <a:r>
              <a:rPr lang="cs-CZ" sz="3000" dirty="0" err="1" smtClean="0"/>
              <a:t>about</a:t>
            </a:r>
            <a:r>
              <a:rPr lang="cs-CZ" sz="3000" dirty="0" smtClean="0"/>
              <a:t> </a:t>
            </a:r>
            <a:r>
              <a:rPr lang="cs-CZ" sz="3000" dirty="0" err="1" smtClean="0"/>
              <a:t>how</a:t>
            </a:r>
            <a:r>
              <a:rPr lang="cs-CZ" sz="3000" dirty="0" smtClean="0"/>
              <a:t> to </a:t>
            </a:r>
            <a:r>
              <a:rPr lang="cs-CZ" sz="3000" dirty="0" err="1" smtClean="0"/>
              <a:t>write</a:t>
            </a:r>
            <a:r>
              <a:rPr lang="cs-CZ" sz="3000" dirty="0" smtClean="0"/>
              <a:t> </a:t>
            </a:r>
            <a:r>
              <a:rPr lang="cs-CZ" sz="3000" dirty="0" err="1" smtClean="0"/>
              <a:t>them</a:t>
            </a:r>
            <a:r>
              <a:rPr lang="cs-CZ" sz="3000" dirty="0" smtClean="0"/>
              <a:t> </a:t>
            </a:r>
            <a:r>
              <a:rPr lang="cs-CZ" sz="3000" dirty="0" err="1" smtClean="0"/>
              <a:t>properly</a:t>
            </a:r>
            <a:r>
              <a:rPr lang="cs-CZ" sz="3000" dirty="0" smtClean="0"/>
              <a:t>. And </a:t>
            </a:r>
            <a:r>
              <a:rPr lang="cs-CZ" sz="3000" dirty="0" err="1" smtClean="0"/>
              <a:t>writing</a:t>
            </a:r>
            <a:r>
              <a:rPr lang="cs-CZ" sz="3000" dirty="0" smtClean="0"/>
              <a:t> </a:t>
            </a:r>
            <a:r>
              <a:rPr lang="cs-CZ" sz="3000" dirty="0" err="1" smtClean="0"/>
              <a:t>great</a:t>
            </a:r>
            <a:r>
              <a:rPr lang="cs-CZ" sz="3000" dirty="0" smtClean="0"/>
              <a:t> </a:t>
            </a:r>
            <a:r>
              <a:rPr lang="cs-CZ" sz="3000" dirty="0" err="1" smtClean="0"/>
              <a:t>cover</a:t>
            </a:r>
            <a:r>
              <a:rPr lang="cs-CZ" sz="3000" dirty="0" smtClean="0"/>
              <a:t> </a:t>
            </a:r>
            <a:r>
              <a:rPr lang="cs-CZ" sz="3000" dirty="0" err="1" smtClean="0"/>
              <a:t>letters</a:t>
            </a:r>
            <a:r>
              <a:rPr lang="cs-CZ" sz="3000" dirty="0" smtClean="0"/>
              <a:t> </a:t>
            </a:r>
            <a:r>
              <a:rPr lang="cs-CZ" sz="3000" dirty="0" err="1" smtClean="0"/>
              <a:t>is</a:t>
            </a:r>
            <a:r>
              <a:rPr lang="cs-CZ" sz="3000" dirty="0" smtClean="0"/>
              <a:t> much </a:t>
            </a:r>
            <a:r>
              <a:rPr lang="cs-CZ" sz="3000" dirty="0" err="1" smtClean="0"/>
              <a:t>easier</a:t>
            </a:r>
            <a:r>
              <a:rPr lang="cs-CZ" sz="3000" dirty="0" smtClean="0"/>
              <a:t> </a:t>
            </a:r>
            <a:r>
              <a:rPr lang="cs-CZ" sz="3000" dirty="0" err="1" smtClean="0"/>
              <a:t>than</a:t>
            </a:r>
            <a:r>
              <a:rPr lang="cs-CZ" sz="3000" dirty="0" smtClean="0"/>
              <a:t> </a:t>
            </a:r>
            <a:r>
              <a:rPr lang="cs-CZ" sz="3000" dirty="0" err="1" smtClean="0"/>
              <a:t>it</a:t>
            </a:r>
            <a:r>
              <a:rPr lang="cs-CZ" sz="3000" dirty="0" smtClean="0"/>
              <a:t> </a:t>
            </a:r>
            <a:r>
              <a:rPr lang="cs-CZ" sz="3000" dirty="0" err="1" smtClean="0"/>
              <a:t>seems</a:t>
            </a:r>
            <a:r>
              <a:rPr lang="en-US" sz="3000" dirty="0" smtClean="0"/>
              <a:t>.</a:t>
            </a:r>
          </a:p>
          <a:p>
            <a:endParaRPr lang="en-US" sz="900" dirty="0" smtClean="0"/>
          </a:p>
          <a:p>
            <a:r>
              <a:rPr lang="cs-CZ" sz="3000" dirty="0" err="1" smtClean="0"/>
              <a:t>An</a:t>
            </a:r>
            <a:r>
              <a:rPr lang="cs-CZ" sz="3000" dirty="0" smtClean="0"/>
              <a:t> email </a:t>
            </a:r>
            <a:r>
              <a:rPr lang="cs-CZ" sz="3000" dirty="0" err="1" smtClean="0"/>
              <a:t>cover</a:t>
            </a:r>
            <a:r>
              <a:rPr lang="cs-CZ" sz="3000" dirty="0" smtClean="0"/>
              <a:t> </a:t>
            </a:r>
            <a:r>
              <a:rPr lang="cs-CZ" sz="3000" dirty="0" err="1" smtClean="0"/>
              <a:t>letter</a:t>
            </a:r>
            <a:r>
              <a:rPr lang="cs-CZ" sz="3000" dirty="0" smtClean="0"/>
              <a:t> </a:t>
            </a:r>
            <a:r>
              <a:rPr lang="cs-CZ" sz="3000" dirty="0" err="1" smtClean="0"/>
              <a:t>is</a:t>
            </a:r>
            <a:r>
              <a:rPr lang="cs-CZ" sz="3000" dirty="0" smtClean="0"/>
              <a:t> a </a:t>
            </a:r>
            <a:r>
              <a:rPr lang="cs-CZ" sz="3000" dirty="0" err="1" smtClean="0"/>
              <a:t>short</a:t>
            </a:r>
            <a:r>
              <a:rPr lang="cs-CZ" sz="3000" dirty="0" smtClean="0"/>
              <a:t> </a:t>
            </a:r>
            <a:r>
              <a:rPr lang="cs-CZ" sz="3000" dirty="0" err="1" smtClean="0"/>
              <a:t>message</a:t>
            </a:r>
            <a:r>
              <a:rPr lang="cs-CZ" sz="3000" dirty="0" smtClean="0"/>
              <a:t> </a:t>
            </a:r>
            <a:r>
              <a:rPr lang="cs-CZ" sz="3000" dirty="0" err="1" smtClean="0"/>
              <a:t>explaining</a:t>
            </a:r>
            <a:r>
              <a:rPr lang="cs-CZ" sz="3000" dirty="0" smtClean="0"/>
              <a:t> </a:t>
            </a:r>
            <a:r>
              <a:rPr lang="cs-CZ" sz="3000" dirty="0" err="1" smtClean="0"/>
              <a:t>why</a:t>
            </a:r>
            <a:r>
              <a:rPr lang="cs-CZ" sz="3000" dirty="0" smtClean="0"/>
              <a:t> </a:t>
            </a:r>
            <a:r>
              <a:rPr lang="cs-CZ" sz="3000" dirty="0" err="1" smtClean="0"/>
              <a:t>you</a:t>
            </a:r>
            <a:r>
              <a:rPr lang="cs-CZ" sz="3000" dirty="0" smtClean="0"/>
              <a:t>'re </a:t>
            </a:r>
            <a:r>
              <a:rPr lang="cs-CZ" sz="3000" dirty="0" err="1" smtClean="0"/>
              <a:t>submitting</a:t>
            </a:r>
            <a:r>
              <a:rPr lang="cs-CZ" sz="3000" dirty="0" smtClean="0"/>
              <a:t> </a:t>
            </a:r>
            <a:r>
              <a:rPr lang="cs-CZ" sz="3000" dirty="0" err="1" smtClean="0"/>
              <a:t>your</a:t>
            </a:r>
            <a:r>
              <a:rPr lang="cs-CZ" sz="3000" dirty="0" smtClean="0"/>
              <a:t> </a:t>
            </a:r>
            <a:r>
              <a:rPr lang="cs-CZ" sz="3000" dirty="0" err="1" smtClean="0"/>
              <a:t>resume</a:t>
            </a:r>
            <a:r>
              <a:rPr lang="cs-CZ" sz="3000" dirty="0" smtClean="0"/>
              <a:t> </a:t>
            </a:r>
            <a:r>
              <a:rPr lang="cs-CZ" sz="3000" dirty="0" err="1" smtClean="0"/>
              <a:t>and</a:t>
            </a:r>
            <a:r>
              <a:rPr lang="cs-CZ" sz="3000" dirty="0" smtClean="0"/>
              <a:t> </a:t>
            </a:r>
            <a:r>
              <a:rPr lang="cs-CZ" sz="3000" dirty="0" err="1" smtClean="0"/>
              <a:t>how</a:t>
            </a:r>
            <a:r>
              <a:rPr lang="cs-CZ" sz="3000" dirty="0" smtClean="0"/>
              <a:t> </a:t>
            </a:r>
            <a:r>
              <a:rPr lang="cs-CZ" sz="3000" dirty="0" err="1" smtClean="0"/>
              <a:t>your</a:t>
            </a:r>
            <a:r>
              <a:rPr lang="cs-CZ" sz="3000" dirty="0" smtClean="0"/>
              <a:t> expertise </a:t>
            </a:r>
            <a:r>
              <a:rPr lang="cs-CZ" sz="3000" dirty="0" err="1" smtClean="0"/>
              <a:t>makes</a:t>
            </a:r>
            <a:r>
              <a:rPr lang="cs-CZ" sz="3000" dirty="0" smtClean="0"/>
              <a:t> </a:t>
            </a:r>
            <a:r>
              <a:rPr lang="cs-CZ" sz="3000" dirty="0" err="1" smtClean="0"/>
              <a:t>you</a:t>
            </a:r>
            <a:r>
              <a:rPr lang="cs-CZ" sz="3000" dirty="0" smtClean="0"/>
              <a:t>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right</a:t>
            </a:r>
            <a:r>
              <a:rPr lang="cs-CZ" sz="3000" dirty="0" smtClean="0"/>
              <a:t> </a:t>
            </a:r>
            <a:r>
              <a:rPr lang="cs-CZ" sz="3000" dirty="0" err="1" smtClean="0"/>
              <a:t>candidate</a:t>
            </a:r>
            <a:r>
              <a:rPr lang="cs-CZ" sz="3000" dirty="0" smtClean="0"/>
              <a:t>. </a:t>
            </a:r>
            <a:r>
              <a:rPr lang="cs-CZ" sz="3000" dirty="0" err="1" smtClean="0"/>
              <a:t>It</a:t>
            </a:r>
            <a:r>
              <a:rPr lang="cs-CZ" sz="3000" dirty="0" smtClean="0"/>
              <a:t> </a:t>
            </a:r>
            <a:r>
              <a:rPr lang="cs-CZ" sz="3000" dirty="0" err="1" smtClean="0"/>
              <a:t>adds</a:t>
            </a:r>
            <a:r>
              <a:rPr lang="cs-CZ" sz="3000" dirty="0" smtClean="0"/>
              <a:t> a </a:t>
            </a:r>
            <a:r>
              <a:rPr lang="cs-CZ" sz="3000" dirty="0" err="1" smtClean="0"/>
              <a:t>personal</a:t>
            </a:r>
            <a:r>
              <a:rPr lang="cs-CZ" sz="3000" dirty="0" smtClean="0"/>
              <a:t> </a:t>
            </a:r>
            <a:r>
              <a:rPr lang="cs-CZ" sz="3000" dirty="0" err="1" smtClean="0"/>
              <a:t>touch</a:t>
            </a:r>
            <a:r>
              <a:rPr lang="cs-CZ" sz="3000" dirty="0" smtClean="0"/>
              <a:t> to </a:t>
            </a:r>
            <a:r>
              <a:rPr lang="cs-CZ" sz="3000" dirty="0" err="1" smtClean="0"/>
              <a:t>your</a:t>
            </a:r>
            <a:r>
              <a:rPr lang="cs-CZ" sz="3000" dirty="0" smtClean="0"/>
              <a:t> </a:t>
            </a:r>
            <a:r>
              <a:rPr lang="cs-CZ" sz="3000" dirty="0" err="1" smtClean="0"/>
              <a:t>application</a:t>
            </a:r>
            <a:r>
              <a:rPr lang="cs-CZ" sz="3000" dirty="0" smtClean="0"/>
              <a:t>. A </a:t>
            </a:r>
            <a:r>
              <a:rPr lang="cs-CZ" sz="3000" dirty="0" err="1" smtClean="0"/>
              <a:t>cover</a:t>
            </a:r>
            <a:r>
              <a:rPr lang="cs-CZ" sz="3000" dirty="0" smtClean="0"/>
              <a:t> </a:t>
            </a:r>
            <a:r>
              <a:rPr lang="cs-CZ" sz="3000" dirty="0" err="1" smtClean="0"/>
              <a:t>letter</a:t>
            </a:r>
            <a:r>
              <a:rPr lang="cs-CZ" sz="3000" dirty="0" smtClean="0"/>
              <a:t> email </a:t>
            </a:r>
            <a:r>
              <a:rPr lang="cs-CZ" sz="3000" dirty="0" err="1" smtClean="0"/>
              <a:t>is</a:t>
            </a:r>
            <a:r>
              <a:rPr lang="cs-CZ" sz="3000" dirty="0" smtClean="0"/>
              <a:t> </a:t>
            </a:r>
            <a:r>
              <a:rPr lang="cs-CZ" sz="3000" dirty="0" err="1" smtClean="0"/>
              <a:t>shorter</a:t>
            </a:r>
            <a:r>
              <a:rPr lang="cs-CZ" sz="3000" dirty="0" smtClean="0"/>
              <a:t> </a:t>
            </a:r>
            <a:r>
              <a:rPr lang="cs-CZ" sz="3000" dirty="0" err="1" smtClean="0"/>
              <a:t>than</a:t>
            </a:r>
            <a:r>
              <a:rPr lang="cs-CZ" sz="3000" dirty="0" smtClean="0"/>
              <a:t> a standard </a:t>
            </a:r>
            <a:r>
              <a:rPr lang="cs-CZ" sz="3000" dirty="0" err="1" smtClean="0"/>
              <a:t>letter</a:t>
            </a:r>
            <a:r>
              <a:rPr lang="cs-CZ" sz="3000" dirty="0" smtClean="0"/>
              <a:t> </a:t>
            </a:r>
            <a:r>
              <a:rPr lang="cs-CZ" sz="3000" dirty="0" err="1" smtClean="0"/>
              <a:t>and</a:t>
            </a:r>
            <a:r>
              <a:rPr lang="cs-CZ" sz="3000" dirty="0" smtClean="0"/>
              <a:t> </a:t>
            </a:r>
            <a:r>
              <a:rPr lang="cs-CZ" sz="3000" dirty="0" err="1" smtClean="0"/>
              <a:t>is</a:t>
            </a:r>
            <a:r>
              <a:rPr lang="cs-CZ" sz="3000" dirty="0" smtClean="0"/>
              <a:t> </a:t>
            </a:r>
            <a:r>
              <a:rPr lang="cs-CZ" sz="3000" dirty="0" err="1" smtClean="0"/>
              <a:t>sent</a:t>
            </a:r>
            <a:r>
              <a:rPr lang="cs-CZ" sz="3000" dirty="0" smtClean="0"/>
              <a:t> in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form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an</a:t>
            </a:r>
            <a:r>
              <a:rPr lang="cs-CZ" sz="3000" dirty="0" smtClean="0"/>
              <a:t> email </a:t>
            </a:r>
            <a:r>
              <a:rPr lang="cs-CZ" sz="3000" dirty="0" err="1" smtClean="0"/>
              <a:t>itself</a:t>
            </a:r>
            <a:r>
              <a:rPr lang="cs-CZ" sz="3000" dirty="0" smtClean="0"/>
              <a:t>, not as </a:t>
            </a:r>
            <a:r>
              <a:rPr lang="cs-CZ" sz="3000" dirty="0" err="1" smtClean="0"/>
              <a:t>an</a:t>
            </a:r>
            <a:r>
              <a:rPr lang="cs-CZ" sz="3000" dirty="0" smtClean="0"/>
              <a:t> </a:t>
            </a:r>
            <a:r>
              <a:rPr lang="cs-CZ" sz="3000" dirty="0" err="1" smtClean="0"/>
              <a:t>attachment</a:t>
            </a:r>
            <a:r>
              <a:rPr lang="cs-CZ" sz="30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Cover Letter - Subject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600" dirty="0" smtClean="0"/>
              <a:t>	</a:t>
            </a:r>
            <a:r>
              <a:rPr lang="cs-CZ" sz="3600" dirty="0" err="1" smtClean="0"/>
              <a:t>Make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most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it</a:t>
            </a:r>
            <a:r>
              <a:rPr lang="cs-CZ" sz="3600" dirty="0" smtClean="0"/>
              <a:t>. In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subject</a:t>
            </a:r>
            <a:r>
              <a:rPr lang="cs-CZ" sz="3600" dirty="0" smtClean="0"/>
              <a:t> line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an</a:t>
            </a:r>
            <a:r>
              <a:rPr lang="cs-CZ" sz="3600" dirty="0" smtClean="0"/>
              <a:t> email </a:t>
            </a:r>
            <a:r>
              <a:rPr lang="cs-CZ" sz="3600" dirty="0" err="1" smtClean="0"/>
              <a:t>cover</a:t>
            </a:r>
            <a:r>
              <a:rPr lang="cs-CZ" sz="3600" dirty="0" smtClean="0"/>
              <a:t> </a:t>
            </a:r>
            <a:r>
              <a:rPr lang="cs-CZ" sz="3600" dirty="0" err="1" smtClean="0"/>
              <a:t>letter</a:t>
            </a:r>
            <a:r>
              <a:rPr lang="cs-CZ" sz="3600" dirty="0" smtClean="0"/>
              <a:t> </a:t>
            </a:r>
            <a:r>
              <a:rPr lang="cs-CZ" sz="3600" dirty="0" err="1" smtClean="0"/>
              <a:t>with</a:t>
            </a:r>
            <a:r>
              <a:rPr lang="cs-CZ" sz="3600" dirty="0" smtClean="0"/>
              <a:t> a </a:t>
            </a:r>
            <a:r>
              <a:rPr lang="cs-CZ" sz="3600" dirty="0" err="1" smtClean="0"/>
              <a:t>resume</a:t>
            </a:r>
            <a:r>
              <a:rPr lang="cs-CZ" sz="3600" dirty="0" smtClean="0"/>
              <a:t>, </a:t>
            </a:r>
            <a:r>
              <a:rPr lang="cs-CZ" sz="3600" dirty="0" err="1" smtClean="0"/>
              <a:t>include</a:t>
            </a:r>
            <a:r>
              <a:rPr lang="cs-CZ" sz="3600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are,</a:t>
            </a:r>
          </a:p>
          <a:p>
            <a:pPr lvl="1"/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you’re</a:t>
            </a:r>
            <a:r>
              <a:rPr lang="cs-CZ" dirty="0" smtClean="0"/>
              <a:t> </a:t>
            </a:r>
            <a:r>
              <a:rPr lang="cs-CZ" dirty="0" err="1" smtClean="0"/>
              <a:t>applying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job</a:t>
            </a:r>
            <a:r>
              <a:rPr lang="cs-CZ" dirty="0" smtClean="0"/>
              <a:t>,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,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Job ID (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applicable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dirty="0" smtClean="0"/>
              <a:t>	E. g.: </a:t>
            </a:r>
            <a:r>
              <a:rPr lang="cs-CZ" dirty="0" smtClean="0"/>
              <a:t>Senior Software </a:t>
            </a:r>
            <a:r>
              <a:rPr lang="cs-CZ" dirty="0" err="1" smtClean="0"/>
              <a:t>Engineer</a:t>
            </a:r>
            <a:r>
              <a:rPr lang="cs-CZ" baseline="30000" dirty="0" smtClean="0"/>
              <a:t> </a:t>
            </a:r>
            <a:r>
              <a:rPr lang="cs-CZ" dirty="0" err="1" smtClean="0"/>
              <a:t>Seeks</a:t>
            </a:r>
            <a:r>
              <a:rPr lang="cs-CZ" baseline="30000" dirty="0" smtClean="0"/>
              <a:t> </a:t>
            </a:r>
            <a:r>
              <a:rPr lang="cs-CZ" dirty="0" smtClean="0"/>
              <a:t>Software </a:t>
            </a:r>
            <a:r>
              <a:rPr lang="cs-CZ" dirty="0" err="1" smtClean="0"/>
              <a:t>Development</a:t>
            </a:r>
            <a:r>
              <a:rPr lang="cs-CZ" dirty="0" smtClean="0"/>
              <a:t> Team </a:t>
            </a:r>
            <a:r>
              <a:rPr lang="cs-CZ" dirty="0" err="1" smtClean="0"/>
              <a:t>Lead</a:t>
            </a:r>
            <a:r>
              <a:rPr lang="cs-CZ" baseline="30000" dirty="0" smtClean="0"/>
              <a:t> 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 XYZ</a:t>
            </a:r>
            <a:r>
              <a:rPr lang="cs-CZ" baseline="30000" dirty="0" smtClean="0"/>
              <a:t> </a:t>
            </a:r>
            <a:r>
              <a:rPr lang="cs-CZ" dirty="0" smtClean="0"/>
              <a:t>(ID: 123436284)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Cover Letter - Greeting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to start </a:t>
            </a:r>
            <a:r>
              <a:rPr lang="cs-CZ" dirty="0" err="1" smtClean="0"/>
              <a:t>your</a:t>
            </a:r>
            <a:r>
              <a:rPr lang="cs-CZ" dirty="0" smtClean="0"/>
              <a:t> email </a:t>
            </a:r>
            <a:r>
              <a:rPr lang="cs-CZ" dirty="0" err="1" smtClean="0"/>
              <a:t>cover</a:t>
            </a:r>
            <a:r>
              <a:rPr lang="cs-CZ" dirty="0" smtClean="0"/>
              <a:t> </a:t>
            </a:r>
            <a:r>
              <a:rPr lang="cs-CZ" dirty="0" err="1" smtClean="0"/>
              <a:t>letter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“</a:t>
            </a:r>
            <a:r>
              <a:rPr lang="cs-CZ" dirty="0" err="1" smtClean="0"/>
              <a:t>Dear</a:t>
            </a:r>
            <a:r>
              <a:rPr lang="cs-CZ" dirty="0" smtClean="0"/>
              <a:t>” +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hiring</a:t>
            </a:r>
            <a:r>
              <a:rPr lang="cs-CZ" dirty="0" smtClean="0"/>
              <a:t> </a:t>
            </a:r>
            <a:r>
              <a:rPr lang="cs-CZ" dirty="0" err="1" smtClean="0"/>
              <a:t>manager’s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.</a:t>
            </a:r>
            <a:endParaRPr lang="en-US" dirty="0" smtClean="0"/>
          </a:p>
          <a:p>
            <a:endParaRPr lang="cs-CZ" sz="900" dirty="0" smtClean="0"/>
          </a:p>
          <a:p>
            <a:r>
              <a:rPr lang="cs-CZ" dirty="0" err="1" smtClean="0"/>
              <a:t>Personalization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hiring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r>
              <a:rPr lang="cs-CZ" dirty="0" smtClean="0"/>
              <a:t> </a:t>
            </a:r>
            <a:r>
              <a:rPr lang="cs-CZ" dirty="0" err="1" smtClean="0"/>
              <a:t>feel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they’re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made</a:t>
            </a:r>
            <a:r>
              <a:rPr lang="cs-CZ" dirty="0" smtClean="0"/>
              <a:t> </a:t>
            </a:r>
            <a:r>
              <a:rPr lang="cs-CZ" i="1" dirty="0" err="1" smtClean="0"/>
              <a:t>specifically</a:t>
            </a:r>
            <a:r>
              <a:rPr lang="cs-CZ" i="1" dirty="0" smtClean="0"/>
              <a:t> 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.</a:t>
            </a:r>
            <a:endParaRPr lang="en-US" dirty="0" smtClean="0"/>
          </a:p>
          <a:p>
            <a:endParaRPr lang="cs-CZ" sz="900" dirty="0" smtClean="0"/>
          </a:p>
          <a:p>
            <a:r>
              <a:rPr lang="cs-CZ" b="1" dirty="0" smtClean="0"/>
              <a:t>Tip:</a:t>
            </a:r>
            <a:r>
              <a:rPr lang="cs-CZ" dirty="0" smtClean="0"/>
              <a:t> </a:t>
            </a:r>
            <a:r>
              <a:rPr lang="en-US" sz="2800" dirty="0" smtClean="0"/>
              <a:t>Don´t know the name? G</a:t>
            </a:r>
            <a:r>
              <a:rPr lang="cs-CZ" sz="2800" dirty="0" smtClean="0"/>
              <a:t>o </a:t>
            </a:r>
            <a:r>
              <a:rPr lang="cs-CZ" sz="2800" dirty="0" err="1" smtClean="0"/>
              <a:t>with</a:t>
            </a:r>
            <a:r>
              <a:rPr lang="cs-CZ" sz="2800" dirty="0" smtClean="0"/>
              <a:t> “</a:t>
            </a:r>
            <a:r>
              <a:rPr lang="cs-CZ" sz="2800" dirty="0" err="1" smtClean="0"/>
              <a:t>Dear</a:t>
            </a:r>
            <a:r>
              <a:rPr lang="cs-CZ" sz="2800" dirty="0" smtClean="0"/>
              <a:t> [Team </a:t>
            </a:r>
            <a:r>
              <a:rPr lang="cs-CZ" sz="2800" dirty="0" err="1" smtClean="0"/>
              <a:t>Name</a:t>
            </a:r>
            <a:r>
              <a:rPr lang="cs-CZ" sz="2800" dirty="0" smtClean="0"/>
              <a:t>] </a:t>
            </a:r>
            <a:r>
              <a:rPr lang="cs-CZ" sz="2800" dirty="0" err="1" smtClean="0"/>
              <a:t>Hiring</a:t>
            </a:r>
            <a:r>
              <a:rPr lang="cs-CZ" sz="2800" dirty="0" smtClean="0"/>
              <a:t> </a:t>
            </a:r>
            <a:r>
              <a:rPr lang="cs-CZ" sz="2800" dirty="0" err="1" smtClean="0"/>
              <a:t>Manager</a:t>
            </a:r>
            <a:r>
              <a:rPr lang="cs-CZ" sz="2800" dirty="0" smtClean="0"/>
              <a:t>,” </a:t>
            </a:r>
            <a:r>
              <a:rPr lang="cs-CZ" sz="2800" dirty="0" err="1" smtClean="0"/>
              <a:t>or</a:t>
            </a:r>
            <a:r>
              <a:rPr lang="cs-CZ" sz="2800" dirty="0" smtClean="0"/>
              <a:t> “</a:t>
            </a:r>
            <a:r>
              <a:rPr lang="cs-CZ" sz="2800" dirty="0" err="1" smtClean="0"/>
              <a:t>Dear</a:t>
            </a:r>
            <a:r>
              <a:rPr lang="cs-CZ" sz="2800" dirty="0" smtClean="0"/>
              <a:t> [Team </a:t>
            </a:r>
            <a:r>
              <a:rPr lang="cs-CZ" sz="2800" dirty="0" err="1" smtClean="0"/>
              <a:t>Name</a:t>
            </a:r>
            <a:r>
              <a:rPr lang="cs-CZ" sz="2800" dirty="0" smtClean="0"/>
              <a:t>] </a:t>
            </a:r>
            <a:r>
              <a:rPr lang="cs-CZ" sz="2800" dirty="0" err="1" smtClean="0"/>
              <a:t>Hiring</a:t>
            </a:r>
            <a:r>
              <a:rPr lang="cs-CZ" sz="2800" dirty="0" smtClean="0"/>
              <a:t> Team,”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F</a:t>
            </a:r>
            <a:r>
              <a:rPr lang="cs-CZ" sz="2800" dirty="0" err="1" smtClean="0"/>
              <a:t>or</a:t>
            </a:r>
            <a:r>
              <a:rPr lang="cs-CZ" sz="2800" dirty="0" smtClean="0"/>
              <a:t> instance: “</a:t>
            </a:r>
            <a:r>
              <a:rPr lang="cs-CZ" sz="2800" dirty="0" err="1" smtClean="0"/>
              <a:t>Dear</a:t>
            </a:r>
            <a:r>
              <a:rPr lang="cs-CZ" sz="2800" dirty="0" smtClean="0"/>
              <a:t> </a:t>
            </a:r>
            <a:r>
              <a:rPr lang="cs-CZ" sz="2800" dirty="0" err="1" smtClean="0"/>
              <a:t>Customer</a:t>
            </a:r>
            <a:r>
              <a:rPr lang="cs-CZ" sz="2800" dirty="0" smtClean="0"/>
              <a:t> </a:t>
            </a:r>
            <a:r>
              <a:rPr lang="cs-CZ" sz="2800" dirty="0" err="1" smtClean="0"/>
              <a:t>Service</a:t>
            </a:r>
            <a:r>
              <a:rPr lang="cs-CZ" sz="2800" dirty="0" smtClean="0"/>
              <a:t> </a:t>
            </a:r>
            <a:r>
              <a:rPr lang="cs-CZ" sz="2800" dirty="0" err="1" smtClean="0"/>
              <a:t>Hiring</a:t>
            </a:r>
            <a:r>
              <a:rPr lang="cs-CZ" sz="2800" dirty="0" smtClean="0"/>
              <a:t> </a:t>
            </a:r>
            <a:r>
              <a:rPr lang="cs-CZ" sz="2800" dirty="0" err="1" smtClean="0"/>
              <a:t>Manager</a:t>
            </a:r>
            <a:r>
              <a:rPr lang="cs-CZ" sz="2800" dirty="0" smtClean="0"/>
              <a:t>” </a:t>
            </a:r>
            <a:r>
              <a:rPr lang="cs-CZ" sz="2800" dirty="0" err="1" smtClean="0"/>
              <a:t>or</a:t>
            </a:r>
            <a:r>
              <a:rPr lang="cs-CZ" sz="2800" dirty="0" smtClean="0"/>
              <a:t> “</a:t>
            </a:r>
            <a:r>
              <a:rPr lang="cs-CZ" sz="2800" dirty="0" err="1" smtClean="0"/>
              <a:t>Dear</a:t>
            </a:r>
            <a:r>
              <a:rPr lang="cs-CZ" sz="2800" dirty="0" smtClean="0"/>
              <a:t> Project Management </a:t>
            </a:r>
            <a:r>
              <a:rPr lang="cs-CZ" sz="2800" dirty="0" err="1" smtClean="0"/>
              <a:t>Hiring</a:t>
            </a:r>
            <a:r>
              <a:rPr lang="cs-CZ" sz="2800" dirty="0" smtClean="0"/>
              <a:t> Team.”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two</a:t>
            </a:r>
            <a:r>
              <a:rPr lang="cs-CZ" sz="2800" dirty="0" smtClean="0"/>
              <a:t> </a:t>
            </a:r>
            <a:r>
              <a:rPr lang="cs-CZ" sz="2800" dirty="0" err="1" smtClean="0"/>
              <a:t>greetings</a:t>
            </a:r>
            <a:r>
              <a:rPr lang="cs-CZ" sz="2800" dirty="0" smtClean="0"/>
              <a:t> </a:t>
            </a:r>
            <a:r>
              <a:rPr lang="cs-CZ" sz="2800" dirty="0" err="1" smtClean="0"/>
              <a:t>you</a:t>
            </a:r>
            <a:r>
              <a:rPr lang="cs-CZ" sz="2800" dirty="0" smtClean="0"/>
              <a:t> </a:t>
            </a:r>
            <a:r>
              <a:rPr lang="cs-CZ" sz="2800" i="1" dirty="0" err="1" smtClean="0"/>
              <a:t>have</a:t>
            </a:r>
            <a:r>
              <a:rPr lang="cs-CZ" sz="2800" i="1" dirty="0" smtClean="0"/>
              <a:t> to</a:t>
            </a:r>
            <a:r>
              <a:rPr lang="cs-CZ" sz="2800" dirty="0" smtClean="0"/>
              <a:t> </a:t>
            </a:r>
            <a:r>
              <a:rPr lang="cs-CZ" sz="2800" dirty="0" err="1" smtClean="0"/>
              <a:t>avoid</a:t>
            </a:r>
            <a:r>
              <a:rPr lang="cs-CZ" sz="2800" dirty="0" smtClean="0"/>
              <a:t> are: “To </a:t>
            </a:r>
            <a:r>
              <a:rPr lang="cs-CZ" sz="2800" dirty="0" err="1" smtClean="0"/>
              <a:t>Whom</a:t>
            </a:r>
            <a:r>
              <a:rPr lang="cs-CZ" sz="2800" dirty="0" smtClean="0"/>
              <a:t> </a:t>
            </a:r>
            <a:r>
              <a:rPr lang="cs-CZ" sz="2800" dirty="0" err="1" smtClean="0"/>
              <a:t>It</a:t>
            </a:r>
            <a:r>
              <a:rPr lang="cs-CZ" sz="2800" dirty="0" smtClean="0"/>
              <a:t> May </a:t>
            </a:r>
            <a:r>
              <a:rPr lang="cs-CZ" sz="2800" dirty="0" err="1" smtClean="0"/>
              <a:t>Concern</a:t>
            </a:r>
            <a:r>
              <a:rPr lang="cs-CZ" sz="2800" dirty="0" smtClean="0"/>
              <a:t>,” </a:t>
            </a:r>
            <a:r>
              <a:rPr lang="cs-CZ" sz="2800" dirty="0" err="1" smtClean="0"/>
              <a:t>and</a:t>
            </a:r>
            <a:r>
              <a:rPr lang="cs-CZ" sz="2800" dirty="0" smtClean="0"/>
              <a:t> “</a:t>
            </a:r>
            <a:r>
              <a:rPr lang="cs-CZ" sz="2800" dirty="0" err="1" smtClean="0"/>
              <a:t>Dear</a:t>
            </a:r>
            <a:r>
              <a:rPr lang="cs-CZ" sz="2800" dirty="0" smtClean="0"/>
              <a:t> Sir </a:t>
            </a:r>
            <a:r>
              <a:rPr lang="cs-CZ" sz="2800" dirty="0" err="1" smtClean="0"/>
              <a:t>or</a:t>
            </a:r>
            <a:r>
              <a:rPr lang="cs-CZ" sz="2800" dirty="0" smtClean="0"/>
              <a:t> Madam.”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Email Cover Letter  -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4400" dirty="0" err="1" smtClean="0"/>
              <a:t>Main</a:t>
            </a:r>
            <a:r>
              <a:rPr lang="cs-CZ" sz="4400" dirty="0" smtClean="0"/>
              <a:t> </a:t>
            </a:r>
            <a:r>
              <a:rPr lang="cs-CZ" sz="4400" dirty="0" err="1" smtClean="0"/>
              <a:t>Paragraph</a:t>
            </a:r>
            <a:r>
              <a:rPr lang="cs-CZ" sz="4400" dirty="0" smtClean="0"/>
              <a:t>: Relevance </a:t>
            </a:r>
            <a:r>
              <a:rPr lang="cs-CZ" sz="4400" dirty="0" err="1" smtClean="0"/>
              <a:t>is</a:t>
            </a:r>
            <a:r>
              <a:rPr lang="cs-CZ" sz="4400" dirty="0" smtClean="0"/>
              <a:t> </a:t>
            </a:r>
            <a:r>
              <a:rPr lang="en-US" sz="4400" dirty="0" err="1" smtClean="0"/>
              <a:t>k</a:t>
            </a:r>
            <a:r>
              <a:rPr lang="cs-CZ" sz="4400" dirty="0" err="1" smtClean="0"/>
              <a:t>ey</a:t>
            </a:r>
            <a:r>
              <a:rPr lang="en-US" sz="4400" b="1" dirty="0" smtClean="0"/>
              <a:t> - </a:t>
            </a:r>
            <a:r>
              <a:rPr lang="cs-CZ" sz="4400" dirty="0" err="1" smtClean="0"/>
              <a:t>You’re</a:t>
            </a:r>
            <a:r>
              <a:rPr lang="cs-CZ" sz="4400" dirty="0" smtClean="0"/>
              <a:t> not </a:t>
            </a:r>
            <a:r>
              <a:rPr lang="cs-CZ" sz="4400" dirty="0" err="1" smtClean="0"/>
              <a:t>applying</a:t>
            </a:r>
            <a:r>
              <a:rPr lang="cs-CZ" sz="4400" dirty="0" smtClean="0"/>
              <a:t> </a:t>
            </a:r>
            <a:r>
              <a:rPr lang="cs-CZ" sz="4400" dirty="0" err="1" smtClean="0"/>
              <a:t>for</a:t>
            </a:r>
            <a:r>
              <a:rPr lang="cs-CZ" sz="4400" dirty="0" smtClean="0"/>
              <a:t> </a:t>
            </a:r>
            <a:r>
              <a:rPr lang="cs-CZ" sz="4400" i="1" dirty="0" smtClean="0"/>
              <a:t>a </a:t>
            </a:r>
            <a:r>
              <a:rPr lang="cs-CZ" sz="4400" dirty="0" err="1" smtClean="0"/>
              <a:t>job</a:t>
            </a:r>
            <a:r>
              <a:rPr lang="cs-CZ" sz="4400" dirty="0" smtClean="0"/>
              <a:t>. </a:t>
            </a:r>
            <a:r>
              <a:rPr lang="cs-CZ" sz="4400" dirty="0" err="1" smtClean="0"/>
              <a:t>You’re</a:t>
            </a:r>
            <a:r>
              <a:rPr lang="cs-CZ" sz="4400" dirty="0" smtClean="0"/>
              <a:t> </a:t>
            </a:r>
            <a:r>
              <a:rPr lang="cs-CZ" sz="4400" dirty="0" err="1" smtClean="0"/>
              <a:t>applying</a:t>
            </a:r>
            <a:r>
              <a:rPr lang="cs-CZ" sz="4400" dirty="0" smtClean="0"/>
              <a:t> </a:t>
            </a:r>
            <a:r>
              <a:rPr lang="cs-CZ" sz="4400" dirty="0" err="1" smtClean="0"/>
              <a:t>for</a:t>
            </a:r>
            <a:r>
              <a:rPr lang="cs-CZ" sz="4400" dirty="0" smtClean="0"/>
              <a:t> </a:t>
            </a:r>
            <a:r>
              <a:rPr lang="cs-CZ" sz="4400" i="1" dirty="0" err="1" smtClean="0"/>
              <a:t>this</a:t>
            </a:r>
            <a:r>
              <a:rPr lang="cs-CZ" sz="4400" dirty="0" smtClean="0"/>
              <a:t> </a:t>
            </a:r>
            <a:r>
              <a:rPr lang="cs-CZ" sz="4400" dirty="0" err="1" smtClean="0"/>
              <a:t>job</a:t>
            </a:r>
            <a:r>
              <a:rPr lang="cs-CZ" sz="4400" dirty="0" smtClean="0"/>
              <a:t>.</a:t>
            </a:r>
          </a:p>
          <a:p>
            <a:endParaRPr lang="cs-CZ" sz="4400" dirty="0" smtClean="0"/>
          </a:p>
          <a:p>
            <a:r>
              <a:rPr lang="cs-CZ" sz="4400" dirty="0" err="1" smtClean="0"/>
              <a:t>For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hiring</a:t>
            </a:r>
            <a:r>
              <a:rPr lang="cs-CZ" sz="4400" dirty="0" smtClean="0"/>
              <a:t> </a:t>
            </a:r>
            <a:r>
              <a:rPr lang="cs-CZ" sz="4400" dirty="0" err="1" smtClean="0"/>
              <a:t>manager</a:t>
            </a:r>
            <a:r>
              <a:rPr lang="cs-CZ" sz="4400" dirty="0" smtClean="0"/>
              <a:t>, </a:t>
            </a:r>
            <a:r>
              <a:rPr lang="cs-CZ" sz="4400" dirty="0" err="1" smtClean="0"/>
              <a:t>it</a:t>
            </a:r>
            <a:r>
              <a:rPr lang="cs-CZ" sz="4400" dirty="0" smtClean="0"/>
              <a:t> </a:t>
            </a:r>
            <a:r>
              <a:rPr lang="cs-CZ" sz="4400" dirty="0" err="1" smtClean="0"/>
              <a:t>doesn’t</a:t>
            </a:r>
            <a:r>
              <a:rPr lang="cs-CZ" sz="4400" dirty="0" smtClean="0"/>
              <a:t> </a:t>
            </a:r>
            <a:r>
              <a:rPr lang="cs-CZ" sz="4400" dirty="0" err="1" smtClean="0"/>
              <a:t>matter</a:t>
            </a:r>
            <a:r>
              <a:rPr lang="cs-CZ" sz="4400" dirty="0" smtClean="0"/>
              <a:t> </a:t>
            </a:r>
            <a:r>
              <a:rPr lang="cs-CZ" sz="4400" dirty="0" err="1" smtClean="0"/>
              <a:t>how</a:t>
            </a:r>
            <a:r>
              <a:rPr lang="cs-CZ" sz="4400" dirty="0" smtClean="0"/>
              <a:t> </a:t>
            </a:r>
            <a:r>
              <a:rPr lang="cs-CZ" sz="4400" dirty="0" err="1" smtClean="0"/>
              <a:t>great</a:t>
            </a:r>
            <a:r>
              <a:rPr lang="cs-CZ" sz="4400" dirty="0" smtClean="0"/>
              <a:t> </a:t>
            </a:r>
            <a:r>
              <a:rPr lang="cs-CZ" sz="4400" dirty="0" err="1" smtClean="0"/>
              <a:t>your</a:t>
            </a:r>
            <a:r>
              <a:rPr lang="cs-CZ" sz="4400" dirty="0" smtClean="0"/>
              <a:t> </a:t>
            </a:r>
            <a:r>
              <a:rPr lang="cs-CZ" sz="4400" dirty="0" err="1" smtClean="0"/>
              <a:t>career</a:t>
            </a:r>
            <a:r>
              <a:rPr lang="cs-CZ" sz="4400" dirty="0" smtClean="0"/>
              <a:t> has </a:t>
            </a:r>
            <a:r>
              <a:rPr lang="cs-CZ" sz="4400" dirty="0" err="1" smtClean="0"/>
              <a:t>been</a:t>
            </a:r>
            <a:r>
              <a:rPr lang="cs-CZ" sz="4400" dirty="0" smtClean="0"/>
              <a:t> </a:t>
            </a:r>
            <a:r>
              <a:rPr lang="cs-CZ" sz="4400" dirty="0" err="1" smtClean="0"/>
              <a:t>so</a:t>
            </a:r>
            <a:r>
              <a:rPr lang="cs-CZ" sz="4400" dirty="0" smtClean="0"/>
              <a:t> far. </a:t>
            </a:r>
            <a:r>
              <a:rPr lang="cs-CZ" sz="4400" dirty="0" err="1" smtClean="0"/>
              <a:t>What</a:t>
            </a:r>
            <a:r>
              <a:rPr lang="cs-CZ" sz="4400" dirty="0" smtClean="0"/>
              <a:t> </a:t>
            </a:r>
            <a:r>
              <a:rPr lang="cs-CZ" sz="4400" dirty="0" err="1" smtClean="0"/>
              <a:t>matters</a:t>
            </a:r>
            <a:r>
              <a:rPr lang="cs-CZ" sz="4400" dirty="0" smtClean="0"/>
              <a:t> </a:t>
            </a:r>
            <a:r>
              <a:rPr lang="cs-CZ" sz="4400" dirty="0" err="1" smtClean="0"/>
              <a:t>is</a:t>
            </a:r>
            <a:r>
              <a:rPr lang="cs-CZ" sz="4400" dirty="0" smtClean="0"/>
              <a:t> </a:t>
            </a:r>
            <a:r>
              <a:rPr lang="cs-CZ" sz="4400" dirty="0" err="1" smtClean="0"/>
              <a:t>how</a:t>
            </a:r>
            <a:r>
              <a:rPr lang="cs-CZ" sz="4400" dirty="0" smtClean="0"/>
              <a:t> </a:t>
            </a:r>
            <a:r>
              <a:rPr lang="cs-CZ" sz="4400" dirty="0" err="1" smtClean="0"/>
              <a:t>you</a:t>
            </a:r>
            <a:r>
              <a:rPr lang="cs-CZ" sz="4400" dirty="0" smtClean="0"/>
              <a:t> </a:t>
            </a:r>
            <a:r>
              <a:rPr lang="cs-CZ" sz="4400" dirty="0" err="1" smtClean="0"/>
              <a:t>can</a:t>
            </a:r>
            <a:r>
              <a:rPr lang="cs-CZ" sz="4400" dirty="0" smtClean="0"/>
              <a:t> help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company</a:t>
            </a:r>
            <a:r>
              <a:rPr lang="cs-CZ" sz="4400" dirty="0" smtClean="0"/>
              <a:t> </a:t>
            </a:r>
            <a:r>
              <a:rPr lang="cs-CZ" sz="4400" dirty="0" err="1" smtClean="0"/>
              <a:t>with</a:t>
            </a:r>
            <a:r>
              <a:rPr lang="cs-CZ" sz="4400" dirty="0" smtClean="0"/>
              <a:t> </a:t>
            </a:r>
            <a:r>
              <a:rPr lang="cs-CZ" sz="4400" dirty="0" err="1" smtClean="0"/>
              <a:t>their</a:t>
            </a:r>
            <a:r>
              <a:rPr lang="cs-CZ" sz="4400" dirty="0" smtClean="0"/>
              <a:t> </a:t>
            </a:r>
            <a:r>
              <a:rPr lang="cs-CZ" sz="4400" dirty="0" err="1" smtClean="0"/>
              <a:t>upcoming</a:t>
            </a:r>
            <a:r>
              <a:rPr lang="cs-CZ" sz="4400" dirty="0" smtClean="0"/>
              <a:t> </a:t>
            </a:r>
            <a:r>
              <a:rPr lang="cs-CZ" sz="4400" dirty="0" err="1" smtClean="0"/>
              <a:t>tasks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challenges</a:t>
            </a:r>
            <a:r>
              <a:rPr lang="cs-CZ" sz="4400" dirty="0" smtClean="0"/>
              <a:t>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cs-CZ" sz="5100" b="1" dirty="0" smtClean="0"/>
              <a:t>Show </a:t>
            </a:r>
            <a:r>
              <a:rPr lang="cs-CZ" sz="5100" b="1" dirty="0" err="1" smtClean="0"/>
              <a:t>that</a:t>
            </a:r>
            <a:r>
              <a:rPr lang="cs-CZ" sz="5100" b="1" dirty="0" smtClean="0"/>
              <a:t> in </a:t>
            </a:r>
            <a:r>
              <a:rPr lang="cs-CZ" sz="5100" b="1" dirty="0" err="1" smtClean="0"/>
              <a:t>your</a:t>
            </a:r>
            <a:r>
              <a:rPr lang="cs-CZ" sz="5100" b="1" dirty="0" smtClean="0"/>
              <a:t> email </a:t>
            </a:r>
            <a:r>
              <a:rPr lang="cs-CZ" sz="5100" b="1" dirty="0" err="1" smtClean="0"/>
              <a:t>cover</a:t>
            </a:r>
            <a:r>
              <a:rPr lang="cs-CZ" sz="5100" b="1" dirty="0" smtClean="0"/>
              <a:t> </a:t>
            </a:r>
            <a:r>
              <a:rPr lang="cs-CZ" sz="5100" b="1" dirty="0" err="1" smtClean="0"/>
              <a:t>letter</a:t>
            </a:r>
            <a:r>
              <a:rPr lang="cs-CZ" sz="5100" b="1" dirty="0" smtClean="0"/>
              <a:t> body:</a:t>
            </a:r>
            <a:endParaRPr lang="cs-CZ" sz="5100" dirty="0" smtClean="0"/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sz="4200" dirty="0" err="1" smtClean="0"/>
              <a:t>Read</a:t>
            </a:r>
            <a:r>
              <a:rPr lang="cs-CZ" sz="4200" dirty="0" smtClean="0"/>
              <a:t> </a:t>
            </a:r>
            <a:r>
              <a:rPr lang="cs-CZ" sz="4200" dirty="0" err="1" smtClean="0"/>
              <a:t>the</a:t>
            </a:r>
            <a:r>
              <a:rPr lang="cs-CZ" sz="4200" dirty="0" smtClean="0"/>
              <a:t> </a:t>
            </a:r>
            <a:r>
              <a:rPr lang="cs-CZ" sz="4200" dirty="0" err="1" smtClean="0"/>
              <a:t>job</a:t>
            </a:r>
            <a:r>
              <a:rPr lang="cs-CZ" sz="4200" dirty="0" smtClean="0"/>
              <a:t> </a:t>
            </a:r>
            <a:r>
              <a:rPr lang="cs-CZ" sz="4200" dirty="0" err="1" smtClean="0"/>
              <a:t>description</a:t>
            </a:r>
            <a:r>
              <a:rPr lang="cs-CZ" sz="4200" dirty="0" smtClean="0"/>
              <a:t> </a:t>
            </a:r>
            <a:r>
              <a:rPr lang="cs-CZ" sz="4200" dirty="0" err="1" smtClean="0"/>
              <a:t>carefully</a:t>
            </a:r>
            <a:r>
              <a:rPr lang="cs-CZ" sz="4200" dirty="0" smtClean="0"/>
              <a:t>, </a:t>
            </a:r>
            <a:r>
              <a:rPr lang="cs-CZ" sz="4200" dirty="0" err="1" smtClean="0"/>
              <a:t>identify</a:t>
            </a:r>
            <a:r>
              <a:rPr lang="cs-CZ" sz="4200" dirty="0" smtClean="0"/>
              <a:t> </a:t>
            </a:r>
            <a:r>
              <a:rPr lang="cs-CZ" sz="4200" dirty="0" err="1" smtClean="0"/>
              <a:t>what</a:t>
            </a:r>
            <a:r>
              <a:rPr lang="cs-CZ" sz="4200" dirty="0" smtClean="0"/>
              <a:t> </a:t>
            </a:r>
            <a:r>
              <a:rPr lang="cs-CZ" sz="4200" dirty="0" err="1" smtClean="0"/>
              <a:t>your</a:t>
            </a:r>
            <a:r>
              <a:rPr lang="cs-CZ" sz="4200" dirty="0" smtClean="0"/>
              <a:t> </a:t>
            </a:r>
            <a:r>
              <a:rPr lang="cs-CZ" sz="4200" dirty="0" err="1" smtClean="0"/>
              <a:t>responsibilities</a:t>
            </a:r>
            <a:r>
              <a:rPr lang="cs-CZ" sz="4200" dirty="0" smtClean="0"/>
              <a:t> </a:t>
            </a:r>
            <a:r>
              <a:rPr lang="cs-CZ" sz="4200" dirty="0" err="1" smtClean="0"/>
              <a:t>will</a:t>
            </a:r>
            <a:r>
              <a:rPr lang="cs-CZ" sz="4200" dirty="0" smtClean="0"/>
              <a:t> </a:t>
            </a:r>
            <a:r>
              <a:rPr lang="cs-CZ" sz="4200" dirty="0" err="1" smtClean="0"/>
              <a:t>be</a:t>
            </a:r>
            <a:r>
              <a:rPr lang="cs-CZ" sz="4200" dirty="0" smtClean="0"/>
              <a:t>.</a:t>
            </a:r>
          </a:p>
          <a:p>
            <a:pPr lvl="0"/>
            <a:r>
              <a:rPr lang="cs-CZ" sz="4200" dirty="0" err="1" smtClean="0"/>
              <a:t>Then</a:t>
            </a:r>
            <a:r>
              <a:rPr lang="cs-CZ" sz="4200" dirty="0" smtClean="0"/>
              <a:t>, </a:t>
            </a:r>
            <a:r>
              <a:rPr lang="cs-CZ" sz="4200" dirty="0" err="1" smtClean="0"/>
              <a:t>research</a:t>
            </a:r>
            <a:r>
              <a:rPr lang="cs-CZ" sz="4200" dirty="0" smtClean="0"/>
              <a:t> </a:t>
            </a:r>
            <a:r>
              <a:rPr lang="cs-CZ" sz="4200" dirty="0" err="1" smtClean="0"/>
              <a:t>the</a:t>
            </a:r>
            <a:r>
              <a:rPr lang="cs-CZ" sz="4200" dirty="0" smtClean="0"/>
              <a:t> </a:t>
            </a:r>
            <a:r>
              <a:rPr lang="cs-CZ" sz="4200" dirty="0" err="1" smtClean="0"/>
              <a:t>company</a:t>
            </a:r>
            <a:r>
              <a:rPr lang="cs-CZ" sz="4200" dirty="0" smtClean="0"/>
              <a:t> online, </a:t>
            </a:r>
            <a:r>
              <a:rPr lang="cs-CZ" sz="4200" dirty="0" err="1" smtClean="0"/>
              <a:t>try</a:t>
            </a:r>
            <a:r>
              <a:rPr lang="cs-CZ" sz="4200" dirty="0" smtClean="0"/>
              <a:t> to </a:t>
            </a:r>
            <a:r>
              <a:rPr lang="cs-CZ" sz="4200" dirty="0" err="1" smtClean="0"/>
              <a:t>find</a:t>
            </a:r>
            <a:r>
              <a:rPr lang="cs-CZ" sz="4200" dirty="0" smtClean="0"/>
              <a:t> </a:t>
            </a:r>
            <a:r>
              <a:rPr lang="cs-CZ" sz="4200" dirty="0" err="1" smtClean="0"/>
              <a:t>out</a:t>
            </a:r>
            <a:r>
              <a:rPr lang="cs-CZ" sz="4200" dirty="0" smtClean="0"/>
              <a:t> </a:t>
            </a:r>
            <a:r>
              <a:rPr lang="cs-CZ" sz="4200" dirty="0" err="1" smtClean="0"/>
              <a:t>what</a:t>
            </a:r>
            <a:r>
              <a:rPr lang="cs-CZ" sz="4200" dirty="0" smtClean="0"/>
              <a:t> </a:t>
            </a:r>
            <a:r>
              <a:rPr lang="cs-CZ" sz="4200" dirty="0" err="1" smtClean="0"/>
              <a:t>projects</a:t>
            </a:r>
            <a:r>
              <a:rPr lang="cs-CZ" sz="4200" dirty="0" smtClean="0"/>
              <a:t> </a:t>
            </a:r>
            <a:r>
              <a:rPr lang="cs-CZ" sz="4200" dirty="0" err="1" smtClean="0"/>
              <a:t>they’re</a:t>
            </a:r>
            <a:r>
              <a:rPr lang="cs-CZ" sz="4200" dirty="0" smtClean="0"/>
              <a:t> </a:t>
            </a:r>
            <a:r>
              <a:rPr lang="cs-CZ" sz="4200" dirty="0" err="1" smtClean="0"/>
              <a:t>running</a:t>
            </a:r>
            <a:r>
              <a:rPr lang="cs-CZ" sz="4200" dirty="0" smtClean="0"/>
              <a:t> </a:t>
            </a:r>
            <a:r>
              <a:rPr lang="cs-CZ" sz="4200" dirty="0" err="1" smtClean="0"/>
              <a:t>or</a:t>
            </a:r>
            <a:r>
              <a:rPr lang="cs-CZ" sz="4200" dirty="0" smtClean="0"/>
              <a:t> </a:t>
            </a:r>
            <a:r>
              <a:rPr lang="cs-CZ" sz="4200" dirty="0" err="1" smtClean="0"/>
              <a:t>plan</a:t>
            </a:r>
            <a:r>
              <a:rPr lang="cs-CZ" sz="4200" dirty="0" smtClean="0"/>
              <a:t> to </a:t>
            </a:r>
            <a:r>
              <a:rPr lang="cs-CZ" sz="4200" dirty="0" err="1" smtClean="0"/>
              <a:t>launch</a:t>
            </a:r>
            <a:r>
              <a:rPr lang="cs-CZ" sz="4200" dirty="0" smtClean="0"/>
              <a:t> in </a:t>
            </a:r>
            <a:r>
              <a:rPr lang="cs-CZ" sz="4200" dirty="0" err="1" smtClean="0"/>
              <a:t>the</a:t>
            </a:r>
            <a:r>
              <a:rPr lang="cs-CZ" sz="4200" dirty="0" smtClean="0"/>
              <a:t> </a:t>
            </a:r>
            <a:r>
              <a:rPr lang="cs-CZ" sz="4200" dirty="0" err="1" smtClean="0"/>
              <a:t>future</a:t>
            </a:r>
            <a:r>
              <a:rPr lang="cs-CZ" sz="4200" dirty="0" smtClean="0"/>
              <a:t>.</a:t>
            </a:r>
          </a:p>
          <a:p>
            <a:pPr lvl="0"/>
            <a:r>
              <a:rPr lang="cs-CZ" sz="4200" dirty="0" err="1" smtClean="0"/>
              <a:t>Outline</a:t>
            </a:r>
            <a:r>
              <a:rPr lang="cs-CZ" sz="4200" dirty="0" smtClean="0"/>
              <a:t> </a:t>
            </a:r>
            <a:r>
              <a:rPr lang="cs-CZ" sz="4200" dirty="0" err="1" smtClean="0"/>
              <a:t>your</a:t>
            </a:r>
            <a:r>
              <a:rPr lang="cs-CZ" sz="4200" dirty="0" smtClean="0"/>
              <a:t> </a:t>
            </a:r>
            <a:r>
              <a:rPr lang="cs-CZ" sz="4200" dirty="0" err="1" smtClean="0"/>
              <a:t>professional</a:t>
            </a:r>
            <a:r>
              <a:rPr lang="cs-CZ" sz="4200" dirty="0" smtClean="0"/>
              <a:t> </a:t>
            </a:r>
            <a:r>
              <a:rPr lang="cs-CZ" sz="4200" dirty="0" err="1" smtClean="0"/>
              <a:t>achievements</a:t>
            </a:r>
            <a:r>
              <a:rPr lang="cs-CZ" sz="4200" dirty="0" smtClean="0"/>
              <a:t> </a:t>
            </a:r>
            <a:r>
              <a:rPr lang="cs-CZ" sz="4200" dirty="0" err="1" smtClean="0"/>
              <a:t>that</a:t>
            </a:r>
            <a:r>
              <a:rPr lang="cs-CZ" sz="4200" dirty="0" smtClean="0"/>
              <a:t> </a:t>
            </a:r>
            <a:r>
              <a:rPr lang="cs-CZ" sz="4200" dirty="0" err="1" smtClean="0"/>
              <a:t>can</a:t>
            </a:r>
            <a:r>
              <a:rPr lang="cs-CZ" sz="4200" dirty="0" smtClean="0"/>
              <a:t> </a:t>
            </a:r>
            <a:r>
              <a:rPr lang="cs-CZ" sz="4200" dirty="0" err="1" smtClean="0"/>
              <a:t>translate</a:t>
            </a:r>
            <a:r>
              <a:rPr lang="cs-CZ" sz="4200" dirty="0" smtClean="0"/>
              <a:t> </a:t>
            </a:r>
            <a:r>
              <a:rPr lang="cs-CZ" sz="4200" dirty="0" err="1" smtClean="0"/>
              <a:t>into</a:t>
            </a:r>
            <a:r>
              <a:rPr lang="cs-CZ" sz="4200" dirty="0" smtClean="0"/>
              <a:t> </a:t>
            </a:r>
            <a:r>
              <a:rPr lang="cs-CZ" sz="4200" dirty="0" err="1" smtClean="0"/>
              <a:t>success</a:t>
            </a:r>
            <a:r>
              <a:rPr lang="cs-CZ" sz="4200" dirty="0" smtClean="0"/>
              <a:t> in </a:t>
            </a:r>
            <a:r>
              <a:rPr lang="cs-CZ" sz="4200" dirty="0" err="1" smtClean="0"/>
              <a:t>your</a:t>
            </a:r>
            <a:r>
              <a:rPr lang="cs-CZ" sz="4200" dirty="0" smtClean="0"/>
              <a:t> </a:t>
            </a:r>
            <a:r>
              <a:rPr lang="cs-CZ" sz="4200" dirty="0" err="1" smtClean="0"/>
              <a:t>prospective</a:t>
            </a:r>
            <a:r>
              <a:rPr lang="cs-CZ" sz="4200" dirty="0" smtClean="0"/>
              <a:t> role.</a:t>
            </a:r>
          </a:p>
          <a:p>
            <a:pPr lvl="0"/>
            <a:r>
              <a:rPr lang="cs-CZ" sz="4200" dirty="0" err="1" smtClean="0"/>
              <a:t>Highlight</a:t>
            </a:r>
            <a:r>
              <a:rPr lang="cs-CZ" sz="4200" dirty="0" smtClean="0"/>
              <a:t> </a:t>
            </a:r>
            <a:r>
              <a:rPr lang="cs-CZ" sz="4200" dirty="0" err="1" smtClean="0"/>
              <a:t>what</a:t>
            </a:r>
            <a:r>
              <a:rPr lang="cs-CZ" sz="4200" dirty="0" smtClean="0"/>
              <a:t> </a:t>
            </a:r>
            <a:r>
              <a:rPr lang="cs-CZ" sz="4200" dirty="0" err="1" smtClean="0"/>
              <a:t>you</a:t>
            </a:r>
            <a:r>
              <a:rPr lang="cs-CZ" sz="4200" dirty="0" smtClean="0"/>
              <a:t> </a:t>
            </a:r>
            <a:r>
              <a:rPr lang="cs-CZ" sz="4200" dirty="0" err="1" smtClean="0"/>
              <a:t>have</a:t>
            </a:r>
            <a:r>
              <a:rPr lang="cs-CZ" sz="4200" dirty="0" smtClean="0"/>
              <a:t> to </a:t>
            </a:r>
            <a:r>
              <a:rPr lang="cs-CZ" sz="4200" dirty="0" err="1" smtClean="0"/>
              <a:t>offer</a:t>
            </a:r>
            <a:r>
              <a:rPr lang="cs-CZ" sz="4200" dirty="0" smtClean="0"/>
              <a:t>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Vitae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i="1" dirty="0" smtClean="0">
                <a:hlinkClick r:id="rId2"/>
              </a:rPr>
              <a:t>	</a:t>
            </a:r>
            <a:r>
              <a:rPr lang="cs-CZ" sz="3600" i="1" dirty="0" smtClean="0">
                <a:hlinkClick r:id="rId2"/>
              </a:rPr>
              <a:t>CV</a:t>
            </a:r>
            <a:r>
              <a:rPr lang="cs-CZ" sz="3600" u="sng" dirty="0">
                <a:hlinkClick r:id="rId2"/>
              </a:rPr>
              <a:t> </a:t>
            </a:r>
            <a:r>
              <a:rPr lang="cs-CZ" sz="3600" u="sng" dirty="0" err="1">
                <a:hlinkClick r:id="rId2"/>
              </a:rPr>
              <a:t>stands</a:t>
            </a:r>
            <a:r>
              <a:rPr lang="cs-CZ" sz="3600" u="sng" dirty="0">
                <a:hlinkClick r:id="rId2"/>
              </a:rPr>
              <a:t> </a:t>
            </a:r>
            <a:r>
              <a:rPr lang="cs-CZ" sz="3600" u="sng" dirty="0" err="1">
                <a:hlinkClick r:id="rId2"/>
              </a:rPr>
              <a:t>for</a:t>
            </a:r>
            <a:r>
              <a:rPr lang="cs-CZ" sz="3600" u="sng" dirty="0">
                <a:hlinkClick r:id="rId2"/>
              </a:rPr>
              <a:t> curriculum vitae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cs-CZ" dirty="0" smtClean="0"/>
              <a:t>(</a:t>
            </a:r>
            <a:r>
              <a:rPr lang="cs-CZ" dirty="0"/>
              <a:t>latin </a:t>
            </a:r>
            <a:r>
              <a:rPr lang="cs-CZ" dirty="0" err="1"/>
              <a:t>for</a:t>
            </a:r>
            <a:r>
              <a:rPr lang="cs-CZ" dirty="0"/>
              <a:t>: </a:t>
            </a:r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). </a:t>
            </a:r>
            <a:endParaRPr lang="en-US" dirty="0" smtClean="0"/>
          </a:p>
          <a:p>
            <a:r>
              <a:rPr lang="cs-CZ" dirty="0" smtClean="0"/>
              <a:t>In </a:t>
            </a:r>
            <a:r>
              <a:rPr lang="cs-CZ" dirty="0" err="1"/>
              <a:t>the</a:t>
            </a:r>
            <a:r>
              <a:rPr lang="cs-CZ" dirty="0"/>
              <a:t> US, </a:t>
            </a:r>
            <a:r>
              <a:rPr lang="cs-CZ" dirty="0" err="1"/>
              <a:t>Canada</a:t>
            </a:r>
            <a:r>
              <a:rPr lang="cs-CZ" dirty="0"/>
              <a:t>,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Australia</a:t>
            </a:r>
            <a:r>
              <a:rPr lang="cs-CZ" dirty="0"/>
              <a:t>, a CV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document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use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purposes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US </a:t>
            </a:r>
            <a:r>
              <a:rPr lang="cs-CZ" u="sng" dirty="0" err="1">
                <a:hlinkClick r:id="rId3"/>
              </a:rPr>
              <a:t>academic</a:t>
            </a:r>
            <a:r>
              <a:rPr lang="cs-CZ" u="sng" dirty="0">
                <a:hlinkClick r:id="rId3"/>
              </a:rPr>
              <a:t> CV</a:t>
            </a:r>
            <a:r>
              <a:rPr lang="cs-CZ" dirty="0"/>
              <a:t> </a:t>
            </a:r>
            <a:r>
              <a:rPr lang="cs-CZ" dirty="0" err="1"/>
              <a:t>outlines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detail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scholarly</a:t>
            </a:r>
            <a:r>
              <a:rPr lang="cs-CZ" dirty="0"/>
              <a:t> </a:t>
            </a:r>
            <a:r>
              <a:rPr lang="cs-CZ" dirty="0" err="1"/>
              <a:t>career</a:t>
            </a:r>
            <a:r>
              <a:rPr lang="cs-CZ" dirty="0"/>
              <a:t>. </a:t>
            </a:r>
            <a:endParaRPr lang="en-US" dirty="0" smtClean="0"/>
          </a:p>
          <a:p>
            <a:r>
              <a:rPr lang="cs-CZ" dirty="0" smtClean="0"/>
              <a:t>In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, CV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equivalent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 </a:t>
            </a:r>
            <a:r>
              <a:rPr lang="cs-CZ" i="1" dirty="0" err="1"/>
              <a:t>resume</a:t>
            </a:r>
            <a:r>
              <a:rPr lang="cs-CZ" dirty="0"/>
              <a:t>. </a:t>
            </a:r>
            <a:r>
              <a:rPr lang="cs-CZ" dirty="0" err="1"/>
              <a:t>You</a:t>
            </a:r>
            <a:r>
              <a:rPr lang="cs-CZ" dirty="0"/>
              <a:t> use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jobs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Cover Letter – Sign-off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000" dirty="0" smtClean="0"/>
              <a:t>Sample email </a:t>
            </a:r>
            <a:r>
              <a:rPr lang="cs-CZ" sz="4000" dirty="0" err="1" smtClean="0"/>
              <a:t>cover</a:t>
            </a:r>
            <a:r>
              <a:rPr lang="cs-CZ" sz="4000" dirty="0" smtClean="0"/>
              <a:t> </a:t>
            </a:r>
            <a:r>
              <a:rPr lang="cs-CZ" sz="4000" dirty="0" err="1" smtClean="0"/>
              <a:t>letter</a:t>
            </a:r>
            <a:r>
              <a:rPr lang="cs-CZ" sz="4000" dirty="0" smtClean="0"/>
              <a:t> sign-</a:t>
            </a:r>
            <a:r>
              <a:rPr lang="cs-CZ" sz="4000" dirty="0" err="1" smtClean="0"/>
              <a:t>offs</a:t>
            </a:r>
            <a:r>
              <a:rPr lang="cs-CZ" sz="4000" dirty="0" smtClean="0"/>
              <a:t>:</a:t>
            </a:r>
            <a:endParaRPr lang="cs-CZ" sz="4000" b="1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,</a:t>
            </a:r>
          </a:p>
          <a:p>
            <a:pPr lvl="1">
              <a:buNone/>
            </a:pP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regards</a:t>
            </a:r>
            <a:r>
              <a:rPr lang="cs-CZ" dirty="0" smtClean="0"/>
              <a:t>,</a:t>
            </a:r>
          </a:p>
          <a:p>
            <a:pPr lvl="1">
              <a:buNone/>
            </a:pP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regards</a:t>
            </a:r>
            <a:r>
              <a:rPr lang="cs-CZ" dirty="0" smtClean="0"/>
              <a:t>,</a:t>
            </a:r>
          </a:p>
          <a:p>
            <a:pPr lvl="1">
              <a:buNone/>
            </a:pPr>
            <a:r>
              <a:rPr lang="cs-CZ" dirty="0" err="1" smtClean="0"/>
              <a:t>Sincerely</a:t>
            </a:r>
            <a:r>
              <a:rPr lang="cs-CZ" dirty="0" smtClean="0"/>
              <a:t>,</a:t>
            </a:r>
          </a:p>
          <a:p>
            <a:pPr lvl="1">
              <a:buNone/>
            </a:pP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regards</a:t>
            </a:r>
            <a:r>
              <a:rPr lang="cs-CZ" dirty="0" smtClean="0"/>
              <a:t>.</a:t>
            </a:r>
          </a:p>
          <a:p>
            <a:pPr lvl="1">
              <a:buNone/>
            </a:pPr>
            <a:r>
              <a:rPr lang="cs-CZ" dirty="0" smtClean="0"/>
              <a:t> </a:t>
            </a:r>
          </a:p>
          <a:p>
            <a:pPr algn="just"/>
            <a:r>
              <a:rPr lang="cs-CZ" b="1" dirty="0" smtClean="0"/>
              <a:t>Pro Tip:</a:t>
            </a:r>
            <a:r>
              <a:rPr lang="cs-CZ" dirty="0" smtClean="0"/>
              <a:t> 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sign-</a:t>
            </a:r>
            <a:r>
              <a:rPr lang="cs-CZ" dirty="0" err="1" smtClean="0"/>
              <a:t>off</a:t>
            </a:r>
            <a:r>
              <a:rPr lang="cs-CZ" dirty="0" smtClean="0"/>
              <a:t>, put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r>
              <a:rPr lang="cs-CZ" dirty="0" smtClean="0"/>
              <a:t> </a:t>
            </a:r>
            <a:r>
              <a:rPr lang="cs-CZ" dirty="0" err="1" smtClean="0"/>
              <a:t>contact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, such as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LinkedIn</a:t>
            </a:r>
            <a:r>
              <a:rPr lang="cs-CZ" dirty="0" smtClean="0"/>
              <a:t> profile, email </a:t>
            </a:r>
            <a:r>
              <a:rPr lang="cs-CZ" dirty="0" err="1" smtClean="0"/>
              <a:t>address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telephone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. To </a:t>
            </a:r>
            <a:r>
              <a:rPr lang="cs-CZ" dirty="0" err="1" smtClean="0"/>
              <a:t>save</a:t>
            </a:r>
            <a:r>
              <a:rPr lang="cs-CZ" dirty="0" smtClean="0"/>
              <a:t> </a:t>
            </a:r>
            <a:r>
              <a:rPr lang="cs-CZ" dirty="0" err="1" smtClean="0"/>
              <a:t>yourself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effort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adding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send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email </a:t>
            </a:r>
            <a:r>
              <a:rPr lang="cs-CZ" dirty="0" err="1" smtClean="0"/>
              <a:t>covering</a:t>
            </a:r>
            <a:r>
              <a:rPr lang="cs-CZ" dirty="0" smtClean="0"/>
              <a:t> </a:t>
            </a:r>
            <a:r>
              <a:rPr lang="cs-CZ" dirty="0" err="1" smtClean="0"/>
              <a:t>letter</a:t>
            </a:r>
            <a:r>
              <a:rPr lang="cs-CZ" dirty="0" smtClean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automatically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footer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email.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 a </a:t>
            </a:r>
            <a:r>
              <a:rPr lang="cs-CZ" dirty="0" err="1" smtClean="0"/>
              <a:t>digital</a:t>
            </a:r>
            <a:r>
              <a:rPr lang="cs-CZ" dirty="0" smtClean="0"/>
              <a:t> copy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handwritten</a:t>
            </a:r>
            <a:r>
              <a:rPr lang="cs-CZ" dirty="0" smtClean="0"/>
              <a:t> </a:t>
            </a:r>
            <a:r>
              <a:rPr lang="cs-CZ" dirty="0" err="1" smtClean="0"/>
              <a:t>signature</a:t>
            </a:r>
            <a:r>
              <a:rPr lang="cs-CZ" dirty="0" smtClean="0"/>
              <a:t>.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add</a:t>
            </a:r>
            <a:r>
              <a:rPr lang="cs-CZ" dirty="0" smtClean="0"/>
              <a:t> a nice, </a:t>
            </a:r>
            <a:r>
              <a:rPr lang="cs-CZ" dirty="0" err="1" smtClean="0"/>
              <a:t>professional</a:t>
            </a:r>
            <a:r>
              <a:rPr lang="cs-CZ" dirty="0" smtClean="0"/>
              <a:t> </a:t>
            </a:r>
            <a:r>
              <a:rPr lang="en-US" dirty="0" smtClean="0"/>
              <a:t>touch.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write a CV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hlinkClick r:id="rId2"/>
              </a:rPr>
              <a:t>P</a:t>
            </a:r>
            <a:r>
              <a:rPr lang="en-US" dirty="0" smtClean="0">
                <a:hlinkClick r:id="rId2"/>
              </a:rPr>
              <a:t>roper order of sections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>
                <a:hlinkClick r:id="rId2"/>
              </a:rPr>
              <a:t>Pick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best</a:t>
            </a:r>
            <a:r>
              <a:rPr lang="cs-CZ" dirty="0" smtClean="0">
                <a:hlinkClick r:id="rId2"/>
              </a:rPr>
              <a:t> CV </a:t>
            </a:r>
            <a:r>
              <a:rPr lang="cs-CZ" dirty="0" err="1" smtClean="0">
                <a:hlinkClick r:id="rId2"/>
              </a:rPr>
              <a:t>format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>
                <a:hlinkClick r:id="rId2"/>
              </a:rPr>
              <a:t>Add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your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contact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information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right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way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>
                <a:hlinkClick r:id="rId2"/>
              </a:rPr>
              <a:t>Start </a:t>
            </a:r>
            <a:r>
              <a:rPr lang="cs-CZ" dirty="0" err="1" smtClean="0">
                <a:hlinkClick r:id="rId2"/>
              </a:rPr>
              <a:t>with</a:t>
            </a:r>
            <a:r>
              <a:rPr lang="cs-CZ" dirty="0" smtClean="0">
                <a:hlinkClick r:id="rId2"/>
              </a:rPr>
              <a:t> a CV </a:t>
            </a:r>
            <a:r>
              <a:rPr lang="cs-CZ" dirty="0" err="1" smtClean="0">
                <a:hlinkClick r:id="rId2"/>
              </a:rPr>
              <a:t>personal</a:t>
            </a:r>
            <a:r>
              <a:rPr lang="cs-CZ" dirty="0" smtClean="0">
                <a:hlinkClick r:id="rId2"/>
              </a:rPr>
              <a:t> profile (CV </a:t>
            </a:r>
            <a:r>
              <a:rPr lang="cs-CZ" dirty="0" err="1" smtClean="0">
                <a:hlinkClick r:id="rId2"/>
              </a:rPr>
              <a:t>summary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or</a:t>
            </a:r>
            <a:r>
              <a:rPr lang="cs-CZ" dirty="0" smtClean="0">
                <a:hlinkClick r:id="rId2"/>
              </a:rPr>
              <a:t> CV </a:t>
            </a:r>
            <a:r>
              <a:rPr lang="cs-CZ" dirty="0" err="1" smtClean="0">
                <a:hlinkClick r:id="rId2"/>
              </a:rPr>
              <a:t>objective</a:t>
            </a:r>
            <a:r>
              <a:rPr lang="cs-CZ" dirty="0" smtClean="0">
                <a:hlinkClick r:id="rId2"/>
              </a:rPr>
              <a:t>)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>
                <a:hlinkClick r:id="rId2"/>
              </a:rPr>
              <a:t>List </a:t>
            </a:r>
            <a:r>
              <a:rPr lang="cs-CZ" dirty="0" err="1" smtClean="0">
                <a:hlinkClick r:id="rId2"/>
              </a:rPr>
              <a:t>your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relevant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work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experience</a:t>
            </a:r>
            <a:r>
              <a:rPr lang="cs-CZ" dirty="0" smtClean="0">
                <a:hlinkClick r:id="rId2"/>
              </a:rPr>
              <a:t> &amp; </a:t>
            </a:r>
            <a:r>
              <a:rPr lang="cs-CZ" dirty="0" err="1" smtClean="0">
                <a:hlinkClick r:id="rId2"/>
              </a:rPr>
              <a:t>key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achievements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>
                <a:hlinkClick r:id="rId2"/>
              </a:rPr>
              <a:t>Build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your</a:t>
            </a:r>
            <a:r>
              <a:rPr lang="cs-CZ" dirty="0" smtClean="0">
                <a:hlinkClick r:id="rId2"/>
              </a:rPr>
              <a:t> CV </a:t>
            </a:r>
            <a:r>
              <a:rPr lang="cs-CZ" dirty="0" err="1" smtClean="0">
                <a:hlinkClick r:id="rId2"/>
              </a:rPr>
              <a:t>education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section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correctly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>
                <a:hlinkClick r:id="rId2"/>
              </a:rPr>
              <a:t>Put </a:t>
            </a:r>
            <a:r>
              <a:rPr lang="cs-CZ" dirty="0" err="1" smtClean="0">
                <a:hlinkClick r:id="rId2"/>
              </a:rPr>
              <a:t>relevant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skills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that</a:t>
            </a:r>
            <a:r>
              <a:rPr lang="cs-CZ" dirty="0" smtClean="0">
                <a:hlinkClick r:id="rId2"/>
              </a:rPr>
              <a:t> fit </a:t>
            </a: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job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opening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>
                <a:hlinkClick r:id="rId2"/>
              </a:rPr>
              <a:t>Include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additional</a:t>
            </a:r>
            <a:r>
              <a:rPr lang="cs-CZ" dirty="0" smtClean="0">
                <a:hlinkClick r:id="rId2"/>
              </a:rPr>
              <a:t> CV </a:t>
            </a:r>
            <a:r>
              <a:rPr lang="cs-CZ" dirty="0" err="1" smtClean="0">
                <a:hlinkClick r:id="rId2"/>
              </a:rPr>
              <a:t>sections</a:t>
            </a:r>
            <a:r>
              <a:rPr lang="cs-CZ" dirty="0" smtClean="0">
                <a:hlinkClick r:id="rId2"/>
              </a:rPr>
              <a:t> to </a:t>
            </a:r>
            <a:r>
              <a:rPr lang="cs-CZ" dirty="0" err="1" smtClean="0">
                <a:hlinkClick r:id="rId2"/>
              </a:rPr>
              <a:t>impress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recruiter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>
                <a:hlinkClick r:id="rId2"/>
              </a:rPr>
              <a:t>Organize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this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all</a:t>
            </a:r>
            <a:r>
              <a:rPr lang="cs-CZ" dirty="0" smtClean="0">
                <a:hlinkClick r:id="rId2"/>
              </a:rPr>
              <a:t> on a </a:t>
            </a:r>
            <a:r>
              <a:rPr lang="cs-CZ" dirty="0" err="1" smtClean="0">
                <a:hlinkClick r:id="rId2"/>
              </a:rPr>
              <a:t>professional</a:t>
            </a:r>
            <a:r>
              <a:rPr lang="cs-CZ" dirty="0" smtClean="0">
                <a:hlinkClick r:id="rId2"/>
              </a:rPr>
              <a:t> CV </a:t>
            </a:r>
            <a:r>
              <a:rPr lang="cs-CZ" dirty="0" err="1" smtClean="0">
                <a:hlinkClick r:id="rId2"/>
              </a:rPr>
              <a:t>template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>
                <a:hlinkClick r:id="rId2"/>
              </a:rPr>
              <a:t>Complement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your</a:t>
            </a:r>
            <a:r>
              <a:rPr lang="cs-CZ" dirty="0" smtClean="0">
                <a:hlinkClick r:id="rId2"/>
              </a:rPr>
              <a:t> CV </a:t>
            </a:r>
            <a:r>
              <a:rPr lang="cs-CZ" dirty="0" err="1" smtClean="0">
                <a:hlinkClick r:id="rId2"/>
              </a:rPr>
              <a:t>with</a:t>
            </a:r>
            <a:r>
              <a:rPr lang="cs-CZ" dirty="0" smtClean="0">
                <a:hlinkClick r:id="rId2"/>
              </a:rPr>
              <a:t> a </a:t>
            </a:r>
            <a:r>
              <a:rPr lang="cs-CZ" dirty="0" err="1" smtClean="0">
                <a:hlinkClick r:id="rId2"/>
              </a:rPr>
              <a:t>cover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letter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1. </a:t>
            </a:r>
            <a:r>
              <a:rPr lang="cs-CZ" sz="4900" dirty="0" smtClean="0"/>
              <a:t>Proper </a:t>
            </a:r>
            <a:r>
              <a:rPr lang="cs-CZ" sz="4900" dirty="0" err="1" smtClean="0"/>
              <a:t>Order</a:t>
            </a:r>
            <a:r>
              <a:rPr lang="cs-CZ" sz="4900" dirty="0" smtClean="0"/>
              <a:t> </a:t>
            </a:r>
            <a:r>
              <a:rPr lang="cs-CZ" sz="4900" dirty="0" err="1" smtClean="0"/>
              <a:t>of</a:t>
            </a:r>
            <a:r>
              <a:rPr lang="cs-CZ" sz="4900" dirty="0" smtClean="0"/>
              <a:t> </a:t>
            </a:r>
            <a:r>
              <a:rPr lang="cs-CZ" sz="4900" dirty="0" err="1" smtClean="0"/>
              <a:t>Sections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CV </a:t>
            </a:r>
            <a:r>
              <a:rPr lang="cs-CZ" dirty="0" err="1" smtClean="0"/>
              <a:t>Header</a:t>
            </a:r>
            <a:r>
              <a:rPr lang="en-US" dirty="0" smtClean="0"/>
              <a:t>: </a:t>
            </a:r>
            <a:r>
              <a:rPr lang="cs-CZ" u="sng" dirty="0" err="1" smtClean="0">
                <a:hlinkClick r:id="rId2"/>
              </a:rPr>
              <a:t>Contact</a:t>
            </a:r>
            <a:r>
              <a:rPr lang="cs-CZ" u="sng" dirty="0" smtClean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Information</a:t>
            </a:r>
            <a:endParaRPr lang="cs-CZ" dirty="0"/>
          </a:p>
          <a:p>
            <a:pPr lvl="0"/>
            <a:r>
              <a:rPr lang="cs-CZ" dirty="0" err="1"/>
              <a:t>Personal</a:t>
            </a:r>
            <a:r>
              <a:rPr lang="cs-CZ" dirty="0"/>
              <a:t> Profile: CV </a:t>
            </a:r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CV </a:t>
            </a:r>
            <a:r>
              <a:rPr lang="cs-CZ" dirty="0" err="1"/>
              <a:t>Summary</a:t>
            </a:r>
            <a:endParaRPr lang="cs-CZ" dirty="0"/>
          </a:p>
          <a:p>
            <a:pPr lvl="0"/>
            <a:r>
              <a:rPr lang="cs-CZ" u="sng" dirty="0" err="1">
                <a:hlinkClick r:id="rId3"/>
              </a:rPr>
              <a:t>Work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Experience</a:t>
            </a:r>
            <a:endParaRPr lang="cs-CZ" dirty="0"/>
          </a:p>
          <a:p>
            <a:pPr lvl="0"/>
            <a:r>
              <a:rPr lang="cs-CZ" u="sng" dirty="0" err="1">
                <a:hlinkClick r:id="rId4"/>
              </a:rPr>
              <a:t>Education</a:t>
            </a:r>
            <a:endParaRPr lang="cs-CZ" dirty="0"/>
          </a:p>
          <a:p>
            <a:pPr lvl="0"/>
            <a:r>
              <a:rPr lang="cs-CZ" u="sng" dirty="0" err="1">
                <a:hlinkClick r:id="rId5"/>
              </a:rPr>
              <a:t>Skills</a:t>
            </a:r>
            <a:endParaRPr lang="cs-CZ" dirty="0"/>
          </a:p>
          <a:p>
            <a:pPr lvl="0"/>
            <a:r>
              <a:rPr lang="cs-CZ" u="sng" dirty="0" err="1">
                <a:hlinkClick r:id="rId6"/>
              </a:rPr>
              <a:t>Additional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Sections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CV Formatting Rules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cs-CZ" sz="1800" b="1" dirty="0" err="1" smtClean="0"/>
              <a:t>Choose</a:t>
            </a:r>
            <a:r>
              <a:rPr lang="cs-CZ" sz="1800" b="1" dirty="0" smtClean="0"/>
              <a:t> </a:t>
            </a:r>
            <a:r>
              <a:rPr lang="cs-CZ" sz="1800" b="1" dirty="0" err="1"/>
              <a:t>clear</a:t>
            </a:r>
            <a:r>
              <a:rPr lang="cs-CZ" sz="1800" b="1" dirty="0"/>
              <a:t>, </a:t>
            </a:r>
            <a:r>
              <a:rPr lang="cs-CZ" sz="1800" b="1" dirty="0" err="1"/>
              <a:t>legible</a:t>
            </a:r>
            <a:r>
              <a:rPr lang="cs-CZ" sz="1800" b="1" dirty="0"/>
              <a:t> </a:t>
            </a:r>
            <a:r>
              <a:rPr lang="cs-CZ" sz="1800" b="1" dirty="0" err="1" smtClean="0"/>
              <a:t>fonts</a:t>
            </a:r>
            <a:endParaRPr lang="en-US" sz="1800" b="1" dirty="0" smtClean="0"/>
          </a:p>
          <a:p>
            <a:r>
              <a:rPr lang="en-US" sz="1800" dirty="0" smtClean="0"/>
              <a:t>S</a:t>
            </a:r>
            <a:r>
              <a:rPr lang="cs-CZ" sz="1800" dirty="0" err="1" smtClean="0"/>
              <a:t>tandard</a:t>
            </a:r>
            <a:r>
              <a:rPr lang="en-US" sz="1800" dirty="0" smtClean="0"/>
              <a:t> CV typefaces</a:t>
            </a:r>
            <a:r>
              <a:rPr lang="cs-CZ" sz="1800" dirty="0" smtClean="0"/>
              <a:t>: </a:t>
            </a:r>
            <a:r>
              <a:rPr lang="cs-CZ" sz="1800" dirty="0" err="1"/>
              <a:t>Arial</a:t>
            </a:r>
            <a:r>
              <a:rPr lang="cs-CZ" sz="1800" dirty="0"/>
              <a:t>, </a:t>
            </a:r>
            <a:r>
              <a:rPr lang="cs-CZ" sz="1800" dirty="0" err="1"/>
              <a:t>Tahoma</a:t>
            </a:r>
            <a:r>
              <a:rPr lang="cs-CZ" sz="1800" dirty="0"/>
              <a:t>, </a:t>
            </a:r>
            <a:r>
              <a:rPr lang="cs-CZ" sz="1800" dirty="0" err="1"/>
              <a:t>or</a:t>
            </a:r>
            <a:r>
              <a:rPr lang="cs-CZ" sz="1800" dirty="0"/>
              <a:t> </a:t>
            </a:r>
            <a:r>
              <a:rPr lang="cs-CZ" sz="1800" dirty="0" err="1"/>
              <a:t>Helvetica</a:t>
            </a:r>
            <a:r>
              <a:rPr lang="cs-CZ" sz="1800" dirty="0"/>
              <a:t> </a:t>
            </a:r>
            <a:r>
              <a:rPr lang="cs-CZ" sz="1800" dirty="0" smtClean="0"/>
              <a:t>, </a:t>
            </a:r>
            <a:r>
              <a:rPr lang="cs-CZ" sz="1800" dirty="0" err="1" smtClean="0"/>
              <a:t>Times</a:t>
            </a:r>
            <a:r>
              <a:rPr lang="cs-CZ" sz="1800" dirty="0" smtClean="0"/>
              <a:t> </a:t>
            </a:r>
            <a:r>
              <a:rPr lang="cs-CZ" sz="1800" dirty="0"/>
              <a:t>New Roman </a:t>
            </a:r>
          </a:p>
          <a:p>
            <a:r>
              <a:rPr lang="cs-CZ" sz="1800" dirty="0" smtClean="0"/>
              <a:t>Use </a:t>
            </a:r>
            <a:r>
              <a:rPr lang="cs-CZ" sz="1800" dirty="0"/>
              <a:t>11 to 12 </a:t>
            </a:r>
            <a:r>
              <a:rPr lang="cs-CZ" sz="1800" dirty="0" err="1"/>
              <a:t>pt</a:t>
            </a:r>
            <a:r>
              <a:rPr lang="cs-CZ" sz="1800" dirty="0"/>
              <a:t> font </a:t>
            </a:r>
            <a:r>
              <a:rPr lang="cs-CZ" sz="1800" dirty="0" err="1"/>
              <a:t>size</a:t>
            </a:r>
            <a:r>
              <a:rPr lang="cs-CZ" sz="1800" dirty="0"/>
              <a:t> </a:t>
            </a:r>
            <a:r>
              <a:rPr lang="cs-CZ" sz="1800" dirty="0" err="1"/>
              <a:t>and</a:t>
            </a:r>
            <a:r>
              <a:rPr lang="cs-CZ" sz="1800" dirty="0"/>
              <a:t> single </a:t>
            </a:r>
            <a:r>
              <a:rPr lang="cs-CZ" sz="1800" dirty="0" err="1"/>
              <a:t>spacing</a:t>
            </a:r>
            <a:r>
              <a:rPr lang="cs-CZ" sz="1800" dirty="0" smtClean="0"/>
              <a:t>.</a:t>
            </a:r>
            <a:endParaRPr lang="en-US" sz="1800" dirty="0" smtClean="0"/>
          </a:p>
          <a:p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/>
              <a:t>your</a:t>
            </a:r>
            <a:r>
              <a:rPr lang="cs-CZ" sz="1800" dirty="0"/>
              <a:t> </a:t>
            </a:r>
            <a:r>
              <a:rPr lang="cs-CZ" sz="1800" dirty="0" err="1"/>
              <a:t>name</a:t>
            </a:r>
            <a:r>
              <a:rPr lang="cs-CZ" sz="1800" dirty="0"/>
              <a:t> </a:t>
            </a:r>
            <a:r>
              <a:rPr lang="cs-CZ" sz="1800" dirty="0" err="1"/>
              <a:t>and</a:t>
            </a:r>
            <a:r>
              <a:rPr lang="cs-CZ" sz="1800" dirty="0"/>
              <a:t> </a:t>
            </a:r>
            <a:r>
              <a:rPr lang="cs-CZ" sz="1800" dirty="0" err="1"/>
              <a:t>section</a:t>
            </a:r>
            <a:r>
              <a:rPr lang="cs-CZ" sz="1800" dirty="0"/>
              <a:t> </a:t>
            </a:r>
            <a:r>
              <a:rPr lang="cs-CZ" sz="1800" dirty="0" err="1"/>
              <a:t>titles</a:t>
            </a:r>
            <a:r>
              <a:rPr lang="cs-CZ" sz="1800" dirty="0"/>
              <a:t>, </a:t>
            </a:r>
            <a:r>
              <a:rPr lang="cs-CZ" sz="1800" dirty="0" err="1"/>
              <a:t>pick</a:t>
            </a:r>
            <a:r>
              <a:rPr lang="cs-CZ" sz="1800" dirty="0"/>
              <a:t> </a:t>
            </a:r>
            <a:r>
              <a:rPr lang="cs-CZ" sz="1800" dirty="0" smtClean="0"/>
              <a:t>14</a:t>
            </a:r>
            <a:r>
              <a:rPr lang="en-US" sz="1800" dirty="0" smtClean="0"/>
              <a:t> </a:t>
            </a:r>
            <a:r>
              <a:rPr lang="cs-CZ" sz="1800" dirty="0" smtClean="0"/>
              <a:t>to </a:t>
            </a:r>
            <a:r>
              <a:rPr lang="cs-CZ" sz="1800" dirty="0"/>
              <a:t>16 </a:t>
            </a:r>
            <a:r>
              <a:rPr lang="cs-CZ" sz="1800" dirty="0" err="1"/>
              <a:t>pt</a:t>
            </a:r>
            <a:r>
              <a:rPr lang="cs-CZ" sz="1800" dirty="0"/>
              <a:t> font </a:t>
            </a:r>
            <a:r>
              <a:rPr lang="cs-CZ" sz="1800" dirty="0" err="1"/>
              <a:t>size</a:t>
            </a:r>
            <a:r>
              <a:rPr lang="cs-CZ" sz="1800" dirty="0"/>
              <a:t>.</a:t>
            </a:r>
          </a:p>
          <a:p>
            <a:pPr>
              <a:buNone/>
            </a:pPr>
            <a:r>
              <a:rPr lang="cs-CZ" sz="1800" dirty="0"/>
              <a:t> </a:t>
            </a:r>
          </a:p>
          <a:p>
            <a:pPr>
              <a:buNone/>
            </a:pPr>
            <a:r>
              <a:rPr lang="en-US" sz="1800" b="1" dirty="0" smtClean="0"/>
              <a:t>2. </a:t>
            </a:r>
            <a:r>
              <a:rPr lang="cs-CZ" sz="1800" b="1" dirty="0" err="1" smtClean="0"/>
              <a:t>Be</a:t>
            </a:r>
            <a:r>
              <a:rPr lang="cs-CZ" sz="1800" b="1" dirty="0" smtClean="0"/>
              <a:t> </a:t>
            </a:r>
            <a:r>
              <a:rPr lang="cs-CZ" sz="1800" b="1" dirty="0" err="1"/>
              <a:t>consistent</a:t>
            </a:r>
            <a:r>
              <a:rPr lang="cs-CZ" sz="1800" b="1" dirty="0"/>
              <a:t> </a:t>
            </a:r>
            <a:r>
              <a:rPr lang="cs-CZ" sz="1800" b="1" dirty="0" err="1"/>
              <a:t>with</a:t>
            </a:r>
            <a:r>
              <a:rPr lang="cs-CZ" sz="1800" b="1" dirty="0"/>
              <a:t> </a:t>
            </a:r>
            <a:r>
              <a:rPr lang="cs-CZ" sz="1800" b="1" dirty="0" err="1"/>
              <a:t>your</a:t>
            </a:r>
            <a:r>
              <a:rPr lang="cs-CZ" sz="1800" b="1" dirty="0"/>
              <a:t> CV </a:t>
            </a:r>
            <a:r>
              <a:rPr lang="cs-CZ" sz="1800" b="1" dirty="0" smtClean="0"/>
              <a:t>layout</a:t>
            </a:r>
            <a:endParaRPr lang="en-US" sz="1800" b="1" dirty="0" smtClean="0"/>
          </a:p>
          <a:p>
            <a:r>
              <a:rPr lang="cs-CZ" sz="1800" dirty="0" smtClean="0"/>
              <a:t>Set </a:t>
            </a:r>
            <a:r>
              <a:rPr lang="en-US" sz="1800" dirty="0" smtClean="0"/>
              <a:t>1,5 cm</a:t>
            </a:r>
            <a:r>
              <a:rPr lang="cs-CZ" sz="1800" dirty="0" smtClean="0"/>
              <a:t> </a:t>
            </a:r>
            <a:r>
              <a:rPr lang="cs-CZ" sz="1800" dirty="0" err="1" smtClean="0"/>
              <a:t>margins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all</a:t>
            </a:r>
            <a:r>
              <a:rPr lang="cs-CZ" sz="1800" dirty="0" smtClean="0"/>
              <a:t> </a:t>
            </a:r>
            <a:r>
              <a:rPr lang="cs-CZ" sz="1800" dirty="0" err="1" smtClean="0"/>
              <a:t>four</a:t>
            </a:r>
            <a:r>
              <a:rPr lang="cs-CZ" sz="1800" dirty="0" smtClean="0"/>
              <a:t> </a:t>
            </a:r>
            <a:r>
              <a:rPr lang="cs-CZ" sz="1800" dirty="0" err="1" smtClean="0"/>
              <a:t>sides</a:t>
            </a:r>
            <a:r>
              <a:rPr lang="cs-CZ" sz="1800" dirty="0" smtClean="0"/>
              <a:t>.</a:t>
            </a:r>
            <a:endParaRPr lang="en-US" sz="1800" dirty="0" smtClean="0"/>
          </a:p>
          <a:p>
            <a:r>
              <a:rPr lang="cs-CZ" sz="1800" dirty="0" err="1" smtClean="0"/>
              <a:t>Make</a:t>
            </a:r>
            <a:r>
              <a:rPr lang="cs-CZ" sz="1800" dirty="0" smtClean="0"/>
              <a:t> </a:t>
            </a:r>
            <a:r>
              <a:rPr lang="cs-CZ" sz="1800" dirty="0" err="1" smtClean="0"/>
              <a:t>sure</a:t>
            </a:r>
            <a:r>
              <a:rPr lang="cs-CZ" sz="1800" dirty="0" smtClean="0"/>
              <a:t> </a:t>
            </a:r>
            <a:r>
              <a:rPr lang="cs-CZ" sz="1800" dirty="0" err="1" smtClean="0"/>
              <a:t>your</a:t>
            </a:r>
            <a:r>
              <a:rPr lang="cs-CZ" sz="1800" dirty="0" smtClean="0"/>
              <a:t> CV </a:t>
            </a:r>
            <a:r>
              <a:rPr lang="cs-CZ" sz="1800" dirty="0" err="1" smtClean="0"/>
              <a:t>headings</a:t>
            </a:r>
            <a:r>
              <a:rPr lang="cs-CZ" sz="1800" dirty="0" smtClean="0"/>
              <a:t> are </a:t>
            </a:r>
            <a:r>
              <a:rPr lang="cs-CZ" sz="1800" dirty="0" err="1" smtClean="0"/>
              <a:t>uniform</a:t>
            </a:r>
            <a:r>
              <a:rPr lang="cs-CZ" sz="1800" dirty="0" smtClean="0"/>
              <a:t>—</a:t>
            </a:r>
            <a:r>
              <a:rPr lang="cs-CZ" sz="1800" dirty="0" err="1" smtClean="0"/>
              <a:t>make</a:t>
            </a:r>
            <a:r>
              <a:rPr lang="cs-CZ" sz="1800" dirty="0" smtClean="0"/>
              <a:t> </a:t>
            </a:r>
            <a:r>
              <a:rPr lang="cs-CZ" sz="1800" dirty="0" err="1" smtClean="0"/>
              <a:t>them</a:t>
            </a:r>
            <a:r>
              <a:rPr lang="cs-CZ" sz="1800" dirty="0" smtClean="0"/>
              <a:t> </a:t>
            </a:r>
            <a:r>
              <a:rPr lang="cs-CZ" sz="1800" dirty="0" err="1" smtClean="0"/>
              <a:t>larger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in </a:t>
            </a:r>
            <a:r>
              <a:rPr lang="cs-CZ" sz="1800" dirty="0" err="1" smtClean="0"/>
              <a:t>bold</a:t>
            </a:r>
            <a:r>
              <a:rPr lang="cs-CZ" sz="1800" dirty="0" smtClean="0"/>
              <a:t> </a:t>
            </a:r>
            <a:r>
              <a:rPr lang="cs-CZ" sz="1800" dirty="0" err="1" smtClean="0"/>
              <a:t>but</a:t>
            </a:r>
            <a:r>
              <a:rPr lang="cs-CZ" sz="1800" dirty="0" smtClean="0"/>
              <a:t> go </a:t>
            </a:r>
            <a:r>
              <a:rPr lang="cs-CZ" sz="1800" dirty="0" err="1" smtClean="0"/>
              <a:t>easy</a:t>
            </a:r>
            <a:r>
              <a:rPr lang="cs-CZ" sz="1800" dirty="0" smtClean="0"/>
              <a:t> on </a:t>
            </a:r>
            <a:r>
              <a:rPr lang="cs-CZ" sz="1800" dirty="0" err="1" smtClean="0"/>
              <a:t>italics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underlining</a:t>
            </a:r>
            <a:r>
              <a:rPr lang="cs-CZ" sz="1800" dirty="0" smtClean="0"/>
              <a:t>.</a:t>
            </a:r>
          </a:p>
          <a:p>
            <a:r>
              <a:rPr lang="cs-CZ" sz="1800" dirty="0" err="1" smtClean="0"/>
              <a:t>Stick</a:t>
            </a:r>
            <a:r>
              <a:rPr lang="cs-CZ" sz="1800" dirty="0" smtClean="0"/>
              <a:t> to a single </a:t>
            </a:r>
            <a:r>
              <a:rPr lang="cs-CZ" sz="1800" dirty="0" err="1" smtClean="0"/>
              <a:t>dates</a:t>
            </a:r>
            <a:r>
              <a:rPr lang="cs-CZ" sz="1800" dirty="0" smtClean="0"/>
              <a:t> </a:t>
            </a:r>
            <a:r>
              <a:rPr lang="cs-CZ" sz="1800" dirty="0" err="1" smtClean="0"/>
              <a:t>format</a:t>
            </a:r>
            <a:r>
              <a:rPr lang="cs-CZ" sz="1800" dirty="0" smtClean="0"/>
              <a:t> on </a:t>
            </a:r>
            <a:r>
              <a:rPr lang="cs-CZ" sz="1800" dirty="0" err="1" smtClean="0"/>
              <a:t>your</a:t>
            </a:r>
            <a:r>
              <a:rPr lang="cs-CZ" sz="1800" dirty="0" smtClean="0"/>
              <a:t> CV: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example</a:t>
            </a:r>
            <a:r>
              <a:rPr lang="cs-CZ" sz="1800" dirty="0" smtClean="0"/>
              <a:t> 11-2017, </a:t>
            </a:r>
            <a:r>
              <a:rPr lang="cs-CZ" sz="1800" dirty="0" err="1" smtClean="0"/>
              <a:t>or</a:t>
            </a:r>
            <a:r>
              <a:rPr lang="cs-CZ" sz="1800" dirty="0" smtClean="0"/>
              <a:t> </a:t>
            </a:r>
            <a:r>
              <a:rPr lang="cs-CZ" sz="1800" dirty="0" err="1" smtClean="0"/>
              <a:t>November</a:t>
            </a:r>
            <a:r>
              <a:rPr lang="cs-CZ" sz="1800" dirty="0" smtClean="0"/>
              <a:t> 2017.</a:t>
            </a:r>
          </a:p>
          <a:p>
            <a:r>
              <a:rPr lang="en-US" sz="1800" dirty="0" smtClean="0"/>
              <a:t>Most of the time the CV</a:t>
            </a:r>
            <a:r>
              <a:rPr lang="cs-CZ" sz="1800" dirty="0" smtClean="0"/>
              <a:t> </a:t>
            </a:r>
            <a:r>
              <a:rPr lang="en-US" sz="1800" dirty="0" smtClean="0"/>
              <a:t>is </a:t>
            </a:r>
            <a:r>
              <a:rPr lang="cs-CZ" sz="1800" dirty="0" err="1" smtClean="0"/>
              <a:t>going</a:t>
            </a:r>
            <a:r>
              <a:rPr lang="cs-CZ" sz="1800" dirty="0" smtClean="0"/>
              <a:t> to </a:t>
            </a:r>
            <a:r>
              <a:rPr lang="cs-CZ" sz="1800" dirty="0" err="1" smtClean="0"/>
              <a:t>be</a:t>
            </a:r>
            <a:r>
              <a:rPr lang="cs-CZ" sz="1800" dirty="0" smtClean="0"/>
              <a:t> </a:t>
            </a:r>
            <a:r>
              <a:rPr lang="cs-CZ" sz="1800" dirty="0" err="1" smtClean="0"/>
              <a:t>printed</a:t>
            </a:r>
            <a:r>
              <a:rPr lang="cs-CZ" sz="1800" dirty="0" smtClean="0"/>
              <a:t> in </a:t>
            </a:r>
            <a:r>
              <a:rPr lang="cs-CZ" sz="1800" dirty="0" err="1" smtClean="0"/>
              <a:t>black</a:t>
            </a:r>
            <a:r>
              <a:rPr lang="cs-CZ" sz="1800" dirty="0" smtClean="0"/>
              <a:t> </a:t>
            </a:r>
            <a:r>
              <a:rPr lang="cs-CZ" sz="1800" dirty="0" err="1" smtClean="0"/>
              <a:t>ink</a:t>
            </a:r>
            <a:r>
              <a:rPr lang="cs-CZ" sz="1800" dirty="0" smtClean="0"/>
              <a:t> on </a:t>
            </a:r>
            <a:r>
              <a:rPr lang="cs-CZ" sz="1800" dirty="0" err="1" smtClean="0"/>
              <a:t>white</a:t>
            </a:r>
            <a:r>
              <a:rPr lang="cs-CZ" sz="1800" dirty="0" smtClean="0"/>
              <a:t> </a:t>
            </a:r>
            <a:r>
              <a:rPr lang="cs-CZ" sz="1800" dirty="0" err="1" smtClean="0"/>
              <a:t>paper</a:t>
            </a:r>
            <a:r>
              <a:rPr lang="cs-CZ" sz="1800" dirty="0" smtClean="0"/>
              <a:t>. </a:t>
            </a:r>
            <a:r>
              <a:rPr lang="cs-CZ" sz="1800" dirty="0" err="1" smtClean="0"/>
              <a:t>Too</a:t>
            </a:r>
            <a:r>
              <a:rPr lang="cs-CZ" sz="1800" dirty="0" smtClean="0"/>
              <a:t> many </a:t>
            </a:r>
            <a:r>
              <a:rPr lang="cs-CZ" sz="1800" dirty="0" err="1" smtClean="0"/>
              <a:t>graphics</a:t>
            </a:r>
            <a:r>
              <a:rPr lang="cs-CZ" sz="1800" dirty="0" smtClean="0"/>
              <a:t> </a:t>
            </a:r>
            <a:r>
              <a:rPr lang="cs-CZ" sz="1800" dirty="0" err="1" smtClean="0"/>
              <a:t>might</a:t>
            </a:r>
            <a:r>
              <a:rPr lang="cs-CZ" sz="1800" dirty="0" smtClean="0"/>
              <a:t> </a:t>
            </a:r>
            <a:r>
              <a:rPr lang="cs-CZ" sz="1800" dirty="0" err="1" smtClean="0"/>
              <a:t>make</a:t>
            </a:r>
            <a:r>
              <a:rPr lang="cs-CZ" sz="1800" dirty="0" smtClean="0"/>
              <a:t> </a:t>
            </a:r>
            <a:r>
              <a:rPr lang="cs-CZ" sz="1800" dirty="0" err="1" smtClean="0"/>
              <a:t>it</a:t>
            </a:r>
            <a:r>
              <a:rPr lang="cs-CZ" sz="1800" dirty="0" smtClean="0"/>
              <a:t> </a:t>
            </a:r>
            <a:r>
              <a:rPr lang="cs-CZ" sz="1800" dirty="0" err="1" smtClean="0"/>
              <a:t>illegible</a:t>
            </a:r>
            <a:r>
              <a:rPr lang="cs-CZ" sz="1800" dirty="0" smtClean="0"/>
              <a:t>.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CV Formatting Rules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sz="1900" b="1" dirty="0" smtClean="0"/>
          </a:p>
          <a:p>
            <a:pPr lvl="0">
              <a:buNone/>
            </a:pPr>
            <a:r>
              <a:rPr lang="en-US" sz="2000" b="1" dirty="0" smtClean="0"/>
              <a:t>3. </a:t>
            </a:r>
            <a:r>
              <a:rPr lang="cs-CZ" sz="2000" b="1" dirty="0" err="1" smtClean="0"/>
              <a:t>Get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photos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off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of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your</a:t>
            </a:r>
            <a:r>
              <a:rPr lang="cs-CZ" sz="2000" b="1" dirty="0" smtClean="0"/>
              <a:t> CV</a:t>
            </a:r>
          </a:p>
          <a:p>
            <a:r>
              <a:rPr lang="cs-CZ" sz="2000" dirty="0" err="1" smtClean="0"/>
              <a:t>Unless</a:t>
            </a:r>
            <a:r>
              <a:rPr lang="cs-CZ" sz="2000" dirty="0" smtClean="0"/>
              <a:t> </a:t>
            </a:r>
            <a:r>
              <a:rPr lang="cs-CZ" sz="2000" dirty="0" err="1" smtClean="0"/>
              <a:t>you’re</a:t>
            </a:r>
            <a:r>
              <a:rPr lang="cs-CZ" sz="2000" dirty="0" smtClean="0"/>
              <a:t> </a:t>
            </a:r>
            <a:r>
              <a:rPr lang="cs-CZ" sz="2000" dirty="0" err="1" smtClean="0"/>
              <a:t>explicitly</a:t>
            </a:r>
            <a:r>
              <a:rPr lang="cs-CZ" sz="2000" dirty="0" smtClean="0"/>
              <a:t> </a:t>
            </a:r>
            <a:r>
              <a:rPr lang="cs-CZ" sz="2000" dirty="0" err="1" smtClean="0"/>
              <a:t>asked</a:t>
            </a:r>
            <a:r>
              <a:rPr lang="cs-CZ" sz="2000" dirty="0" smtClean="0"/>
              <a:t> to </a:t>
            </a:r>
            <a:r>
              <a:rPr lang="cs-CZ" sz="2000" u="sng" dirty="0" err="1" smtClean="0">
                <a:hlinkClick r:id="rId2"/>
              </a:rPr>
              <a:t>include</a:t>
            </a:r>
            <a:r>
              <a:rPr lang="cs-CZ" sz="2000" u="sng" dirty="0" smtClean="0">
                <a:hlinkClick r:id="rId2"/>
              </a:rPr>
              <a:t> </a:t>
            </a:r>
            <a:r>
              <a:rPr lang="cs-CZ" sz="2000" u="sng" dirty="0" err="1" smtClean="0">
                <a:hlinkClick r:id="rId2"/>
              </a:rPr>
              <a:t>your</a:t>
            </a:r>
            <a:r>
              <a:rPr lang="cs-CZ" sz="2000" u="sng" dirty="0" smtClean="0">
                <a:hlinkClick r:id="rId2"/>
              </a:rPr>
              <a:t> </a:t>
            </a:r>
            <a:r>
              <a:rPr lang="cs-CZ" sz="2000" u="sng" dirty="0" err="1" smtClean="0">
                <a:hlinkClick r:id="rId2"/>
              </a:rPr>
              <a:t>photograph</a:t>
            </a:r>
            <a:r>
              <a:rPr lang="cs-CZ" sz="2000" dirty="0" smtClean="0"/>
              <a:t> 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job</a:t>
            </a:r>
            <a:r>
              <a:rPr lang="cs-CZ" sz="2000" dirty="0" smtClean="0"/>
              <a:t> ad.</a:t>
            </a:r>
          </a:p>
          <a:p>
            <a:r>
              <a:rPr lang="cs-CZ" sz="2000" dirty="0" smtClean="0"/>
              <a:t> </a:t>
            </a:r>
            <a:r>
              <a:rPr lang="cs-CZ" sz="2000" dirty="0" err="1" smtClean="0"/>
              <a:t>If</a:t>
            </a:r>
            <a:r>
              <a:rPr lang="cs-CZ" sz="2000" dirty="0" smtClean="0"/>
              <a:t> </a:t>
            </a:r>
            <a:r>
              <a:rPr lang="cs-CZ" sz="2000" dirty="0" err="1" smtClean="0"/>
              <a:t>so</a:t>
            </a:r>
            <a:r>
              <a:rPr lang="cs-CZ" sz="2000" dirty="0" smtClean="0"/>
              <a:t>—</a:t>
            </a:r>
            <a:r>
              <a:rPr lang="cs-CZ" sz="2000" dirty="0" err="1" smtClean="0"/>
              <a:t>make</a:t>
            </a:r>
            <a:r>
              <a:rPr lang="cs-CZ" sz="2000" dirty="0" smtClean="0"/>
              <a:t> </a:t>
            </a:r>
            <a:r>
              <a:rPr lang="cs-CZ" sz="2000" dirty="0" err="1" smtClean="0"/>
              <a:t>sure</a:t>
            </a:r>
            <a:r>
              <a:rPr lang="cs-CZ" sz="2000" dirty="0" smtClean="0"/>
              <a:t> to use a </a:t>
            </a:r>
            <a:r>
              <a:rPr lang="cs-CZ" sz="2000" dirty="0" err="1" smtClean="0"/>
              <a:t>professional</a:t>
            </a:r>
            <a:r>
              <a:rPr lang="cs-CZ" sz="2000" dirty="0" smtClean="0"/>
              <a:t> </a:t>
            </a:r>
            <a:r>
              <a:rPr lang="cs-CZ" sz="2000" dirty="0" err="1" smtClean="0"/>
              <a:t>looking</a:t>
            </a:r>
            <a:r>
              <a:rPr lang="cs-CZ" sz="2000" dirty="0" smtClean="0"/>
              <a:t> </a:t>
            </a:r>
            <a:r>
              <a:rPr lang="cs-CZ" sz="2000" dirty="0" err="1" smtClean="0"/>
              <a:t>picture</a:t>
            </a:r>
            <a:r>
              <a:rPr lang="cs-CZ" sz="2000" dirty="0" smtClean="0"/>
              <a:t>, </a:t>
            </a:r>
            <a:r>
              <a:rPr lang="cs-CZ" sz="2000" dirty="0" err="1" smtClean="0"/>
              <a:t>but</a:t>
            </a:r>
            <a:r>
              <a:rPr lang="cs-CZ" sz="2000" dirty="0" smtClean="0"/>
              <a:t> not as </a:t>
            </a:r>
            <a:r>
              <a:rPr lang="cs-CZ" sz="2000" dirty="0" err="1" smtClean="0"/>
              <a:t>stiff</a:t>
            </a:r>
            <a:r>
              <a:rPr lang="cs-CZ" sz="2000" dirty="0" smtClean="0"/>
              <a:t> as </a:t>
            </a:r>
            <a:r>
              <a:rPr lang="cs-CZ" sz="2000" dirty="0" err="1" smtClean="0"/>
              <a:t>an</a:t>
            </a:r>
            <a:r>
              <a:rPr lang="cs-CZ" sz="2000" dirty="0" smtClean="0"/>
              <a:t> ID </a:t>
            </a:r>
            <a:r>
              <a:rPr lang="cs-CZ" sz="2000" dirty="0" err="1" smtClean="0"/>
              <a:t>photo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 </a:t>
            </a:r>
          </a:p>
          <a:p>
            <a:pPr lvl="0">
              <a:buNone/>
            </a:pPr>
            <a:r>
              <a:rPr lang="en-US" sz="2000" b="1" dirty="0" smtClean="0"/>
              <a:t>4. </a:t>
            </a:r>
            <a:r>
              <a:rPr lang="cs-CZ" sz="2000" b="1" dirty="0" err="1" smtClean="0"/>
              <a:t>Make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your</a:t>
            </a:r>
            <a:r>
              <a:rPr lang="cs-CZ" sz="2000" b="1" dirty="0" smtClean="0"/>
              <a:t> CV </a:t>
            </a:r>
            <a:r>
              <a:rPr lang="cs-CZ" sz="2000" b="1" dirty="0" err="1" smtClean="0"/>
              <a:t>brief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and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relevant</a:t>
            </a:r>
            <a:endParaRPr lang="cs-CZ" sz="2000" b="1" dirty="0" smtClean="0"/>
          </a:p>
          <a:p>
            <a:r>
              <a:rPr lang="cs-CZ" sz="2000" dirty="0" smtClean="0"/>
              <a:t> Don’t </a:t>
            </a:r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one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those</a:t>
            </a:r>
            <a:r>
              <a:rPr lang="cs-CZ" sz="2000" dirty="0" smtClean="0"/>
              <a:t> </a:t>
            </a:r>
            <a:r>
              <a:rPr lang="cs-CZ" sz="2000" dirty="0" err="1" smtClean="0"/>
              <a:t>candidates</a:t>
            </a:r>
            <a:r>
              <a:rPr lang="cs-CZ" sz="2000" dirty="0" smtClean="0"/>
              <a:t> </a:t>
            </a:r>
            <a:r>
              <a:rPr lang="cs-CZ" sz="2000" dirty="0" err="1" smtClean="0"/>
              <a:t>who</a:t>
            </a:r>
            <a:r>
              <a:rPr lang="cs-CZ" sz="2000" dirty="0" smtClean="0"/>
              <a:t> </a:t>
            </a:r>
            <a:r>
              <a:rPr lang="cs-CZ" sz="2000" dirty="0" err="1" smtClean="0"/>
              <a:t>think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have</a:t>
            </a:r>
            <a:r>
              <a:rPr lang="cs-CZ" sz="2000" dirty="0" smtClean="0"/>
              <a:t> to </a:t>
            </a:r>
            <a:r>
              <a:rPr lang="cs-CZ" sz="2000" dirty="0" err="1" smtClean="0"/>
              <a:t>include</a:t>
            </a:r>
            <a:r>
              <a:rPr lang="cs-CZ" sz="2000" dirty="0" smtClean="0"/>
              <a:t> </a:t>
            </a:r>
            <a:r>
              <a:rPr lang="cs-CZ" sz="2000" dirty="0" err="1" smtClean="0"/>
              <a:t>every</a:t>
            </a:r>
            <a:r>
              <a:rPr lang="cs-CZ" sz="2000" dirty="0" smtClean="0"/>
              <a:t> single detail </a:t>
            </a:r>
            <a:r>
              <a:rPr lang="cs-CZ" sz="2000" dirty="0" err="1" smtClean="0"/>
              <a:t>about</a:t>
            </a:r>
            <a:r>
              <a:rPr lang="cs-CZ" sz="2000" dirty="0" smtClean="0"/>
              <a:t> </a:t>
            </a:r>
            <a:r>
              <a:rPr lang="cs-CZ" sz="2000" dirty="0" err="1" smtClean="0"/>
              <a:t>their</a:t>
            </a:r>
            <a:r>
              <a:rPr lang="cs-CZ" sz="2000" dirty="0" smtClean="0"/>
              <a:t> </a:t>
            </a:r>
            <a:r>
              <a:rPr lang="cs-CZ" sz="2000" dirty="0" err="1" smtClean="0"/>
              <a:t>lives</a:t>
            </a:r>
            <a:r>
              <a:rPr lang="cs-CZ" sz="2000" dirty="0" smtClean="0"/>
              <a:t> on </a:t>
            </a:r>
            <a:r>
              <a:rPr lang="cs-CZ" sz="2000" dirty="0" err="1" smtClean="0"/>
              <a:t>their</a:t>
            </a:r>
            <a:r>
              <a:rPr lang="cs-CZ" sz="2000" dirty="0" smtClean="0"/>
              <a:t> </a:t>
            </a:r>
            <a:r>
              <a:rPr lang="cs-CZ" sz="2000" dirty="0" err="1" smtClean="0"/>
              <a:t>CVs</a:t>
            </a:r>
            <a:r>
              <a:rPr lang="cs-CZ" sz="200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Contact </a:t>
            </a:r>
            <a:r>
              <a:rPr lang="en-US" dirty="0" err="1" smtClean="0"/>
              <a:t>Infromation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Full</a:t>
            </a:r>
            <a:r>
              <a:rPr lang="cs-CZ" dirty="0"/>
              <a:t> </a:t>
            </a:r>
            <a:r>
              <a:rPr lang="cs-CZ" dirty="0" err="1"/>
              <a:t>name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Professional </a:t>
            </a:r>
            <a:r>
              <a:rPr lang="cs-CZ" dirty="0" err="1"/>
              <a:t>title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Email </a:t>
            </a:r>
            <a:r>
              <a:rPr lang="cs-CZ" dirty="0" err="1"/>
              <a:t>address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Telephone</a:t>
            </a:r>
            <a:r>
              <a:rPr lang="cs-CZ" dirty="0"/>
              <a:t> </a:t>
            </a:r>
            <a:r>
              <a:rPr lang="cs-CZ" dirty="0" err="1"/>
              <a:t>number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LinkedIn</a:t>
            </a:r>
            <a:r>
              <a:rPr lang="cs-CZ" dirty="0"/>
              <a:t> profile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 smtClean="0"/>
              <a:t>address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cs-CZ" sz="1300" dirty="0"/>
          </a:p>
          <a:p>
            <a:pPr>
              <a:buNone/>
            </a:pPr>
            <a:r>
              <a:rPr lang="en-US" dirty="0"/>
              <a:t>	</a:t>
            </a:r>
            <a:r>
              <a:rPr lang="cs-CZ" dirty="0" err="1" smtClean="0"/>
              <a:t>Recruiters</a:t>
            </a:r>
            <a:r>
              <a:rPr lang="cs-CZ" dirty="0" smtClean="0"/>
              <a:t> </a:t>
            </a:r>
            <a:r>
              <a:rPr lang="cs-CZ" dirty="0" err="1"/>
              <a:t>will</a:t>
            </a:r>
            <a:r>
              <a:rPr lang="cs-CZ" dirty="0"/>
              <a:t> use </a:t>
            </a:r>
            <a:r>
              <a:rPr lang="en-US" dirty="0" smtClean="0"/>
              <a:t>your contact information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online.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media </a:t>
            </a:r>
            <a:r>
              <a:rPr lang="cs-CZ" dirty="0" err="1"/>
              <a:t>profiles</a:t>
            </a:r>
            <a:r>
              <a:rPr lang="cs-CZ" dirty="0"/>
              <a:t> are </a:t>
            </a:r>
            <a:r>
              <a:rPr lang="cs-CZ" dirty="0" err="1"/>
              <a:t>unprofessional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 </a:t>
            </a:r>
            <a:r>
              <a:rPr lang="cs-CZ" u="sng" dirty="0" err="1">
                <a:hlinkClick r:id="rId2"/>
              </a:rPr>
              <a:t>LinkedIn</a:t>
            </a:r>
            <a:r>
              <a:rPr lang="cs-CZ" u="sng" dirty="0">
                <a:hlinkClick r:id="rId2"/>
              </a:rPr>
              <a:t> profile</a:t>
            </a:r>
            <a:r>
              <a:rPr lang="cs-CZ" dirty="0"/>
              <a:t> 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doesn’t</a:t>
            </a:r>
            <a:r>
              <a:rPr lang="cs-CZ" dirty="0"/>
              <a:t> </a:t>
            </a: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on </a:t>
            </a:r>
            <a:r>
              <a:rPr lang="cs-CZ" dirty="0" err="1"/>
              <a:t>your</a:t>
            </a:r>
            <a:r>
              <a:rPr lang="cs-CZ" dirty="0"/>
              <a:t> CV, </a:t>
            </a:r>
            <a:r>
              <a:rPr lang="cs-CZ" dirty="0" err="1"/>
              <a:t>you’re</a:t>
            </a:r>
            <a:r>
              <a:rPr lang="cs-CZ" dirty="0"/>
              <a:t> </a:t>
            </a:r>
            <a:r>
              <a:rPr lang="cs-CZ" dirty="0" err="1"/>
              <a:t>immediately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race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Personal profile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It is </a:t>
            </a:r>
            <a:r>
              <a:rPr lang="cs-CZ" dirty="0" smtClean="0"/>
              <a:t>a </a:t>
            </a:r>
            <a:r>
              <a:rPr lang="cs-CZ" dirty="0" err="1"/>
              <a:t>short</a:t>
            </a:r>
            <a:r>
              <a:rPr lang="cs-CZ" dirty="0"/>
              <a:t>, </a:t>
            </a:r>
            <a:r>
              <a:rPr lang="cs-CZ" dirty="0" err="1"/>
              <a:t>snappy</a:t>
            </a:r>
            <a:r>
              <a:rPr lang="cs-CZ" dirty="0"/>
              <a:t> </a:t>
            </a:r>
            <a:r>
              <a:rPr lang="cs-CZ" dirty="0" err="1"/>
              <a:t>paragraph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100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tops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tells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recruiters</a:t>
            </a:r>
            <a:r>
              <a:rPr lang="cs-CZ" dirty="0"/>
              <a:t> </a:t>
            </a:r>
            <a:r>
              <a:rPr lang="cs-CZ" dirty="0" err="1"/>
              <a:t>why</a:t>
            </a:r>
            <a:r>
              <a:rPr lang="cs-CZ" dirty="0"/>
              <a:t> </a:t>
            </a:r>
            <a:r>
              <a:rPr lang="cs-CZ" i="1" dirty="0" err="1"/>
              <a:t>you</a:t>
            </a:r>
            <a:r>
              <a:rPr lang="cs-CZ" dirty="0"/>
              <a:t> are just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candidate</a:t>
            </a:r>
            <a:r>
              <a:rPr lang="cs-CZ" dirty="0"/>
              <a:t> </a:t>
            </a:r>
            <a:r>
              <a:rPr lang="cs-CZ" dirty="0" err="1"/>
              <a:t>they’ve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looking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/>
              <a:t>personal</a:t>
            </a:r>
            <a:r>
              <a:rPr lang="cs-CZ" dirty="0"/>
              <a:t> profile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either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a CV </a:t>
            </a:r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 CV </a:t>
            </a:r>
            <a:r>
              <a:rPr lang="cs-CZ" dirty="0" err="1"/>
              <a:t>summary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err="1"/>
              <a:t>What’s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A </a:t>
            </a:r>
            <a:r>
              <a:rPr lang="cs-CZ" b="1" dirty="0"/>
              <a:t>CV </a:t>
            </a:r>
            <a:r>
              <a:rPr lang="cs-CZ" b="1" dirty="0" err="1"/>
              <a:t>objective</a:t>
            </a:r>
            <a:r>
              <a:rPr lang="cs-CZ" b="1" dirty="0"/>
              <a:t> </a:t>
            </a:r>
            <a:r>
              <a:rPr lang="cs-CZ" b="1" dirty="0" err="1"/>
              <a:t>shows</a:t>
            </a:r>
            <a:r>
              <a:rPr lang="cs-CZ" b="1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</a:t>
            </a:r>
            <a:r>
              <a:rPr lang="cs-CZ" dirty="0" err="1"/>
              <a:t>you’ve</a:t>
            </a:r>
            <a:r>
              <a:rPr lang="cs-CZ" dirty="0"/>
              <a:t> </a:t>
            </a:r>
            <a:r>
              <a:rPr lang="cs-CZ" dirty="0" err="1"/>
              <a:t>mastered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you’d</a:t>
            </a:r>
            <a:r>
              <a:rPr lang="cs-CZ" dirty="0"/>
              <a:t> fit in. </a:t>
            </a:r>
            <a:r>
              <a:rPr lang="cs-CZ" dirty="0" err="1"/>
              <a:t>It’s</a:t>
            </a:r>
            <a:r>
              <a:rPr lang="cs-CZ" dirty="0"/>
              <a:t> a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choice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you’ve</a:t>
            </a:r>
            <a:r>
              <a:rPr lang="cs-CZ" dirty="0"/>
              <a:t> </a:t>
            </a:r>
            <a:r>
              <a:rPr lang="cs-CZ" dirty="0" err="1"/>
              <a:t>got</a:t>
            </a:r>
            <a:r>
              <a:rPr lang="cs-CZ" dirty="0"/>
              <a:t>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job</a:t>
            </a:r>
            <a:r>
              <a:rPr lang="cs-CZ" dirty="0"/>
              <a:t> </a:t>
            </a:r>
            <a:r>
              <a:rPr lang="cs-CZ" dirty="0" err="1"/>
              <a:t>you’re</a:t>
            </a:r>
            <a:r>
              <a:rPr lang="cs-CZ" dirty="0"/>
              <a:t> </a:t>
            </a:r>
            <a:r>
              <a:rPr lang="cs-CZ" dirty="0" err="1"/>
              <a:t>trying</a:t>
            </a:r>
            <a:r>
              <a:rPr lang="cs-CZ" dirty="0"/>
              <a:t> to </a:t>
            </a:r>
            <a:r>
              <a:rPr lang="en-US" dirty="0" smtClean="0"/>
              <a:t>get</a:t>
            </a:r>
            <a:r>
              <a:rPr lang="cs-CZ" dirty="0" smtClean="0"/>
              <a:t>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,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you’re</a:t>
            </a:r>
            <a:r>
              <a:rPr lang="cs-CZ" dirty="0"/>
              <a:t> </a:t>
            </a:r>
            <a:r>
              <a:rPr lang="cs-CZ" dirty="0" err="1"/>
              <a:t>writing</a:t>
            </a:r>
            <a:r>
              <a:rPr lang="cs-CZ" dirty="0"/>
              <a:t> a student CV</a:t>
            </a:r>
            <a:r>
              <a:rPr lang="cs-CZ" dirty="0" smtClean="0"/>
              <a:t>.</a:t>
            </a:r>
            <a:endParaRPr lang="en-US" dirty="0" smtClean="0"/>
          </a:p>
          <a:p>
            <a:pPr>
              <a:buNone/>
            </a:pPr>
            <a:endParaRPr lang="cs-CZ" dirty="0"/>
          </a:p>
          <a:p>
            <a:r>
              <a:rPr lang="cs-CZ" dirty="0"/>
              <a:t>A </a:t>
            </a:r>
            <a:r>
              <a:rPr lang="cs-CZ" b="1" dirty="0"/>
              <a:t>CV </a:t>
            </a:r>
            <a:r>
              <a:rPr lang="cs-CZ" b="1" dirty="0" err="1"/>
              <a:t>summary</a:t>
            </a:r>
            <a:r>
              <a:rPr lang="cs-CZ" dirty="0"/>
              <a:t>, in </a:t>
            </a:r>
            <a:r>
              <a:rPr lang="cs-CZ" dirty="0" err="1"/>
              <a:t>turn</a:t>
            </a:r>
            <a:r>
              <a:rPr lang="cs-CZ" dirty="0"/>
              <a:t>, </a:t>
            </a:r>
            <a:r>
              <a:rPr lang="cs-CZ" dirty="0" err="1"/>
              <a:t>highlights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career</a:t>
            </a:r>
            <a:r>
              <a:rPr lang="cs-CZ" dirty="0"/>
              <a:t> </a:t>
            </a:r>
            <a:r>
              <a:rPr lang="cs-CZ" dirty="0" err="1"/>
              <a:t>progress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achievements</a:t>
            </a:r>
            <a:r>
              <a:rPr lang="cs-CZ" dirty="0"/>
              <a:t>. Use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you’re</a:t>
            </a:r>
            <a:r>
              <a:rPr lang="cs-CZ" dirty="0"/>
              <a:t> a </a:t>
            </a:r>
            <a:r>
              <a:rPr lang="cs-CZ" dirty="0" err="1"/>
              <a:t>seasoned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 lot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in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C4-ED73-46E6-8AF1-277487F7069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713</Words>
  <Application>Microsoft Office PowerPoint</Application>
  <PresentationFormat>Předvádění na obrazovce (4:3)</PresentationFormat>
  <Paragraphs>262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Profesní životopis</vt:lpstr>
      <vt:lpstr>Curriculum Vitae</vt:lpstr>
      <vt:lpstr>Curriculum Vitae</vt:lpstr>
      <vt:lpstr>How to write a CV</vt:lpstr>
      <vt:lpstr>1. Proper Order of Sections </vt:lpstr>
      <vt:lpstr>2. CV Formatting Rules </vt:lpstr>
      <vt:lpstr>2. CV Formatting Rules </vt:lpstr>
      <vt:lpstr>3. Contact Infromation</vt:lpstr>
      <vt:lpstr>4. Personal profile</vt:lpstr>
      <vt:lpstr>CV Objective - Example</vt:lpstr>
      <vt:lpstr>CV Summary—Example </vt:lpstr>
      <vt:lpstr>5. Relevant Work Experience &amp; Key Achievements </vt:lpstr>
      <vt:lpstr>5. Relevant Work Experience &amp; Key Achievements </vt:lpstr>
      <vt:lpstr>6. Build Your CV Education Section Correctly</vt:lpstr>
      <vt:lpstr>B.A. – Bachelor of Arts degree </vt:lpstr>
      <vt:lpstr>Czech University titles</vt:lpstr>
      <vt:lpstr>School system in the UK</vt:lpstr>
      <vt:lpstr>School system in the US</vt:lpstr>
      <vt:lpstr>What you study</vt:lpstr>
      <vt:lpstr>6. Build Your CV Education Section Correctly</vt:lpstr>
      <vt:lpstr>7. Put Relevant Skills that Fit the Job Opening </vt:lpstr>
      <vt:lpstr>7. Put Relevant Skills that Fit the Job Opening</vt:lpstr>
      <vt:lpstr>Snímek 23</vt:lpstr>
      <vt:lpstr>8. Include Additional CV Sections to Impress the Recruiter </vt:lpstr>
      <vt:lpstr>9. Orgenise it all on a professional CV template</vt:lpstr>
      <vt:lpstr>10. Complement Your CV with a Cover Letter</vt:lpstr>
      <vt:lpstr>Email Cover Letter - Subject</vt:lpstr>
      <vt:lpstr>Email Cover Letter - Greeting</vt:lpstr>
      <vt:lpstr>Email Cover Letter  - Body</vt:lpstr>
      <vt:lpstr>Email Cover Letter – Sign-off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Profesní životopis</dc:title>
  <dc:creator>Pavla Melecká</dc:creator>
  <cp:lastModifiedBy>Pavla Melecká</cp:lastModifiedBy>
  <cp:revision>67</cp:revision>
  <dcterms:created xsi:type="dcterms:W3CDTF">2020-09-20T11:48:50Z</dcterms:created>
  <dcterms:modified xsi:type="dcterms:W3CDTF">2020-09-26T20:53:41Z</dcterms:modified>
</cp:coreProperties>
</file>