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3" r:id="rId1"/>
  </p:sldMasterIdLst>
  <p:sldIdLst>
    <p:sldId id="256" r:id="rId2"/>
    <p:sldId id="257" r:id="rId3"/>
    <p:sldId id="259" r:id="rId4"/>
    <p:sldId id="262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 varScale="1">
        <p:scale>
          <a:sx n="140" d="100"/>
          <a:sy n="140" d="100"/>
        </p:scale>
        <p:origin x="132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BEAF7C-D2BA-4A3A-9A69-BE2E60F8C6D6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3731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AF7C-D2BA-4A3A-9A69-BE2E60F8C6D6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04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AF7C-D2BA-4A3A-9A69-BE2E60F8C6D6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875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AF7C-D2BA-4A3A-9A69-BE2E60F8C6D6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44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BEAF7C-D2BA-4A3A-9A69-BE2E60F8C6D6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337926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AF7C-D2BA-4A3A-9A69-BE2E60F8C6D6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402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AF7C-D2BA-4A3A-9A69-BE2E60F8C6D6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897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AF7C-D2BA-4A3A-9A69-BE2E60F8C6D6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682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AF7C-D2BA-4A3A-9A69-BE2E60F8C6D6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683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BEAF7C-D2BA-4A3A-9A69-BE2E60F8C6D6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87992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BEAF7C-D2BA-4A3A-9A69-BE2E60F8C6D6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64528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3BEAF7C-D2BA-4A3A-9A69-BE2E60F8C6D6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91418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B00646-A501-40D7-91C4-A5DBFEBA96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představivost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BBABC31-D114-4D69-9AAF-F2DCDF11F3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159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91F42F-FD7B-4700-AB71-F128F5214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DBE1B8-FCAC-48C2-A04F-7E3F52E04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PŘEDSTAVIVOST</a:t>
            </a:r>
          </a:p>
          <a:p>
            <a:r>
              <a:rPr lang="cs-CZ" dirty="0"/>
              <a:t>psychický proces, který vede ke vzniku pamětních představ, které jsou mentálními reprezentacemi dřívějších senzoricko-vjemových, případně citových zážitků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PŘEDSTAVA</a:t>
            </a:r>
          </a:p>
          <a:p>
            <a:r>
              <a:rPr lang="cs-CZ" dirty="0"/>
              <a:t>názorný obraz předmětu nebo děje, který se objevuje ve vědomí, přestože je v daném okamžiku nevnímáme nebo které jsme v této podobě ani nevnímali</a:t>
            </a:r>
          </a:p>
          <a:p>
            <a:r>
              <a:rPr lang="cs-CZ" dirty="0"/>
              <a:t>reprezentace dřívějších senzoricko-vjemových, případně citových zážitků </a:t>
            </a:r>
          </a:p>
        </p:txBody>
      </p:sp>
      <p:pic>
        <p:nvPicPr>
          <p:cNvPr id="1026" name="Picture 2" descr="Svět bez hranic - Máte bohatou fantazii? - Psychologie pro každého">
            <a:extLst>
              <a:ext uri="{FF2B5EF4-FFF2-40B4-BE49-F238E27FC236}">
                <a16:creationId xmlns:a16="http://schemas.microsoft.com/office/drawing/2014/main" id="{52377298-AB74-4DE7-A755-46E9F50FEF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664" y="500987"/>
            <a:ext cx="3152775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3732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560990-9FA4-40A2-AF15-9E9367E09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945E6BC-F0D3-4B8E-849A-AF11A97A6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62" y="578644"/>
            <a:ext cx="4443984" cy="823912"/>
          </a:xfrm>
        </p:spPr>
        <p:txBody>
          <a:bodyPr/>
          <a:lstStyle/>
          <a:p>
            <a:r>
              <a:rPr lang="cs-CZ" b="1" dirty="0"/>
              <a:t>TYP PŘEDSTAVIVOSTI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E43EE0E-08B5-4C35-AC93-5122BE6B89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44054" y="1592413"/>
            <a:ext cx="4443984" cy="2562193"/>
          </a:xfrm>
        </p:spPr>
        <p:txBody>
          <a:bodyPr/>
          <a:lstStyle/>
          <a:p>
            <a:r>
              <a:rPr lang="cs-CZ" dirty="0"/>
              <a:t>zrakový</a:t>
            </a:r>
          </a:p>
          <a:p>
            <a:r>
              <a:rPr lang="cs-CZ" dirty="0"/>
              <a:t>sluchový</a:t>
            </a:r>
          </a:p>
          <a:p>
            <a:r>
              <a:rPr lang="cs-CZ" dirty="0"/>
              <a:t>pohybový</a:t>
            </a:r>
          </a:p>
          <a:p>
            <a:r>
              <a:rPr lang="cs-CZ" dirty="0"/>
              <a:t>smíšený 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F0FA526-E85F-4CE8-93D4-0E76D375B0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79605" y="2605088"/>
            <a:ext cx="4443984" cy="823912"/>
          </a:xfrm>
        </p:spPr>
        <p:txBody>
          <a:bodyPr/>
          <a:lstStyle/>
          <a:p>
            <a:r>
              <a:rPr lang="cs-CZ" b="1" dirty="0"/>
              <a:t>TYPY PŘEDSTAV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48E5D5D-E76C-43F9-9A83-BD9BA629C1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111867" y="3933004"/>
            <a:ext cx="4443984" cy="2562193"/>
          </a:xfrm>
        </p:spPr>
        <p:txBody>
          <a:bodyPr/>
          <a:lstStyle/>
          <a:p>
            <a:r>
              <a:rPr lang="cs-CZ" dirty="0"/>
              <a:t>paměťové</a:t>
            </a:r>
          </a:p>
          <a:p>
            <a:r>
              <a:rPr lang="cs-CZ" dirty="0"/>
              <a:t>anticipační</a:t>
            </a:r>
          </a:p>
          <a:p>
            <a:r>
              <a:rPr lang="cs-CZ" dirty="0"/>
              <a:t>fantazijní</a:t>
            </a:r>
          </a:p>
        </p:txBody>
      </p:sp>
      <p:pic>
        <p:nvPicPr>
          <p:cNvPr id="7" name="Picture 2" descr="Download HD 19 Thinking Picture Library Download Black And White - Kid Day  Dreaming Transparent PNG Image - NicePNG.com">
            <a:extLst>
              <a:ext uri="{FF2B5EF4-FFF2-40B4-BE49-F238E27FC236}">
                <a16:creationId xmlns:a16="http://schemas.microsoft.com/office/drawing/2014/main" id="{8A961155-E7FA-48D4-B57F-3A7B37199B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6692" y="3812205"/>
            <a:ext cx="3119224" cy="2305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939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37DEED-FFFA-49BB-935D-9DD535AD4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PAMĚŤOVÉ PŘEDSTAVY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E79312-4EAC-4918-A73F-072C47EF40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4997" y="2060810"/>
            <a:ext cx="5079242" cy="49268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PRIMÁRNÍ ASOCIAČNÍ ZÁKONY</a:t>
            </a:r>
          </a:p>
          <a:p>
            <a:r>
              <a:rPr lang="cs-CZ" dirty="0"/>
              <a:t>ZÁKON DOTYKU V PROSTORU</a:t>
            </a:r>
          </a:p>
          <a:p>
            <a:r>
              <a:rPr lang="cs-CZ" dirty="0"/>
              <a:t>ZÁKON DOTYKU V ČASE </a:t>
            </a:r>
          </a:p>
          <a:p>
            <a:r>
              <a:rPr lang="cs-CZ" dirty="0"/>
              <a:t>ZÁKON PODOBNOSTI </a:t>
            </a:r>
          </a:p>
          <a:p>
            <a:r>
              <a:rPr lang="cs-CZ" dirty="0"/>
              <a:t>ZÁKON KONTRASTU </a:t>
            </a:r>
          </a:p>
          <a:p>
            <a:r>
              <a:rPr lang="cs-CZ" dirty="0"/>
              <a:t>ZÁKON KAUZALITY </a:t>
            </a:r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2380382-191E-465F-9B14-2B78F42407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50841" y="2088105"/>
            <a:ext cx="5484126" cy="3581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SEKUNDÁRNÍ ASOCIAČNÍ ZÁKONY </a:t>
            </a:r>
          </a:p>
          <a:p>
            <a:r>
              <a:rPr lang="cs-CZ" dirty="0"/>
              <a:t>ZÁKON NOVOSTI </a:t>
            </a:r>
          </a:p>
          <a:p>
            <a:r>
              <a:rPr lang="cs-CZ" dirty="0"/>
              <a:t>ZÁKON ČASTOSTI </a:t>
            </a:r>
          </a:p>
          <a:p>
            <a:r>
              <a:rPr lang="cs-CZ" dirty="0"/>
              <a:t>ZÁKON ŽIVOSTI </a:t>
            </a:r>
          </a:p>
          <a:p>
            <a:endParaRPr lang="cs-CZ" dirty="0"/>
          </a:p>
        </p:txBody>
      </p:sp>
      <p:pic>
        <p:nvPicPr>
          <p:cNvPr id="3078" name="Picture 6" descr="Šikovný, domeček z karet. (with, sedění, text, fantazírovat, čas, bubbles),  deska, děvče.">
            <a:extLst>
              <a:ext uri="{FF2B5EF4-FFF2-40B4-BE49-F238E27FC236}">
                <a16:creationId xmlns:a16="http://schemas.microsoft.com/office/drawing/2014/main" id="{C2D6EE13-37D0-4F22-87B2-C51995B043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289" y="4343259"/>
            <a:ext cx="2156189" cy="2303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0053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3881B9-2CB7-4571-87FF-3792F20F0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FANTAZIJNÍ PŘEDSTAVY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763FAD-F273-48B5-90B3-96FF5611B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FANTAZIE</a:t>
            </a:r>
          </a:p>
          <a:p>
            <a:r>
              <a:rPr lang="cs-CZ" dirty="0"/>
              <a:t>proces, jehož výsledkem jsou představy, které nejsou pouhou reprodukcí dříve vnímaného nebo prožívaného, ale je v nich něco pozměněného nebo nového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FANTAZIJNÍ PŘEDSTAVA</a:t>
            </a:r>
          </a:p>
          <a:p>
            <a:r>
              <a:rPr lang="cs-CZ" dirty="0"/>
              <a:t>názorný obraz předmětů a jevů, které v daném okamžiku nevnímáme a které jsme ani nikdy nevnímali</a:t>
            </a:r>
          </a:p>
          <a:p>
            <a:r>
              <a:rPr lang="cs-CZ" dirty="0"/>
              <a:t>Podstatou fantazie není reprodukce původních zážitků, počitků nebo vjemů, ale tvorba nových, názorných obrazů.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4" descr="Dreaming Daydream Stock Illustrations, Cliparts And Royalty Free Dreaming  Daydream Vectors">
            <a:extLst>
              <a:ext uri="{FF2B5EF4-FFF2-40B4-BE49-F238E27FC236}">
                <a16:creationId xmlns:a16="http://schemas.microsoft.com/office/drawing/2014/main" id="{0BF9E1D2-DB0C-47C0-A859-31FE36208C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7209" y="161925"/>
            <a:ext cx="215265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4078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3AC5A9-63FB-4204-A887-0036A4CEA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TVORBA FANTAZIJNÍCH PŘEDSTAV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A0792B-D5ED-41B0-8BF5-BAF6A220D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AGLUTINACE</a:t>
            </a:r>
          </a:p>
          <a:p>
            <a:r>
              <a:rPr lang="cs-CZ" dirty="0"/>
              <a:t>HYPERBOLIZACE </a:t>
            </a:r>
          </a:p>
          <a:p>
            <a:r>
              <a:rPr lang="cs-CZ" dirty="0"/>
              <a:t>STYLIZACE </a:t>
            </a:r>
          </a:p>
          <a:p>
            <a:r>
              <a:rPr lang="cs-CZ" dirty="0"/>
              <a:t>TYPIZACE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146" name="Picture 2" descr="Sněhurka a zvířátka 02">
            <a:extLst>
              <a:ext uri="{FF2B5EF4-FFF2-40B4-BE49-F238E27FC236}">
                <a16:creationId xmlns:a16="http://schemas.microsoft.com/office/drawing/2014/main" id="{43100842-338D-401A-9EBD-6AD686587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523" y="1219984"/>
            <a:ext cx="2055685" cy="2301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Milujeme české pohádky - Mrazík a chaloupka na kuřích nožkách | Facebook">
            <a:extLst>
              <a:ext uri="{FF2B5EF4-FFF2-40B4-BE49-F238E27FC236}">
                <a16:creationId xmlns:a16="http://schemas.microsoft.com/office/drawing/2014/main" id="{22D58DD5-20A3-49E2-94A1-28CD7B37CE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6516" y="1446629"/>
            <a:ext cx="1822092" cy="1364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Saň, nikoli Masaryk!">
            <a:extLst>
              <a:ext uri="{FF2B5EF4-FFF2-40B4-BE49-F238E27FC236}">
                <a16:creationId xmlns:a16="http://schemas.microsoft.com/office/drawing/2014/main" id="{9A160C9E-DD7E-4AD2-B7D8-FBF8C66CDE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73" y="4103996"/>
            <a:ext cx="3082523" cy="1889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Stažení Lakomec Kniha Zdarma - Molière | Online match, Ebooks library,  Books to read">
            <a:extLst>
              <a:ext uri="{FF2B5EF4-FFF2-40B4-BE49-F238E27FC236}">
                <a16:creationId xmlns:a16="http://schemas.microsoft.com/office/drawing/2014/main" id="{5FE70F01-B6F8-4E22-9101-E642998D8F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3639" y="2811439"/>
            <a:ext cx="20193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6" name="Picture 12" descr="Ornament kytka - Levné Samolepky">
            <a:extLst>
              <a:ext uri="{FF2B5EF4-FFF2-40B4-BE49-F238E27FC236}">
                <a16:creationId xmlns:a16="http://schemas.microsoft.com/office/drawing/2014/main" id="{B12152CB-08C3-42F7-9191-0C4E36EE5C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7607" y="3896435"/>
            <a:ext cx="2605585" cy="2605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9902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0E6E93-A626-4530-BAAC-6787C3D5B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DRUHY FANTAZIJNÍCH PŘEDSTAV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7BB9F0-D4E5-42A9-AC5F-6B69D0DC6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REPRODUKUJÍCÍ FANTAZIE</a:t>
            </a:r>
          </a:p>
          <a:p>
            <a:r>
              <a:rPr lang="cs-CZ" dirty="0"/>
              <a:t>PRODUKUJÍCÍ (KONSTRUUJÍCÍ), TVOŘIVÁ FANTAZIE</a:t>
            </a:r>
          </a:p>
          <a:p>
            <a:r>
              <a:rPr lang="cs-CZ" dirty="0"/>
              <a:t>DENNÍ (BDĚLÉ) SNĚNÍ</a:t>
            </a:r>
          </a:p>
          <a:p>
            <a:r>
              <a:rPr lang="cs-CZ" dirty="0"/>
              <a:t>SPÁNKOVÉ SNY</a:t>
            </a:r>
          </a:p>
          <a:p>
            <a:r>
              <a:rPr lang="cs-CZ" dirty="0"/>
              <a:t>HALUCINACE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 descr="Manželka, mládě, fantazírovat. Manželka, fantazírovat, up, mládě, portrét,  uzavřít.">
            <a:extLst>
              <a:ext uri="{FF2B5EF4-FFF2-40B4-BE49-F238E27FC236}">
                <a16:creationId xmlns:a16="http://schemas.microsoft.com/office/drawing/2014/main" id="{FEE265DC-FED2-4F5C-8ECD-D2466BEB3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6419" y="3243476"/>
            <a:ext cx="4491288" cy="3280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7549916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28</TotalTime>
  <Words>187</Words>
  <Application>Microsoft Office PowerPoint</Application>
  <PresentationFormat>Širokoúhlá obrazovka</PresentationFormat>
  <Paragraphs>47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Franklin Gothic Book</vt:lpstr>
      <vt:lpstr>Oříznutí</vt:lpstr>
      <vt:lpstr>představivost</vt:lpstr>
      <vt:lpstr>DEFINICE</vt:lpstr>
      <vt:lpstr>Prezentace aplikace PowerPoint</vt:lpstr>
      <vt:lpstr>PAMĚŤOVÉ PŘEDSTAVY</vt:lpstr>
      <vt:lpstr>FANTAZIJNÍ PŘEDSTAVY</vt:lpstr>
      <vt:lpstr>TVORBA FANTAZIJNÍCH PŘEDSTAV</vt:lpstr>
      <vt:lpstr>DRUHY FANTAZIJNÍCH PŘEDSTAV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Marta Kolaříková</dc:creator>
  <cp:lastModifiedBy>Marta Kolaříková</cp:lastModifiedBy>
  <cp:revision>11</cp:revision>
  <dcterms:created xsi:type="dcterms:W3CDTF">2020-10-27T18:24:58Z</dcterms:created>
  <dcterms:modified xsi:type="dcterms:W3CDTF">2020-10-27T18:53:54Z</dcterms:modified>
</cp:coreProperties>
</file>