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372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4530"/>
            <a:ext cx="9144000" cy="2387600"/>
          </a:xfrm>
        </p:spPr>
        <p:txBody>
          <a:bodyPr anchor="b">
            <a:normAutofit/>
          </a:bodyPr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224893-DBDA-4BFA-9CE1-4BFE7CD0F8CF}" type="datetime1">
              <a:rPr lang="en-US" smtClean="0"/>
              <a:t>10/29/2016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23619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E5243-F52A-4D37-9694-EB26C6C31910}" type="datetime1">
              <a:rPr lang="en-US" smtClean="0"/>
              <a:t>10/29/2016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62568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0362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0362"/>
            <a:ext cx="7734300" cy="5811837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7B6E1-634A-48DC-9E8B-D894023267EF}" type="datetime1">
              <a:rPr lang="en-US" smtClean="0"/>
              <a:t>10/29/2016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86516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D3E9E-A95C-48F2-B4BF-A71542E0BE9A}" type="datetime1">
              <a:rPr lang="en-US" smtClean="0"/>
              <a:t>10/29/2016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50823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12423"/>
            <a:ext cx="10515600" cy="2851208"/>
          </a:xfrm>
        </p:spPr>
        <p:txBody>
          <a:bodyPr anchor="b">
            <a:normAutofit/>
          </a:bodyPr>
          <a:lstStyle>
            <a:lvl1pPr>
              <a:defRPr sz="60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52633"/>
            <a:ext cx="105156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F84E2-2D7A-43CF-AC90-352A289A783A}" type="datetime1">
              <a:rPr lang="en-US" smtClean="0"/>
              <a:t>10/29/2016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35599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5127" y="1828800"/>
            <a:ext cx="5181600" cy="4351337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8800"/>
            <a:ext cx="5181600" cy="4351337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952B5-7A2F-4CC8-B7CE-9234E21C2837}" type="datetime1">
              <a:rPr lang="en-US" smtClean="0"/>
              <a:t>10/29/2016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681850"/>
            <a:ext cx="515620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5127" y="2507550"/>
            <a:ext cx="5156200" cy="3680525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851"/>
            <a:ext cx="51816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7550"/>
            <a:ext cx="5181601" cy="3680525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DA07A-9201-4B4B-BAF2-015AFA30F520}" type="datetime1">
              <a:rPr lang="en-US" smtClean="0"/>
              <a:t>10/29/2016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7E00A-486F-4252-8B1D-E32645521F49}" type="datetime1">
              <a:rPr lang="en-US" smtClean="0"/>
              <a:t>10/29/2016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18866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DF5F92-E675-4B36-9A60-69A962A68675}" type="datetime1">
              <a:rPr lang="en-US" smtClean="0"/>
              <a:t>10/29/2016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22624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197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399"/>
            <a:ext cx="393192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E2C9B-5FA2-460D-9BE7-B0812FC2A6FF}" type="datetime1">
              <a:rPr lang="en-US" smtClean="0"/>
              <a:t>10/29/2016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38976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20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400"/>
            <a:ext cx="393192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74940-A916-4C8B-9648-02A2D3898F9E}" type="datetime1">
              <a:rPr lang="en-US" smtClean="0"/>
              <a:t>10/29/2016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66151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45127" y="365760"/>
            <a:ext cx="105156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828800"/>
            <a:ext cx="105156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5586B75A-687E-405C-8A0B-8D00578BA2C3}" type="datetime1">
              <a:rPr lang="en-US" smtClean="0"/>
              <a:t>10/29/2016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7527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AB73BC-B049-4115-A692-8D63A059BFB8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Wingdings 2" pitchFamily="18" charset="2"/>
        <a:buChar char="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4530"/>
            <a:ext cx="9144000" cy="3403926"/>
          </a:xfrm>
        </p:spPr>
        <p:txBody>
          <a:bodyPr>
            <a:normAutofit/>
          </a:bodyPr>
          <a:lstStyle/>
          <a:p>
            <a:r>
              <a:rPr lang="cs-CZ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Historie pozemkových evidencí </a:t>
            </a:r>
            <a:r>
              <a:rPr lang="cs-CZ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5638800"/>
            <a:ext cx="9144000" cy="1023257"/>
          </a:xfrm>
        </p:spPr>
        <p:txBody>
          <a:bodyPr/>
          <a:lstStyle/>
          <a:p>
            <a:r>
              <a:rPr lang="cs-CZ" dirty="0" smtClean="0"/>
              <a:t>Katastr nemovitostí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9437180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5473" y="365760"/>
            <a:ext cx="11215254" cy="703186"/>
          </a:xfrm>
        </p:spPr>
        <p:txBody>
          <a:bodyPr/>
          <a:lstStyle/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Evidence nemovitostí 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období let 1964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1992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5473" y="1249251"/>
            <a:ext cx="12046527" cy="560874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nový občanský zákoník z roku 1964, zákon o evidenci nemovitostí a k němu prováděcí vyhláška z roku 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1964</a:t>
            </a:r>
          </a:p>
          <a:p>
            <a:pPr marL="0" indent="0">
              <a:buNone/>
            </a:pPr>
            <a:endParaRPr 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zakládání evidence nemovitostí ve 2 etapách – průběžně a komplexní zakládání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marL="0" indent="0">
              <a:buNone/>
            </a:pPr>
            <a:endParaRPr 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zakládány listy vlastnictví, </a:t>
            </a:r>
            <a:endParaRPr 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mapování podle Instrukce pro THM, </a:t>
            </a:r>
            <a:endParaRPr 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ZMVM = základní mapa velkého měřítka</a:t>
            </a:r>
          </a:p>
        </p:txBody>
      </p:sp>
    </p:spTree>
    <p:extLst>
      <p:ext uri="{BB962C8B-B14F-4D97-AF65-F5344CB8AC3E}">
        <p14:creationId xmlns:p14="http://schemas.microsoft.com/office/powerpoint/2010/main" val="39856963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Historický pohled: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stabilní </a:t>
            </a:r>
            <a:r>
              <a:rPr lang="cs-CZ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katastr, </a:t>
            </a:r>
            <a:endParaRPr lang="cs-CZ" sz="3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pozemkové </a:t>
            </a:r>
            <a:r>
              <a:rPr lang="cs-CZ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knihy, </a:t>
            </a:r>
            <a:endParaRPr lang="cs-CZ" sz="3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pozemkový </a:t>
            </a:r>
            <a:r>
              <a:rPr lang="cs-CZ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katastr, </a:t>
            </a:r>
            <a:endParaRPr lang="cs-CZ" sz="3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přídělové </a:t>
            </a:r>
            <a:r>
              <a:rPr lang="cs-CZ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řízení, </a:t>
            </a:r>
            <a:endParaRPr lang="cs-CZ" sz="3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jednotná </a:t>
            </a:r>
            <a:r>
              <a:rPr lang="cs-CZ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evidence půdy, </a:t>
            </a:r>
            <a:endParaRPr lang="cs-CZ" sz="3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evidence nemovitostí </a:t>
            </a:r>
            <a:endParaRPr lang="cs-CZ" sz="3600" dirty="0"/>
          </a:p>
        </p:txBody>
      </p:sp>
    </p:spTree>
    <p:extLst>
      <p:ext uri="{BB962C8B-B14F-4D97-AF65-F5344CB8AC3E}">
        <p14:creationId xmlns:p14="http://schemas.microsoft.com/office/powerpoint/2010/main" val="39202479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Katastr nemovitostí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</a:t>
            </a:r>
            <a:r>
              <a:rPr lang="cs-CZ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  </a:t>
            </a:r>
            <a:r>
              <a:rPr lang="cs-CZ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soupis </a:t>
            </a:r>
            <a:r>
              <a:rPr lang="cs-CZ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nemovitostí</a:t>
            </a:r>
          </a:p>
          <a:p>
            <a:pPr marL="0" indent="0">
              <a:buNone/>
            </a:pPr>
            <a:endParaRPr lang="cs-CZ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má dva významy: </a:t>
            </a:r>
            <a:endParaRPr lang="cs-CZ" sz="3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cs-CZ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podklad pro daňový systém, </a:t>
            </a:r>
            <a:endParaRPr lang="cs-CZ" sz="3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cs-CZ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evidence práv k nemovitostem. </a:t>
            </a:r>
          </a:p>
        </p:txBody>
      </p:sp>
    </p:spTree>
    <p:extLst>
      <p:ext uri="{BB962C8B-B14F-4D97-AF65-F5344CB8AC3E}">
        <p14:creationId xmlns:p14="http://schemas.microsoft.com/office/powerpoint/2010/main" val="9851471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Stabilní katastr 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období let  1860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1883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45127" y="1691322"/>
            <a:ext cx="10515600" cy="493807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založen nejvyšším patentem rakouského císaře Františka I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.,</a:t>
            </a:r>
          </a:p>
          <a:p>
            <a:pPr marL="0" indent="0">
              <a:buNone/>
            </a:pPr>
            <a:endParaRPr 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na vědeckých základech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velkoměřítkového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mapového díla, </a:t>
            </a:r>
            <a:endParaRPr 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pravoúhlé souřadnice s počátky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Gusterberg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(Čechy) a Svatý Štěpán (Morava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),</a:t>
            </a:r>
          </a:p>
          <a:p>
            <a:pPr marL="0" indent="0">
              <a:buNone/>
            </a:pP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základní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měřítko zobrazení 1:2880. </a:t>
            </a:r>
          </a:p>
        </p:txBody>
      </p:sp>
    </p:spTree>
    <p:extLst>
      <p:ext uri="{BB962C8B-B14F-4D97-AF65-F5344CB8AC3E}">
        <p14:creationId xmlns:p14="http://schemas.microsoft.com/office/powerpoint/2010/main" val="24289430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Pozemkové knihy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nové pozemkové knihy podle zákona z roku 1874, </a:t>
            </a:r>
            <a:endParaRPr 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části operátu pozemkové knihy: </a:t>
            </a:r>
            <a:endParaRPr 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hlavní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kniha členěná na knihovní vložky, </a:t>
            </a:r>
            <a:endParaRPr 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věcný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rejstřík, </a:t>
            </a:r>
            <a:endParaRPr 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vazba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 katastr a katastrální mapu, </a:t>
            </a:r>
            <a:endParaRPr 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sbírka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listin, </a:t>
            </a:r>
            <a:endParaRPr 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konstitutivní charakter zápisů, intabulační princip. </a:t>
            </a:r>
          </a:p>
        </p:txBody>
      </p:sp>
    </p:spTree>
    <p:extLst>
      <p:ext uri="{BB962C8B-B14F-4D97-AF65-F5344CB8AC3E}">
        <p14:creationId xmlns:p14="http://schemas.microsoft.com/office/powerpoint/2010/main" val="32490706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11728" y="365760"/>
            <a:ext cx="11617036" cy="1325562"/>
          </a:xfrm>
        </p:spPr>
        <p:txBody>
          <a:bodyPr>
            <a:normAutofit/>
          </a:bodyPr>
          <a:lstStyle/>
          <a:p>
            <a:r>
              <a:rPr lang="cs-CZ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Katastr evidence daně pozemkové </a:t>
            </a:r>
            <a:r>
              <a:rPr lang="cs-CZ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období let1883 </a:t>
            </a:r>
            <a:r>
              <a:rPr lang="cs-CZ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1927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45127" y="1828800"/>
            <a:ext cx="10515600" cy="4821382"/>
          </a:xfrm>
        </p:spPr>
        <p:txBody>
          <a:bodyPr>
            <a:normAutofit/>
          </a:bodyPr>
          <a:lstStyle/>
          <a:p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rok 1883 nařízení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souladu katastrálního operátu se skutečným stavem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geometrický plán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marL="0" indent="0">
              <a:buNone/>
            </a:pPr>
            <a:endParaRPr 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obnova map novým číselným měřením –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polygonometrická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metoda, </a:t>
            </a:r>
            <a:endParaRPr 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</a:t>
            </a:r>
          </a:p>
          <a:p>
            <a:pPr marL="0" indent="0">
              <a:buNone/>
            </a:pP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zavedení metrické míry, </a:t>
            </a:r>
            <a:endParaRPr 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revize katastru daně pozemkové. </a:t>
            </a:r>
          </a:p>
        </p:txBody>
      </p:sp>
    </p:spTree>
    <p:extLst>
      <p:ext uri="{BB962C8B-B14F-4D97-AF65-F5344CB8AC3E}">
        <p14:creationId xmlns:p14="http://schemas.microsoft.com/office/powerpoint/2010/main" val="6619824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Pozemkový katastr (1928 – 1971)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45126" y="1691322"/>
            <a:ext cx="11042073" cy="5166678"/>
          </a:xfrm>
        </p:spPr>
        <p:txBody>
          <a:bodyPr/>
          <a:lstStyle/>
          <a:p>
            <a:pPr marL="0" indent="0">
              <a:buNone/>
            </a:pP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katastrální zákon z roku 1927 – sjednocení evidencí na území ČR, </a:t>
            </a:r>
            <a:endParaRPr 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změna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účelu katastru na právní a všeobecně hospodářský, </a:t>
            </a:r>
            <a:endParaRPr 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moderní podrobné zobrazení v měřítku 1:1000, </a:t>
            </a:r>
            <a:endParaRPr 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souřadnicový systém Jednotné trigonometrické sítě katastrální (S-JTSK), </a:t>
            </a:r>
            <a:endParaRPr 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Instrukce A: technologie tvorby nové katastrální mapy, </a:t>
            </a:r>
            <a:endParaRPr 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Instrukce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B: technologické zásady údržby katastrálních map. </a:t>
            </a:r>
          </a:p>
        </p:txBody>
      </p:sp>
    </p:spTree>
    <p:extLst>
      <p:ext uri="{BB962C8B-B14F-4D97-AF65-F5344CB8AC3E}">
        <p14:creationId xmlns:p14="http://schemas.microsoft.com/office/powerpoint/2010/main" val="5421753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Konfiskace a přídělové řízení (1945)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45127" y="1828800"/>
            <a:ext cx="10917382" cy="4351337"/>
          </a:xfrm>
        </p:spPr>
        <p:txBody>
          <a:bodyPr/>
          <a:lstStyle/>
          <a:p>
            <a:pPr marL="0" indent="0">
              <a:buNone/>
            </a:pP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prezidentské dekrety a zákon z roku 1947 o konfiskaci a přerozdělení majetku Němců, Maďarů a jiných zrádců, </a:t>
            </a:r>
            <a:endParaRPr 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nesoulad knihovního a právního stavu zejména v pohraničí, </a:t>
            </a:r>
            <a:endParaRPr 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opuštění intabulačního principu a zásady, že stavba je součástí pozemku</a:t>
            </a:r>
          </a:p>
        </p:txBody>
      </p:sp>
    </p:spTree>
    <p:extLst>
      <p:ext uri="{BB962C8B-B14F-4D97-AF65-F5344CB8AC3E}">
        <p14:creationId xmlns:p14="http://schemas.microsoft.com/office/powerpoint/2010/main" val="5176020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Jednotná evidence půdy (JEP) </a:t>
            </a:r>
            <a:r>
              <a:rPr lang="cs-CZ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období let 1956-1964</a:t>
            </a:r>
            <a:endParaRPr lang="cs-CZ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Jednotná evidence půdy (JEP) (1956-1964) </a:t>
            </a:r>
            <a:endParaRPr 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pouze na základě usnesení vlády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evidování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užívání půdy bez ohledu na vlastnické vztahy (evidenční listy), </a:t>
            </a:r>
            <a:endParaRPr 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převedení ostrovních pozemkových map do souvislého zobrazení – výrazné zhoršení kvality map. </a:t>
            </a:r>
          </a:p>
        </p:txBody>
      </p:sp>
    </p:spTree>
    <p:extLst>
      <p:ext uri="{BB962C8B-B14F-4D97-AF65-F5344CB8AC3E}">
        <p14:creationId xmlns:p14="http://schemas.microsoft.com/office/powerpoint/2010/main" val="4047272926"/>
      </p:ext>
    </p:extLst>
  </p:cSld>
  <p:clrMapOvr>
    <a:masterClrMapping/>
  </p:clrMapOvr>
</p:sld>
</file>

<file path=ppt/theme/theme1.xml><?xml version="1.0" encoding="utf-8"?>
<a:theme xmlns:a="http://schemas.openxmlformats.org/drawingml/2006/main" name="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Stébla</Template>
  <TotalTime>62</TotalTime>
  <Words>414</Words>
  <Application>Microsoft Office PowerPoint</Application>
  <PresentationFormat>Širokoúhlá obrazovka</PresentationFormat>
  <Paragraphs>77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5" baseType="lpstr">
      <vt:lpstr>Calibri</vt:lpstr>
      <vt:lpstr>Calibri Light</vt:lpstr>
      <vt:lpstr>Times New Roman</vt:lpstr>
      <vt:lpstr>Wingdings 2</vt:lpstr>
      <vt:lpstr>HDOfficeLightV0</vt:lpstr>
      <vt:lpstr>Historie pozemkových evidencí  </vt:lpstr>
      <vt:lpstr>Historický pohled:</vt:lpstr>
      <vt:lpstr>Katastr nemovitostí</vt:lpstr>
      <vt:lpstr>Stabilní katastr  období let  1860 – 1883</vt:lpstr>
      <vt:lpstr>Pozemkové knihy</vt:lpstr>
      <vt:lpstr>Katastr evidence daně pozemkové  období let1883 – 1927</vt:lpstr>
      <vt:lpstr>Pozemkový katastr (1928 – 1971)</vt:lpstr>
      <vt:lpstr>Konfiskace a přídělové řízení (1945)</vt:lpstr>
      <vt:lpstr>Jednotná evidence půdy (JEP)  období let 1956-1964</vt:lpstr>
      <vt:lpstr>Evidence nemovitostí  období let 1964 – 1992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Historie pozemkových evidencí</dc:title>
  <dc:creator>Windows User</dc:creator>
  <cp:lastModifiedBy>Windows User</cp:lastModifiedBy>
  <cp:revision>4</cp:revision>
  <dcterms:created xsi:type="dcterms:W3CDTF">2016-10-29T17:29:03Z</dcterms:created>
  <dcterms:modified xsi:type="dcterms:W3CDTF">2016-10-29T18:31:22Z</dcterms:modified>
</cp:coreProperties>
</file>