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3403926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Historie pozemkových evidencí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638800"/>
            <a:ext cx="9144000" cy="1023257"/>
          </a:xfrm>
        </p:spPr>
        <p:txBody>
          <a:bodyPr/>
          <a:lstStyle/>
          <a:p>
            <a:r>
              <a:rPr lang="cs-CZ" dirty="0" smtClean="0"/>
              <a:t>Katastr nemovitostí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37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473" y="365760"/>
            <a:ext cx="11215254" cy="703186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období let 1964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1992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473" y="1249251"/>
            <a:ext cx="12046527" cy="5608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nový občanský zákoník z roku 1964, zákon o evidenci nemovitostí a k němu prováděcí vyhláška z roku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1964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zakládání evidence nemovitostí ve 2 etapách – průběžně a komplexní zakládání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zakládány listy vlastnictví,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mapování podle Instrukce pro THM,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ZMVM = základní mapa velkého měřítka</a:t>
            </a:r>
          </a:p>
        </p:txBody>
      </p:sp>
    </p:spTree>
    <p:extLst>
      <p:ext uri="{BB962C8B-B14F-4D97-AF65-F5344CB8AC3E}">
        <p14:creationId xmlns:p14="http://schemas.microsoft.com/office/powerpoint/2010/main" val="398569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pohled: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stabilní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katastr, 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pozemkové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knihy, 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pozemkový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katastr, 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přídělové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řízení, 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jednotná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půdy, 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nemovitostí 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2024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Katastr nemovitostí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soupis </a:t>
            </a: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nemovitostí</a:t>
            </a: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dva významy: 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podklad pro daňový systém, </a:t>
            </a: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práv k nemovitostem. </a:t>
            </a:r>
          </a:p>
        </p:txBody>
      </p:sp>
    </p:spTree>
    <p:extLst>
      <p:ext uri="{BB962C8B-B14F-4D97-AF65-F5344CB8AC3E}">
        <p14:creationId xmlns:p14="http://schemas.microsoft.com/office/powerpoint/2010/main" val="98514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Stabilní katastr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období let  1860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1883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691322"/>
            <a:ext cx="10515600" cy="4938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založen nejvyšším patentem rakouského císaře Františka 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na vědeckých základech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velkoměřítkového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mapového díla,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pravoúhlé souřadnice s počátky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Gusterberg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(Čechy) a Svatý Štěpán (Morava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měřítko zobrazení 1:2880. </a:t>
            </a:r>
          </a:p>
        </p:txBody>
      </p:sp>
    </p:spTree>
    <p:extLst>
      <p:ext uri="{BB962C8B-B14F-4D97-AF65-F5344CB8AC3E}">
        <p14:creationId xmlns:p14="http://schemas.microsoft.com/office/powerpoint/2010/main" val="242894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Pozemkové knihy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nové pozemkové knihy podle zákona z roku 1874,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části operátu pozemkové knihy: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 členěná na knihovní vložky,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věcný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rejstřík,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vazba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katastr a katastrální mapu,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sbírka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listin,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konstitutivní charakter zápisů, intabulační princip. </a:t>
            </a:r>
          </a:p>
        </p:txBody>
      </p:sp>
    </p:spTree>
    <p:extLst>
      <p:ext uri="{BB962C8B-B14F-4D97-AF65-F5344CB8AC3E}">
        <p14:creationId xmlns:p14="http://schemas.microsoft.com/office/powerpoint/2010/main" val="324907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1728" y="365760"/>
            <a:ext cx="11617036" cy="1325562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Katastr evidence daně pozemkové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období let1883 </a:t>
            </a:r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1927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828800"/>
            <a:ext cx="10515600" cy="482138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rok 1883 nařízení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souladu katastrálního operátu se skutečným stavem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geometrický plán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obnova map novým číselným měřením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polygonometrická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metoda,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zavedení metrické míry,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revize katastru daně pozemkové. </a:t>
            </a:r>
          </a:p>
        </p:txBody>
      </p:sp>
    </p:spTree>
    <p:extLst>
      <p:ext uri="{BB962C8B-B14F-4D97-AF65-F5344CB8AC3E}">
        <p14:creationId xmlns:p14="http://schemas.microsoft.com/office/powerpoint/2010/main" val="66198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Pozemkový katastr (1928 – 1971)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6" y="1691322"/>
            <a:ext cx="11042073" cy="516667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katastrální zákon z roku 1927 – sjednocení evidencí na území ČR,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změna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účelu katastru na právní a všeobecně hospodářský,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podrobné zobrazení v měřítku 1:1000,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souřadnicový systém Jednotné trigonometrické sítě katastrální (S-JTSK),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Instrukce A: technologie tvorby nové katastrální mapy,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Instrukce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technologické zásady údržby katastrálních map. </a:t>
            </a:r>
          </a:p>
        </p:txBody>
      </p:sp>
    </p:spTree>
    <p:extLst>
      <p:ext uri="{BB962C8B-B14F-4D97-AF65-F5344CB8AC3E}">
        <p14:creationId xmlns:p14="http://schemas.microsoft.com/office/powerpoint/2010/main" val="542175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Konfiskace a přídělové řízení (1945)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5127" y="1828800"/>
            <a:ext cx="10917382" cy="435133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prezidentské dekrety a zákon z roku 1947 o konfiskaci a přerozdělení majetku Němců, Maďarů a jiných zrádců,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nesoulad knihovního a právního stavu zejména v pohraničí,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opuštění intabulačního principu a zásady, že stavba je součástí pozemku</a:t>
            </a:r>
          </a:p>
        </p:txBody>
      </p:sp>
    </p:spTree>
    <p:extLst>
      <p:ext uri="{BB962C8B-B14F-4D97-AF65-F5344CB8AC3E}">
        <p14:creationId xmlns:p14="http://schemas.microsoft.com/office/powerpoint/2010/main" val="51760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Jednotná evidence půdy (JEP) </a:t>
            </a:r>
            <a:r>
              <a:rPr lang="cs-C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období let 1956-1964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Jednotná evidence půdy (JEP) (1956-1964)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na základě usnesení vlády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evidování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užívání půdy bez ohledu na vlastnické vztahy (evidenční listy),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převedení ostrovních pozemkových map do souvislého zobrazení – výrazné zhoršení kvality map. </a:t>
            </a:r>
          </a:p>
        </p:txBody>
      </p:sp>
    </p:spTree>
    <p:extLst>
      <p:ext uri="{BB962C8B-B14F-4D97-AF65-F5344CB8AC3E}">
        <p14:creationId xmlns:p14="http://schemas.microsoft.com/office/powerpoint/2010/main" val="404727292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Stébla</Template>
  <TotalTime>62</TotalTime>
  <Words>414</Words>
  <Application>Microsoft Office PowerPoint</Application>
  <PresentationFormat>Širokoúhlá obrazovka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Wingdings 2</vt:lpstr>
      <vt:lpstr>HDOfficeLightV0</vt:lpstr>
      <vt:lpstr>Historie pozemkových evidencí  </vt:lpstr>
      <vt:lpstr>Historický pohled:</vt:lpstr>
      <vt:lpstr>Katastr nemovitostí</vt:lpstr>
      <vt:lpstr>Stabilní katastr  období let  1860 – 1883</vt:lpstr>
      <vt:lpstr>Pozemkové knihy</vt:lpstr>
      <vt:lpstr>Katastr evidence daně pozemkové  období let1883 – 1927</vt:lpstr>
      <vt:lpstr>Pozemkový katastr (1928 – 1971)</vt:lpstr>
      <vt:lpstr>Konfiskace a přídělové řízení (1945)</vt:lpstr>
      <vt:lpstr>Jednotná evidence půdy (JEP)  období let 1956-1964</vt:lpstr>
      <vt:lpstr>Evidence nemovitostí  období let 1964 – 1992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pozemkových evidencí</dc:title>
  <dc:creator>Windows User</dc:creator>
  <cp:lastModifiedBy>Windows User</cp:lastModifiedBy>
  <cp:revision>4</cp:revision>
  <dcterms:created xsi:type="dcterms:W3CDTF">2016-10-29T17:29:03Z</dcterms:created>
  <dcterms:modified xsi:type="dcterms:W3CDTF">2016-10-29T18:31:22Z</dcterms:modified>
</cp:coreProperties>
</file>