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338" r:id="rId3"/>
    <p:sldId id="343" r:id="rId4"/>
    <p:sldId id="344" r:id="rId5"/>
    <p:sldId id="345" r:id="rId6"/>
    <p:sldId id="33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F640027-01D4-44C3-A481-5DAA3CA47615}">
          <p14:sldIdLst>
            <p14:sldId id="326"/>
            <p14:sldId id="338"/>
            <p14:sldId id="343"/>
            <p14:sldId id="344"/>
            <p14:sldId id="345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61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76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24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83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28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0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84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0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28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02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03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48D2-43DC-4447-9417-E47FFE7C799D}" type="datetimeFigureOut">
              <a:rPr lang="cs-CZ" smtClean="0"/>
              <a:t>07.10.2022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9346-89D9-4784-9077-9196A0242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04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cialniskola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2A72D-2B49-40D5-99D2-E294E92AF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3682"/>
            <a:ext cx="10515600" cy="5889194"/>
          </a:xfrm>
        </p:spPr>
        <p:txBody>
          <a:bodyPr>
            <a:noAutofit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cs-CZ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UPPVMP027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cs-CZ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Aktivizační činnosti a terapie ve speciální pedagogice</a:t>
            </a:r>
            <a:br>
              <a:rPr lang="cs-CZ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FVP:UPPVJP041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cs-CZ" b="1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Úvod do animace a základní terapeutické metody </a:t>
            </a:r>
          </a:p>
          <a:p>
            <a:pPr marL="0" indent="0" algn="ctr">
              <a:lnSpc>
                <a:spcPct val="170000"/>
              </a:lnSpc>
              <a:buNone/>
            </a:pPr>
            <a:endParaRPr lang="cs-CZ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pl-PL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Irena Johanka Savková</a:t>
            </a:r>
            <a:endParaRPr lang="pl-PL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pl-PL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55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A030B-17FB-4683-A4C8-5237C3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217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Reminiscence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200" dirty="0">
                <a:solidFill>
                  <a:schemeClr val="tx2"/>
                </a:solidFill>
              </a:rPr>
            </a:br>
            <a:endParaRPr lang="cs-CZ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2A72D-2B49-40D5-99D2-E294E92AF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363"/>
            <a:ext cx="10515600" cy="52855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peciální metoda využívaná při práci se starými lidmi, která staví na důležitosti lidských vzpomínek (Špatenková 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Bolomská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2011). Pojem reminiscence je odvozen z latinského „</a:t>
            </a:r>
            <a:r>
              <a:rPr lang="cs-CZ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reminiscere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“, což znamená vzpomínat, rozpomínat, obnovit si v paměti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Terapie, technika je zaměřena na práci se vzpomínkami. Je to proces vzpomínání na příjemné události v minulosti.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Reminiscenční metody a techniky můžeme rozdělit na: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erbální</a:t>
            </a: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psaný nebo mluvený projev, </a:t>
            </a: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neverbální </a:t>
            </a: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využívající naše smyslové vnímání, zrak, sluch, čich, hmat a chuť je prostředkem k dosažení cíle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Skupinové </a:t>
            </a:r>
            <a:r>
              <a:rPr lang="cs-CZ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tzn. společenská setkávání seniorů, </a:t>
            </a:r>
            <a:r>
              <a:rPr lang="cs-CZ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individuální – </a:t>
            </a:r>
            <a:r>
              <a:rPr lang="cs-CZ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přímý rozhovor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účasti rodinných příslušníků</a:t>
            </a:r>
          </a:p>
        </p:txBody>
      </p:sp>
    </p:spTree>
    <p:extLst>
      <p:ext uri="{BB962C8B-B14F-4D97-AF65-F5344CB8AC3E}">
        <p14:creationId xmlns:p14="http://schemas.microsoft.com/office/powerpoint/2010/main" val="395926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A030B-17FB-4683-A4C8-5237C3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217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Reminiscence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200" dirty="0">
                <a:solidFill>
                  <a:schemeClr val="tx2"/>
                </a:solidFill>
              </a:rPr>
            </a:br>
            <a:endParaRPr lang="cs-CZ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2A72D-2B49-40D5-99D2-E294E92AF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363"/>
            <a:ext cx="10515600" cy="52855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Rozhovor s uživatelem zaměřený na vzpomínky: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vhodné předměty, které evokují právě tyto vzpomínky - staré fotografie, pohlednice, tanec, poslech hudby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návštěva míst</a:t>
            </a:r>
            <a:r>
              <a:rPr lang="cs-CZ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 kterým se váží hezké vzpomínky</a:t>
            </a:r>
            <a:r>
              <a:rPr lang="cs-CZ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reminiscenční vycházky, výlety, exkurze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vzpomínkové pexeso, oblíbené hry, hračky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tvorba rodokmenu, </a:t>
            </a: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vytvoření, uspořádání vzpomínkové výstavy, knihy vzpomínek, knihy života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reminiscenční krabice boxy, vzpomínkové kufříky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Pracovní zájmové aktivity.......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8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 vhodná z</a:t>
            </a: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ejména pro klienty, kteří trpí poruchou krátkodobé paměti, tedy seniory s demencí nebo Alzheimerovou nemocí, u jedinců s kognitivní poruchou, obecně u seniorů.</a:t>
            </a:r>
          </a:p>
        </p:txBody>
      </p:sp>
    </p:spTree>
    <p:extLst>
      <p:ext uri="{BB962C8B-B14F-4D97-AF65-F5344CB8AC3E}">
        <p14:creationId xmlns:p14="http://schemas.microsoft.com/office/powerpoint/2010/main" val="326076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A030B-17FB-4683-A4C8-5237C3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217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Reminiscence - přínos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200" dirty="0">
                <a:solidFill>
                  <a:schemeClr val="tx2"/>
                </a:solidFill>
              </a:rPr>
            </a:br>
            <a:endParaRPr lang="cs-CZ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2A72D-2B49-40D5-99D2-E294E92AF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0" y="1207363"/>
            <a:ext cx="10821140" cy="528551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Podpora dlouhodobé paměti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Zlepšení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Vzpomínky seniorů mohou pomoci při adaptaci v novém prostředí, při hledání smyslu života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ktivní naslouchání seniorům, vnímání individuálních potřeb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apomáhá pracovníkům k lepšímu pochopení osobnosti seniorů a k upevnění vztahu mezi nimi.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88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A030B-17FB-4683-A4C8-5237C3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217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Reminiscence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200" dirty="0">
                <a:solidFill>
                  <a:schemeClr val="tx2"/>
                </a:solidFill>
              </a:rPr>
            </a:br>
            <a:endParaRPr lang="cs-CZ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2A72D-2B49-40D5-99D2-E294E92AF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0" y="1207363"/>
            <a:ext cx="10821140" cy="52855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Pracovníci, kteří se s touto terapii zabývají musí být proškoleni</a:t>
            </a:r>
            <a:endParaRPr lang="cs-CZ" sz="2000" b="1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postupovat se vzpomínkami seniorů</a:t>
            </a:r>
            <a:endParaRPr lang="cs-CZ" sz="20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</a:t>
            </a: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 vést rozhovor</a:t>
            </a:r>
            <a:endParaRPr lang="cs-CZ" sz="20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poslouchat důvěrné vzpomínky</a:t>
            </a:r>
            <a:endParaRPr lang="cs-CZ" sz="20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Jak zvládnout emoční projevy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Jak </a:t>
            </a:r>
            <a:r>
              <a:rPr lang="cs-CZ" sz="2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správně motivovat seniory.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eminiscenční místnost - vybavena starým nábytkem a dalšími předměty připomínající dřívější dobu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Pasivní sledování televize nepatří do reminiscence.</a:t>
            </a:r>
            <a:endParaRPr lang="cs-CZ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7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CD9E7-1BA1-4546-BD6C-500BDF6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7639E-8456-4BE1-93E6-A65FB4FC4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825"/>
            <a:ext cx="10515600" cy="5954051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lnSpc>
                <a:spcPct val="160000"/>
              </a:lnSpc>
              <a:buNone/>
            </a:pPr>
            <a:r>
              <a:rPr lang="cs-C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cs-C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PaedDr. Mgr. Irena Johanka Savková, MBA</a:t>
            </a:r>
          </a:p>
          <a:p>
            <a:pPr marL="0" indent="0" algn="ctr">
              <a:lnSpc>
                <a:spcPct val="160000"/>
              </a:lnSpc>
              <a:buNone/>
            </a:pPr>
            <a:endParaRPr lang="cs-CZ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cs-C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www.specialniskola.eu</a:t>
            </a:r>
            <a:endParaRPr lang="cs-CZ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endParaRPr lang="cs-CZ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cs-C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savkovafolirova@seznam.cz</a:t>
            </a:r>
            <a:br>
              <a:rPr lang="cs-C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4088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382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  Reminiscence   </vt:lpstr>
      <vt:lpstr>  Reminiscence   </vt:lpstr>
      <vt:lpstr>  Reminiscence - přínos  </vt:lpstr>
      <vt:lpstr>  Reminiscence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Edukacja i rehabilitacja dzieci z niepełnosprawnością intelektualną   Psychopedie  Speciální pedagogika pro děti, žáky a studenty se speciálními vzdělávacími potřebami a pedagogika předškolního věku  a učitelství pro 1. stupeň základních škol  NMgr. II. semestr</dc:title>
  <dc:creator>Irena Johanka Savková</dc:creator>
  <cp:lastModifiedBy>Irena Johanka Savková</cp:lastModifiedBy>
  <cp:revision>38</cp:revision>
  <dcterms:created xsi:type="dcterms:W3CDTF">2020-05-01T13:57:19Z</dcterms:created>
  <dcterms:modified xsi:type="dcterms:W3CDTF">2022-10-07T13:20:43Z</dcterms:modified>
</cp:coreProperties>
</file>