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74" r:id="rId6"/>
    <p:sldId id="268" r:id="rId7"/>
    <p:sldId id="258" r:id="rId8"/>
    <p:sldId id="277" r:id="rId9"/>
    <p:sldId id="260" r:id="rId10"/>
    <p:sldId id="264" r:id="rId11"/>
    <p:sldId id="262" r:id="rId12"/>
    <p:sldId id="263" r:id="rId13"/>
    <p:sldId id="272" r:id="rId14"/>
    <p:sldId id="270" r:id="rId15"/>
    <p:sldId id="271" r:id="rId16"/>
    <p:sldId id="278" r:id="rId17"/>
    <p:sldId id="273" r:id="rId18"/>
    <p:sldId id="269" r:id="rId19"/>
    <p:sldId id="275" r:id="rId20"/>
    <p:sldId id="276" r:id="rId21"/>
    <p:sldId id="279" r:id="rId22"/>
    <p:sldId id="261" r:id="rId23"/>
    <p:sldId id="265" r:id="rId24"/>
    <p:sldId id="28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9AE5B-1D65-4C55-9C18-2B1969A4DE3A}" v="213" dt="2021-09-28T13:36:45.175"/>
    <p1510:client id="{15F61197-CC98-4D45-AF7C-FD9D31CBFED0}" v="371" dt="2021-10-03T20:31:43.178"/>
    <p1510:client id="{3EAA6DFD-429F-4CDE-B40A-1091596687BC}" v="241" dt="2021-10-04T13:21:44.696"/>
    <p1510:client id="{46B04240-DA5F-4C36-9448-4410F06B4309}" v="5" dt="2021-10-05T19:33:11.839"/>
    <p1510:client id="{867DE241-AA31-4B63-A952-12894DFB3A15}" v="1185" dt="2021-10-04T12:06:10.957"/>
    <p1510:client id="{B43BA7EB-7F44-4602-95E0-C9DDBEF170F0}" v="4" dt="2021-09-28T13:40:53.882"/>
    <p1510:client id="{C168C01E-6D8E-4601-98CB-DE36BB589E00}" v="10" dt="2021-09-28T17:49:26.066"/>
    <p1510:client id="{C7CF33B4-61D6-4CA4-9EFB-63D88367DDF6}" v="502" dt="2021-09-28T19:33:11.426"/>
    <p1510:client id="{D5FB5F94-5512-47C3-ACD0-D503D5FAC280}" v="649" dt="2021-09-28T18:16:33.127"/>
    <p1510:client id="{E5C7EBD0-B39D-425F-A2C1-77E64972044F}" v="219" dt="2021-10-04T13:52:25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43BA7EB-7F44-4602-95E0-C9DDBEF170F0}"/>
    <pc:docChg chg="modSld">
      <pc:chgData name="" userId="" providerId="" clId="Web-{B43BA7EB-7F44-4602-95E0-C9DDBEF170F0}" dt="2021-09-28T13:40:34.272" v="0" actId="20577"/>
      <pc:docMkLst>
        <pc:docMk/>
      </pc:docMkLst>
      <pc:sldChg chg="modSp">
        <pc:chgData name="" userId="" providerId="" clId="Web-{B43BA7EB-7F44-4602-95E0-C9DDBEF170F0}" dt="2021-09-28T13:40:34.272" v="0" actId="20577"/>
        <pc:sldMkLst>
          <pc:docMk/>
          <pc:sldMk cId="3799523001" sldId="256"/>
        </pc:sldMkLst>
        <pc:spChg chg="mod">
          <ac:chgData name="" userId="" providerId="" clId="Web-{B43BA7EB-7F44-4602-95E0-C9DDBEF170F0}" dt="2021-09-28T13:40:34.272" v="0" actId="20577"/>
          <ac:spMkLst>
            <pc:docMk/>
            <pc:sldMk cId="3799523001" sldId="256"/>
            <ac:spMk id="3" creationId="{00000000-0000-0000-0000-000000000000}"/>
          </ac:spMkLst>
        </pc:spChg>
      </pc:sldChg>
    </pc:docChg>
  </pc:docChgLst>
  <pc:docChgLst>
    <pc:chgData name="Šupíková Lucie" userId="95738698ecbd9908" providerId="Windows Live" clId="Web-{C168C01E-6D8E-4601-98CB-DE36BB589E00}"/>
    <pc:docChg chg="addSld modSld">
      <pc:chgData name="Šupíková Lucie" userId="95738698ecbd9908" providerId="Windows Live" clId="Web-{C168C01E-6D8E-4601-98CB-DE36BB589E00}" dt="2021-09-28T17:49:26.066" v="9"/>
      <pc:docMkLst>
        <pc:docMk/>
      </pc:docMkLst>
      <pc:sldChg chg="addSp modSp">
        <pc:chgData name="Šupíková Lucie" userId="95738698ecbd9908" providerId="Windows Live" clId="Web-{C168C01E-6D8E-4601-98CB-DE36BB589E00}" dt="2021-09-28T17:49:20.066" v="8" actId="20577"/>
        <pc:sldMkLst>
          <pc:docMk/>
          <pc:sldMk cId="3216250131" sldId="262"/>
        </pc:sldMkLst>
        <pc:spChg chg="mod">
          <ac:chgData name="Šupíková Lucie" userId="95738698ecbd9908" providerId="Windows Live" clId="Web-{C168C01E-6D8E-4601-98CB-DE36BB589E00}" dt="2021-09-28T17:49:20.066" v="8" actId="20577"/>
          <ac:spMkLst>
            <pc:docMk/>
            <pc:sldMk cId="3216250131" sldId="262"/>
            <ac:spMk id="3" creationId="{A6F02AFB-40D9-4DFB-B5FA-E45D0E003957}"/>
          </ac:spMkLst>
        </pc:spChg>
        <pc:picChg chg="add mod">
          <ac:chgData name="Šupíková Lucie" userId="95738698ecbd9908" providerId="Windows Live" clId="Web-{C168C01E-6D8E-4601-98CB-DE36BB589E00}" dt="2021-09-28T17:48:34.735" v="5" actId="14100"/>
          <ac:picMkLst>
            <pc:docMk/>
            <pc:sldMk cId="3216250131" sldId="262"/>
            <ac:picMk id="4" creationId="{F883B7BA-2E35-4169-9F85-F830D2A1CF3D}"/>
          </ac:picMkLst>
        </pc:picChg>
        <pc:picChg chg="mod">
          <ac:chgData name="Šupíková Lucie" userId="95738698ecbd9908" providerId="Windows Live" clId="Web-{C168C01E-6D8E-4601-98CB-DE36BB589E00}" dt="2021-09-28T17:48:24.859" v="2" actId="1076"/>
          <ac:picMkLst>
            <pc:docMk/>
            <pc:sldMk cId="3216250131" sldId="262"/>
            <ac:picMk id="5" creationId="{8A8DB295-37C0-4366-9A89-58DED6715309}"/>
          </ac:picMkLst>
        </pc:picChg>
      </pc:sldChg>
      <pc:sldChg chg="addSp delSp modSp add replId">
        <pc:chgData name="Šupíková Lucie" userId="95738698ecbd9908" providerId="Windows Live" clId="Web-{C168C01E-6D8E-4601-98CB-DE36BB589E00}" dt="2021-09-28T17:49:26.066" v="9"/>
        <pc:sldMkLst>
          <pc:docMk/>
          <pc:sldMk cId="4128263574" sldId="263"/>
        </pc:sldMkLst>
        <pc:spChg chg="mod">
          <ac:chgData name="Šupíková Lucie" userId="95738698ecbd9908" providerId="Windows Live" clId="Web-{C168C01E-6D8E-4601-98CB-DE36BB589E00}" dt="2021-09-28T17:49:07.971" v="7" actId="20577"/>
          <ac:spMkLst>
            <pc:docMk/>
            <pc:sldMk cId="4128263574" sldId="263"/>
            <ac:spMk id="3" creationId="{A6F02AFB-40D9-4DFB-B5FA-E45D0E003957}"/>
          </ac:spMkLst>
        </pc:spChg>
        <pc:spChg chg="add mod">
          <ac:chgData name="Šupíková Lucie" userId="95738698ecbd9908" providerId="Windows Live" clId="Web-{C168C01E-6D8E-4601-98CB-DE36BB589E00}" dt="2021-09-28T17:49:26.066" v="9"/>
          <ac:spMkLst>
            <pc:docMk/>
            <pc:sldMk cId="4128263574" sldId="263"/>
            <ac:spMk id="7" creationId="{09CB047B-2A87-49CC-A097-E06B1317AC6B}"/>
          </ac:spMkLst>
        </pc:spChg>
        <pc:picChg chg="del">
          <ac:chgData name="Šupíková Lucie" userId="95738698ecbd9908" providerId="Windows Live" clId="Web-{C168C01E-6D8E-4601-98CB-DE36BB589E00}" dt="2021-09-28T17:49:26.066" v="9"/>
          <ac:picMkLst>
            <pc:docMk/>
            <pc:sldMk cId="4128263574" sldId="263"/>
            <ac:picMk id="5" creationId="{8A8DB295-37C0-4366-9A89-58DED6715309}"/>
          </ac:picMkLst>
        </pc:picChg>
      </pc:sldChg>
    </pc:docChg>
  </pc:docChgLst>
  <pc:docChgLst>
    <pc:chgData name="Šupíková Lucie" userId="95738698ecbd9908" providerId="Windows Live" clId="Web-{0609AE5B-1D65-4C55-9C18-2B1969A4DE3A}"/>
    <pc:docChg chg="addSld delSld modSld">
      <pc:chgData name="Šupíková Lucie" userId="95738698ecbd9908" providerId="Windows Live" clId="Web-{0609AE5B-1D65-4C55-9C18-2B1969A4DE3A}" dt="2021-09-28T13:37:14.192" v="211"/>
      <pc:docMkLst>
        <pc:docMk/>
      </pc:docMkLst>
      <pc:sldChg chg="modSp">
        <pc:chgData name="Šupíková Lucie" userId="95738698ecbd9908" providerId="Windows Live" clId="Web-{0609AE5B-1D65-4C55-9C18-2B1969A4DE3A}" dt="2021-09-28T13:07:07.403" v="8" actId="20577"/>
        <pc:sldMkLst>
          <pc:docMk/>
          <pc:sldMk cId="3799523001" sldId="256"/>
        </pc:sldMkLst>
        <pc:spChg chg="mod">
          <ac:chgData name="Šupíková Lucie" userId="95738698ecbd9908" providerId="Windows Live" clId="Web-{0609AE5B-1D65-4C55-9C18-2B1969A4DE3A}" dt="2021-09-28T13:07:07.403" v="8" actId="20577"/>
          <ac:spMkLst>
            <pc:docMk/>
            <pc:sldMk cId="3799523001" sldId="256"/>
            <ac:spMk id="2" creationId="{00000000-0000-0000-0000-000000000000}"/>
          </ac:spMkLst>
        </pc:spChg>
      </pc:sldChg>
      <pc:sldChg chg="addSp delSp modSp new mod setBg modClrScheme chgLayout">
        <pc:chgData name="Šupíková Lucie" userId="95738698ecbd9908" providerId="Windows Live" clId="Web-{0609AE5B-1D65-4C55-9C18-2B1969A4DE3A}" dt="2021-09-28T13:37:14.192" v="211"/>
        <pc:sldMkLst>
          <pc:docMk/>
          <pc:sldMk cId="2063408511" sldId="257"/>
        </pc:sldMkLst>
        <pc:spChg chg="mod ord">
          <ac:chgData name="Šupíková Lucie" userId="95738698ecbd9908" providerId="Windows Live" clId="Web-{0609AE5B-1D65-4C55-9C18-2B1969A4DE3A}" dt="2021-09-28T13:37:14.192" v="211"/>
          <ac:spMkLst>
            <pc:docMk/>
            <pc:sldMk cId="2063408511" sldId="257"/>
            <ac:spMk id="2" creationId="{EA7EF81D-B4A0-46A0-B972-117CF2DF11B1}"/>
          </ac:spMkLst>
        </pc:spChg>
        <pc:spChg chg="mod ord">
          <ac:chgData name="Šupíková Lucie" userId="95738698ecbd9908" providerId="Windows Live" clId="Web-{0609AE5B-1D65-4C55-9C18-2B1969A4DE3A}" dt="2021-09-28T13:37:14.192" v="211"/>
          <ac:spMkLst>
            <pc:docMk/>
            <pc:sldMk cId="2063408511" sldId="257"/>
            <ac:spMk id="3" creationId="{3B0B052B-4323-437E-9DE2-EEF05BAE4C36}"/>
          </ac:spMkLst>
        </pc:spChg>
        <pc:spChg chg="add del mod ord">
          <ac:chgData name="Šupíková Lucie" userId="95738698ecbd9908" providerId="Windows Live" clId="Web-{0609AE5B-1D65-4C55-9C18-2B1969A4DE3A}" dt="2021-09-28T13:36:45.175" v="210"/>
          <ac:spMkLst>
            <pc:docMk/>
            <pc:sldMk cId="2063408511" sldId="257"/>
            <ac:spMk id="4" creationId="{D7BD16EC-AD26-4936-9263-372B4DB325D9}"/>
          </ac:spMkLst>
        </pc:spChg>
        <pc:spChg chg="add">
          <ac:chgData name="Šupíková Lucie" userId="95738698ecbd9908" providerId="Windows Live" clId="Web-{0609AE5B-1D65-4C55-9C18-2B1969A4DE3A}" dt="2021-09-28T13:37:14.192" v="211"/>
          <ac:spMkLst>
            <pc:docMk/>
            <pc:sldMk cId="2063408511" sldId="257"/>
            <ac:spMk id="8" creationId="{09588DA8-065E-4F6F-8EFD-43104AB2E0CF}"/>
          </ac:spMkLst>
        </pc:spChg>
        <pc:spChg chg="add">
          <ac:chgData name="Šupíková Lucie" userId="95738698ecbd9908" providerId="Windows Live" clId="Web-{0609AE5B-1D65-4C55-9C18-2B1969A4DE3A}" dt="2021-09-28T13:37:14.192" v="211"/>
          <ac:spMkLst>
            <pc:docMk/>
            <pc:sldMk cId="2063408511" sldId="257"/>
            <ac:spMk id="10" creationId="{C4285719-470E-454C-AF62-8323075F1F5B}"/>
          </ac:spMkLst>
        </pc:spChg>
        <pc:spChg chg="add">
          <ac:chgData name="Šupíková Lucie" userId="95738698ecbd9908" providerId="Windows Live" clId="Web-{0609AE5B-1D65-4C55-9C18-2B1969A4DE3A}" dt="2021-09-28T13:37:14.192" v="211"/>
          <ac:spMkLst>
            <pc:docMk/>
            <pc:sldMk cId="2063408511" sldId="257"/>
            <ac:spMk id="12" creationId="{CD9FE4EF-C4D8-49A0-B2FF-81D8DB7D8A24}"/>
          </ac:spMkLst>
        </pc:spChg>
        <pc:spChg chg="add">
          <ac:chgData name="Šupíková Lucie" userId="95738698ecbd9908" providerId="Windows Live" clId="Web-{0609AE5B-1D65-4C55-9C18-2B1969A4DE3A}" dt="2021-09-28T13:37:14.192" v="211"/>
          <ac:spMkLst>
            <pc:docMk/>
            <pc:sldMk cId="2063408511" sldId="257"/>
            <ac:spMk id="14" creationId="{4300840D-0A0B-4512-BACA-B439D5B9C57C}"/>
          </ac:spMkLst>
        </pc:spChg>
        <pc:spChg chg="add">
          <ac:chgData name="Šupíková Lucie" userId="95738698ecbd9908" providerId="Windows Live" clId="Web-{0609AE5B-1D65-4C55-9C18-2B1969A4DE3A}" dt="2021-09-28T13:37:14.192" v="211"/>
          <ac:spMkLst>
            <pc:docMk/>
            <pc:sldMk cId="2063408511" sldId="257"/>
            <ac:spMk id="16" creationId="{D2B78728-A580-49A7-84F9-6EF6F583ADE0}"/>
          </ac:spMkLst>
        </pc:spChg>
        <pc:spChg chg="add">
          <ac:chgData name="Šupíková Lucie" userId="95738698ecbd9908" providerId="Windows Live" clId="Web-{0609AE5B-1D65-4C55-9C18-2B1969A4DE3A}" dt="2021-09-28T13:37:14.192" v="211"/>
          <ac:spMkLst>
            <pc:docMk/>
            <pc:sldMk cId="2063408511" sldId="257"/>
            <ac:spMk id="18" creationId="{38FAA1A1-D861-433F-88FA-1E9D6FD31D11}"/>
          </ac:spMkLst>
        </pc:spChg>
        <pc:spChg chg="add">
          <ac:chgData name="Šupíková Lucie" userId="95738698ecbd9908" providerId="Windows Live" clId="Web-{0609AE5B-1D65-4C55-9C18-2B1969A4DE3A}" dt="2021-09-28T13:37:14.192" v="211"/>
          <ac:spMkLst>
            <pc:docMk/>
            <pc:sldMk cId="2063408511" sldId="257"/>
            <ac:spMk id="20" creationId="{8D71EDA1-87BF-4D5D-AB79-F346FD19278A}"/>
          </ac:spMkLst>
        </pc:spChg>
      </pc:sldChg>
      <pc:sldChg chg="addSp delSp modSp new mod setBg">
        <pc:chgData name="Šupíková Lucie" userId="95738698ecbd9908" providerId="Windows Live" clId="Web-{0609AE5B-1D65-4C55-9C18-2B1969A4DE3A}" dt="2021-09-28T13:36:26.738" v="209" actId="1076"/>
        <pc:sldMkLst>
          <pc:docMk/>
          <pc:sldMk cId="1866481054" sldId="258"/>
        </pc:sldMkLst>
        <pc:spChg chg="mod">
          <ac:chgData name="Šupíková Lucie" userId="95738698ecbd9908" providerId="Windows Live" clId="Web-{0609AE5B-1D65-4C55-9C18-2B1969A4DE3A}" dt="2021-09-28T13:29:38.291" v="122" actId="20577"/>
          <ac:spMkLst>
            <pc:docMk/>
            <pc:sldMk cId="1866481054" sldId="258"/>
            <ac:spMk id="2" creationId="{6A51F449-87C8-40FF-B5BE-602BAB77C37C}"/>
          </ac:spMkLst>
        </pc:spChg>
        <pc:spChg chg="mod">
          <ac:chgData name="Šupíková Lucie" userId="95738698ecbd9908" providerId="Windows Live" clId="Web-{0609AE5B-1D65-4C55-9C18-2B1969A4DE3A}" dt="2021-09-28T13:35:45.737" v="202" actId="20577"/>
          <ac:spMkLst>
            <pc:docMk/>
            <pc:sldMk cId="1866481054" sldId="258"/>
            <ac:spMk id="3" creationId="{52A47B5B-CCCA-4B82-85BA-F317C72B63E6}"/>
          </ac:spMkLst>
        </pc:spChg>
        <pc:spChg chg="del">
          <ac:chgData name="Šupíková Lucie" userId="95738698ecbd9908" providerId="Windows Live" clId="Web-{0609AE5B-1D65-4C55-9C18-2B1969A4DE3A}" dt="2021-09-28T13:32:55.717" v="193"/>
          <ac:spMkLst>
            <pc:docMk/>
            <pc:sldMk cId="1866481054" sldId="258"/>
            <ac:spMk id="4" creationId="{6BEE7478-78D0-4809-A2A6-5894D3888004}"/>
          </ac:spMkLst>
        </pc:spChg>
        <pc:picChg chg="add mod ord">
          <ac:chgData name="Šupíková Lucie" userId="95738698ecbd9908" providerId="Windows Live" clId="Web-{0609AE5B-1D65-4C55-9C18-2B1969A4DE3A}" dt="2021-09-28T13:35:11.720" v="199" actId="1076"/>
          <ac:picMkLst>
            <pc:docMk/>
            <pc:sldMk cId="1866481054" sldId="258"/>
            <ac:picMk id="5" creationId="{46785364-AF0A-4422-9878-17761D6C3E19}"/>
          </ac:picMkLst>
        </pc:picChg>
        <pc:picChg chg="add mod">
          <ac:chgData name="Šupíková Lucie" userId="95738698ecbd9908" providerId="Windows Live" clId="Web-{0609AE5B-1D65-4C55-9C18-2B1969A4DE3A}" dt="2021-09-28T13:36:26.738" v="209" actId="1076"/>
          <ac:picMkLst>
            <pc:docMk/>
            <pc:sldMk cId="1866481054" sldId="258"/>
            <ac:picMk id="6" creationId="{3AA62F9F-734F-4A75-AE07-ED8247D2D090}"/>
          </ac:picMkLst>
        </pc:picChg>
      </pc:sldChg>
      <pc:sldChg chg="new del">
        <pc:chgData name="Šupíková Lucie" userId="95738698ecbd9908" providerId="Windows Live" clId="Web-{0609AE5B-1D65-4C55-9C18-2B1969A4DE3A}" dt="2021-09-28T13:07:24.497" v="10"/>
        <pc:sldMkLst>
          <pc:docMk/>
          <pc:sldMk cId="1973759996" sldId="258"/>
        </pc:sldMkLst>
      </pc:sldChg>
    </pc:docChg>
  </pc:docChgLst>
  <pc:docChgLst>
    <pc:chgData name="Šupíková Lucie" userId="95738698ecbd9908" providerId="Windows Live" clId="Web-{46B04240-DA5F-4C36-9448-4410F06B4309}"/>
    <pc:docChg chg="modSld">
      <pc:chgData name="Šupíková Lucie" userId="95738698ecbd9908" providerId="Windows Live" clId="Web-{46B04240-DA5F-4C36-9448-4410F06B4309}" dt="2021-10-05T19:33:11.839" v="4" actId="14100"/>
      <pc:docMkLst>
        <pc:docMk/>
      </pc:docMkLst>
      <pc:sldChg chg="modSp">
        <pc:chgData name="Šupíková Lucie" userId="95738698ecbd9908" providerId="Windows Live" clId="Web-{46B04240-DA5F-4C36-9448-4410F06B4309}" dt="2021-10-05T19:10:58.570" v="1" actId="1076"/>
        <pc:sldMkLst>
          <pc:docMk/>
          <pc:sldMk cId="1866481054" sldId="258"/>
        </pc:sldMkLst>
        <pc:picChg chg="mod">
          <ac:chgData name="Šupíková Lucie" userId="95738698ecbd9908" providerId="Windows Live" clId="Web-{46B04240-DA5F-4C36-9448-4410F06B4309}" dt="2021-10-05T19:10:58.570" v="1" actId="1076"/>
          <ac:picMkLst>
            <pc:docMk/>
            <pc:sldMk cId="1866481054" sldId="258"/>
            <ac:picMk id="6" creationId="{3AA62F9F-734F-4A75-AE07-ED8247D2D090}"/>
          </ac:picMkLst>
        </pc:picChg>
      </pc:sldChg>
      <pc:sldChg chg="addSp delSp modSp">
        <pc:chgData name="Šupíková Lucie" userId="95738698ecbd9908" providerId="Windows Live" clId="Web-{46B04240-DA5F-4C36-9448-4410F06B4309}" dt="2021-10-05T19:33:11.839" v="4" actId="14100"/>
        <pc:sldMkLst>
          <pc:docMk/>
          <pc:sldMk cId="4128263574" sldId="263"/>
        </pc:sldMkLst>
        <pc:spChg chg="add del mod">
          <ac:chgData name="Šupíková Lucie" userId="95738698ecbd9908" providerId="Windows Live" clId="Web-{46B04240-DA5F-4C36-9448-4410F06B4309}" dt="2021-10-05T19:33:04.777" v="3"/>
          <ac:spMkLst>
            <pc:docMk/>
            <pc:sldMk cId="4128263574" sldId="263"/>
            <ac:spMk id="6" creationId="{F85D03A2-272D-4B6A-B4B5-E0B5956B8761}"/>
          </ac:spMkLst>
        </pc:spChg>
        <pc:picChg chg="add mod ord">
          <ac:chgData name="Šupíková Lucie" userId="95738698ecbd9908" providerId="Windows Live" clId="Web-{46B04240-DA5F-4C36-9448-4410F06B4309}" dt="2021-10-05T19:33:11.839" v="4" actId="14100"/>
          <ac:picMkLst>
            <pc:docMk/>
            <pc:sldMk cId="4128263574" sldId="263"/>
            <ac:picMk id="7" creationId="{864F67C5-70D3-45C5-A5A7-94FD4D9D51D9}"/>
          </ac:picMkLst>
        </pc:picChg>
        <pc:picChg chg="del">
          <ac:chgData name="Šupíková Lucie" userId="95738698ecbd9908" providerId="Windows Live" clId="Web-{46B04240-DA5F-4C36-9448-4410F06B4309}" dt="2021-10-05T19:32:56.355" v="2"/>
          <ac:picMkLst>
            <pc:docMk/>
            <pc:sldMk cId="4128263574" sldId="263"/>
            <ac:picMk id="10" creationId="{6F11E491-F016-4F3D-942C-353BA475CEE5}"/>
          </ac:picMkLst>
        </pc:picChg>
      </pc:sldChg>
    </pc:docChg>
  </pc:docChgLst>
  <pc:docChgLst>
    <pc:chgData name="Šupíková Lucie" userId="95738698ecbd9908" providerId="Windows Live" clId="Web-{D5FB5F94-5512-47C3-ACD0-D503D5FAC280}"/>
    <pc:docChg chg="addSld delSld modSld sldOrd">
      <pc:chgData name="Šupíková Lucie" userId="95738698ecbd9908" providerId="Windows Live" clId="Web-{D5FB5F94-5512-47C3-ACD0-D503D5FAC280}" dt="2021-09-28T18:16:33.127" v="641" actId="20577"/>
      <pc:docMkLst>
        <pc:docMk/>
      </pc:docMkLst>
      <pc:sldChg chg="del">
        <pc:chgData name="Šupíková Lucie" userId="95738698ecbd9908" providerId="Windows Live" clId="Web-{D5FB5F94-5512-47C3-ACD0-D503D5FAC280}" dt="2021-09-28T17:13:04.969" v="3"/>
        <pc:sldMkLst>
          <pc:docMk/>
          <pc:sldMk cId="2063408511" sldId="257"/>
        </pc:sldMkLst>
      </pc:sldChg>
      <pc:sldChg chg="addSp delSp modSp">
        <pc:chgData name="Šupíková Lucie" userId="95738698ecbd9908" providerId="Windows Live" clId="Web-{D5FB5F94-5512-47C3-ACD0-D503D5FAC280}" dt="2021-09-28T18:01:55.987" v="408" actId="20577"/>
        <pc:sldMkLst>
          <pc:docMk/>
          <pc:sldMk cId="1866481054" sldId="258"/>
        </pc:sldMkLst>
        <pc:spChg chg="mod">
          <ac:chgData name="Šupíková Lucie" userId="95738698ecbd9908" providerId="Windows Live" clId="Web-{D5FB5F94-5512-47C3-ACD0-D503D5FAC280}" dt="2021-09-28T18:01:55.987" v="408" actId="20577"/>
          <ac:spMkLst>
            <pc:docMk/>
            <pc:sldMk cId="1866481054" sldId="258"/>
            <ac:spMk id="3" creationId="{52A47B5B-CCCA-4B82-85BA-F317C72B63E6}"/>
          </ac:spMkLst>
        </pc:spChg>
        <pc:spChg chg="add del mod">
          <ac:chgData name="Šupíková Lucie" userId="95738698ecbd9908" providerId="Windows Live" clId="Web-{D5FB5F94-5512-47C3-ACD0-D503D5FAC280}" dt="2021-09-28T17:16:48.957" v="8"/>
          <ac:spMkLst>
            <pc:docMk/>
            <pc:sldMk cId="1866481054" sldId="258"/>
            <ac:spMk id="7" creationId="{37184082-2BC0-46FA-A067-7D3B967D11CF}"/>
          </ac:spMkLst>
        </pc:spChg>
        <pc:picChg chg="del">
          <ac:chgData name="Šupíková Lucie" userId="95738698ecbd9908" providerId="Windows Live" clId="Web-{D5FB5F94-5512-47C3-ACD0-D503D5FAC280}" dt="2021-09-28T17:15:51.206" v="7"/>
          <ac:picMkLst>
            <pc:docMk/>
            <pc:sldMk cId="1866481054" sldId="258"/>
            <ac:picMk id="5" creationId="{46785364-AF0A-4422-9878-17761D6C3E19}"/>
          </ac:picMkLst>
        </pc:picChg>
        <pc:picChg chg="mod">
          <ac:chgData name="Šupíková Lucie" userId="95738698ecbd9908" providerId="Windows Live" clId="Web-{D5FB5F94-5512-47C3-ACD0-D503D5FAC280}" dt="2021-09-28T17:16:55.629" v="10" actId="1076"/>
          <ac:picMkLst>
            <pc:docMk/>
            <pc:sldMk cId="1866481054" sldId="258"/>
            <ac:picMk id="6" creationId="{3AA62F9F-734F-4A75-AE07-ED8247D2D090}"/>
          </ac:picMkLst>
        </pc:picChg>
        <pc:picChg chg="add mod ord">
          <ac:chgData name="Šupíková Lucie" userId="95738698ecbd9908" providerId="Windows Live" clId="Web-{D5FB5F94-5512-47C3-ACD0-D503D5FAC280}" dt="2021-09-28T17:16:58.582" v="11" actId="1076"/>
          <ac:picMkLst>
            <pc:docMk/>
            <pc:sldMk cId="1866481054" sldId="258"/>
            <ac:picMk id="8" creationId="{47B6EE0E-EF70-4014-8F64-95C7BAE53688}"/>
          </ac:picMkLst>
        </pc:picChg>
      </pc:sldChg>
      <pc:sldChg chg="modSp new">
        <pc:chgData name="Šupíková Lucie" userId="95738698ecbd9908" providerId="Windows Live" clId="Web-{D5FB5F94-5512-47C3-ACD0-D503D5FAC280}" dt="2021-09-28T17:13:14.422" v="6" actId="20577"/>
        <pc:sldMkLst>
          <pc:docMk/>
          <pc:sldMk cId="3329190904" sldId="259"/>
        </pc:sldMkLst>
        <pc:spChg chg="mod">
          <ac:chgData name="Šupíková Lucie" userId="95738698ecbd9908" providerId="Windows Live" clId="Web-{D5FB5F94-5512-47C3-ACD0-D503D5FAC280}" dt="2021-09-28T17:13:14.422" v="6" actId="20577"/>
          <ac:spMkLst>
            <pc:docMk/>
            <pc:sldMk cId="3329190904" sldId="259"/>
            <ac:spMk id="2" creationId="{3288505E-E4CA-4124-84CE-3020D96CF31A}"/>
          </ac:spMkLst>
        </pc:spChg>
        <pc:spChg chg="mod">
          <ac:chgData name="Šupíková Lucie" userId="95738698ecbd9908" providerId="Windows Live" clId="Web-{D5FB5F94-5512-47C3-ACD0-D503D5FAC280}" dt="2021-09-28T17:11:58.577" v="2" actId="20577"/>
          <ac:spMkLst>
            <pc:docMk/>
            <pc:sldMk cId="3329190904" sldId="259"/>
            <ac:spMk id="3" creationId="{4FD40140-BD44-496F-9690-5FF1E7B92822}"/>
          </ac:spMkLst>
        </pc:spChg>
      </pc:sldChg>
      <pc:sldChg chg="addSp delSp modSp new ord">
        <pc:chgData name="Šupíková Lucie" userId="95738698ecbd9908" providerId="Windows Live" clId="Web-{D5FB5F94-5512-47C3-ACD0-D503D5FAC280}" dt="2021-09-28T18:05:05.881" v="412" actId="20577"/>
        <pc:sldMkLst>
          <pc:docMk/>
          <pc:sldMk cId="2370075000" sldId="260"/>
        </pc:sldMkLst>
        <pc:spChg chg="mod">
          <ac:chgData name="Šupíková Lucie" userId="95738698ecbd9908" providerId="Windows Live" clId="Web-{D5FB5F94-5512-47C3-ACD0-D503D5FAC280}" dt="2021-09-28T17:42:40.780" v="360" actId="20577"/>
          <ac:spMkLst>
            <pc:docMk/>
            <pc:sldMk cId="2370075000" sldId="260"/>
            <ac:spMk id="2" creationId="{0DC102E1-9E0D-45BF-A1A7-527088CF7116}"/>
          </ac:spMkLst>
        </pc:spChg>
        <pc:spChg chg="mod">
          <ac:chgData name="Šupíková Lucie" userId="95738698ecbd9908" providerId="Windows Live" clId="Web-{D5FB5F94-5512-47C3-ACD0-D503D5FAC280}" dt="2021-09-28T18:05:05.881" v="412" actId="20577"/>
          <ac:spMkLst>
            <pc:docMk/>
            <pc:sldMk cId="2370075000" sldId="260"/>
            <ac:spMk id="3" creationId="{1FF968C2-4A71-4248-9D5F-3FEF4A01D245}"/>
          </ac:spMkLst>
        </pc:spChg>
        <pc:spChg chg="del mod">
          <ac:chgData name="Šupíková Lucie" userId="95738698ecbd9908" providerId="Windows Live" clId="Web-{D5FB5F94-5512-47C3-ACD0-D503D5FAC280}" dt="2021-09-28T17:32:32.973" v="261"/>
          <ac:spMkLst>
            <pc:docMk/>
            <pc:sldMk cId="2370075000" sldId="260"/>
            <ac:spMk id="4" creationId="{457C6C91-FC5C-4103-AABF-A1D49ACC80CA}"/>
          </ac:spMkLst>
        </pc:spChg>
        <pc:picChg chg="add mod ord">
          <ac:chgData name="Šupíková Lucie" userId="95738698ecbd9908" providerId="Windows Live" clId="Web-{D5FB5F94-5512-47C3-ACD0-D503D5FAC280}" dt="2021-09-28T17:35:15.569" v="273" actId="14100"/>
          <ac:picMkLst>
            <pc:docMk/>
            <pc:sldMk cId="2370075000" sldId="260"/>
            <ac:picMk id="5" creationId="{03927BCB-BACA-4ED6-9135-2436DADA2EEB}"/>
          </ac:picMkLst>
        </pc:picChg>
        <pc:picChg chg="add mod">
          <ac:chgData name="Šupíková Lucie" userId="95738698ecbd9908" providerId="Windows Live" clId="Web-{D5FB5F94-5512-47C3-ACD0-D503D5FAC280}" dt="2021-09-28T17:35:19.225" v="274" actId="14100"/>
          <ac:picMkLst>
            <pc:docMk/>
            <pc:sldMk cId="2370075000" sldId="260"/>
            <ac:picMk id="6" creationId="{F54E9219-FDAF-49B3-BEAF-0F6236E4C17B}"/>
          </ac:picMkLst>
        </pc:picChg>
      </pc:sldChg>
      <pc:sldChg chg="modSp new">
        <pc:chgData name="Šupíková Lucie" userId="95738698ecbd9908" providerId="Windows Live" clId="Web-{D5FB5F94-5512-47C3-ACD0-D503D5FAC280}" dt="2021-09-28T17:40:28.871" v="309" actId="20577"/>
        <pc:sldMkLst>
          <pc:docMk/>
          <pc:sldMk cId="2502384583" sldId="261"/>
        </pc:sldMkLst>
        <pc:spChg chg="mod">
          <ac:chgData name="Šupíková Lucie" userId="95738698ecbd9908" providerId="Windows Live" clId="Web-{D5FB5F94-5512-47C3-ACD0-D503D5FAC280}" dt="2021-09-28T17:40:28.871" v="309" actId="20577"/>
          <ac:spMkLst>
            <pc:docMk/>
            <pc:sldMk cId="2502384583" sldId="261"/>
            <ac:spMk id="2" creationId="{DFFEAF4A-083E-421C-9917-6E3F13C673F5}"/>
          </ac:spMkLst>
        </pc:spChg>
      </pc:sldChg>
      <pc:sldChg chg="addSp delSp modSp new">
        <pc:chgData name="Šupíková Lucie" userId="95738698ecbd9908" providerId="Windows Live" clId="Web-{D5FB5F94-5512-47C3-ACD0-D503D5FAC280}" dt="2021-09-28T17:54:26.589" v="380" actId="14100"/>
        <pc:sldMkLst>
          <pc:docMk/>
          <pc:sldMk cId="3216250131" sldId="262"/>
        </pc:sldMkLst>
        <pc:spChg chg="mod">
          <ac:chgData name="Šupíková Lucie" userId="95738698ecbd9908" providerId="Windows Live" clId="Web-{D5FB5F94-5512-47C3-ACD0-D503D5FAC280}" dt="2021-09-28T17:40:52.747" v="316" actId="20577"/>
          <ac:spMkLst>
            <pc:docMk/>
            <pc:sldMk cId="3216250131" sldId="262"/>
            <ac:spMk id="2" creationId="{EF938E9B-A6A5-4E55-9A66-0D253CB802D9}"/>
          </ac:spMkLst>
        </pc:spChg>
        <pc:spChg chg="mod">
          <ac:chgData name="Šupíková Lucie" userId="95738698ecbd9908" providerId="Windows Live" clId="Web-{D5FB5F94-5512-47C3-ACD0-D503D5FAC280}" dt="2021-09-28T17:42:25.655" v="351" actId="20577"/>
          <ac:spMkLst>
            <pc:docMk/>
            <pc:sldMk cId="3216250131" sldId="262"/>
            <ac:spMk id="3" creationId="{A6F02AFB-40D9-4DFB-B5FA-E45D0E003957}"/>
          </ac:spMkLst>
        </pc:spChg>
        <pc:spChg chg="del">
          <ac:chgData name="Šupíková Lucie" userId="95738698ecbd9908" providerId="Windows Live" clId="Web-{D5FB5F94-5512-47C3-ACD0-D503D5FAC280}" dt="2021-09-28T17:46:33.784" v="361"/>
          <ac:spMkLst>
            <pc:docMk/>
            <pc:sldMk cId="3216250131" sldId="262"/>
            <ac:spMk id="4" creationId="{B5105A4B-0EAD-4717-A26C-4A3892207E01}"/>
          </ac:spMkLst>
        </pc:spChg>
        <pc:spChg chg="add del mod">
          <ac:chgData name="Šupíková Lucie" userId="95738698ecbd9908" providerId="Windows Live" clId="Web-{D5FB5F94-5512-47C3-ACD0-D503D5FAC280}" dt="2021-09-28T17:54:22.682" v="379"/>
          <ac:spMkLst>
            <pc:docMk/>
            <pc:sldMk cId="3216250131" sldId="262"/>
            <ac:spMk id="7" creationId="{51FA8845-7592-483D-88B4-B2F17DE099D6}"/>
          </ac:spMkLst>
        </pc:spChg>
        <pc:picChg chg="add del mod ord">
          <ac:chgData name="Šupíková Lucie" userId="95738698ecbd9908" providerId="Windows Live" clId="Web-{D5FB5F94-5512-47C3-ACD0-D503D5FAC280}" dt="2021-09-28T17:54:07.432" v="378"/>
          <ac:picMkLst>
            <pc:docMk/>
            <pc:sldMk cId="3216250131" sldId="262"/>
            <ac:picMk id="5" creationId="{8A8DB295-37C0-4366-9A89-58DED6715309}"/>
          </ac:picMkLst>
        </pc:picChg>
        <pc:picChg chg="add mod ord">
          <ac:chgData name="Šupíková Lucie" userId="95738698ecbd9908" providerId="Windows Live" clId="Web-{D5FB5F94-5512-47C3-ACD0-D503D5FAC280}" dt="2021-09-28T17:54:26.589" v="380" actId="14100"/>
          <ac:picMkLst>
            <pc:docMk/>
            <pc:sldMk cId="3216250131" sldId="262"/>
            <ac:picMk id="8" creationId="{4540D7D6-65F0-439F-A676-D1D082E2C438}"/>
          </ac:picMkLst>
        </pc:picChg>
      </pc:sldChg>
      <pc:sldChg chg="addSp delSp modSp">
        <pc:chgData name="Šupíková Lucie" userId="95738698ecbd9908" providerId="Windows Live" clId="Web-{D5FB5F94-5512-47C3-ACD0-D503D5FAC280}" dt="2021-09-28T17:53:39.307" v="377" actId="1076"/>
        <pc:sldMkLst>
          <pc:docMk/>
          <pc:sldMk cId="4128263574" sldId="263"/>
        </pc:sldMkLst>
        <pc:spChg chg="del">
          <ac:chgData name="Šupíková Lucie" userId="95738698ecbd9908" providerId="Windows Live" clId="Web-{D5FB5F94-5512-47C3-ACD0-D503D5FAC280}" dt="2021-09-28T17:50:35.225" v="363"/>
          <ac:spMkLst>
            <pc:docMk/>
            <pc:sldMk cId="4128263574" sldId="263"/>
            <ac:spMk id="7" creationId="{09CB047B-2A87-49CC-A097-E06B1317AC6B}"/>
          </ac:spMkLst>
        </pc:spChg>
        <pc:spChg chg="add del mod">
          <ac:chgData name="Šupíková Lucie" userId="95738698ecbd9908" providerId="Windows Live" clId="Web-{D5FB5F94-5512-47C3-ACD0-D503D5FAC280}" dt="2021-09-28T17:53:28.635" v="376"/>
          <ac:spMkLst>
            <pc:docMk/>
            <pc:sldMk cId="4128263574" sldId="263"/>
            <ac:spMk id="9" creationId="{11E2089F-6607-48A2-B51F-6A80FE551C40}"/>
          </ac:spMkLst>
        </pc:spChg>
        <pc:picChg chg="add del mod ord">
          <ac:chgData name="Šupíková Lucie" userId="95738698ecbd9908" providerId="Windows Live" clId="Web-{D5FB5F94-5512-47C3-ACD0-D503D5FAC280}" dt="2021-09-28T17:53:17.666" v="375"/>
          <ac:picMkLst>
            <pc:docMk/>
            <pc:sldMk cId="4128263574" sldId="263"/>
            <ac:picMk id="6" creationId="{FB1E108B-6B13-49B6-A519-49F3CCC1C31D}"/>
          </ac:picMkLst>
        </pc:picChg>
        <pc:picChg chg="add mod ord">
          <ac:chgData name="Šupíková Lucie" userId="95738698ecbd9908" providerId="Windows Live" clId="Web-{D5FB5F94-5512-47C3-ACD0-D503D5FAC280}" dt="2021-09-28T17:53:39.307" v="377" actId="1076"/>
          <ac:picMkLst>
            <pc:docMk/>
            <pc:sldMk cId="4128263574" sldId="263"/>
            <ac:picMk id="10" creationId="{6F11E491-F016-4F3D-942C-353BA475CEE5}"/>
          </ac:picMkLst>
        </pc:picChg>
      </pc:sldChg>
      <pc:sldChg chg="addSp delSp modSp add ord replId">
        <pc:chgData name="Šupíková Lucie" userId="95738698ecbd9908" providerId="Windows Live" clId="Web-{D5FB5F94-5512-47C3-ACD0-D503D5FAC280}" dt="2021-09-28T18:16:33.127" v="641" actId="20577"/>
        <pc:sldMkLst>
          <pc:docMk/>
          <pc:sldMk cId="3389328681" sldId="264"/>
        </pc:sldMkLst>
        <pc:spChg chg="mod">
          <ac:chgData name="Šupíková Lucie" userId="95738698ecbd9908" providerId="Windows Live" clId="Web-{D5FB5F94-5512-47C3-ACD0-D503D5FAC280}" dt="2021-09-28T18:16:33.127" v="641" actId="20577"/>
          <ac:spMkLst>
            <pc:docMk/>
            <pc:sldMk cId="3389328681" sldId="264"/>
            <ac:spMk id="3" creationId="{A6F02AFB-40D9-4DFB-B5FA-E45D0E003957}"/>
          </ac:spMkLst>
        </pc:spChg>
        <pc:spChg chg="add del mod">
          <ac:chgData name="Šupíková Lucie" userId="95738698ecbd9908" providerId="Windows Live" clId="Web-{D5FB5F94-5512-47C3-ACD0-D503D5FAC280}" dt="2021-09-28T17:55:19.293" v="381"/>
          <ac:spMkLst>
            <pc:docMk/>
            <pc:sldMk cId="3389328681" sldId="264"/>
            <ac:spMk id="7" creationId="{722D2BFC-51AC-456F-9D24-77D45D2F6325}"/>
          </ac:spMkLst>
        </pc:spChg>
        <pc:spChg chg="add del mod">
          <ac:chgData name="Šupíková Lucie" userId="95738698ecbd9908" providerId="Windows Live" clId="Web-{D5FB5F94-5512-47C3-ACD0-D503D5FAC280}" dt="2021-09-28T17:58:07.342" v="390"/>
          <ac:spMkLst>
            <pc:docMk/>
            <pc:sldMk cId="3389328681" sldId="264"/>
            <ac:spMk id="11" creationId="{4CC2947F-F450-4156-ACEE-F7E2071C6F93}"/>
          </ac:spMkLst>
        </pc:spChg>
        <pc:picChg chg="del mod">
          <ac:chgData name="Šupíková Lucie" userId="95738698ecbd9908" providerId="Windows Live" clId="Web-{D5FB5F94-5512-47C3-ACD0-D503D5FAC280}" dt="2021-09-28T18:06:41.570" v="431"/>
          <ac:picMkLst>
            <pc:docMk/>
            <pc:sldMk cId="3389328681" sldId="264"/>
            <ac:picMk id="4" creationId="{F883B7BA-2E35-4169-9F85-F830D2A1CF3D}"/>
          </ac:picMkLst>
        </pc:picChg>
        <pc:picChg chg="del">
          <ac:chgData name="Šupíková Lucie" userId="95738698ecbd9908" providerId="Windows Live" clId="Web-{D5FB5F94-5512-47C3-ACD0-D503D5FAC280}" dt="2021-09-28T17:52:16.383" v="371"/>
          <ac:picMkLst>
            <pc:docMk/>
            <pc:sldMk cId="3389328681" sldId="264"/>
            <ac:picMk id="6" creationId="{FB1E108B-6B13-49B6-A519-49F3CCC1C31D}"/>
          </ac:picMkLst>
        </pc:picChg>
        <pc:picChg chg="add del mod ord">
          <ac:chgData name="Šupíková Lucie" userId="95738698ecbd9908" providerId="Windows Live" clId="Web-{D5FB5F94-5512-47C3-ACD0-D503D5FAC280}" dt="2021-09-28T17:56:41.278" v="384"/>
          <ac:picMkLst>
            <pc:docMk/>
            <pc:sldMk cId="3389328681" sldId="264"/>
            <ac:picMk id="8" creationId="{354D2ABD-A475-44F0-BD4D-5B2F24A88B9A}"/>
          </ac:picMkLst>
        </pc:picChg>
        <pc:picChg chg="add del mod">
          <ac:chgData name="Šupíková Lucie" userId="95738698ecbd9908" providerId="Windows Live" clId="Web-{D5FB5F94-5512-47C3-ACD0-D503D5FAC280}" dt="2021-09-28T18:09:27.995" v="484"/>
          <ac:picMkLst>
            <pc:docMk/>
            <pc:sldMk cId="3389328681" sldId="264"/>
            <ac:picMk id="9" creationId="{F7A8AFC6-E9BA-4336-80D6-C388BEB039E2}"/>
          </ac:picMkLst>
        </pc:picChg>
        <pc:picChg chg="add mod">
          <ac:chgData name="Šupíková Lucie" userId="95738698ecbd9908" providerId="Windows Live" clId="Web-{D5FB5F94-5512-47C3-ACD0-D503D5FAC280}" dt="2021-09-28T18:09:56.448" v="489" actId="1076"/>
          <ac:picMkLst>
            <pc:docMk/>
            <pc:sldMk cId="3389328681" sldId="264"/>
            <ac:picMk id="12" creationId="{464169E4-DA32-4D38-B5FF-F7F37AD1B055}"/>
          </ac:picMkLst>
        </pc:picChg>
      </pc:sldChg>
      <pc:sldChg chg="new del">
        <pc:chgData name="Šupíková Lucie" userId="95738698ecbd9908" providerId="Windows Live" clId="Web-{D5FB5F94-5512-47C3-ACD0-D503D5FAC280}" dt="2021-09-28T17:52:06.336" v="369"/>
        <pc:sldMkLst>
          <pc:docMk/>
          <pc:sldMk cId="3815228134" sldId="264"/>
        </pc:sldMkLst>
      </pc:sldChg>
    </pc:docChg>
  </pc:docChgLst>
  <pc:docChgLst>
    <pc:chgData name="Šupíková Lucie" userId="95738698ecbd9908" providerId="Windows Live" clId="Web-{B43BA7EB-7F44-4602-95E0-C9DDBEF170F0}"/>
    <pc:docChg chg="modSld">
      <pc:chgData name="Šupíková Lucie" userId="95738698ecbd9908" providerId="Windows Live" clId="Web-{B43BA7EB-7F44-4602-95E0-C9DDBEF170F0}" dt="2021-09-28T13:40:53.882" v="0"/>
      <pc:docMkLst>
        <pc:docMk/>
      </pc:docMkLst>
      <pc:sldChg chg="mod setBg">
        <pc:chgData name="Šupíková Lucie" userId="95738698ecbd9908" providerId="Windows Live" clId="Web-{B43BA7EB-7F44-4602-95E0-C9DDBEF170F0}" dt="2021-09-28T13:40:53.882" v="0"/>
        <pc:sldMkLst>
          <pc:docMk/>
          <pc:sldMk cId="1866481054" sldId="258"/>
        </pc:sldMkLst>
      </pc:sldChg>
    </pc:docChg>
  </pc:docChgLst>
  <pc:docChgLst>
    <pc:chgData name="Šupíková Lucie" userId="95738698ecbd9908" providerId="Windows Live" clId="Web-{15F61197-CC98-4D45-AF7C-FD9D31CBFED0}"/>
    <pc:docChg chg="addSld delSld modSld">
      <pc:chgData name="Šupíková Lucie" userId="95738698ecbd9908" providerId="Windows Live" clId="Web-{15F61197-CC98-4D45-AF7C-FD9D31CBFED0}" dt="2021-10-03T20:32:26.679" v="381"/>
      <pc:docMkLst>
        <pc:docMk/>
      </pc:docMkLst>
      <pc:sldChg chg="addSp delSp modSp mod setBg">
        <pc:chgData name="Šupíková Lucie" userId="95738698ecbd9908" providerId="Windows Live" clId="Web-{15F61197-CC98-4D45-AF7C-FD9D31CBFED0}" dt="2021-10-03T20:11:14.109" v="2"/>
        <pc:sldMkLst>
          <pc:docMk/>
          <pc:sldMk cId="3799523001" sldId="256"/>
        </pc:sldMkLst>
        <pc:spChg chg="mod">
          <ac:chgData name="Šupíková Lucie" userId="95738698ecbd9908" providerId="Windows Live" clId="Web-{15F61197-CC98-4D45-AF7C-FD9D31CBFED0}" dt="2021-10-03T20:11:14.109" v="2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Šupíková Lucie" userId="95738698ecbd9908" providerId="Windows Live" clId="Web-{15F61197-CC98-4D45-AF7C-FD9D31CBFED0}" dt="2021-10-03T20:11:14.109" v="2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Šupíková Lucie" userId="95738698ecbd9908" providerId="Windows Live" clId="Web-{15F61197-CC98-4D45-AF7C-FD9D31CBFED0}" dt="2021-10-03T20:11:14.109" v="2"/>
          <ac:spMkLst>
            <pc:docMk/>
            <pc:sldMk cId="3799523001" sldId="256"/>
            <ac:spMk id="5" creationId="{943CAA20-3569-4189-9E48-239A229A86CA}"/>
          </ac:spMkLst>
        </pc:spChg>
        <pc:spChg chg="add">
          <ac:chgData name="Šupíková Lucie" userId="95738698ecbd9908" providerId="Windows Live" clId="Web-{15F61197-CC98-4D45-AF7C-FD9D31CBFED0}" dt="2021-10-03T20:11:14.109" v="2"/>
          <ac:spMkLst>
            <pc:docMk/>
            <pc:sldMk cId="3799523001" sldId="256"/>
            <ac:spMk id="6" creationId="{DA542B6D-E775-4832-91DC-2D20F857813A}"/>
          </ac:spMkLst>
        </pc:spChg>
        <pc:spChg chg="add del">
          <ac:chgData name="Šupíková Lucie" userId="95738698ecbd9908" providerId="Windows Live" clId="Web-{15F61197-CC98-4D45-AF7C-FD9D31CBFED0}" dt="2021-10-03T20:11:14.093" v="1"/>
          <ac:spMkLst>
            <pc:docMk/>
            <pc:sldMk cId="3799523001" sldId="256"/>
            <ac:spMk id="8" creationId="{777A147A-9ED8-46B4-8660-1B3C2AA880B5}"/>
          </ac:spMkLst>
        </pc:spChg>
        <pc:spChg chg="add del">
          <ac:chgData name="Šupíková Lucie" userId="95738698ecbd9908" providerId="Windows Live" clId="Web-{15F61197-CC98-4D45-AF7C-FD9D31CBFED0}" dt="2021-10-03T20:11:14.093" v="1"/>
          <ac:spMkLst>
            <pc:docMk/>
            <pc:sldMk cId="3799523001" sldId="256"/>
            <ac:spMk id="10" creationId="{5D6C15A0-C087-4593-8414-2B4EC1CDC3DE}"/>
          </ac:spMkLst>
        </pc:spChg>
      </pc:sldChg>
      <pc:sldChg chg="addSp modSp">
        <pc:chgData name="Šupíková Lucie" userId="95738698ecbd9908" providerId="Windows Live" clId="Web-{15F61197-CC98-4D45-AF7C-FD9D31CBFED0}" dt="2021-10-03T20:28:14.750" v="355" actId="1076"/>
        <pc:sldMkLst>
          <pc:docMk/>
          <pc:sldMk cId="1866481054" sldId="258"/>
        </pc:sldMkLst>
        <pc:spChg chg="mod">
          <ac:chgData name="Šupíková Lucie" userId="95738698ecbd9908" providerId="Windows Live" clId="Web-{15F61197-CC98-4D45-AF7C-FD9D31CBFED0}" dt="2021-10-03T20:27:47.514" v="348"/>
          <ac:spMkLst>
            <pc:docMk/>
            <pc:sldMk cId="1866481054" sldId="258"/>
            <ac:spMk id="2" creationId="{6A51F449-87C8-40FF-B5BE-602BAB77C37C}"/>
          </ac:spMkLst>
        </pc:spChg>
        <pc:spChg chg="mod">
          <ac:chgData name="Šupíková Lucie" userId="95738698ecbd9908" providerId="Windows Live" clId="Web-{15F61197-CC98-4D45-AF7C-FD9D31CBFED0}" dt="2021-10-03T20:27:47.514" v="348"/>
          <ac:spMkLst>
            <pc:docMk/>
            <pc:sldMk cId="1866481054" sldId="258"/>
            <ac:spMk id="3" creationId="{52A47B5B-CCCA-4B82-85BA-F317C72B63E6}"/>
          </ac:spMkLst>
        </pc:spChg>
        <pc:spChg chg="add">
          <ac:chgData name="Šupíková Lucie" userId="95738698ecbd9908" providerId="Windows Live" clId="Web-{15F61197-CC98-4D45-AF7C-FD9D31CBFED0}" dt="2021-10-03T20:27:47.514" v="348"/>
          <ac:spMkLst>
            <pc:docMk/>
            <pc:sldMk cId="1866481054" sldId="258"/>
            <ac:spMk id="13" creationId="{394842B0-684D-44CC-B4BC-D13331CFD290}"/>
          </ac:spMkLst>
        </pc:spChg>
        <pc:spChg chg="add">
          <ac:chgData name="Šupíková Lucie" userId="95738698ecbd9908" providerId="Windows Live" clId="Web-{15F61197-CC98-4D45-AF7C-FD9D31CBFED0}" dt="2021-10-03T20:27:47.514" v="348"/>
          <ac:spMkLst>
            <pc:docMk/>
            <pc:sldMk cId="1866481054" sldId="258"/>
            <ac:spMk id="15" creationId="{4C2A3DC3-F495-4B99-9FF3-3FB30D63235E}"/>
          </ac:spMkLst>
        </pc:spChg>
        <pc:picChg chg="mod ord">
          <ac:chgData name="Šupíková Lucie" userId="95738698ecbd9908" providerId="Windows Live" clId="Web-{15F61197-CC98-4D45-AF7C-FD9D31CBFED0}" dt="2021-10-03T20:28:14.750" v="355" actId="1076"/>
          <ac:picMkLst>
            <pc:docMk/>
            <pc:sldMk cId="1866481054" sldId="258"/>
            <ac:picMk id="6" creationId="{3AA62F9F-734F-4A75-AE07-ED8247D2D090}"/>
          </ac:picMkLst>
        </pc:picChg>
        <pc:picChg chg="mod">
          <ac:chgData name="Šupíková Lucie" userId="95738698ecbd9908" providerId="Windows Live" clId="Web-{15F61197-CC98-4D45-AF7C-FD9D31CBFED0}" dt="2021-10-03T20:28:13.218" v="354" actId="1076"/>
          <ac:picMkLst>
            <pc:docMk/>
            <pc:sldMk cId="1866481054" sldId="258"/>
            <ac:picMk id="8" creationId="{47B6EE0E-EF70-4014-8F64-95C7BAE53688}"/>
          </ac:picMkLst>
        </pc:picChg>
      </pc:sldChg>
      <pc:sldChg chg="addSp delSp modSp mod setBg">
        <pc:chgData name="Šupíková Lucie" userId="95738698ecbd9908" providerId="Windows Live" clId="Web-{15F61197-CC98-4D45-AF7C-FD9D31CBFED0}" dt="2021-10-03T20:25:06.416" v="343" actId="20577"/>
        <pc:sldMkLst>
          <pc:docMk/>
          <pc:sldMk cId="3329190904" sldId="259"/>
        </pc:sldMkLst>
        <pc:spChg chg="mod">
          <ac:chgData name="Šupíková Lucie" userId="95738698ecbd9908" providerId="Windows Live" clId="Web-{15F61197-CC98-4D45-AF7C-FD9D31CBFED0}" dt="2021-10-03T20:24:12.680" v="330"/>
          <ac:spMkLst>
            <pc:docMk/>
            <pc:sldMk cId="3329190904" sldId="259"/>
            <ac:spMk id="2" creationId="{3288505E-E4CA-4124-84CE-3020D96CF31A}"/>
          </ac:spMkLst>
        </pc:spChg>
        <pc:spChg chg="mod ord">
          <ac:chgData name="Šupíková Lucie" userId="95738698ecbd9908" providerId="Windows Live" clId="Web-{15F61197-CC98-4D45-AF7C-FD9D31CBFED0}" dt="2021-10-03T20:25:06.416" v="343" actId="20577"/>
          <ac:spMkLst>
            <pc:docMk/>
            <pc:sldMk cId="3329190904" sldId="259"/>
            <ac:spMk id="3" creationId="{4FD40140-BD44-496F-9690-5FF1E7B92822}"/>
          </ac:spMkLst>
        </pc:spChg>
        <pc:spChg chg="add del">
          <ac:chgData name="Šupíková Lucie" userId="95738698ecbd9908" providerId="Windows Live" clId="Web-{15F61197-CC98-4D45-AF7C-FD9D31CBFED0}" dt="2021-10-03T20:24:12.680" v="330"/>
          <ac:spMkLst>
            <pc:docMk/>
            <pc:sldMk cId="3329190904" sldId="259"/>
            <ac:spMk id="8" creationId="{100EDD19-6802-4EC3-95CE-CFFAB042CFD6}"/>
          </ac:spMkLst>
        </pc:spChg>
        <pc:spChg chg="add del">
          <ac:chgData name="Šupíková Lucie" userId="95738698ecbd9908" providerId="Windows Live" clId="Web-{15F61197-CC98-4D45-AF7C-FD9D31CBFED0}" dt="2021-10-03T20:24:12.680" v="330"/>
          <ac:spMkLst>
            <pc:docMk/>
            <pc:sldMk cId="3329190904" sldId="259"/>
            <ac:spMk id="10" creationId="{DB17E863-922E-4C26-BD64-E8FD41D28661}"/>
          </ac:spMkLst>
        </pc:spChg>
        <pc:spChg chg="add">
          <ac:chgData name="Šupíková Lucie" userId="95738698ecbd9908" providerId="Windows Live" clId="Web-{15F61197-CC98-4D45-AF7C-FD9D31CBFED0}" dt="2021-10-03T20:24:12.680" v="330"/>
          <ac:spMkLst>
            <pc:docMk/>
            <pc:sldMk cId="3329190904" sldId="259"/>
            <ac:spMk id="15" creationId="{6804CCDD-88C7-4B43-A381-F2D8DAF62BE3}"/>
          </ac:spMkLst>
        </pc:spChg>
        <pc:spChg chg="add">
          <ac:chgData name="Šupíková Lucie" userId="95738698ecbd9908" providerId="Windows Live" clId="Web-{15F61197-CC98-4D45-AF7C-FD9D31CBFED0}" dt="2021-10-03T20:24:12.680" v="330"/>
          <ac:spMkLst>
            <pc:docMk/>
            <pc:sldMk cId="3329190904" sldId="259"/>
            <ac:spMk id="17" creationId="{BBECEAC1-4BBC-4815-B44E-D9B231A3FC16}"/>
          </ac:spMkLst>
        </pc:spChg>
        <pc:picChg chg="add mod ord">
          <ac:chgData name="Šupíková Lucie" userId="95738698ecbd9908" providerId="Windows Live" clId="Web-{15F61197-CC98-4D45-AF7C-FD9D31CBFED0}" dt="2021-10-03T20:24:12.680" v="330"/>
          <ac:picMkLst>
            <pc:docMk/>
            <pc:sldMk cId="3329190904" sldId="259"/>
            <ac:picMk id="4" creationId="{ABCC0313-E778-4119-B99A-25BA48EAABDE}"/>
          </ac:picMkLst>
        </pc:picChg>
        <pc:picChg chg="add mod">
          <ac:chgData name="Šupíková Lucie" userId="95738698ecbd9908" providerId="Windows Live" clId="Web-{15F61197-CC98-4D45-AF7C-FD9D31CBFED0}" dt="2021-10-03T20:24:12.680" v="330"/>
          <ac:picMkLst>
            <pc:docMk/>
            <pc:sldMk cId="3329190904" sldId="259"/>
            <ac:picMk id="5" creationId="{0A0996F5-8270-4154-9AB1-003D0F9C2EAA}"/>
          </ac:picMkLst>
        </pc:picChg>
        <pc:picChg chg="add mod">
          <ac:chgData name="Šupíková Lucie" userId="95738698ecbd9908" providerId="Windows Live" clId="Web-{15F61197-CC98-4D45-AF7C-FD9D31CBFED0}" dt="2021-10-03T20:24:12.680" v="330"/>
          <ac:picMkLst>
            <pc:docMk/>
            <pc:sldMk cId="3329190904" sldId="259"/>
            <ac:picMk id="6" creationId="{FF19A5F2-002C-410B-B81C-8991E464DB7A}"/>
          </ac:picMkLst>
        </pc:picChg>
      </pc:sldChg>
      <pc:sldChg chg="addSp modSp mod setBg">
        <pc:chgData name="Šupíková Lucie" userId="95738698ecbd9908" providerId="Windows Live" clId="Web-{15F61197-CC98-4D45-AF7C-FD9D31CBFED0}" dt="2021-10-03T20:28:59.688" v="360" actId="1076"/>
        <pc:sldMkLst>
          <pc:docMk/>
          <pc:sldMk cId="2370075000" sldId="260"/>
        </pc:sldMkLst>
        <pc:spChg chg="mod">
          <ac:chgData name="Šupíková Lucie" userId="95738698ecbd9908" providerId="Windows Live" clId="Web-{15F61197-CC98-4D45-AF7C-FD9D31CBFED0}" dt="2021-10-03T20:28:33" v="356"/>
          <ac:spMkLst>
            <pc:docMk/>
            <pc:sldMk cId="2370075000" sldId="260"/>
            <ac:spMk id="2" creationId="{0DC102E1-9E0D-45BF-A1A7-527088CF7116}"/>
          </ac:spMkLst>
        </pc:spChg>
        <pc:spChg chg="mod">
          <ac:chgData name="Šupíková Lucie" userId="95738698ecbd9908" providerId="Windows Live" clId="Web-{15F61197-CC98-4D45-AF7C-FD9D31CBFED0}" dt="2021-10-03T20:28:33" v="356"/>
          <ac:spMkLst>
            <pc:docMk/>
            <pc:sldMk cId="2370075000" sldId="260"/>
            <ac:spMk id="3" creationId="{1FF968C2-4A71-4248-9D5F-3FEF4A01D245}"/>
          </ac:spMkLst>
        </pc:spChg>
        <pc:spChg chg="add">
          <ac:chgData name="Šupíková Lucie" userId="95738698ecbd9908" providerId="Windows Live" clId="Web-{15F61197-CC98-4D45-AF7C-FD9D31CBFED0}" dt="2021-10-03T20:28:33" v="356"/>
          <ac:spMkLst>
            <pc:docMk/>
            <pc:sldMk cId="2370075000" sldId="260"/>
            <ac:spMk id="11" creationId="{394842B0-684D-44CC-B4BC-D13331CFD290}"/>
          </ac:spMkLst>
        </pc:spChg>
        <pc:spChg chg="add">
          <ac:chgData name="Šupíková Lucie" userId="95738698ecbd9908" providerId="Windows Live" clId="Web-{15F61197-CC98-4D45-AF7C-FD9D31CBFED0}" dt="2021-10-03T20:28:33" v="356"/>
          <ac:spMkLst>
            <pc:docMk/>
            <pc:sldMk cId="2370075000" sldId="260"/>
            <ac:spMk id="13" creationId="{4C2A3DC3-F495-4B99-9FF3-3FB30D63235E}"/>
          </ac:spMkLst>
        </pc:spChg>
        <pc:picChg chg="mod">
          <ac:chgData name="Šupíková Lucie" userId="95738698ecbd9908" providerId="Windows Live" clId="Web-{15F61197-CC98-4D45-AF7C-FD9D31CBFED0}" dt="2021-10-03T20:28:53.985" v="359" actId="1076"/>
          <ac:picMkLst>
            <pc:docMk/>
            <pc:sldMk cId="2370075000" sldId="260"/>
            <ac:picMk id="5" creationId="{03927BCB-BACA-4ED6-9135-2436DADA2EEB}"/>
          </ac:picMkLst>
        </pc:picChg>
        <pc:picChg chg="mod">
          <ac:chgData name="Šupíková Lucie" userId="95738698ecbd9908" providerId="Windows Live" clId="Web-{15F61197-CC98-4D45-AF7C-FD9D31CBFED0}" dt="2021-10-03T20:28:59.688" v="360" actId="1076"/>
          <ac:picMkLst>
            <pc:docMk/>
            <pc:sldMk cId="2370075000" sldId="260"/>
            <ac:picMk id="6" creationId="{F54E9219-FDAF-49B3-BEAF-0F6236E4C17B}"/>
          </ac:picMkLst>
        </pc:picChg>
      </pc:sldChg>
      <pc:sldChg chg="addSp modSp mod setBg">
        <pc:chgData name="Šupíková Lucie" userId="95738698ecbd9908" providerId="Windows Live" clId="Web-{15F61197-CC98-4D45-AF7C-FD9D31CBFED0}" dt="2021-10-03T20:32:12.382" v="380"/>
        <pc:sldMkLst>
          <pc:docMk/>
          <pc:sldMk cId="2502384583" sldId="261"/>
        </pc:sldMkLst>
        <pc:spChg chg="mod">
          <ac:chgData name="Šupíková Lucie" userId="95738698ecbd9908" providerId="Windows Live" clId="Web-{15F61197-CC98-4D45-AF7C-FD9D31CBFED0}" dt="2021-10-03T20:32:12.382" v="380"/>
          <ac:spMkLst>
            <pc:docMk/>
            <pc:sldMk cId="2502384583" sldId="261"/>
            <ac:spMk id="2" creationId="{DFFEAF4A-083E-421C-9917-6E3F13C673F5}"/>
          </ac:spMkLst>
        </pc:spChg>
        <pc:spChg chg="mod">
          <ac:chgData name="Šupíková Lucie" userId="95738698ecbd9908" providerId="Windows Live" clId="Web-{15F61197-CC98-4D45-AF7C-FD9D31CBFED0}" dt="2021-10-03T20:32:12.382" v="380"/>
          <ac:spMkLst>
            <pc:docMk/>
            <pc:sldMk cId="2502384583" sldId="261"/>
            <ac:spMk id="3" creationId="{8F0430BF-6AD9-466D-9CC4-449B539BFC87}"/>
          </ac:spMkLst>
        </pc:spChg>
        <pc:spChg chg="add">
          <ac:chgData name="Šupíková Lucie" userId="95738698ecbd9908" providerId="Windows Live" clId="Web-{15F61197-CC98-4D45-AF7C-FD9D31CBFED0}" dt="2021-10-03T20:32:12.382" v="380"/>
          <ac:spMkLst>
            <pc:docMk/>
            <pc:sldMk cId="2502384583" sldId="261"/>
            <ac:spMk id="11" creationId="{352BEC0E-22F8-46D0-9632-375DB541B06C}"/>
          </ac:spMkLst>
        </pc:spChg>
        <pc:spChg chg="add">
          <ac:chgData name="Šupíková Lucie" userId="95738698ecbd9908" providerId="Windows Live" clId="Web-{15F61197-CC98-4D45-AF7C-FD9D31CBFED0}" dt="2021-10-03T20:32:12.382" v="380"/>
          <ac:spMkLst>
            <pc:docMk/>
            <pc:sldMk cId="2502384583" sldId="261"/>
            <ac:spMk id="13" creationId="{3FCFB1DE-0B7E-48CC-BA90-B2AB0889F9D6}"/>
          </ac:spMkLst>
        </pc:spChg>
        <pc:picChg chg="mod">
          <ac:chgData name="Šupíková Lucie" userId="95738698ecbd9908" providerId="Windows Live" clId="Web-{15F61197-CC98-4D45-AF7C-FD9D31CBFED0}" dt="2021-10-03T20:32:12.382" v="380"/>
          <ac:picMkLst>
            <pc:docMk/>
            <pc:sldMk cId="2502384583" sldId="261"/>
            <ac:picMk id="5" creationId="{AF807DFF-D449-4260-899A-F45123C1A32D}"/>
          </ac:picMkLst>
        </pc:picChg>
        <pc:picChg chg="mod">
          <ac:chgData name="Šupíková Lucie" userId="95738698ecbd9908" providerId="Windows Live" clId="Web-{15F61197-CC98-4D45-AF7C-FD9D31CBFED0}" dt="2021-10-03T20:32:12.382" v="380"/>
          <ac:picMkLst>
            <pc:docMk/>
            <pc:sldMk cId="2502384583" sldId="261"/>
            <ac:picMk id="6" creationId="{2D412D87-0BB9-466E-BDB6-362C75F22FF9}"/>
          </ac:picMkLst>
        </pc:picChg>
      </pc:sldChg>
      <pc:sldChg chg="addSp delSp modSp mod setBg">
        <pc:chgData name="Šupíková Lucie" userId="95738698ecbd9908" providerId="Windows Live" clId="Web-{15F61197-CC98-4D45-AF7C-FD9D31CBFED0}" dt="2021-10-03T20:31:29.084" v="376" actId="14100"/>
        <pc:sldMkLst>
          <pc:docMk/>
          <pc:sldMk cId="3216250131" sldId="262"/>
        </pc:sldMkLst>
        <pc:spChg chg="mod">
          <ac:chgData name="Šupíková Lucie" userId="95738698ecbd9908" providerId="Windows Live" clId="Web-{15F61197-CC98-4D45-AF7C-FD9D31CBFED0}" dt="2021-10-03T20:30:43.114" v="369"/>
          <ac:spMkLst>
            <pc:docMk/>
            <pc:sldMk cId="3216250131" sldId="262"/>
            <ac:spMk id="2" creationId="{EF938E9B-A6A5-4E55-9A66-0D253CB802D9}"/>
          </ac:spMkLst>
        </pc:spChg>
        <pc:spChg chg="mod">
          <ac:chgData name="Šupíková Lucie" userId="95738698ecbd9908" providerId="Windows Live" clId="Web-{15F61197-CC98-4D45-AF7C-FD9D31CBFED0}" dt="2021-10-03T20:30:43.114" v="369"/>
          <ac:spMkLst>
            <pc:docMk/>
            <pc:sldMk cId="3216250131" sldId="262"/>
            <ac:spMk id="3" creationId="{A6F02AFB-40D9-4DFB-B5FA-E45D0E003957}"/>
          </ac:spMkLst>
        </pc:spChg>
        <pc:spChg chg="add">
          <ac:chgData name="Šupíková Lucie" userId="95738698ecbd9908" providerId="Windows Live" clId="Web-{15F61197-CC98-4D45-AF7C-FD9D31CBFED0}" dt="2021-10-03T20:30:43.114" v="369"/>
          <ac:spMkLst>
            <pc:docMk/>
            <pc:sldMk cId="3216250131" sldId="262"/>
            <ac:spMk id="10" creationId="{352BEC0E-22F8-46D0-9632-375DB541B06C}"/>
          </ac:spMkLst>
        </pc:spChg>
        <pc:spChg chg="add">
          <ac:chgData name="Šupíková Lucie" userId="95738698ecbd9908" providerId="Windows Live" clId="Web-{15F61197-CC98-4D45-AF7C-FD9D31CBFED0}" dt="2021-10-03T20:30:43.114" v="369"/>
          <ac:spMkLst>
            <pc:docMk/>
            <pc:sldMk cId="3216250131" sldId="262"/>
            <ac:spMk id="11" creationId="{3FCFB1DE-0B7E-48CC-BA90-B2AB0889F9D6}"/>
          </ac:spMkLst>
        </pc:spChg>
        <pc:spChg chg="add del">
          <ac:chgData name="Šupíková Lucie" userId="95738698ecbd9908" providerId="Windows Live" clId="Web-{15F61197-CC98-4D45-AF7C-FD9D31CBFED0}" dt="2021-10-03T20:30:43.114" v="368"/>
          <ac:spMkLst>
            <pc:docMk/>
            <pc:sldMk cId="3216250131" sldId="262"/>
            <ac:spMk id="13" creationId="{69D47016-023F-44BD-981C-50E7A10A6609}"/>
          </ac:spMkLst>
        </pc:spChg>
        <pc:spChg chg="add del">
          <ac:chgData name="Šupíková Lucie" userId="95738698ecbd9908" providerId="Windows Live" clId="Web-{15F61197-CC98-4D45-AF7C-FD9D31CBFED0}" dt="2021-10-03T20:30:43.114" v="368"/>
          <ac:spMkLst>
            <pc:docMk/>
            <pc:sldMk cId="3216250131" sldId="262"/>
            <ac:spMk id="15" creationId="{6D8B37B0-0682-433E-BC8D-498C04ABD9A7}"/>
          </ac:spMkLst>
        </pc:spChg>
        <pc:picChg chg="mod ord">
          <ac:chgData name="Šupíková Lucie" userId="95738698ecbd9908" providerId="Windows Live" clId="Web-{15F61197-CC98-4D45-AF7C-FD9D31CBFED0}" dt="2021-10-03T20:31:29.084" v="376" actId="14100"/>
          <ac:picMkLst>
            <pc:docMk/>
            <pc:sldMk cId="3216250131" sldId="262"/>
            <ac:picMk id="4" creationId="{F883B7BA-2E35-4169-9F85-F830D2A1CF3D}"/>
          </ac:picMkLst>
        </pc:picChg>
        <pc:picChg chg="mod">
          <ac:chgData name="Šupíková Lucie" userId="95738698ecbd9908" providerId="Windows Live" clId="Web-{15F61197-CC98-4D45-AF7C-FD9D31CBFED0}" dt="2021-10-03T20:31:24.474" v="375" actId="1076"/>
          <ac:picMkLst>
            <pc:docMk/>
            <pc:sldMk cId="3216250131" sldId="262"/>
            <ac:picMk id="8" creationId="{4540D7D6-65F0-439F-A676-D1D082E2C438}"/>
          </ac:picMkLst>
        </pc:picChg>
      </pc:sldChg>
      <pc:sldChg chg="addSp modSp mod setBg">
        <pc:chgData name="Šupíková Lucie" userId="95738698ecbd9908" providerId="Windows Live" clId="Web-{15F61197-CC98-4D45-AF7C-FD9D31CBFED0}" dt="2021-10-03T20:31:43.178" v="379" actId="14100"/>
        <pc:sldMkLst>
          <pc:docMk/>
          <pc:sldMk cId="4128263574" sldId="263"/>
        </pc:sldMkLst>
        <pc:spChg chg="mod">
          <ac:chgData name="Šupíková Lucie" userId="95738698ecbd9908" providerId="Windows Live" clId="Web-{15F61197-CC98-4D45-AF7C-FD9D31CBFED0}" dt="2021-10-03T20:30:59.942" v="372"/>
          <ac:spMkLst>
            <pc:docMk/>
            <pc:sldMk cId="4128263574" sldId="263"/>
            <ac:spMk id="2" creationId="{EF938E9B-A6A5-4E55-9A66-0D253CB802D9}"/>
          </ac:spMkLst>
        </pc:spChg>
        <pc:spChg chg="mod">
          <ac:chgData name="Šupíková Lucie" userId="95738698ecbd9908" providerId="Windows Live" clId="Web-{15F61197-CC98-4D45-AF7C-FD9D31CBFED0}" dt="2021-10-03T20:30:59.942" v="372"/>
          <ac:spMkLst>
            <pc:docMk/>
            <pc:sldMk cId="4128263574" sldId="263"/>
            <ac:spMk id="3" creationId="{A6F02AFB-40D9-4DFB-B5FA-E45D0E003957}"/>
          </ac:spMkLst>
        </pc:spChg>
        <pc:spChg chg="add">
          <ac:chgData name="Šupíková Lucie" userId="95738698ecbd9908" providerId="Windows Live" clId="Web-{15F61197-CC98-4D45-AF7C-FD9D31CBFED0}" dt="2021-10-03T20:30:59.942" v="372"/>
          <ac:spMkLst>
            <pc:docMk/>
            <pc:sldMk cId="4128263574" sldId="263"/>
            <ac:spMk id="15" creationId="{352BEC0E-22F8-46D0-9632-375DB541B06C}"/>
          </ac:spMkLst>
        </pc:spChg>
        <pc:spChg chg="add">
          <ac:chgData name="Šupíková Lucie" userId="95738698ecbd9908" providerId="Windows Live" clId="Web-{15F61197-CC98-4D45-AF7C-FD9D31CBFED0}" dt="2021-10-03T20:30:59.942" v="372"/>
          <ac:spMkLst>
            <pc:docMk/>
            <pc:sldMk cId="4128263574" sldId="263"/>
            <ac:spMk id="17" creationId="{3FCFB1DE-0B7E-48CC-BA90-B2AB0889F9D6}"/>
          </ac:spMkLst>
        </pc:spChg>
        <pc:picChg chg="mod ord">
          <ac:chgData name="Šupíková Lucie" userId="95738698ecbd9908" providerId="Windows Live" clId="Web-{15F61197-CC98-4D45-AF7C-FD9D31CBFED0}" dt="2021-10-03T20:31:43.178" v="379" actId="14100"/>
          <ac:picMkLst>
            <pc:docMk/>
            <pc:sldMk cId="4128263574" sldId="263"/>
            <ac:picMk id="4" creationId="{F883B7BA-2E35-4169-9F85-F830D2A1CF3D}"/>
          </ac:picMkLst>
        </pc:picChg>
        <pc:picChg chg="mod">
          <ac:chgData name="Šupíková Lucie" userId="95738698ecbd9908" providerId="Windows Live" clId="Web-{15F61197-CC98-4D45-AF7C-FD9D31CBFED0}" dt="2021-10-03T20:31:39.897" v="378" actId="14100"/>
          <ac:picMkLst>
            <pc:docMk/>
            <pc:sldMk cId="4128263574" sldId="263"/>
            <ac:picMk id="10" creationId="{6F11E491-F016-4F3D-942C-353BA475CEE5}"/>
          </ac:picMkLst>
        </pc:picChg>
      </pc:sldChg>
      <pc:sldChg chg="addSp delSp modSp mod setBg">
        <pc:chgData name="Šupíková Lucie" userId="95738698ecbd9908" providerId="Windows Live" clId="Web-{15F61197-CC98-4D45-AF7C-FD9D31CBFED0}" dt="2021-10-03T20:30:12.441" v="366" actId="20577"/>
        <pc:sldMkLst>
          <pc:docMk/>
          <pc:sldMk cId="3389328681" sldId="264"/>
        </pc:sldMkLst>
        <pc:spChg chg="mod">
          <ac:chgData name="Šupíková Lucie" userId="95738698ecbd9908" providerId="Windows Live" clId="Web-{15F61197-CC98-4D45-AF7C-FD9D31CBFED0}" dt="2021-10-03T20:29:49.221" v="364"/>
          <ac:spMkLst>
            <pc:docMk/>
            <pc:sldMk cId="3389328681" sldId="264"/>
            <ac:spMk id="2" creationId="{EF938E9B-A6A5-4E55-9A66-0D253CB802D9}"/>
          </ac:spMkLst>
        </pc:spChg>
        <pc:spChg chg="mod">
          <ac:chgData name="Šupíková Lucie" userId="95738698ecbd9908" providerId="Windows Live" clId="Web-{15F61197-CC98-4D45-AF7C-FD9D31CBFED0}" dt="2021-10-03T20:30:12.441" v="366" actId="20577"/>
          <ac:spMkLst>
            <pc:docMk/>
            <pc:sldMk cId="3389328681" sldId="264"/>
            <ac:spMk id="3" creationId="{A6F02AFB-40D9-4DFB-B5FA-E45D0E003957}"/>
          </ac:spMkLst>
        </pc:spChg>
        <pc:spChg chg="add del">
          <ac:chgData name="Šupíková Lucie" userId="95738698ecbd9908" providerId="Windows Live" clId="Web-{15F61197-CC98-4D45-AF7C-FD9D31CBFED0}" dt="2021-10-03T20:29:49.221" v="364"/>
          <ac:spMkLst>
            <pc:docMk/>
            <pc:sldMk cId="3389328681" sldId="264"/>
            <ac:spMk id="17" creationId="{2B97F24A-32CE-4C1C-A50D-3016B394DCFB}"/>
          </ac:spMkLst>
        </pc:spChg>
        <pc:spChg chg="add del">
          <ac:chgData name="Šupíková Lucie" userId="95738698ecbd9908" providerId="Windows Live" clId="Web-{15F61197-CC98-4D45-AF7C-FD9D31CBFED0}" dt="2021-10-03T20:29:49.221" v="364"/>
          <ac:spMkLst>
            <pc:docMk/>
            <pc:sldMk cId="3389328681" sldId="264"/>
            <ac:spMk id="19" creationId="{CD8B4F24-440B-49E9-B85D-733523DC064B}"/>
          </ac:spMkLst>
        </pc:spChg>
        <pc:spChg chg="add">
          <ac:chgData name="Šupíková Lucie" userId="95738698ecbd9908" providerId="Windows Live" clId="Web-{15F61197-CC98-4D45-AF7C-FD9D31CBFED0}" dt="2021-10-03T20:29:49.221" v="364"/>
          <ac:spMkLst>
            <pc:docMk/>
            <pc:sldMk cId="3389328681" sldId="264"/>
            <ac:spMk id="24" creationId="{743AA782-23D1-4521-8CAD-47662984AA08}"/>
          </ac:spMkLst>
        </pc:spChg>
        <pc:spChg chg="add">
          <ac:chgData name="Šupíková Lucie" userId="95738698ecbd9908" providerId="Windows Live" clId="Web-{15F61197-CC98-4D45-AF7C-FD9D31CBFED0}" dt="2021-10-03T20:29:49.221" v="364"/>
          <ac:spMkLst>
            <pc:docMk/>
            <pc:sldMk cId="3389328681" sldId="264"/>
            <ac:spMk id="26" creationId="{71877DBC-BB60-40F0-AC93-2ACDBAAE60CE}"/>
          </ac:spMkLst>
        </pc:spChg>
        <pc:picChg chg="mod">
          <ac:chgData name="Šupíková Lucie" userId="95738698ecbd9908" providerId="Windows Live" clId="Web-{15F61197-CC98-4D45-AF7C-FD9D31CBFED0}" dt="2021-10-03T20:29:49.221" v="364"/>
          <ac:picMkLst>
            <pc:docMk/>
            <pc:sldMk cId="3389328681" sldId="264"/>
            <ac:picMk id="12" creationId="{464169E4-DA32-4D38-B5FF-F7F37AD1B055}"/>
          </ac:picMkLst>
        </pc:picChg>
      </pc:sldChg>
      <pc:sldChg chg="addSp modSp mod setBg">
        <pc:chgData name="Šupíková Lucie" userId="95738698ecbd9908" providerId="Windows Live" clId="Web-{15F61197-CC98-4D45-AF7C-FD9D31CBFED0}" dt="2021-10-03T20:32:26.679" v="381"/>
        <pc:sldMkLst>
          <pc:docMk/>
          <pc:sldMk cId="2769636816" sldId="265"/>
        </pc:sldMkLst>
        <pc:spChg chg="mod">
          <ac:chgData name="Šupíková Lucie" userId="95738698ecbd9908" providerId="Windows Live" clId="Web-{15F61197-CC98-4D45-AF7C-FD9D31CBFED0}" dt="2021-10-03T20:32:26.679" v="381"/>
          <ac:spMkLst>
            <pc:docMk/>
            <pc:sldMk cId="2769636816" sldId="265"/>
            <ac:spMk id="2" creationId="{E5623A9A-1052-4FDB-B5DF-0DDFD7DBC117}"/>
          </ac:spMkLst>
        </pc:spChg>
        <pc:spChg chg="mod">
          <ac:chgData name="Šupíková Lucie" userId="95738698ecbd9908" providerId="Windows Live" clId="Web-{15F61197-CC98-4D45-AF7C-FD9D31CBFED0}" dt="2021-10-03T20:32:26.679" v="381"/>
          <ac:spMkLst>
            <pc:docMk/>
            <pc:sldMk cId="2769636816" sldId="265"/>
            <ac:spMk id="3" creationId="{BB390780-7628-4003-A6D6-73E19DCF7AFE}"/>
          </ac:spMkLst>
        </pc:spChg>
        <pc:spChg chg="add">
          <ac:chgData name="Šupíková Lucie" userId="95738698ecbd9908" providerId="Windows Live" clId="Web-{15F61197-CC98-4D45-AF7C-FD9D31CBFED0}" dt="2021-10-03T20:32:26.679" v="381"/>
          <ac:spMkLst>
            <pc:docMk/>
            <pc:sldMk cId="2769636816" sldId="265"/>
            <ac:spMk id="10" creationId="{352BEC0E-22F8-46D0-9632-375DB541B06C}"/>
          </ac:spMkLst>
        </pc:spChg>
        <pc:spChg chg="add">
          <ac:chgData name="Šupíková Lucie" userId="95738698ecbd9908" providerId="Windows Live" clId="Web-{15F61197-CC98-4D45-AF7C-FD9D31CBFED0}" dt="2021-10-03T20:32:26.679" v="381"/>
          <ac:spMkLst>
            <pc:docMk/>
            <pc:sldMk cId="2769636816" sldId="265"/>
            <ac:spMk id="12" creationId="{3FCFB1DE-0B7E-48CC-BA90-B2AB0889F9D6}"/>
          </ac:spMkLst>
        </pc:spChg>
        <pc:picChg chg="mod">
          <ac:chgData name="Šupíková Lucie" userId="95738698ecbd9908" providerId="Windows Live" clId="Web-{15F61197-CC98-4D45-AF7C-FD9D31CBFED0}" dt="2021-10-03T20:32:26.679" v="381"/>
          <ac:picMkLst>
            <pc:docMk/>
            <pc:sldMk cId="2769636816" sldId="265"/>
            <ac:picMk id="4" creationId="{F4A340A1-37B3-43BB-8C0D-E7BFD6CA545C}"/>
          </ac:picMkLst>
        </pc:picChg>
        <pc:picChg chg="mod ord">
          <ac:chgData name="Šupíková Lucie" userId="95738698ecbd9908" providerId="Windows Live" clId="Web-{15F61197-CC98-4D45-AF7C-FD9D31CBFED0}" dt="2021-10-03T20:32:26.679" v="381"/>
          <ac:picMkLst>
            <pc:docMk/>
            <pc:sldMk cId="2769636816" sldId="265"/>
            <ac:picMk id="5" creationId="{BC876A8E-5666-47B2-9141-2B279392448E}"/>
          </ac:picMkLst>
        </pc:picChg>
      </pc:sldChg>
      <pc:sldChg chg="addSp delSp modSp new mod setBg modClrScheme chgLayout">
        <pc:chgData name="Šupíková Lucie" userId="95738698ecbd9908" providerId="Windows Live" clId="Web-{15F61197-CC98-4D45-AF7C-FD9D31CBFED0}" dt="2021-10-03T20:27:07.544" v="347"/>
        <pc:sldMkLst>
          <pc:docMk/>
          <pc:sldMk cId="713612443" sldId="266"/>
        </pc:sldMkLst>
        <pc:spChg chg="mod ord">
          <ac:chgData name="Šupíková Lucie" userId="95738698ecbd9908" providerId="Windows Live" clId="Web-{15F61197-CC98-4D45-AF7C-FD9D31CBFED0}" dt="2021-10-03T20:27:07.544" v="347"/>
          <ac:spMkLst>
            <pc:docMk/>
            <pc:sldMk cId="713612443" sldId="266"/>
            <ac:spMk id="2" creationId="{A6B18087-5953-440F-9B5F-421DECA71001}"/>
          </ac:spMkLst>
        </pc:spChg>
        <pc:spChg chg="mod ord">
          <ac:chgData name="Šupíková Lucie" userId="95738698ecbd9908" providerId="Windows Live" clId="Web-{15F61197-CC98-4D45-AF7C-FD9D31CBFED0}" dt="2021-10-03T20:27:07.544" v="347"/>
          <ac:spMkLst>
            <pc:docMk/>
            <pc:sldMk cId="713612443" sldId="266"/>
            <ac:spMk id="3" creationId="{1E8FC247-C62A-446F-BAAD-F89EBD3EEC41}"/>
          </ac:spMkLst>
        </pc:spChg>
        <pc:spChg chg="add del mod ord">
          <ac:chgData name="Šupíková Lucie" userId="95738698ecbd9908" providerId="Windows Live" clId="Web-{15F61197-CC98-4D45-AF7C-FD9D31CBFED0}" dt="2021-10-03T20:27:01.013" v="344"/>
          <ac:spMkLst>
            <pc:docMk/>
            <pc:sldMk cId="713612443" sldId="266"/>
            <ac:spMk id="4" creationId="{D3F32B84-2C40-4AE8-8998-55876C300758}"/>
          </ac:spMkLst>
        </pc:spChg>
        <pc:spChg chg="add">
          <ac:chgData name="Šupíková Lucie" userId="95738698ecbd9908" providerId="Windows Live" clId="Web-{15F61197-CC98-4D45-AF7C-FD9D31CBFED0}" dt="2021-10-03T20:27:07.544" v="347"/>
          <ac:spMkLst>
            <pc:docMk/>
            <pc:sldMk cId="713612443" sldId="266"/>
            <ac:spMk id="10" creationId="{2B97F24A-32CE-4C1C-A50D-3016B394DCFB}"/>
          </ac:spMkLst>
        </pc:spChg>
        <pc:spChg chg="add">
          <ac:chgData name="Šupíková Lucie" userId="95738698ecbd9908" providerId="Windows Live" clId="Web-{15F61197-CC98-4D45-AF7C-FD9D31CBFED0}" dt="2021-10-03T20:27:07.544" v="347"/>
          <ac:spMkLst>
            <pc:docMk/>
            <pc:sldMk cId="713612443" sldId="266"/>
            <ac:spMk id="12" creationId="{CD8B4F24-440B-49E9-B85D-733523DC064B}"/>
          </ac:spMkLst>
        </pc:spChg>
        <pc:picChg chg="add mod ord">
          <ac:chgData name="Šupíková Lucie" userId="95738698ecbd9908" providerId="Windows Live" clId="Web-{15F61197-CC98-4D45-AF7C-FD9D31CBFED0}" dt="2021-10-03T20:27:07.544" v="347"/>
          <ac:picMkLst>
            <pc:docMk/>
            <pc:sldMk cId="713612443" sldId="266"/>
            <ac:picMk id="5" creationId="{EC68E6F9-2B5F-4FEC-9DA0-DB0343744B6B}"/>
          </ac:picMkLst>
        </pc:picChg>
      </pc:sldChg>
      <pc:sldChg chg="new del">
        <pc:chgData name="Šupíková Lucie" userId="95738698ecbd9908" providerId="Windows Live" clId="Web-{15F61197-CC98-4D45-AF7C-FD9D31CBFED0}" dt="2021-10-03T20:24:05.617" v="329"/>
        <pc:sldMkLst>
          <pc:docMk/>
          <pc:sldMk cId="354939866" sldId="267"/>
        </pc:sldMkLst>
      </pc:sldChg>
    </pc:docChg>
  </pc:docChgLst>
  <pc:docChgLst>
    <pc:chgData name="Šupíková Lucie" userId="95738698ecbd9908" providerId="Windows Live" clId="Web-{3EAA6DFD-429F-4CDE-B40A-1091596687BC}"/>
    <pc:docChg chg="addSld delSld modSld sldOrd">
      <pc:chgData name="Šupíková Lucie" userId="95738698ecbd9908" providerId="Windows Live" clId="Web-{3EAA6DFD-429F-4CDE-B40A-1091596687BC}" dt="2021-10-04T13:21:44.696" v="238" actId="20577"/>
      <pc:docMkLst>
        <pc:docMk/>
      </pc:docMkLst>
      <pc:sldChg chg="addSp delSp modSp">
        <pc:chgData name="Šupíková Lucie" userId="95738698ecbd9908" providerId="Windows Live" clId="Web-{3EAA6DFD-429F-4CDE-B40A-1091596687BC}" dt="2021-10-04T13:06:29.427" v="111"/>
        <pc:sldMkLst>
          <pc:docMk/>
          <pc:sldMk cId="1866481054" sldId="258"/>
        </pc:sldMkLst>
        <pc:spChg chg="mod">
          <ac:chgData name="Šupíková Lucie" userId="95738698ecbd9908" providerId="Windows Live" clId="Web-{3EAA6DFD-429F-4CDE-B40A-1091596687BC}" dt="2021-10-04T13:06:29.427" v="111"/>
          <ac:spMkLst>
            <pc:docMk/>
            <pc:sldMk cId="1866481054" sldId="258"/>
            <ac:spMk id="2" creationId="{6A51F449-87C8-40FF-B5BE-602BAB77C37C}"/>
          </ac:spMkLst>
        </pc:spChg>
        <pc:spChg chg="mod ord">
          <ac:chgData name="Šupíková Lucie" userId="95738698ecbd9908" providerId="Windows Live" clId="Web-{3EAA6DFD-429F-4CDE-B40A-1091596687BC}" dt="2021-10-04T13:06:29.427" v="111"/>
          <ac:spMkLst>
            <pc:docMk/>
            <pc:sldMk cId="1866481054" sldId="258"/>
            <ac:spMk id="3" creationId="{52A47B5B-CCCA-4B82-85BA-F317C72B63E6}"/>
          </ac:spMkLst>
        </pc:spChg>
        <pc:spChg chg="add del">
          <ac:chgData name="Šupíková Lucie" userId="95738698ecbd9908" providerId="Windows Live" clId="Web-{3EAA6DFD-429F-4CDE-B40A-1091596687BC}" dt="2021-10-04T13:06:29.427" v="111"/>
          <ac:spMkLst>
            <pc:docMk/>
            <pc:sldMk cId="1866481054" sldId="258"/>
            <ac:spMk id="13" creationId="{394842B0-684D-44CC-B4BC-D13331CFD290}"/>
          </ac:spMkLst>
        </pc:spChg>
        <pc:spChg chg="add del">
          <ac:chgData name="Šupíková Lucie" userId="95738698ecbd9908" providerId="Windows Live" clId="Web-{3EAA6DFD-429F-4CDE-B40A-1091596687BC}" dt="2021-10-04T13:06:29.427" v="111"/>
          <ac:spMkLst>
            <pc:docMk/>
            <pc:sldMk cId="1866481054" sldId="258"/>
            <ac:spMk id="15" creationId="{4C2A3DC3-F495-4B99-9FF3-3FB30D63235E}"/>
          </ac:spMkLst>
        </pc:spChg>
        <pc:spChg chg="add del">
          <ac:chgData name="Šupíková Lucie" userId="95738698ecbd9908" providerId="Windows Live" clId="Web-{3EAA6DFD-429F-4CDE-B40A-1091596687BC}" dt="2021-10-04T13:06:29.396" v="110"/>
          <ac:spMkLst>
            <pc:docMk/>
            <pc:sldMk cId="1866481054" sldId="258"/>
            <ac:spMk id="31" creationId="{6804CCDD-88C7-4B43-A381-F2D8DAF62BE3}"/>
          </ac:spMkLst>
        </pc:spChg>
        <pc:spChg chg="add del">
          <ac:chgData name="Šupíková Lucie" userId="95738698ecbd9908" providerId="Windows Live" clId="Web-{3EAA6DFD-429F-4CDE-B40A-1091596687BC}" dt="2021-10-04T13:06:29.396" v="110"/>
          <ac:spMkLst>
            <pc:docMk/>
            <pc:sldMk cId="1866481054" sldId="258"/>
            <ac:spMk id="32" creationId="{BBECEAC1-4BBC-4815-B44E-D9B231A3FC16}"/>
          </ac:spMkLst>
        </pc:spChg>
        <pc:spChg chg="add">
          <ac:chgData name="Šupíková Lucie" userId="95738698ecbd9908" providerId="Windows Live" clId="Web-{3EAA6DFD-429F-4CDE-B40A-1091596687BC}" dt="2021-10-04T13:06:29.427" v="111"/>
          <ac:spMkLst>
            <pc:docMk/>
            <pc:sldMk cId="1866481054" sldId="258"/>
            <ac:spMk id="33" creationId="{D75A5B51-0925-4835-8511-A0DD17EAA97C}"/>
          </ac:spMkLst>
        </pc:spChg>
        <pc:spChg chg="add">
          <ac:chgData name="Šupíková Lucie" userId="95738698ecbd9908" providerId="Windows Live" clId="Web-{3EAA6DFD-429F-4CDE-B40A-1091596687BC}" dt="2021-10-04T13:06:29.427" v="111"/>
          <ac:spMkLst>
            <pc:docMk/>
            <pc:sldMk cId="1866481054" sldId="258"/>
            <ac:spMk id="34" creationId="{5CDFD20D-8E4F-4E3A-AF87-93F23E0DBFB3}"/>
          </ac:spMkLst>
        </pc:spChg>
        <pc:picChg chg="mod">
          <ac:chgData name="Šupíková Lucie" userId="95738698ecbd9908" providerId="Windows Live" clId="Web-{3EAA6DFD-429F-4CDE-B40A-1091596687BC}" dt="2021-10-04T13:06:29.427" v="111"/>
          <ac:picMkLst>
            <pc:docMk/>
            <pc:sldMk cId="1866481054" sldId="258"/>
            <ac:picMk id="4" creationId="{B2ED8013-69A7-4166-9412-014DF7F3C65F}"/>
          </ac:picMkLst>
        </pc:picChg>
        <pc:picChg chg="mod">
          <ac:chgData name="Šupíková Lucie" userId="95738698ecbd9908" providerId="Windows Live" clId="Web-{3EAA6DFD-429F-4CDE-B40A-1091596687BC}" dt="2021-10-04T13:06:29.427" v="111"/>
          <ac:picMkLst>
            <pc:docMk/>
            <pc:sldMk cId="1866481054" sldId="258"/>
            <ac:picMk id="6" creationId="{3AA62F9F-734F-4A75-AE07-ED8247D2D090}"/>
          </ac:picMkLst>
        </pc:picChg>
        <pc:picChg chg="mod">
          <ac:chgData name="Šupíková Lucie" userId="95738698ecbd9908" providerId="Windows Live" clId="Web-{3EAA6DFD-429F-4CDE-B40A-1091596687BC}" dt="2021-10-04T13:06:29.427" v="111"/>
          <ac:picMkLst>
            <pc:docMk/>
            <pc:sldMk cId="1866481054" sldId="258"/>
            <ac:picMk id="8" creationId="{47B6EE0E-EF70-4014-8F64-95C7BAE53688}"/>
          </ac:picMkLst>
        </pc:picChg>
      </pc:sldChg>
      <pc:sldChg chg="modSp">
        <pc:chgData name="Šupíková Lucie" userId="95738698ecbd9908" providerId="Windows Live" clId="Web-{3EAA6DFD-429F-4CDE-B40A-1091596687BC}" dt="2021-10-04T12:56:08.758" v="1" actId="20577"/>
        <pc:sldMkLst>
          <pc:docMk/>
          <pc:sldMk cId="3329190904" sldId="259"/>
        </pc:sldMkLst>
        <pc:spChg chg="mod">
          <ac:chgData name="Šupíková Lucie" userId="95738698ecbd9908" providerId="Windows Live" clId="Web-{3EAA6DFD-429F-4CDE-B40A-1091596687BC}" dt="2021-10-04T12:56:08.758" v="1" actId="20577"/>
          <ac:spMkLst>
            <pc:docMk/>
            <pc:sldMk cId="3329190904" sldId="259"/>
            <ac:spMk id="3" creationId="{4FD40140-BD44-496F-9690-5FF1E7B92822}"/>
          </ac:spMkLst>
        </pc:spChg>
      </pc:sldChg>
      <pc:sldChg chg="addSp delSp modSp">
        <pc:chgData name="Šupíková Lucie" userId="95738698ecbd9908" providerId="Windows Live" clId="Web-{3EAA6DFD-429F-4CDE-B40A-1091596687BC}" dt="2021-10-04T13:05:47.161" v="107"/>
        <pc:sldMkLst>
          <pc:docMk/>
          <pc:sldMk cId="2370075000" sldId="260"/>
        </pc:sldMkLst>
        <pc:spChg chg="mod">
          <ac:chgData name="Šupíková Lucie" userId="95738698ecbd9908" providerId="Windows Live" clId="Web-{3EAA6DFD-429F-4CDE-B40A-1091596687BC}" dt="2021-10-04T13:05:47.161" v="107"/>
          <ac:spMkLst>
            <pc:docMk/>
            <pc:sldMk cId="2370075000" sldId="260"/>
            <ac:spMk id="2" creationId="{0DC102E1-9E0D-45BF-A1A7-527088CF7116}"/>
          </ac:spMkLst>
        </pc:spChg>
        <pc:spChg chg="mod">
          <ac:chgData name="Šupíková Lucie" userId="95738698ecbd9908" providerId="Windows Live" clId="Web-{3EAA6DFD-429F-4CDE-B40A-1091596687BC}" dt="2021-10-04T13:05:47.161" v="107"/>
          <ac:spMkLst>
            <pc:docMk/>
            <pc:sldMk cId="2370075000" sldId="260"/>
            <ac:spMk id="3" creationId="{1FF968C2-4A71-4248-9D5F-3FEF4A01D245}"/>
          </ac:spMkLst>
        </pc:spChg>
        <pc:spChg chg="del">
          <ac:chgData name="Šupíková Lucie" userId="95738698ecbd9908" providerId="Windows Live" clId="Web-{3EAA6DFD-429F-4CDE-B40A-1091596687BC}" dt="2021-10-04T13:05:47.161" v="107"/>
          <ac:spMkLst>
            <pc:docMk/>
            <pc:sldMk cId="2370075000" sldId="260"/>
            <ac:spMk id="11" creationId="{394842B0-684D-44CC-B4BC-D13331CFD290}"/>
          </ac:spMkLst>
        </pc:spChg>
        <pc:spChg chg="del">
          <ac:chgData name="Šupíková Lucie" userId="95738698ecbd9908" providerId="Windows Live" clId="Web-{3EAA6DFD-429F-4CDE-B40A-1091596687BC}" dt="2021-10-04T13:05:47.161" v="107"/>
          <ac:spMkLst>
            <pc:docMk/>
            <pc:sldMk cId="2370075000" sldId="260"/>
            <ac:spMk id="13" creationId="{4C2A3DC3-F495-4B99-9FF3-3FB30D63235E}"/>
          </ac:spMkLst>
        </pc:spChg>
        <pc:spChg chg="add">
          <ac:chgData name="Šupíková Lucie" userId="95738698ecbd9908" providerId="Windows Live" clId="Web-{3EAA6DFD-429F-4CDE-B40A-1091596687BC}" dt="2021-10-04T13:05:47.161" v="107"/>
          <ac:spMkLst>
            <pc:docMk/>
            <pc:sldMk cId="2370075000" sldId="260"/>
            <ac:spMk id="18" creationId="{352BEC0E-22F8-46D0-9632-375DB541B06C}"/>
          </ac:spMkLst>
        </pc:spChg>
        <pc:spChg chg="add">
          <ac:chgData name="Šupíková Lucie" userId="95738698ecbd9908" providerId="Windows Live" clId="Web-{3EAA6DFD-429F-4CDE-B40A-1091596687BC}" dt="2021-10-04T13:05:47.161" v="107"/>
          <ac:spMkLst>
            <pc:docMk/>
            <pc:sldMk cId="2370075000" sldId="260"/>
            <ac:spMk id="20" creationId="{3FCFB1DE-0B7E-48CC-BA90-B2AB0889F9D6}"/>
          </ac:spMkLst>
        </pc:spChg>
        <pc:picChg chg="mod">
          <ac:chgData name="Šupíková Lucie" userId="95738698ecbd9908" providerId="Windows Live" clId="Web-{3EAA6DFD-429F-4CDE-B40A-1091596687BC}" dt="2021-10-04T13:05:47.161" v="107"/>
          <ac:picMkLst>
            <pc:docMk/>
            <pc:sldMk cId="2370075000" sldId="260"/>
            <ac:picMk id="5" creationId="{03927BCB-BACA-4ED6-9135-2436DADA2EEB}"/>
          </ac:picMkLst>
        </pc:picChg>
        <pc:picChg chg="mod">
          <ac:chgData name="Šupíková Lucie" userId="95738698ecbd9908" providerId="Windows Live" clId="Web-{3EAA6DFD-429F-4CDE-B40A-1091596687BC}" dt="2021-10-04T13:05:47.161" v="107"/>
          <ac:picMkLst>
            <pc:docMk/>
            <pc:sldMk cId="2370075000" sldId="260"/>
            <ac:picMk id="6" creationId="{F54E9219-FDAF-49B3-BEAF-0F6236E4C17B}"/>
          </ac:picMkLst>
        </pc:picChg>
      </pc:sldChg>
      <pc:sldChg chg="addSp delSp modSp">
        <pc:chgData name="Šupíková Lucie" userId="95738698ecbd9908" providerId="Windows Live" clId="Web-{3EAA6DFD-429F-4CDE-B40A-1091596687BC}" dt="2021-10-04T13:06:02.302" v="108"/>
        <pc:sldMkLst>
          <pc:docMk/>
          <pc:sldMk cId="2127381206" sldId="268"/>
        </pc:sldMkLst>
        <pc:spChg chg="mod">
          <ac:chgData name="Šupíková Lucie" userId="95738698ecbd9908" providerId="Windows Live" clId="Web-{3EAA6DFD-429F-4CDE-B40A-1091596687BC}" dt="2021-10-04T13:06:02.302" v="108"/>
          <ac:spMkLst>
            <pc:docMk/>
            <pc:sldMk cId="2127381206" sldId="268"/>
            <ac:spMk id="2" creationId="{A6B18087-5953-440F-9B5F-421DECA71001}"/>
          </ac:spMkLst>
        </pc:spChg>
        <pc:spChg chg="mod">
          <ac:chgData name="Šupíková Lucie" userId="95738698ecbd9908" providerId="Windows Live" clId="Web-{3EAA6DFD-429F-4CDE-B40A-1091596687BC}" dt="2021-10-04T13:06:02.302" v="108"/>
          <ac:spMkLst>
            <pc:docMk/>
            <pc:sldMk cId="2127381206" sldId="268"/>
            <ac:spMk id="3" creationId="{1E8FC247-C62A-446F-BAAD-F89EBD3EEC41}"/>
          </ac:spMkLst>
        </pc:spChg>
        <pc:spChg chg="del">
          <ac:chgData name="Šupíková Lucie" userId="95738698ecbd9908" providerId="Windows Live" clId="Web-{3EAA6DFD-429F-4CDE-B40A-1091596687BC}" dt="2021-10-04T13:06:02.302" v="108"/>
          <ac:spMkLst>
            <pc:docMk/>
            <pc:sldMk cId="2127381206" sldId="268"/>
            <ac:spMk id="10" creationId="{2B97F24A-32CE-4C1C-A50D-3016B394DCFB}"/>
          </ac:spMkLst>
        </pc:spChg>
        <pc:spChg chg="del">
          <ac:chgData name="Šupíková Lucie" userId="95738698ecbd9908" providerId="Windows Live" clId="Web-{3EAA6DFD-429F-4CDE-B40A-1091596687BC}" dt="2021-10-04T13:06:02.302" v="108"/>
          <ac:spMkLst>
            <pc:docMk/>
            <pc:sldMk cId="2127381206" sldId="268"/>
            <ac:spMk id="12" creationId="{CD8B4F24-440B-49E9-B85D-733523DC064B}"/>
          </ac:spMkLst>
        </pc:spChg>
        <pc:spChg chg="add">
          <ac:chgData name="Šupíková Lucie" userId="95738698ecbd9908" providerId="Windows Live" clId="Web-{3EAA6DFD-429F-4CDE-B40A-1091596687BC}" dt="2021-10-04T13:06:02.302" v="108"/>
          <ac:spMkLst>
            <pc:docMk/>
            <pc:sldMk cId="2127381206" sldId="268"/>
            <ac:spMk id="17" creationId="{F13C74B1-5B17-4795-BED0-7140497B445A}"/>
          </ac:spMkLst>
        </pc:spChg>
        <pc:spChg chg="add">
          <ac:chgData name="Šupíková Lucie" userId="95738698ecbd9908" providerId="Windows Live" clId="Web-{3EAA6DFD-429F-4CDE-B40A-1091596687BC}" dt="2021-10-04T13:06:02.302" v="108"/>
          <ac:spMkLst>
            <pc:docMk/>
            <pc:sldMk cId="2127381206" sldId="268"/>
            <ac:spMk id="19" creationId="{D4974D33-8DC5-464E-8C6D-BE58F0669C17}"/>
          </ac:spMkLst>
        </pc:spChg>
        <pc:picChg chg="mod">
          <ac:chgData name="Šupíková Lucie" userId="95738698ecbd9908" providerId="Windows Live" clId="Web-{3EAA6DFD-429F-4CDE-B40A-1091596687BC}" dt="2021-10-04T13:06:02.302" v="108"/>
          <ac:picMkLst>
            <pc:docMk/>
            <pc:sldMk cId="2127381206" sldId="268"/>
            <ac:picMk id="7" creationId="{A30C86E0-892F-4F1C-9E75-24F04BCB7122}"/>
          </ac:picMkLst>
        </pc:picChg>
      </pc:sldChg>
      <pc:sldChg chg="modSp">
        <pc:chgData name="Šupíková Lucie" userId="95738698ecbd9908" providerId="Windows Live" clId="Web-{3EAA6DFD-429F-4CDE-B40A-1091596687BC}" dt="2021-10-04T13:21:44.696" v="238" actId="20577"/>
        <pc:sldMkLst>
          <pc:docMk/>
          <pc:sldMk cId="2286660103" sldId="269"/>
        </pc:sldMkLst>
        <pc:spChg chg="mod">
          <ac:chgData name="Šupíková Lucie" userId="95738698ecbd9908" providerId="Windows Live" clId="Web-{3EAA6DFD-429F-4CDE-B40A-1091596687BC}" dt="2021-10-04T13:12:20.216" v="182" actId="20577"/>
          <ac:spMkLst>
            <pc:docMk/>
            <pc:sldMk cId="2286660103" sldId="269"/>
            <ac:spMk id="2" creationId="{D83EFE15-3A8D-4266-88A6-E1D663EDE78E}"/>
          </ac:spMkLst>
        </pc:spChg>
        <pc:spChg chg="mod">
          <ac:chgData name="Šupíková Lucie" userId="95738698ecbd9908" providerId="Windows Live" clId="Web-{3EAA6DFD-429F-4CDE-B40A-1091596687BC}" dt="2021-10-04T13:21:44.696" v="238" actId="20577"/>
          <ac:spMkLst>
            <pc:docMk/>
            <pc:sldMk cId="2286660103" sldId="269"/>
            <ac:spMk id="13" creationId="{4EAE1DAA-94FF-4993-ABA9-2771D0074D23}"/>
          </ac:spMkLst>
        </pc:spChg>
      </pc:sldChg>
      <pc:sldChg chg="ord">
        <pc:chgData name="Šupíková Lucie" userId="95738698ecbd9908" providerId="Windows Live" clId="Web-{3EAA6DFD-429F-4CDE-B40A-1091596687BC}" dt="2021-10-04T12:57:21.634" v="3"/>
        <pc:sldMkLst>
          <pc:docMk/>
          <pc:sldMk cId="3303916771" sldId="272"/>
        </pc:sldMkLst>
      </pc:sldChg>
      <pc:sldChg chg="addSp delSp modSp new mod setBg">
        <pc:chgData name="Šupíková Lucie" userId="95738698ecbd9908" providerId="Windows Live" clId="Web-{3EAA6DFD-429F-4CDE-B40A-1091596687BC}" dt="2021-10-04T13:11:58.153" v="178"/>
        <pc:sldMkLst>
          <pc:docMk/>
          <pc:sldMk cId="3125160364" sldId="273"/>
        </pc:sldMkLst>
        <pc:spChg chg="mod">
          <ac:chgData name="Šupíková Lucie" userId="95738698ecbd9908" providerId="Windows Live" clId="Web-{3EAA6DFD-429F-4CDE-B40A-1091596687BC}" dt="2021-10-04T13:11:58.153" v="178"/>
          <ac:spMkLst>
            <pc:docMk/>
            <pc:sldMk cId="3125160364" sldId="273"/>
            <ac:spMk id="2" creationId="{FCE9F52C-C2F3-43F5-84E7-5AF0426ED90E}"/>
          </ac:spMkLst>
        </pc:spChg>
        <pc:spChg chg="mod">
          <ac:chgData name="Šupíková Lucie" userId="95738698ecbd9908" providerId="Windows Live" clId="Web-{3EAA6DFD-429F-4CDE-B40A-1091596687BC}" dt="2021-10-04T13:11:58.153" v="178"/>
          <ac:spMkLst>
            <pc:docMk/>
            <pc:sldMk cId="3125160364" sldId="273"/>
            <ac:spMk id="3" creationId="{EC63F1E7-BCFD-4492-AAFF-151594B873CB}"/>
          </ac:spMkLst>
        </pc:spChg>
        <pc:spChg chg="del">
          <ac:chgData name="Šupíková Lucie" userId="95738698ecbd9908" providerId="Windows Live" clId="Web-{3EAA6DFD-429F-4CDE-B40A-1091596687BC}" dt="2021-10-04T13:10:02.307" v="165"/>
          <ac:spMkLst>
            <pc:docMk/>
            <pc:sldMk cId="3125160364" sldId="273"/>
            <ac:spMk id="4" creationId="{65CAD2D0-4A1F-4C95-BF3C-79869C5D77F7}"/>
          </ac:spMkLst>
        </pc:spChg>
        <pc:spChg chg="add">
          <ac:chgData name="Šupíková Lucie" userId="95738698ecbd9908" providerId="Windows Live" clId="Web-{3EAA6DFD-429F-4CDE-B40A-1091596687BC}" dt="2021-10-04T13:11:58.153" v="178"/>
          <ac:spMkLst>
            <pc:docMk/>
            <pc:sldMk cId="3125160364" sldId="273"/>
            <ac:spMk id="13" creationId="{94BFCCA4-109C-4B21-816E-144FE75C38EE}"/>
          </ac:spMkLst>
        </pc:spChg>
        <pc:spChg chg="add">
          <ac:chgData name="Šupíková Lucie" userId="95738698ecbd9908" providerId="Windows Live" clId="Web-{3EAA6DFD-429F-4CDE-B40A-1091596687BC}" dt="2021-10-04T13:11:58.153" v="178"/>
          <ac:spMkLst>
            <pc:docMk/>
            <pc:sldMk cId="3125160364" sldId="273"/>
            <ac:spMk id="15" creationId="{0059B5C0-FEC8-4370-AF45-02E3AEF6FA6D}"/>
          </ac:spMkLst>
        </pc:spChg>
        <pc:picChg chg="add mod ord">
          <ac:chgData name="Šupíková Lucie" userId="95738698ecbd9908" providerId="Windows Live" clId="Web-{3EAA6DFD-429F-4CDE-B40A-1091596687BC}" dt="2021-10-04T13:11:58.153" v="178"/>
          <ac:picMkLst>
            <pc:docMk/>
            <pc:sldMk cId="3125160364" sldId="273"/>
            <ac:picMk id="5" creationId="{3BDDBA15-5424-4F9B-AC52-5C907CF9ADFD}"/>
          </ac:picMkLst>
        </pc:picChg>
        <pc:picChg chg="add mod">
          <ac:chgData name="Šupíková Lucie" userId="95738698ecbd9908" providerId="Windows Live" clId="Web-{3EAA6DFD-429F-4CDE-B40A-1091596687BC}" dt="2021-10-04T13:11:58.153" v="178"/>
          <ac:picMkLst>
            <pc:docMk/>
            <pc:sldMk cId="3125160364" sldId="273"/>
            <ac:picMk id="6" creationId="{397092C6-998A-48E0-B06A-C541E3FEFFD1}"/>
          </ac:picMkLst>
        </pc:picChg>
        <pc:picChg chg="add mod">
          <ac:chgData name="Šupíková Lucie" userId="95738698ecbd9908" providerId="Windows Live" clId="Web-{3EAA6DFD-429F-4CDE-B40A-1091596687BC}" dt="2021-10-04T13:11:58.153" v="178"/>
          <ac:picMkLst>
            <pc:docMk/>
            <pc:sldMk cId="3125160364" sldId="273"/>
            <ac:picMk id="7" creationId="{A99D8CDA-50E4-4FF8-9CB3-A8F42704A6AD}"/>
          </ac:picMkLst>
        </pc:picChg>
        <pc:picChg chg="add mod">
          <ac:chgData name="Šupíková Lucie" userId="95738698ecbd9908" providerId="Windows Live" clId="Web-{3EAA6DFD-429F-4CDE-B40A-1091596687BC}" dt="2021-10-04T13:11:58.153" v="178"/>
          <ac:picMkLst>
            <pc:docMk/>
            <pc:sldMk cId="3125160364" sldId="273"/>
            <ac:picMk id="8" creationId="{159DD9CA-E418-4899-86CE-605DE8B6BC84}"/>
          </ac:picMkLst>
        </pc:picChg>
      </pc:sldChg>
      <pc:sldChg chg="addSp delSp modSp new mod setBg">
        <pc:chgData name="Šupíková Lucie" userId="95738698ecbd9908" providerId="Windows Live" clId="Web-{3EAA6DFD-429F-4CDE-B40A-1091596687BC}" dt="2021-10-04T13:04:03.174" v="86"/>
        <pc:sldMkLst>
          <pc:docMk/>
          <pc:sldMk cId="3171150280" sldId="274"/>
        </pc:sldMkLst>
        <pc:spChg chg="mod">
          <ac:chgData name="Šupíková Lucie" userId="95738698ecbd9908" providerId="Windows Live" clId="Web-{3EAA6DFD-429F-4CDE-B40A-1091596687BC}" dt="2021-10-04T13:02:49.688" v="80"/>
          <ac:spMkLst>
            <pc:docMk/>
            <pc:sldMk cId="3171150280" sldId="274"/>
            <ac:spMk id="2" creationId="{778E2D94-2EE1-422A-ACBD-6F1C666229F3}"/>
          </ac:spMkLst>
        </pc:spChg>
        <pc:spChg chg="mod ord">
          <ac:chgData name="Šupíková Lucie" userId="95738698ecbd9908" providerId="Windows Live" clId="Web-{3EAA6DFD-429F-4CDE-B40A-1091596687BC}" dt="2021-10-04T13:02:49.688" v="80"/>
          <ac:spMkLst>
            <pc:docMk/>
            <pc:sldMk cId="3171150280" sldId="274"/>
            <ac:spMk id="3" creationId="{7DAB5B30-E804-4257-89B8-9CCA26F53C0A}"/>
          </ac:spMkLst>
        </pc:spChg>
        <pc:spChg chg="del">
          <ac:chgData name="Šupíková Lucie" userId="95738698ecbd9908" providerId="Windows Live" clId="Web-{3EAA6DFD-429F-4CDE-B40A-1091596687BC}" dt="2021-10-04T13:01:12.452" v="74"/>
          <ac:spMkLst>
            <pc:docMk/>
            <pc:sldMk cId="3171150280" sldId="274"/>
            <ac:spMk id="4" creationId="{1A9C7056-5493-47FD-87D3-080615D4E773}"/>
          </ac:spMkLst>
        </pc:spChg>
        <pc:spChg chg="add del">
          <ac:chgData name="Šupíková Lucie" userId="95738698ecbd9908" providerId="Windows Live" clId="Web-{3EAA6DFD-429F-4CDE-B40A-1091596687BC}" dt="2021-10-04T13:04:03.174" v="86"/>
          <ac:spMkLst>
            <pc:docMk/>
            <pc:sldMk cId="3171150280" sldId="274"/>
            <ac:spMk id="12" creationId="{6804CCDD-88C7-4B43-A381-F2D8DAF62BE3}"/>
          </ac:spMkLst>
        </pc:spChg>
        <pc:spChg chg="add del">
          <ac:chgData name="Šupíková Lucie" userId="95738698ecbd9908" providerId="Windows Live" clId="Web-{3EAA6DFD-429F-4CDE-B40A-1091596687BC}" dt="2021-10-04T13:04:03.174" v="86"/>
          <ac:spMkLst>
            <pc:docMk/>
            <pc:sldMk cId="3171150280" sldId="274"/>
            <ac:spMk id="14" creationId="{BBECEAC1-4BBC-4815-B44E-D9B231A3FC16}"/>
          </ac:spMkLst>
        </pc:spChg>
        <pc:spChg chg="add">
          <ac:chgData name="Šupíková Lucie" userId="95738698ecbd9908" providerId="Windows Live" clId="Web-{3EAA6DFD-429F-4CDE-B40A-1091596687BC}" dt="2021-10-04T13:04:03.174" v="86"/>
          <ac:spMkLst>
            <pc:docMk/>
            <pc:sldMk cId="3171150280" sldId="274"/>
            <ac:spMk id="19" creationId="{6804CCDD-88C7-4B43-A381-F2D8DAF62BE3}"/>
          </ac:spMkLst>
        </pc:spChg>
        <pc:spChg chg="add">
          <ac:chgData name="Šupíková Lucie" userId="95738698ecbd9908" providerId="Windows Live" clId="Web-{3EAA6DFD-429F-4CDE-B40A-1091596687BC}" dt="2021-10-04T13:04:03.174" v="86"/>
          <ac:spMkLst>
            <pc:docMk/>
            <pc:sldMk cId="3171150280" sldId="274"/>
            <ac:spMk id="21" creationId="{BBECEAC1-4BBC-4815-B44E-D9B231A3FC16}"/>
          </ac:spMkLst>
        </pc:spChg>
        <pc:picChg chg="add mod ord">
          <ac:chgData name="Šupíková Lucie" userId="95738698ecbd9908" providerId="Windows Live" clId="Web-{3EAA6DFD-429F-4CDE-B40A-1091596687BC}" dt="2021-10-04T13:02:49.688" v="80"/>
          <ac:picMkLst>
            <pc:docMk/>
            <pc:sldMk cId="3171150280" sldId="274"/>
            <ac:picMk id="5" creationId="{2980F286-FBE1-4BB9-8AFB-0203A49AACB4}"/>
          </ac:picMkLst>
        </pc:picChg>
        <pc:picChg chg="add mod">
          <ac:chgData name="Šupíková Lucie" userId="95738698ecbd9908" providerId="Windows Live" clId="Web-{3EAA6DFD-429F-4CDE-B40A-1091596687BC}" dt="2021-10-04T13:02:49.688" v="80"/>
          <ac:picMkLst>
            <pc:docMk/>
            <pc:sldMk cId="3171150280" sldId="274"/>
            <ac:picMk id="6" creationId="{99CB379E-3676-46B2-A85D-0E43437D0671}"/>
          </ac:picMkLst>
        </pc:picChg>
        <pc:picChg chg="add del mod">
          <ac:chgData name="Šupíková Lucie" userId="95738698ecbd9908" providerId="Windows Live" clId="Web-{3EAA6DFD-429F-4CDE-B40A-1091596687BC}" dt="2021-10-04T13:03:15.907" v="81"/>
          <ac:picMkLst>
            <pc:docMk/>
            <pc:sldMk cId="3171150280" sldId="274"/>
            <ac:picMk id="7" creationId="{A37465C3-5D7C-41ED-9717-BB3B5FC9409E}"/>
          </ac:picMkLst>
        </pc:picChg>
        <pc:picChg chg="add mod ord">
          <ac:chgData name="Šupíková Lucie" userId="95738698ecbd9908" providerId="Windows Live" clId="Web-{3EAA6DFD-429F-4CDE-B40A-1091596687BC}" dt="2021-10-04T13:04:03.174" v="86"/>
          <ac:picMkLst>
            <pc:docMk/>
            <pc:sldMk cId="3171150280" sldId="274"/>
            <ac:picMk id="8" creationId="{7C4B8DBE-9DB0-4DA8-B1DA-10860E2CB3CE}"/>
          </ac:picMkLst>
        </pc:picChg>
      </pc:sldChg>
      <pc:sldChg chg="modSp new del">
        <pc:chgData name="Šupíková Lucie" userId="95738698ecbd9908" providerId="Windows Live" clId="Web-{3EAA6DFD-429F-4CDE-B40A-1091596687BC}" dt="2021-10-04T13:17:36.503" v="219"/>
        <pc:sldMkLst>
          <pc:docMk/>
          <pc:sldMk cId="2665798960" sldId="275"/>
        </pc:sldMkLst>
        <pc:spChg chg="mod">
          <ac:chgData name="Šupíková Lucie" userId="95738698ecbd9908" providerId="Windows Live" clId="Web-{3EAA6DFD-429F-4CDE-B40A-1091596687BC}" dt="2021-10-04T13:17:27.878" v="218" actId="20577"/>
          <ac:spMkLst>
            <pc:docMk/>
            <pc:sldMk cId="2665798960" sldId="275"/>
            <ac:spMk id="2" creationId="{4988DAF2-1761-4A49-9D15-B1A700BAD529}"/>
          </ac:spMkLst>
        </pc:spChg>
      </pc:sldChg>
    </pc:docChg>
  </pc:docChgLst>
  <pc:docChgLst>
    <pc:chgData name="Šupíková Lucie" userId="95738698ecbd9908" providerId="Windows Live" clId="Web-{C7CF33B4-61D6-4CA4-9EFB-63D88367DDF6}"/>
    <pc:docChg chg="addSld modSld">
      <pc:chgData name="Šupíková Lucie" userId="95738698ecbd9908" providerId="Windows Live" clId="Web-{C7CF33B4-61D6-4CA4-9EFB-63D88367DDF6}" dt="2021-09-28T19:33:11.207" v="513" actId="1076"/>
      <pc:docMkLst>
        <pc:docMk/>
      </pc:docMkLst>
      <pc:sldChg chg="addSp delSp modSp">
        <pc:chgData name="Šupíková Lucie" userId="95738698ecbd9908" providerId="Windows Live" clId="Web-{C7CF33B4-61D6-4CA4-9EFB-63D88367DDF6}" dt="2021-09-28T19:30:50.282" v="508" actId="1076"/>
        <pc:sldMkLst>
          <pc:docMk/>
          <pc:sldMk cId="2502384583" sldId="261"/>
        </pc:sldMkLst>
        <pc:spChg chg="mod">
          <ac:chgData name="Šupíková Lucie" userId="95738698ecbd9908" providerId="Windows Live" clId="Web-{C7CF33B4-61D6-4CA4-9EFB-63D88367DDF6}" dt="2021-09-28T19:19:04.608" v="4" actId="20577"/>
          <ac:spMkLst>
            <pc:docMk/>
            <pc:sldMk cId="2502384583" sldId="261"/>
            <ac:spMk id="2" creationId="{DFFEAF4A-083E-421C-9917-6E3F13C673F5}"/>
          </ac:spMkLst>
        </pc:spChg>
        <pc:spChg chg="mod">
          <ac:chgData name="Šupíková Lucie" userId="95738698ecbd9908" providerId="Windows Live" clId="Web-{C7CF33B4-61D6-4CA4-9EFB-63D88367DDF6}" dt="2021-09-28T19:28:11.575" v="373" actId="20577"/>
          <ac:spMkLst>
            <pc:docMk/>
            <pc:sldMk cId="2502384583" sldId="261"/>
            <ac:spMk id="3" creationId="{8F0430BF-6AD9-466D-9CC4-449B539BFC87}"/>
          </ac:spMkLst>
        </pc:spChg>
        <pc:spChg chg="del">
          <ac:chgData name="Šupíková Lucie" userId="95738698ecbd9908" providerId="Windows Live" clId="Web-{C7CF33B4-61D6-4CA4-9EFB-63D88367DDF6}" dt="2021-09-28T19:23:51.928" v="214"/>
          <ac:spMkLst>
            <pc:docMk/>
            <pc:sldMk cId="2502384583" sldId="261"/>
            <ac:spMk id="4" creationId="{ADA2E162-99F8-4D3D-9A0F-05AF1AB4010F}"/>
          </ac:spMkLst>
        </pc:spChg>
        <pc:picChg chg="add mod ord">
          <ac:chgData name="Šupíková Lucie" userId="95738698ecbd9908" providerId="Windows Live" clId="Web-{C7CF33B4-61D6-4CA4-9EFB-63D88367DDF6}" dt="2021-09-28T19:23:51.928" v="214"/>
          <ac:picMkLst>
            <pc:docMk/>
            <pc:sldMk cId="2502384583" sldId="261"/>
            <ac:picMk id="5" creationId="{AF807DFF-D449-4260-899A-F45123C1A32D}"/>
          </ac:picMkLst>
        </pc:picChg>
        <pc:picChg chg="add mod">
          <ac:chgData name="Šupíková Lucie" userId="95738698ecbd9908" providerId="Windows Live" clId="Web-{C7CF33B4-61D6-4CA4-9EFB-63D88367DDF6}" dt="2021-09-28T19:30:50.282" v="508" actId="1076"/>
          <ac:picMkLst>
            <pc:docMk/>
            <pc:sldMk cId="2502384583" sldId="261"/>
            <ac:picMk id="6" creationId="{2D412D87-0BB9-466E-BDB6-362C75F22FF9}"/>
          </ac:picMkLst>
        </pc:picChg>
      </pc:sldChg>
      <pc:sldChg chg="addSp delSp modSp new">
        <pc:chgData name="Šupíková Lucie" userId="95738698ecbd9908" providerId="Windows Live" clId="Web-{C7CF33B4-61D6-4CA4-9EFB-63D88367DDF6}" dt="2021-09-28T19:33:11.207" v="513" actId="1076"/>
        <pc:sldMkLst>
          <pc:docMk/>
          <pc:sldMk cId="2769636816" sldId="265"/>
        </pc:sldMkLst>
        <pc:spChg chg="mod">
          <ac:chgData name="Šupíková Lucie" userId="95738698ecbd9908" providerId="Windows Live" clId="Web-{C7CF33B4-61D6-4CA4-9EFB-63D88367DDF6}" dt="2021-09-28T19:27:30.418" v="349" actId="20577"/>
          <ac:spMkLst>
            <pc:docMk/>
            <pc:sldMk cId="2769636816" sldId="265"/>
            <ac:spMk id="2" creationId="{E5623A9A-1052-4FDB-B5DF-0DDFD7DBC117}"/>
          </ac:spMkLst>
        </pc:spChg>
        <pc:spChg chg="mod">
          <ac:chgData name="Šupíková Lucie" userId="95738698ecbd9908" providerId="Windows Live" clId="Web-{C7CF33B4-61D6-4CA4-9EFB-63D88367DDF6}" dt="2021-09-28T19:30:42.689" v="506" actId="20577"/>
          <ac:spMkLst>
            <pc:docMk/>
            <pc:sldMk cId="2769636816" sldId="265"/>
            <ac:spMk id="3" creationId="{BB390780-7628-4003-A6D6-73E19DCF7AFE}"/>
          </ac:spMkLst>
        </pc:spChg>
        <pc:spChg chg="del">
          <ac:chgData name="Šupíková Lucie" userId="95738698ecbd9908" providerId="Windows Live" clId="Web-{C7CF33B4-61D6-4CA4-9EFB-63D88367DDF6}" dt="2021-09-28T19:32:03.472" v="509"/>
          <ac:spMkLst>
            <pc:docMk/>
            <pc:sldMk cId="2769636816" sldId="265"/>
            <ac:spMk id="4" creationId="{723B0918-FA77-435F-AFF5-B48912AE290B}"/>
          </ac:spMkLst>
        </pc:spChg>
        <pc:picChg chg="add mod">
          <ac:chgData name="Šupíková Lucie" userId="95738698ecbd9908" providerId="Windows Live" clId="Web-{C7CF33B4-61D6-4CA4-9EFB-63D88367DDF6}" dt="2021-09-28T19:33:11.207" v="513" actId="1076"/>
          <ac:picMkLst>
            <pc:docMk/>
            <pc:sldMk cId="2769636816" sldId="265"/>
            <ac:picMk id="4" creationId="{F4A340A1-37B3-43BB-8C0D-E7BFD6CA545C}"/>
          </ac:picMkLst>
        </pc:picChg>
        <pc:picChg chg="add mod ord">
          <ac:chgData name="Šupíková Lucie" userId="95738698ecbd9908" providerId="Windows Live" clId="Web-{C7CF33B4-61D6-4CA4-9EFB-63D88367DDF6}" dt="2021-09-28T19:32:09.378" v="511" actId="1076"/>
          <ac:picMkLst>
            <pc:docMk/>
            <pc:sldMk cId="2769636816" sldId="265"/>
            <ac:picMk id="5" creationId="{BC876A8E-5666-47B2-9141-2B279392448E}"/>
          </ac:picMkLst>
        </pc:picChg>
      </pc:sldChg>
    </pc:docChg>
  </pc:docChgLst>
  <pc:docChgLst>
    <pc:chgData name="Šupíková Lucie" userId="95738698ecbd9908" providerId="Windows Live" clId="Web-{867DE241-AA31-4B63-A952-12894DFB3A15}"/>
    <pc:docChg chg="addSld delSld modSld sldOrd">
      <pc:chgData name="Šupíková Lucie" userId="95738698ecbd9908" providerId="Windows Live" clId="Web-{867DE241-AA31-4B63-A952-12894DFB3A15}" dt="2021-10-04T12:06:10.957" v="1211" actId="20577"/>
      <pc:docMkLst>
        <pc:docMk/>
      </pc:docMkLst>
      <pc:sldChg chg="addSp delSp modSp">
        <pc:chgData name="Šupíková Lucie" userId="95738698ecbd9908" providerId="Windows Live" clId="Web-{867DE241-AA31-4B63-A952-12894DFB3A15}" dt="2021-10-04T11:09:10.792" v="477" actId="14100"/>
        <pc:sldMkLst>
          <pc:docMk/>
          <pc:sldMk cId="1866481054" sldId="258"/>
        </pc:sldMkLst>
        <pc:spChg chg="mod ord">
          <ac:chgData name="Šupíková Lucie" userId="95738698ecbd9908" providerId="Windows Live" clId="Web-{867DE241-AA31-4B63-A952-12894DFB3A15}" dt="2021-10-04T11:08:51.947" v="474"/>
          <ac:spMkLst>
            <pc:docMk/>
            <pc:sldMk cId="1866481054" sldId="258"/>
            <ac:spMk id="2" creationId="{6A51F449-87C8-40FF-B5BE-602BAB77C37C}"/>
          </ac:spMkLst>
        </pc:spChg>
        <pc:spChg chg="mod ord">
          <ac:chgData name="Šupíková Lucie" userId="95738698ecbd9908" providerId="Windows Live" clId="Web-{867DE241-AA31-4B63-A952-12894DFB3A15}" dt="2021-10-04T11:08:51.947" v="474"/>
          <ac:spMkLst>
            <pc:docMk/>
            <pc:sldMk cId="1866481054" sldId="258"/>
            <ac:spMk id="3" creationId="{52A47B5B-CCCA-4B82-85BA-F317C72B63E6}"/>
          </ac:spMkLst>
        </pc:spChg>
        <pc:spChg chg="add del">
          <ac:chgData name="Šupíková Lucie" userId="95738698ecbd9908" providerId="Windows Live" clId="Web-{867DE241-AA31-4B63-A952-12894DFB3A15}" dt="2021-10-04T11:08:51.947" v="474"/>
          <ac:spMkLst>
            <pc:docMk/>
            <pc:sldMk cId="1866481054" sldId="258"/>
            <ac:spMk id="13" creationId="{394842B0-684D-44CC-B4BC-D13331CFD290}"/>
          </ac:spMkLst>
        </pc:spChg>
        <pc:spChg chg="add del">
          <ac:chgData name="Šupíková Lucie" userId="95738698ecbd9908" providerId="Windows Live" clId="Web-{867DE241-AA31-4B63-A952-12894DFB3A15}" dt="2021-10-04T11:08:51.947" v="474"/>
          <ac:spMkLst>
            <pc:docMk/>
            <pc:sldMk cId="1866481054" sldId="258"/>
            <ac:spMk id="15" creationId="{4C2A3DC3-F495-4B99-9FF3-3FB30D63235E}"/>
          </ac:spMkLst>
        </pc:spChg>
        <pc:spChg chg="add del">
          <ac:chgData name="Šupíková Lucie" userId="95738698ecbd9908" providerId="Windows Live" clId="Web-{867DE241-AA31-4B63-A952-12894DFB3A15}" dt="2021-10-04T11:07:53.649" v="472"/>
          <ac:spMkLst>
            <pc:docMk/>
            <pc:sldMk cId="1866481054" sldId="258"/>
            <ac:spMk id="17" creationId="{0550F5B9-399F-4FAD-AE6C-ED65F9A43A74}"/>
          </ac:spMkLst>
        </pc:spChg>
        <pc:spChg chg="add del">
          <ac:chgData name="Šupíková Lucie" userId="95738698ecbd9908" providerId="Windows Live" clId="Web-{867DE241-AA31-4B63-A952-12894DFB3A15}" dt="2021-10-04T11:07:53.649" v="472"/>
          <ac:spMkLst>
            <pc:docMk/>
            <pc:sldMk cId="1866481054" sldId="258"/>
            <ac:spMk id="18" creationId="{C062E60F-5CD4-4268-8359-8076634680E5}"/>
          </ac:spMkLst>
        </pc:spChg>
        <pc:spChg chg="add del">
          <ac:chgData name="Šupíková Lucie" userId="95738698ecbd9908" providerId="Windows Live" clId="Web-{867DE241-AA31-4B63-A952-12894DFB3A15}" dt="2021-10-04T11:07:53.649" v="472"/>
          <ac:spMkLst>
            <pc:docMk/>
            <pc:sldMk cId="1866481054" sldId="258"/>
            <ac:spMk id="19" creationId="{BB341EC3-1810-4D33-BA3F-E2D0AA0ECFB6}"/>
          </ac:spMkLst>
        </pc:spChg>
        <pc:spChg chg="add del">
          <ac:chgData name="Šupíková Lucie" userId="95738698ecbd9908" providerId="Windows Live" clId="Web-{867DE241-AA31-4B63-A952-12894DFB3A15}" dt="2021-10-04T11:07:47.102" v="470"/>
          <ac:spMkLst>
            <pc:docMk/>
            <pc:sldMk cId="1866481054" sldId="258"/>
            <ac:spMk id="20" creationId="{B3F59054-3394-4D87-8BD0-A28DCD47F1BC}"/>
          </ac:spMkLst>
        </pc:spChg>
        <pc:spChg chg="add del">
          <ac:chgData name="Šupíková Lucie" userId="95738698ecbd9908" providerId="Windows Live" clId="Web-{867DE241-AA31-4B63-A952-12894DFB3A15}" dt="2021-10-04T11:07:53.649" v="472"/>
          <ac:spMkLst>
            <pc:docMk/>
            <pc:sldMk cId="1866481054" sldId="258"/>
            <ac:spMk id="21" creationId="{10127CDE-2B99-47A8-BB3C-7D17519105E0}"/>
          </ac:spMkLst>
        </pc:spChg>
        <pc:spChg chg="add del">
          <ac:chgData name="Šupíková Lucie" userId="95738698ecbd9908" providerId="Windows Live" clId="Web-{867DE241-AA31-4B63-A952-12894DFB3A15}" dt="2021-10-04T11:07:47.102" v="470"/>
          <ac:spMkLst>
            <pc:docMk/>
            <pc:sldMk cId="1866481054" sldId="258"/>
            <ac:spMk id="22" creationId="{2FE0ABA9-CAF1-4816-837D-5F28AAA08E0A}"/>
          </ac:spMkLst>
        </pc:spChg>
        <pc:spChg chg="add del">
          <ac:chgData name="Šupíková Lucie" userId="95738698ecbd9908" providerId="Windows Live" clId="Web-{867DE241-AA31-4B63-A952-12894DFB3A15}" dt="2021-10-04T11:08:51.947" v="474"/>
          <ac:spMkLst>
            <pc:docMk/>
            <pc:sldMk cId="1866481054" sldId="258"/>
            <ac:spMk id="23" creationId="{B3F59054-3394-4D87-8BD0-A28DCD47F1BC}"/>
          </ac:spMkLst>
        </pc:spChg>
        <pc:spChg chg="add del">
          <ac:chgData name="Šupíková Lucie" userId="95738698ecbd9908" providerId="Windows Live" clId="Web-{867DE241-AA31-4B63-A952-12894DFB3A15}" dt="2021-10-04T11:07:47.102" v="470"/>
          <ac:spMkLst>
            <pc:docMk/>
            <pc:sldMk cId="1866481054" sldId="258"/>
            <ac:spMk id="24" creationId="{BC8B9C14-70F0-4F42-85FF-0DD3D5A585A5}"/>
          </ac:spMkLst>
        </pc:spChg>
        <pc:spChg chg="add del">
          <ac:chgData name="Šupíková Lucie" userId="95738698ecbd9908" providerId="Windows Live" clId="Web-{867DE241-AA31-4B63-A952-12894DFB3A15}" dt="2021-10-04T11:08:51.947" v="474"/>
          <ac:spMkLst>
            <pc:docMk/>
            <pc:sldMk cId="1866481054" sldId="258"/>
            <ac:spMk id="25" creationId="{2FE0ABA9-CAF1-4816-837D-5F28AAA08E0A}"/>
          </ac:spMkLst>
        </pc:spChg>
        <pc:spChg chg="add del">
          <ac:chgData name="Šupíková Lucie" userId="95738698ecbd9908" providerId="Windows Live" clId="Web-{867DE241-AA31-4B63-A952-12894DFB3A15}" dt="2021-10-04T11:07:47.102" v="470"/>
          <ac:spMkLst>
            <pc:docMk/>
            <pc:sldMk cId="1866481054" sldId="258"/>
            <ac:spMk id="26" creationId="{98DE6C44-43F8-4DE4-AB81-66853FFEA09A}"/>
          </ac:spMkLst>
        </pc:spChg>
        <pc:spChg chg="add del">
          <ac:chgData name="Šupíková Lucie" userId="95738698ecbd9908" providerId="Windows Live" clId="Web-{867DE241-AA31-4B63-A952-12894DFB3A15}" dt="2021-10-04T11:08:51.947" v="474"/>
          <ac:spMkLst>
            <pc:docMk/>
            <pc:sldMk cId="1866481054" sldId="258"/>
            <ac:spMk id="27" creationId="{BC8B9C14-70F0-4F42-85FF-0DD3D5A585A5}"/>
          </ac:spMkLst>
        </pc:spChg>
        <pc:spChg chg="add del">
          <ac:chgData name="Šupíková Lucie" userId="95738698ecbd9908" providerId="Windows Live" clId="Web-{867DE241-AA31-4B63-A952-12894DFB3A15}" dt="2021-10-04T11:07:47.102" v="470"/>
          <ac:spMkLst>
            <pc:docMk/>
            <pc:sldMk cId="1866481054" sldId="258"/>
            <ac:spMk id="28" creationId="{2409529B-9B56-4F10-BE4D-F934DB89E57E}"/>
          </ac:spMkLst>
        </pc:spChg>
        <pc:spChg chg="add del">
          <ac:chgData name="Šupíková Lucie" userId="95738698ecbd9908" providerId="Windows Live" clId="Web-{867DE241-AA31-4B63-A952-12894DFB3A15}" dt="2021-10-04T11:08:51.947" v="474"/>
          <ac:spMkLst>
            <pc:docMk/>
            <pc:sldMk cId="1866481054" sldId="258"/>
            <ac:spMk id="29" creationId="{98DE6C44-43F8-4DE4-AB81-66853FFEA09A}"/>
          </ac:spMkLst>
        </pc:spChg>
        <pc:spChg chg="add del">
          <ac:chgData name="Šupíková Lucie" userId="95738698ecbd9908" providerId="Windows Live" clId="Web-{867DE241-AA31-4B63-A952-12894DFB3A15}" dt="2021-10-04T11:08:51.947" v="474"/>
          <ac:spMkLst>
            <pc:docMk/>
            <pc:sldMk cId="1866481054" sldId="258"/>
            <ac:spMk id="30" creationId="{2409529B-9B56-4F10-BE4D-F934DB89E57E}"/>
          </ac:spMkLst>
        </pc:spChg>
        <pc:picChg chg="add mod">
          <ac:chgData name="Šupíková Lucie" userId="95738698ecbd9908" providerId="Windows Live" clId="Web-{867DE241-AA31-4B63-A952-12894DFB3A15}" dt="2021-10-04T11:08:58.354" v="475" actId="14100"/>
          <ac:picMkLst>
            <pc:docMk/>
            <pc:sldMk cId="1866481054" sldId="258"/>
            <ac:picMk id="4" creationId="{B2ED8013-69A7-4166-9412-014DF7F3C65F}"/>
          </ac:picMkLst>
        </pc:picChg>
        <pc:picChg chg="mod ord">
          <ac:chgData name="Šupíková Lucie" userId="95738698ecbd9908" providerId="Windows Live" clId="Web-{867DE241-AA31-4B63-A952-12894DFB3A15}" dt="2021-10-04T11:09:06.448" v="476" actId="14100"/>
          <ac:picMkLst>
            <pc:docMk/>
            <pc:sldMk cId="1866481054" sldId="258"/>
            <ac:picMk id="6" creationId="{3AA62F9F-734F-4A75-AE07-ED8247D2D090}"/>
          </ac:picMkLst>
        </pc:picChg>
        <pc:picChg chg="mod">
          <ac:chgData name="Šupíková Lucie" userId="95738698ecbd9908" providerId="Windows Live" clId="Web-{867DE241-AA31-4B63-A952-12894DFB3A15}" dt="2021-10-04T11:09:10.792" v="477" actId="14100"/>
          <ac:picMkLst>
            <pc:docMk/>
            <pc:sldMk cId="1866481054" sldId="258"/>
            <ac:picMk id="8" creationId="{47B6EE0E-EF70-4014-8F64-95C7BAE53688}"/>
          </ac:picMkLst>
        </pc:picChg>
      </pc:sldChg>
      <pc:sldChg chg="modSp">
        <pc:chgData name="Šupíková Lucie" userId="95738698ecbd9908" providerId="Windows Live" clId="Web-{867DE241-AA31-4B63-A952-12894DFB3A15}" dt="2021-10-04T11:14:52.580" v="530" actId="20577"/>
        <pc:sldMkLst>
          <pc:docMk/>
          <pc:sldMk cId="2370075000" sldId="260"/>
        </pc:sldMkLst>
        <pc:spChg chg="mod">
          <ac:chgData name="Šupíková Lucie" userId="95738698ecbd9908" providerId="Windows Live" clId="Web-{867DE241-AA31-4B63-A952-12894DFB3A15}" dt="2021-10-04T11:14:52.580" v="530" actId="20577"/>
          <ac:spMkLst>
            <pc:docMk/>
            <pc:sldMk cId="2370075000" sldId="260"/>
            <ac:spMk id="3" creationId="{1FF968C2-4A71-4248-9D5F-3FEF4A01D245}"/>
          </ac:spMkLst>
        </pc:spChg>
      </pc:sldChg>
      <pc:sldChg chg="modSp">
        <pc:chgData name="Šupíková Lucie" userId="95738698ecbd9908" providerId="Windows Live" clId="Web-{867DE241-AA31-4B63-A952-12894DFB3A15}" dt="2021-10-04T11:17:41.943" v="564" actId="20577"/>
        <pc:sldMkLst>
          <pc:docMk/>
          <pc:sldMk cId="3216250131" sldId="262"/>
        </pc:sldMkLst>
        <pc:spChg chg="mod">
          <ac:chgData name="Šupíková Lucie" userId="95738698ecbd9908" providerId="Windows Live" clId="Web-{867DE241-AA31-4B63-A952-12894DFB3A15}" dt="2021-10-04T11:17:41.943" v="564" actId="20577"/>
          <ac:spMkLst>
            <pc:docMk/>
            <pc:sldMk cId="3216250131" sldId="262"/>
            <ac:spMk id="3" creationId="{A6F02AFB-40D9-4DFB-B5FA-E45D0E003957}"/>
          </ac:spMkLst>
        </pc:spChg>
      </pc:sldChg>
      <pc:sldChg chg="modSp">
        <pc:chgData name="Šupíková Lucie" userId="95738698ecbd9908" providerId="Windows Live" clId="Web-{867DE241-AA31-4B63-A952-12894DFB3A15}" dt="2021-10-04T11:17:29.474" v="557" actId="20577"/>
        <pc:sldMkLst>
          <pc:docMk/>
          <pc:sldMk cId="4128263574" sldId="263"/>
        </pc:sldMkLst>
        <pc:spChg chg="mod">
          <ac:chgData name="Šupíková Lucie" userId="95738698ecbd9908" providerId="Windows Live" clId="Web-{867DE241-AA31-4B63-A952-12894DFB3A15}" dt="2021-10-04T11:17:29.474" v="557" actId="20577"/>
          <ac:spMkLst>
            <pc:docMk/>
            <pc:sldMk cId="4128263574" sldId="263"/>
            <ac:spMk id="3" creationId="{A6F02AFB-40D9-4DFB-B5FA-E45D0E003957}"/>
          </ac:spMkLst>
        </pc:spChg>
      </pc:sldChg>
      <pc:sldChg chg="modSp">
        <pc:chgData name="Šupíková Lucie" userId="95738698ecbd9908" providerId="Windows Live" clId="Web-{867DE241-AA31-4B63-A952-12894DFB3A15}" dt="2021-10-04T11:38:03.031" v="735" actId="20577"/>
        <pc:sldMkLst>
          <pc:docMk/>
          <pc:sldMk cId="713612443" sldId="266"/>
        </pc:sldMkLst>
        <pc:spChg chg="mod">
          <ac:chgData name="Šupíková Lucie" userId="95738698ecbd9908" providerId="Windows Live" clId="Web-{867DE241-AA31-4B63-A952-12894DFB3A15}" dt="2021-10-04T11:38:03.031" v="735" actId="20577"/>
          <ac:spMkLst>
            <pc:docMk/>
            <pc:sldMk cId="713612443" sldId="266"/>
            <ac:spMk id="3" creationId="{1E8FC247-C62A-446F-BAAD-F89EBD3EEC41}"/>
          </ac:spMkLst>
        </pc:spChg>
      </pc:sldChg>
      <pc:sldChg chg="addSp delSp modSp new mod ord setBg">
        <pc:chgData name="Šupíková Lucie" userId="95738698ecbd9908" providerId="Windows Live" clId="Web-{867DE241-AA31-4B63-A952-12894DFB3A15}" dt="2021-10-04T10:40:36.180" v="299" actId="20577"/>
        <pc:sldMkLst>
          <pc:docMk/>
          <pc:sldMk cId="226748742" sldId="267"/>
        </pc:sldMkLst>
        <pc:spChg chg="mod">
          <ac:chgData name="Šupíková Lucie" userId="95738698ecbd9908" providerId="Windows Live" clId="Web-{867DE241-AA31-4B63-A952-12894DFB3A15}" dt="2021-10-04T10:40:17.304" v="295"/>
          <ac:spMkLst>
            <pc:docMk/>
            <pc:sldMk cId="226748742" sldId="267"/>
            <ac:spMk id="2" creationId="{B8F2B938-A5C2-43E0-9484-D223A44F2409}"/>
          </ac:spMkLst>
        </pc:spChg>
        <pc:spChg chg="del">
          <ac:chgData name="Šupíková Lucie" userId="95738698ecbd9908" providerId="Windows Live" clId="Web-{867DE241-AA31-4B63-A952-12894DFB3A15}" dt="2021-10-04T10:30:30.491" v="44"/>
          <ac:spMkLst>
            <pc:docMk/>
            <pc:sldMk cId="226748742" sldId="267"/>
            <ac:spMk id="3" creationId="{8C39E6D9-B541-4B32-BCF2-FAD90C731A31}"/>
          </ac:spMkLst>
        </pc:spChg>
        <pc:spChg chg="mod">
          <ac:chgData name="Šupíková Lucie" userId="95738698ecbd9908" providerId="Windows Live" clId="Web-{867DE241-AA31-4B63-A952-12894DFB3A15}" dt="2021-10-04T10:40:36.180" v="299" actId="20577"/>
          <ac:spMkLst>
            <pc:docMk/>
            <pc:sldMk cId="226748742" sldId="267"/>
            <ac:spMk id="4" creationId="{A1310C6A-8200-4113-865C-725063666FE4}"/>
          </ac:spMkLst>
        </pc:spChg>
        <pc:spChg chg="add">
          <ac:chgData name="Šupíková Lucie" userId="95738698ecbd9908" providerId="Windows Live" clId="Web-{867DE241-AA31-4B63-A952-12894DFB3A15}" dt="2021-10-04T10:40:17.304" v="295"/>
          <ac:spMkLst>
            <pc:docMk/>
            <pc:sldMk cId="226748742" sldId="267"/>
            <ac:spMk id="10" creationId="{743AA782-23D1-4521-8CAD-47662984AA08}"/>
          </ac:spMkLst>
        </pc:spChg>
        <pc:spChg chg="add">
          <ac:chgData name="Šupíková Lucie" userId="95738698ecbd9908" providerId="Windows Live" clId="Web-{867DE241-AA31-4B63-A952-12894DFB3A15}" dt="2021-10-04T10:40:17.304" v="295"/>
          <ac:spMkLst>
            <pc:docMk/>
            <pc:sldMk cId="226748742" sldId="267"/>
            <ac:spMk id="12" creationId="{71877DBC-BB60-40F0-AC93-2ACDBAAE60CE}"/>
          </ac:spMkLst>
        </pc:spChg>
        <pc:picChg chg="add mod ord">
          <ac:chgData name="Šupíková Lucie" userId="95738698ecbd9908" providerId="Windows Live" clId="Web-{867DE241-AA31-4B63-A952-12894DFB3A15}" dt="2021-10-04T10:40:25.211" v="296" actId="14100"/>
          <ac:picMkLst>
            <pc:docMk/>
            <pc:sldMk cId="226748742" sldId="267"/>
            <ac:picMk id="5" creationId="{F62CF470-B906-4BAA-9566-D68DB030F863}"/>
          </ac:picMkLst>
        </pc:picChg>
      </pc:sldChg>
      <pc:sldChg chg="addSp delSp modSp add replId">
        <pc:chgData name="Šupíková Lucie" userId="95738698ecbd9908" providerId="Windows Live" clId="Web-{867DE241-AA31-4B63-A952-12894DFB3A15}" dt="2021-10-04T11:38:16.219" v="736" actId="20577"/>
        <pc:sldMkLst>
          <pc:docMk/>
          <pc:sldMk cId="2127381206" sldId="268"/>
        </pc:sldMkLst>
        <pc:spChg chg="mod">
          <ac:chgData name="Šupíková Lucie" userId="95738698ecbd9908" providerId="Windows Live" clId="Web-{867DE241-AA31-4B63-A952-12894DFB3A15}" dt="2021-10-04T11:38:16.219" v="736" actId="20577"/>
          <ac:spMkLst>
            <pc:docMk/>
            <pc:sldMk cId="2127381206" sldId="268"/>
            <ac:spMk id="3" creationId="{1E8FC247-C62A-446F-BAAD-F89EBD3EEC41}"/>
          </ac:spMkLst>
        </pc:spChg>
        <pc:spChg chg="add del mod">
          <ac:chgData name="Šupíková Lucie" userId="95738698ecbd9908" providerId="Windows Live" clId="Web-{867DE241-AA31-4B63-A952-12894DFB3A15}" dt="2021-10-04T10:54:37.265" v="439"/>
          <ac:spMkLst>
            <pc:docMk/>
            <pc:sldMk cId="2127381206" sldId="268"/>
            <ac:spMk id="6" creationId="{DA80FB16-12A8-4667-AD46-4BDB1AAB2613}"/>
          </ac:spMkLst>
        </pc:spChg>
        <pc:picChg chg="del">
          <ac:chgData name="Šupíková Lucie" userId="95738698ecbd9908" providerId="Windows Live" clId="Web-{867DE241-AA31-4B63-A952-12894DFB3A15}" dt="2021-10-04T10:25:12.608" v="2"/>
          <ac:picMkLst>
            <pc:docMk/>
            <pc:sldMk cId="2127381206" sldId="268"/>
            <ac:picMk id="5" creationId="{EC68E6F9-2B5F-4FEC-9DA0-DB0343744B6B}"/>
          </ac:picMkLst>
        </pc:picChg>
        <pc:picChg chg="add mod ord">
          <ac:chgData name="Šupíková Lucie" userId="95738698ecbd9908" providerId="Windows Live" clId="Web-{867DE241-AA31-4B63-A952-12894DFB3A15}" dt="2021-10-04T10:54:37.265" v="439"/>
          <ac:picMkLst>
            <pc:docMk/>
            <pc:sldMk cId="2127381206" sldId="268"/>
            <ac:picMk id="7" creationId="{A30C86E0-892F-4F1C-9E75-24F04BCB7122}"/>
          </ac:picMkLst>
        </pc:picChg>
      </pc:sldChg>
      <pc:sldChg chg="addSp delSp modSp new mod setBg">
        <pc:chgData name="Šupíková Lucie" userId="95738698ecbd9908" providerId="Windows Live" clId="Web-{867DE241-AA31-4B63-A952-12894DFB3A15}" dt="2021-10-04T11:33:00.353" v="684" actId="20577"/>
        <pc:sldMkLst>
          <pc:docMk/>
          <pc:sldMk cId="2286660103" sldId="269"/>
        </pc:sldMkLst>
        <pc:spChg chg="mod">
          <ac:chgData name="Šupíková Lucie" userId="95738698ecbd9908" providerId="Windows Live" clId="Web-{867DE241-AA31-4B63-A952-12894DFB3A15}" dt="2021-10-04T11:25:28.218" v="643" actId="20577"/>
          <ac:spMkLst>
            <pc:docMk/>
            <pc:sldMk cId="2286660103" sldId="269"/>
            <ac:spMk id="2" creationId="{D83EFE15-3A8D-4266-88A6-E1D663EDE78E}"/>
          </ac:spMkLst>
        </pc:spChg>
        <pc:spChg chg="del">
          <ac:chgData name="Šupíková Lucie" userId="95738698ecbd9908" providerId="Windows Live" clId="Web-{867DE241-AA31-4B63-A952-12894DFB3A15}" dt="2021-10-04T11:19:11.007" v="584"/>
          <ac:spMkLst>
            <pc:docMk/>
            <pc:sldMk cId="2286660103" sldId="269"/>
            <ac:spMk id="3" creationId="{D1971BD9-30BA-4D91-8262-139C577416D4}"/>
          </ac:spMkLst>
        </pc:spChg>
        <pc:spChg chg="del">
          <ac:chgData name="Šupíková Lucie" userId="95738698ecbd9908" providerId="Windows Live" clId="Web-{867DE241-AA31-4B63-A952-12894DFB3A15}" dt="2021-10-04T10:59:50.171" v="441"/>
          <ac:spMkLst>
            <pc:docMk/>
            <pc:sldMk cId="2286660103" sldId="269"/>
            <ac:spMk id="4" creationId="{A4D6B75C-D34D-42A1-983E-E924C55A0CD3}"/>
          </ac:spMkLst>
        </pc:spChg>
        <pc:spChg chg="add del mod">
          <ac:chgData name="Šupíková Lucie" userId="95738698ecbd9908" providerId="Windows Live" clId="Web-{867DE241-AA31-4B63-A952-12894DFB3A15}" dt="2021-10-04T11:22:51.621" v="590"/>
          <ac:spMkLst>
            <pc:docMk/>
            <pc:sldMk cId="2286660103" sldId="269"/>
            <ac:spMk id="8" creationId="{AA3EEDC7-2DD3-4004-B877-5EBFA0C43057}"/>
          </ac:spMkLst>
        </pc:spChg>
        <pc:spChg chg="add mod">
          <ac:chgData name="Šupíková Lucie" userId="95738698ecbd9908" providerId="Windows Live" clId="Web-{867DE241-AA31-4B63-A952-12894DFB3A15}" dt="2021-10-04T11:33:00.353" v="684" actId="20577"/>
          <ac:spMkLst>
            <pc:docMk/>
            <pc:sldMk cId="2286660103" sldId="269"/>
            <ac:spMk id="13" creationId="{4EAE1DAA-94FF-4993-ABA9-2771D0074D23}"/>
          </ac:spMkLst>
        </pc:spChg>
        <pc:spChg chg="add">
          <ac:chgData name="Šupíková Lucie" userId="95738698ecbd9908" providerId="Windows Live" clId="Web-{867DE241-AA31-4B63-A952-12894DFB3A15}" dt="2021-10-04T11:25:16.421" v="642"/>
          <ac:spMkLst>
            <pc:docMk/>
            <pc:sldMk cId="2286660103" sldId="269"/>
            <ac:spMk id="16" creationId="{352BEC0E-22F8-46D0-9632-375DB541B06C}"/>
          </ac:spMkLst>
        </pc:spChg>
        <pc:spChg chg="add">
          <ac:chgData name="Šupíková Lucie" userId="95738698ecbd9908" providerId="Windows Live" clId="Web-{867DE241-AA31-4B63-A952-12894DFB3A15}" dt="2021-10-04T11:25:16.421" v="642"/>
          <ac:spMkLst>
            <pc:docMk/>
            <pc:sldMk cId="2286660103" sldId="269"/>
            <ac:spMk id="18" creationId="{3FCFB1DE-0B7E-48CC-BA90-B2AB0889F9D6}"/>
          </ac:spMkLst>
        </pc:spChg>
        <pc:picChg chg="add del mod ord">
          <ac:chgData name="Šupíková Lucie" userId="95738698ecbd9908" providerId="Windows Live" clId="Web-{867DE241-AA31-4B63-A952-12894DFB3A15}" dt="2021-10-04T11:19:15.367" v="585"/>
          <ac:picMkLst>
            <pc:docMk/>
            <pc:sldMk cId="2286660103" sldId="269"/>
            <ac:picMk id="5" creationId="{9F9E40CD-2531-454F-B0E8-EA748AF1D23F}"/>
          </ac:picMkLst>
        </pc:picChg>
        <pc:picChg chg="add mod ord">
          <ac:chgData name="Šupíková Lucie" userId="95738698ecbd9908" providerId="Windows Live" clId="Web-{867DE241-AA31-4B63-A952-12894DFB3A15}" dt="2021-10-04T11:25:16.421" v="642"/>
          <ac:picMkLst>
            <pc:docMk/>
            <pc:sldMk cId="2286660103" sldId="269"/>
            <ac:picMk id="6" creationId="{F5472D46-5889-4653-8E90-A86F4B444BB8}"/>
          </ac:picMkLst>
        </pc:picChg>
        <pc:picChg chg="add mod ord">
          <ac:chgData name="Šupíková Lucie" userId="95738698ecbd9908" providerId="Windows Live" clId="Web-{867DE241-AA31-4B63-A952-12894DFB3A15}" dt="2021-10-04T11:25:16.421" v="642"/>
          <ac:picMkLst>
            <pc:docMk/>
            <pc:sldMk cId="2286660103" sldId="269"/>
            <ac:picMk id="9" creationId="{E6BC579B-A3E9-4831-9A5B-AEFC3C02D840}"/>
          </ac:picMkLst>
        </pc:picChg>
      </pc:sldChg>
      <pc:sldChg chg="addSp delSp modSp new mod setBg">
        <pc:chgData name="Šupíková Lucie" userId="95738698ecbd9908" providerId="Windows Live" clId="Web-{867DE241-AA31-4B63-A952-12894DFB3A15}" dt="2021-10-04T11:57:26.211" v="1040" actId="20577"/>
        <pc:sldMkLst>
          <pc:docMk/>
          <pc:sldMk cId="353641374" sldId="270"/>
        </pc:sldMkLst>
        <pc:spChg chg="mod">
          <ac:chgData name="Šupíková Lucie" userId="95738698ecbd9908" providerId="Windows Live" clId="Web-{867DE241-AA31-4B63-A952-12894DFB3A15}" dt="2021-10-04T11:56:46.837" v="1024"/>
          <ac:spMkLst>
            <pc:docMk/>
            <pc:sldMk cId="353641374" sldId="270"/>
            <ac:spMk id="2" creationId="{D6148186-78D6-4BD0-A1D0-09C31CD5A011}"/>
          </ac:spMkLst>
        </pc:spChg>
        <pc:spChg chg="mod">
          <ac:chgData name="Šupíková Lucie" userId="95738698ecbd9908" providerId="Windows Live" clId="Web-{867DE241-AA31-4B63-A952-12894DFB3A15}" dt="2021-10-04T11:57:26.211" v="1040" actId="20577"/>
          <ac:spMkLst>
            <pc:docMk/>
            <pc:sldMk cId="353641374" sldId="270"/>
            <ac:spMk id="3" creationId="{4F7EB28B-D9A5-404F-A350-27F33F75777A}"/>
          </ac:spMkLst>
        </pc:spChg>
        <pc:spChg chg="del">
          <ac:chgData name="Šupíková Lucie" userId="95738698ecbd9908" providerId="Windows Live" clId="Web-{867DE241-AA31-4B63-A952-12894DFB3A15}" dt="2021-10-04T11:45:51.353" v="798"/>
          <ac:spMkLst>
            <pc:docMk/>
            <pc:sldMk cId="353641374" sldId="270"/>
            <ac:spMk id="4" creationId="{BB61475F-9EE8-4B33-9FC3-E570C38FD450}"/>
          </ac:spMkLst>
        </pc:spChg>
        <pc:spChg chg="add">
          <ac:chgData name="Šupíková Lucie" userId="95738698ecbd9908" providerId="Windows Live" clId="Web-{867DE241-AA31-4B63-A952-12894DFB3A15}" dt="2021-10-04T11:56:46.837" v="1024"/>
          <ac:spMkLst>
            <pc:docMk/>
            <pc:sldMk cId="353641374" sldId="270"/>
            <ac:spMk id="10" creationId="{2B97F24A-32CE-4C1C-A50D-3016B394DCFB}"/>
          </ac:spMkLst>
        </pc:spChg>
        <pc:spChg chg="add">
          <ac:chgData name="Šupíková Lucie" userId="95738698ecbd9908" providerId="Windows Live" clId="Web-{867DE241-AA31-4B63-A952-12894DFB3A15}" dt="2021-10-04T11:56:46.837" v="1024"/>
          <ac:spMkLst>
            <pc:docMk/>
            <pc:sldMk cId="353641374" sldId="270"/>
            <ac:spMk id="12" creationId="{CD8B4F24-440B-49E9-B85D-733523DC064B}"/>
          </ac:spMkLst>
        </pc:spChg>
        <pc:picChg chg="add mod ord">
          <ac:chgData name="Šupíková Lucie" userId="95738698ecbd9908" providerId="Windows Live" clId="Web-{867DE241-AA31-4B63-A952-12894DFB3A15}" dt="2021-10-04T11:56:46.837" v="1024"/>
          <ac:picMkLst>
            <pc:docMk/>
            <pc:sldMk cId="353641374" sldId="270"/>
            <ac:picMk id="5" creationId="{8E6931E5-3EF1-428C-8EC0-6BE8E6004304}"/>
          </ac:picMkLst>
        </pc:picChg>
      </pc:sldChg>
      <pc:sldChg chg="addSp delSp modSp new del mod setBg">
        <pc:chgData name="Šupíková Lucie" userId="95738698ecbd9908" providerId="Windows Live" clId="Web-{867DE241-AA31-4B63-A952-12894DFB3A15}" dt="2021-10-04T11:45:20.931" v="785"/>
        <pc:sldMkLst>
          <pc:docMk/>
          <pc:sldMk cId="665115991" sldId="270"/>
        </pc:sldMkLst>
        <pc:spChg chg="mod ord">
          <ac:chgData name="Šupíková Lucie" userId="95738698ecbd9908" providerId="Windows Live" clId="Web-{867DE241-AA31-4B63-A952-12894DFB3A15}" dt="2021-10-04T11:44:37.945" v="780" actId="20577"/>
          <ac:spMkLst>
            <pc:docMk/>
            <pc:sldMk cId="665115991" sldId="270"/>
            <ac:spMk id="2" creationId="{CC9065D6-E545-4B00-A38F-355D9B10CBDE}"/>
          </ac:spMkLst>
        </pc:spChg>
        <pc:spChg chg="del">
          <ac:chgData name="Šupíková Lucie" userId="95738698ecbd9908" providerId="Windows Live" clId="Web-{867DE241-AA31-4B63-A952-12894DFB3A15}" dt="2021-10-04T11:39:50.814" v="742"/>
          <ac:spMkLst>
            <pc:docMk/>
            <pc:sldMk cId="665115991" sldId="270"/>
            <ac:spMk id="3" creationId="{82511701-437F-470E-8A69-996CEE8E0B42}"/>
          </ac:spMkLst>
        </pc:spChg>
        <pc:spChg chg="del">
          <ac:chgData name="Šupíková Lucie" userId="95738698ecbd9908" providerId="Windows Live" clId="Web-{867DE241-AA31-4B63-A952-12894DFB3A15}" dt="2021-10-04T11:39:23.845" v="741"/>
          <ac:spMkLst>
            <pc:docMk/>
            <pc:sldMk cId="665115991" sldId="270"/>
            <ac:spMk id="4" creationId="{252BF235-3697-4DFA-85BE-FA41FF51202B}"/>
          </ac:spMkLst>
        </pc:spChg>
        <pc:spChg chg="add del">
          <ac:chgData name="Šupíková Lucie" userId="95738698ecbd9908" providerId="Windows Live" clId="Web-{867DE241-AA31-4B63-A952-12894DFB3A15}" dt="2021-10-04T11:40:39.393" v="746"/>
          <ac:spMkLst>
            <pc:docMk/>
            <pc:sldMk cId="665115991" sldId="270"/>
            <ac:spMk id="8" creationId="{EE9899FA-8881-472C-AA59-D08A89CA8AEF}"/>
          </ac:spMkLst>
        </pc:spChg>
        <pc:spChg chg="add del">
          <ac:chgData name="Šupíková Lucie" userId="95738698ecbd9908" providerId="Windows Live" clId="Web-{867DE241-AA31-4B63-A952-12894DFB3A15}" dt="2021-10-04T11:40:39.393" v="746"/>
          <ac:spMkLst>
            <pc:docMk/>
            <pc:sldMk cId="665115991" sldId="270"/>
            <ac:spMk id="9" creationId="{080B7D90-3DF1-4514-B26D-616BE35553C9}"/>
          </ac:spMkLst>
        </pc:spChg>
        <pc:spChg chg="add del">
          <ac:chgData name="Šupíková Lucie" userId="95738698ecbd9908" providerId="Windows Live" clId="Web-{867DE241-AA31-4B63-A952-12894DFB3A15}" dt="2021-10-04T11:40:31.815" v="744"/>
          <ac:spMkLst>
            <pc:docMk/>
            <pc:sldMk cId="665115991" sldId="270"/>
            <ac:spMk id="10" creationId="{C44AB946-0BB4-49BC-8837-0DDBCD24AD8F}"/>
          </ac:spMkLst>
        </pc:spChg>
        <pc:spChg chg="add del">
          <ac:chgData name="Šupíková Lucie" userId="95738698ecbd9908" providerId="Windows Live" clId="Web-{867DE241-AA31-4B63-A952-12894DFB3A15}" dt="2021-10-04T11:40:39.393" v="746"/>
          <ac:spMkLst>
            <pc:docMk/>
            <pc:sldMk cId="665115991" sldId="270"/>
            <ac:spMk id="11" creationId="{70BDD0CE-06A4-404B-8A13-580229C1C923}"/>
          </ac:spMkLst>
        </pc:spChg>
        <pc:spChg chg="add">
          <ac:chgData name="Šupíková Lucie" userId="95738698ecbd9908" providerId="Windows Live" clId="Web-{867DE241-AA31-4B63-A952-12894DFB3A15}" dt="2021-10-04T11:40:39.409" v="747"/>
          <ac:spMkLst>
            <pc:docMk/>
            <pc:sldMk cId="665115991" sldId="270"/>
            <ac:spMk id="12" creationId="{53F29798-D584-4792-9B62-3F5F5C36D619}"/>
          </ac:spMkLst>
        </pc:spChg>
        <pc:spChg chg="add del">
          <ac:chgData name="Šupíková Lucie" userId="95738698ecbd9908" providerId="Windows Live" clId="Web-{867DE241-AA31-4B63-A952-12894DFB3A15}" dt="2021-10-04T11:40:31.815" v="744"/>
          <ac:spMkLst>
            <pc:docMk/>
            <pc:sldMk cId="665115991" sldId="270"/>
            <ac:spMk id="13" creationId="{A7AE9375-4664-4DB2-922D-2782A6E439AC}"/>
          </ac:spMkLst>
        </pc:spChg>
        <pc:spChg chg="add del mod">
          <ac:chgData name="Šupíková Lucie" userId="95738698ecbd9908" providerId="Windows Live" clId="Web-{867DE241-AA31-4B63-A952-12894DFB3A15}" dt="2021-10-04T11:42:02.130" v="751"/>
          <ac:spMkLst>
            <pc:docMk/>
            <pc:sldMk cId="665115991" sldId="270"/>
            <ac:spMk id="14" creationId="{97D0BDDD-85EF-4097-85DE-138D6FC4EEE7}"/>
          </ac:spMkLst>
        </pc:spChg>
        <pc:spChg chg="add del">
          <ac:chgData name="Šupíková Lucie" userId="95738698ecbd9908" providerId="Windows Live" clId="Web-{867DE241-AA31-4B63-A952-12894DFB3A15}" dt="2021-10-04T11:40:31.815" v="744"/>
          <ac:spMkLst>
            <pc:docMk/>
            <pc:sldMk cId="665115991" sldId="270"/>
            <ac:spMk id="17" creationId="{C87417AF-190E-4D6E-AFA6-7D3E84B0B430}"/>
          </ac:spMkLst>
        </pc:spChg>
        <pc:spChg chg="add del">
          <ac:chgData name="Šupíková Lucie" userId="95738698ecbd9908" providerId="Windows Live" clId="Web-{867DE241-AA31-4B63-A952-12894DFB3A15}" dt="2021-10-04T11:40:31.815" v="744"/>
          <ac:spMkLst>
            <pc:docMk/>
            <pc:sldMk cId="665115991" sldId="270"/>
            <ac:spMk id="19" creationId="{80B30ED8-273E-4C07-8568-2FE5CC5C483D}"/>
          </ac:spMkLst>
        </pc:spChg>
        <pc:spChg chg="add mod">
          <ac:chgData name="Šupíková Lucie" userId="95738698ecbd9908" providerId="Windows Live" clId="Web-{867DE241-AA31-4B63-A952-12894DFB3A15}" dt="2021-10-04T11:44:50.821" v="783"/>
          <ac:spMkLst>
            <pc:docMk/>
            <pc:sldMk cId="665115991" sldId="270"/>
            <ac:spMk id="20" creationId="{584CA186-BD02-4147-A1ED-5CEB44269714}"/>
          </ac:spMkLst>
        </pc:spChg>
        <pc:picChg chg="add del mod ord">
          <ac:chgData name="Šupíková Lucie" userId="95738698ecbd9908" providerId="Windows Live" clId="Web-{867DE241-AA31-4B63-A952-12894DFB3A15}" dt="2021-10-04T11:44:50.821" v="783"/>
          <ac:picMkLst>
            <pc:docMk/>
            <pc:sldMk cId="665115991" sldId="270"/>
            <ac:picMk id="5" creationId="{5FF03E1C-60D3-4E65-A2BD-84399881FB15}"/>
          </ac:picMkLst>
        </pc:picChg>
        <pc:picChg chg="add del mod ord">
          <ac:chgData name="Šupíková Lucie" userId="95738698ecbd9908" providerId="Windows Live" clId="Web-{867DE241-AA31-4B63-A952-12894DFB3A15}" dt="2021-10-04T11:41:01.722" v="750"/>
          <ac:picMkLst>
            <pc:docMk/>
            <pc:sldMk cId="665115991" sldId="270"/>
            <ac:picMk id="6" creationId="{92382C31-67B7-4349-92F0-1CDECB4E2A46}"/>
          </ac:picMkLst>
        </pc:picChg>
        <pc:picChg chg="add mod ord">
          <ac:chgData name="Šupíková Lucie" userId="95738698ecbd9908" providerId="Windows Live" clId="Web-{867DE241-AA31-4B63-A952-12894DFB3A15}" dt="2021-10-04T11:44:52.649" v="784" actId="1076"/>
          <ac:picMkLst>
            <pc:docMk/>
            <pc:sldMk cId="665115991" sldId="270"/>
            <ac:picMk id="16" creationId="{06A2F8F3-7F88-43D5-9919-D9379BB7482E}"/>
          </ac:picMkLst>
        </pc:picChg>
        <pc:cxnChg chg="add del">
          <ac:chgData name="Šupíková Lucie" userId="95738698ecbd9908" providerId="Windows Live" clId="Web-{867DE241-AA31-4B63-A952-12894DFB3A15}" dt="2021-10-04T11:40:31.815" v="744"/>
          <ac:cxnSpMkLst>
            <pc:docMk/>
            <pc:sldMk cId="665115991" sldId="270"/>
            <ac:cxnSpMk id="15" creationId="{EE504C98-6397-41C1-A8D8-2D9C4ED307E0}"/>
          </ac:cxnSpMkLst>
        </pc:cxnChg>
      </pc:sldChg>
      <pc:sldChg chg="addSp delSp modSp new mod setBg">
        <pc:chgData name="Šupíková Lucie" userId="95738698ecbd9908" providerId="Windows Live" clId="Web-{867DE241-AA31-4B63-A952-12894DFB3A15}" dt="2021-10-04T11:55:18.209" v="1023"/>
        <pc:sldMkLst>
          <pc:docMk/>
          <pc:sldMk cId="3548939621" sldId="271"/>
        </pc:sldMkLst>
        <pc:spChg chg="mod">
          <ac:chgData name="Šupíková Lucie" userId="95738698ecbd9908" providerId="Windows Live" clId="Web-{867DE241-AA31-4B63-A952-12894DFB3A15}" dt="2021-10-04T11:55:18.209" v="1023"/>
          <ac:spMkLst>
            <pc:docMk/>
            <pc:sldMk cId="3548939621" sldId="271"/>
            <ac:spMk id="2" creationId="{C115B484-D782-4088-90F2-0E94596AA996}"/>
          </ac:spMkLst>
        </pc:spChg>
        <pc:spChg chg="mod">
          <ac:chgData name="Šupíková Lucie" userId="95738698ecbd9908" providerId="Windows Live" clId="Web-{867DE241-AA31-4B63-A952-12894DFB3A15}" dt="2021-10-04T11:55:18.209" v="1023"/>
          <ac:spMkLst>
            <pc:docMk/>
            <pc:sldMk cId="3548939621" sldId="271"/>
            <ac:spMk id="3" creationId="{37AD21BB-5BC3-400C-B7F7-AA00A4EB5403}"/>
          </ac:spMkLst>
        </pc:spChg>
        <pc:spChg chg="del">
          <ac:chgData name="Šupíková Lucie" userId="95738698ecbd9908" providerId="Windows Live" clId="Web-{867DE241-AA31-4B63-A952-12894DFB3A15}" dt="2021-10-04T11:48:42.825" v="904"/>
          <ac:spMkLst>
            <pc:docMk/>
            <pc:sldMk cId="3548939621" sldId="271"/>
            <ac:spMk id="4" creationId="{0F01F473-EB21-410A-9887-479203409F04}"/>
          </ac:spMkLst>
        </pc:spChg>
        <pc:spChg chg="add">
          <ac:chgData name="Šupíková Lucie" userId="95738698ecbd9908" providerId="Windows Live" clId="Web-{867DE241-AA31-4B63-A952-12894DFB3A15}" dt="2021-10-04T11:55:18.209" v="1023"/>
          <ac:spMkLst>
            <pc:docMk/>
            <pc:sldMk cId="3548939621" sldId="271"/>
            <ac:spMk id="10" creationId="{2B97F24A-32CE-4C1C-A50D-3016B394DCFB}"/>
          </ac:spMkLst>
        </pc:spChg>
        <pc:spChg chg="add">
          <ac:chgData name="Šupíková Lucie" userId="95738698ecbd9908" providerId="Windows Live" clId="Web-{867DE241-AA31-4B63-A952-12894DFB3A15}" dt="2021-10-04T11:55:18.209" v="1023"/>
          <ac:spMkLst>
            <pc:docMk/>
            <pc:sldMk cId="3548939621" sldId="271"/>
            <ac:spMk id="12" creationId="{CD8B4F24-440B-49E9-B85D-733523DC064B}"/>
          </ac:spMkLst>
        </pc:spChg>
        <pc:picChg chg="add mod ord">
          <ac:chgData name="Šupíková Lucie" userId="95738698ecbd9908" providerId="Windows Live" clId="Web-{867DE241-AA31-4B63-A952-12894DFB3A15}" dt="2021-10-04T11:55:18.209" v="1023"/>
          <ac:picMkLst>
            <pc:docMk/>
            <pc:sldMk cId="3548939621" sldId="271"/>
            <ac:picMk id="5" creationId="{5B93F52D-9446-4C7E-9C8A-853E4D889D85}"/>
          </ac:picMkLst>
        </pc:picChg>
      </pc:sldChg>
      <pc:sldChg chg="addSp delSp modSp new mod setBg">
        <pc:chgData name="Šupíková Lucie" userId="95738698ecbd9908" providerId="Windows Live" clId="Web-{867DE241-AA31-4B63-A952-12894DFB3A15}" dt="2021-10-04T12:06:10.957" v="1211" actId="20577"/>
        <pc:sldMkLst>
          <pc:docMk/>
          <pc:sldMk cId="3303916771" sldId="272"/>
        </pc:sldMkLst>
        <pc:spChg chg="mod">
          <ac:chgData name="Šupíková Lucie" userId="95738698ecbd9908" providerId="Windows Live" clId="Web-{867DE241-AA31-4B63-A952-12894DFB3A15}" dt="2021-10-04T11:59:51.074" v="1060"/>
          <ac:spMkLst>
            <pc:docMk/>
            <pc:sldMk cId="3303916771" sldId="272"/>
            <ac:spMk id="2" creationId="{FE568B07-AA1E-4F13-B3E0-12C80CFACF68}"/>
          </ac:spMkLst>
        </pc:spChg>
        <pc:spChg chg="mod">
          <ac:chgData name="Šupíková Lucie" userId="95738698ecbd9908" providerId="Windows Live" clId="Web-{867DE241-AA31-4B63-A952-12894DFB3A15}" dt="2021-10-04T12:06:10.957" v="1211" actId="20577"/>
          <ac:spMkLst>
            <pc:docMk/>
            <pc:sldMk cId="3303916771" sldId="272"/>
            <ac:spMk id="3" creationId="{31C6B2A9-FF91-45A0-B52A-AE539CA3C1F7}"/>
          </ac:spMkLst>
        </pc:spChg>
        <pc:spChg chg="del">
          <ac:chgData name="Šupíková Lucie" userId="95738698ecbd9908" providerId="Windows Live" clId="Web-{867DE241-AA31-4B63-A952-12894DFB3A15}" dt="2021-10-04T11:59:36.995" v="1054"/>
          <ac:spMkLst>
            <pc:docMk/>
            <pc:sldMk cId="3303916771" sldId="272"/>
            <ac:spMk id="4" creationId="{6CA1B289-7F4A-4B32-92E0-BE8B1F48EC2B}"/>
          </ac:spMkLst>
        </pc:spChg>
        <pc:spChg chg="add">
          <ac:chgData name="Šupíková Lucie" userId="95738698ecbd9908" providerId="Windows Live" clId="Web-{867DE241-AA31-4B63-A952-12894DFB3A15}" dt="2021-10-04T11:59:51.074" v="1060"/>
          <ac:spMkLst>
            <pc:docMk/>
            <pc:sldMk cId="3303916771" sldId="272"/>
            <ac:spMk id="10" creationId="{2B97F24A-32CE-4C1C-A50D-3016B394DCFB}"/>
          </ac:spMkLst>
        </pc:spChg>
        <pc:spChg chg="add">
          <ac:chgData name="Šupíková Lucie" userId="95738698ecbd9908" providerId="Windows Live" clId="Web-{867DE241-AA31-4B63-A952-12894DFB3A15}" dt="2021-10-04T11:59:51.074" v="1060"/>
          <ac:spMkLst>
            <pc:docMk/>
            <pc:sldMk cId="3303916771" sldId="272"/>
            <ac:spMk id="12" creationId="{CD8B4F24-440B-49E9-B85D-733523DC064B}"/>
          </ac:spMkLst>
        </pc:spChg>
        <pc:picChg chg="add mod ord">
          <ac:chgData name="Šupíková Lucie" userId="95738698ecbd9908" providerId="Windows Live" clId="Web-{867DE241-AA31-4B63-A952-12894DFB3A15}" dt="2021-10-04T11:59:51.074" v="1060"/>
          <ac:picMkLst>
            <pc:docMk/>
            <pc:sldMk cId="3303916771" sldId="272"/>
            <ac:picMk id="5" creationId="{97C5A800-E6CD-430D-ABA1-85A49B48E55B}"/>
          </ac:picMkLst>
        </pc:picChg>
      </pc:sldChg>
    </pc:docChg>
  </pc:docChgLst>
  <pc:docChgLst>
    <pc:chgData name="Šupíková Lucie" userId="95738698ecbd9908" providerId="Windows Live" clId="Web-{E5C7EBD0-B39D-425F-A2C1-77E64972044F}"/>
    <pc:docChg chg="addSld modSld">
      <pc:chgData name="Šupíková Lucie" userId="95738698ecbd9908" providerId="Windows Live" clId="Web-{E5C7EBD0-B39D-425F-A2C1-77E64972044F}" dt="2021-10-04T13:52:25.617" v="219" actId="14100"/>
      <pc:docMkLst>
        <pc:docMk/>
      </pc:docMkLst>
      <pc:sldChg chg="addSp delSp modSp new mod setBg">
        <pc:chgData name="Šupíková Lucie" userId="95738698ecbd9908" providerId="Windows Live" clId="Web-{E5C7EBD0-B39D-425F-A2C1-77E64972044F}" dt="2021-10-04T13:38:10.093" v="94"/>
        <pc:sldMkLst>
          <pc:docMk/>
          <pc:sldMk cId="3063693669" sldId="275"/>
        </pc:sldMkLst>
        <pc:spChg chg="mod">
          <ac:chgData name="Šupíková Lucie" userId="95738698ecbd9908" providerId="Windows Live" clId="Web-{E5C7EBD0-B39D-425F-A2C1-77E64972044F}" dt="2021-10-04T13:38:10.093" v="94"/>
          <ac:spMkLst>
            <pc:docMk/>
            <pc:sldMk cId="3063693669" sldId="275"/>
            <ac:spMk id="2" creationId="{230E9618-163B-4D7C-8882-D8755816DC2C}"/>
          </ac:spMkLst>
        </pc:spChg>
        <pc:spChg chg="mod">
          <ac:chgData name="Šupíková Lucie" userId="95738698ecbd9908" providerId="Windows Live" clId="Web-{E5C7EBD0-B39D-425F-A2C1-77E64972044F}" dt="2021-10-04T13:38:10.093" v="94"/>
          <ac:spMkLst>
            <pc:docMk/>
            <pc:sldMk cId="3063693669" sldId="275"/>
            <ac:spMk id="3" creationId="{0020AD15-6604-4D12-B561-3F3818652980}"/>
          </ac:spMkLst>
        </pc:spChg>
        <pc:spChg chg="del">
          <ac:chgData name="Šupíková Lucie" userId="95738698ecbd9908" providerId="Windows Live" clId="Web-{E5C7EBD0-B39D-425F-A2C1-77E64972044F}" dt="2021-10-04T13:31:28.582" v="5"/>
          <ac:spMkLst>
            <pc:docMk/>
            <pc:sldMk cId="3063693669" sldId="275"/>
            <ac:spMk id="4" creationId="{D6A136E2-5FE6-49DD-929B-34F23C75C6FB}"/>
          </ac:spMkLst>
        </pc:spChg>
        <pc:spChg chg="add">
          <ac:chgData name="Šupíková Lucie" userId="95738698ecbd9908" providerId="Windows Live" clId="Web-{E5C7EBD0-B39D-425F-A2C1-77E64972044F}" dt="2021-10-04T13:38:10.093" v="94"/>
          <ac:spMkLst>
            <pc:docMk/>
            <pc:sldMk cId="3063693669" sldId="275"/>
            <ac:spMk id="10" creationId="{2B97F24A-32CE-4C1C-A50D-3016B394DCFB}"/>
          </ac:spMkLst>
        </pc:spChg>
        <pc:spChg chg="add">
          <ac:chgData name="Šupíková Lucie" userId="95738698ecbd9908" providerId="Windows Live" clId="Web-{E5C7EBD0-B39D-425F-A2C1-77E64972044F}" dt="2021-10-04T13:38:10.093" v="94"/>
          <ac:spMkLst>
            <pc:docMk/>
            <pc:sldMk cId="3063693669" sldId="275"/>
            <ac:spMk id="12" creationId="{CD8B4F24-440B-49E9-B85D-733523DC064B}"/>
          </ac:spMkLst>
        </pc:spChg>
        <pc:picChg chg="add mod ord">
          <ac:chgData name="Šupíková Lucie" userId="95738698ecbd9908" providerId="Windows Live" clId="Web-{E5C7EBD0-B39D-425F-A2C1-77E64972044F}" dt="2021-10-04T13:38:10.093" v="94"/>
          <ac:picMkLst>
            <pc:docMk/>
            <pc:sldMk cId="3063693669" sldId="275"/>
            <ac:picMk id="5" creationId="{438340CC-647E-48CE-A438-5BB0FB2DAE48}"/>
          </ac:picMkLst>
        </pc:picChg>
      </pc:sldChg>
      <pc:sldChg chg="addSp delSp modSp new mod setBg">
        <pc:chgData name="Šupíková Lucie" userId="95738698ecbd9908" providerId="Windows Live" clId="Web-{E5C7EBD0-B39D-425F-A2C1-77E64972044F}" dt="2021-10-04T13:52:25.617" v="219" actId="14100"/>
        <pc:sldMkLst>
          <pc:docMk/>
          <pc:sldMk cId="1317521063" sldId="276"/>
        </pc:sldMkLst>
        <pc:spChg chg="mod">
          <ac:chgData name="Šupíková Lucie" userId="95738698ecbd9908" providerId="Windows Live" clId="Web-{E5C7EBD0-B39D-425F-A2C1-77E64972044F}" dt="2021-10-04T13:52:01.367" v="216"/>
          <ac:spMkLst>
            <pc:docMk/>
            <pc:sldMk cId="1317521063" sldId="276"/>
            <ac:spMk id="2" creationId="{8BB28352-86F8-46BB-8993-E1D23F6853CB}"/>
          </ac:spMkLst>
        </pc:spChg>
        <pc:spChg chg="mod">
          <ac:chgData name="Šupíková Lucie" userId="95738698ecbd9908" providerId="Windows Live" clId="Web-{E5C7EBD0-B39D-425F-A2C1-77E64972044F}" dt="2021-10-04T13:52:01.367" v="216"/>
          <ac:spMkLst>
            <pc:docMk/>
            <pc:sldMk cId="1317521063" sldId="276"/>
            <ac:spMk id="3" creationId="{14D6B681-5BF4-4F61-BD0C-E9B162B08525}"/>
          </ac:spMkLst>
        </pc:spChg>
        <pc:spChg chg="del">
          <ac:chgData name="Šupíková Lucie" userId="95738698ecbd9908" providerId="Windows Live" clId="Web-{E5C7EBD0-B39D-425F-A2C1-77E64972044F}" dt="2021-10-04T13:47:38.484" v="209"/>
          <ac:spMkLst>
            <pc:docMk/>
            <pc:sldMk cId="1317521063" sldId="276"/>
            <ac:spMk id="4" creationId="{2747F82A-0B83-49FA-813A-0937B86B6985}"/>
          </ac:spMkLst>
        </pc:spChg>
        <pc:spChg chg="add">
          <ac:chgData name="Šupíková Lucie" userId="95738698ecbd9908" providerId="Windows Live" clId="Web-{E5C7EBD0-B39D-425F-A2C1-77E64972044F}" dt="2021-10-04T13:52:01.367" v="216"/>
          <ac:spMkLst>
            <pc:docMk/>
            <pc:sldMk cId="1317521063" sldId="276"/>
            <ac:spMk id="11" creationId="{352BEC0E-22F8-46D0-9632-375DB541B06C}"/>
          </ac:spMkLst>
        </pc:spChg>
        <pc:spChg chg="add">
          <ac:chgData name="Šupíková Lucie" userId="95738698ecbd9908" providerId="Windows Live" clId="Web-{E5C7EBD0-B39D-425F-A2C1-77E64972044F}" dt="2021-10-04T13:52:01.367" v="216"/>
          <ac:spMkLst>
            <pc:docMk/>
            <pc:sldMk cId="1317521063" sldId="276"/>
            <ac:spMk id="13" creationId="{3FCFB1DE-0B7E-48CC-BA90-B2AB0889F9D6}"/>
          </ac:spMkLst>
        </pc:spChg>
        <pc:picChg chg="add mod ord">
          <ac:chgData name="Šupíková Lucie" userId="95738698ecbd9908" providerId="Windows Live" clId="Web-{E5C7EBD0-B39D-425F-A2C1-77E64972044F}" dt="2021-10-04T13:52:25.617" v="219" actId="14100"/>
          <ac:picMkLst>
            <pc:docMk/>
            <pc:sldMk cId="1317521063" sldId="276"/>
            <ac:picMk id="5" creationId="{D61D617F-C83D-43D1-9F42-8188905B5073}"/>
          </ac:picMkLst>
        </pc:picChg>
        <pc:picChg chg="add mod">
          <ac:chgData name="Šupíková Lucie" userId="95738698ecbd9908" providerId="Windows Live" clId="Web-{E5C7EBD0-B39D-425F-A2C1-77E64972044F}" dt="2021-10-04T13:52:01.367" v="216"/>
          <ac:picMkLst>
            <pc:docMk/>
            <pc:sldMk cId="1317521063" sldId="276"/>
            <ac:picMk id="6" creationId="{409C7E2C-F36B-4F43-894B-5B757FF75E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cs-CZ" sz="6600">
                <a:cs typeface="Calibri Light"/>
              </a:rPr>
              <a:t>Audiologie a její význam</a:t>
            </a:r>
            <a:endParaRPr lang="cs-CZ" sz="66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>
                <a:ea typeface="+mn-lt"/>
                <a:cs typeface="+mn-lt"/>
              </a:rPr>
              <a:t>PPVMP010 ORL a foniatrie pro speciální pedagogy zimní semestr 2022</a:t>
            </a:r>
            <a:endParaRPr lang="en-US">
              <a:ea typeface="+mn-lt"/>
              <a:cs typeface="+mn-lt"/>
            </a:endParaRPr>
          </a:p>
          <a:p>
            <a:pPr algn="l"/>
            <a:r>
              <a:rPr lang="cs-CZ" dirty="0">
                <a:cs typeface="Calibri"/>
              </a:rPr>
              <a:t>Šupíková L., </a:t>
            </a:r>
            <a:r>
              <a:rPr lang="cs-CZ" dirty="0" err="1">
                <a:cs typeface="Calibri"/>
              </a:rPr>
              <a:t>Lenert</a:t>
            </a:r>
            <a:r>
              <a:rPr lang="cs-CZ" dirty="0">
                <a:cs typeface="Calibri"/>
              </a:rPr>
              <a:t> R. SN Opava</a:t>
            </a:r>
            <a:endParaRPr lang="en-US" dirty="0">
              <a:ea typeface="+mn-lt"/>
              <a:cs typeface="+mn-lt"/>
            </a:endParaRPr>
          </a:p>
          <a:p>
            <a:pPr algn="l"/>
            <a:endParaRPr lang="cs-CZ" dirty="0">
              <a:ea typeface="+mn-lt"/>
              <a:cs typeface="+mn-lt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938E9B-A6A5-4E55-9A66-0D253CB8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Audiologie - audiometrie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F02AFB-40D9-4DFB-B5FA-E45D0E003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u="sng" dirty="0" err="1"/>
              <a:t>Sluchové</a:t>
            </a:r>
            <a:r>
              <a:rPr lang="en-US" sz="2200" u="sng" dirty="0"/>
              <a:t> pole</a:t>
            </a:r>
            <a:r>
              <a:rPr lang="en-US" sz="2200" dirty="0"/>
              <a:t> – oblast </a:t>
            </a:r>
            <a:r>
              <a:rPr lang="en-US" sz="2200" dirty="0" err="1"/>
              <a:t>zvuků</a:t>
            </a:r>
            <a:r>
              <a:rPr lang="en-US" sz="2200" dirty="0"/>
              <a:t>, </a:t>
            </a:r>
            <a:r>
              <a:rPr lang="en-US" sz="2200" dirty="0" err="1"/>
              <a:t>které</a:t>
            </a:r>
            <a:r>
              <a:rPr lang="en-US" sz="2200" dirty="0"/>
              <a:t> </a:t>
            </a:r>
            <a:r>
              <a:rPr lang="en-US" sz="2200" dirty="0" err="1"/>
              <a:t>zdravý</a:t>
            </a:r>
            <a:r>
              <a:rPr lang="en-US" sz="2200" dirty="0"/>
              <a:t> </a:t>
            </a:r>
            <a:r>
              <a:rPr lang="en-US" sz="2200" dirty="0" err="1"/>
              <a:t>slyšící</a:t>
            </a:r>
            <a:r>
              <a:rPr lang="en-US" sz="2200" dirty="0"/>
              <a:t> </a:t>
            </a:r>
            <a:r>
              <a:rPr lang="en-US" sz="2200" dirty="0" err="1"/>
              <a:t>schopen</a:t>
            </a:r>
            <a:r>
              <a:rPr lang="en-US" sz="2200" dirty="0"/>
              <a:t> </a:t>
            </a:r>
            <a:r>
              <a:rPr lang="en-US" sz="2200" dirty="0" err="1"/>
              <a:t>vnímat</a:t>
            </a:r>
            <a:r>
              <a:rPr lang="en-US" sz="2200" dirty="0"/>
              <a:t> (</a:t>
            </a:r>
            <a:r>
              <a:rPr lang="en-US" sz="2200" dirty="0" err="1"/>
              <a:t>proměnlivý</a:t>
            </a:r>
            <a:r>
              <a:rPr lang="en-US" sz="2200" dirty="0"/>
              <a:t> </a:t>
            </a:r>
            <a:r>
              <a:rPr lang="en-US" sz="2200" dirty="0" err="1"/>
              <a:t>tvar</a:t>
            </a:r>
            <a:r>
              <a:rPr lang="en-US" sz="2200" dirty="0"/>
              <a:t> a </a:t>
            </a:r>
            <a:r>
              <a:rPr lang="en-US" sz="2200" dirty="0" err="1"/>
              <a:t>velikost</a:t>
            </a:r>
            <a:r>
              <a:rPr lang="en-US" sz="2200" dirty="0"/>
              <a:t>)</a:t>
            </a:r>
          </a:p>
          <a:p>
            <a:r>
              <a:rPr lang="en-US" sz="2200" dirty="0" err="1"/>
              <a:t>Vymezeno</a:t>
            </a:r>
            <a:r>
              <a:rPr lang="en-US" sz="2200" dirty="0"/>
              <a:t> f 125-8 000 Hz a </a:t>
            </a:r>
            <a:r>
              <a:rPr lang="en-US" sz="2200" dirty="0" err="1"/>
              <a:t>intenzitou</a:t>
            </a:r>
            <a:r>
              <a:rPr lang="en-US" sz="2200" dirty="0"/>
              <a:t>. </a:t>
            </a:r>
            <a:r>
              <a:rPr lang="en-US" sz="2200" dirty="0" err="1"/>
              <a:t>Řečové</a:t>
            </a:r>
            <a:r>
              <a:rPr lang="en-US" sz="2200" dirty="0"/>
              <a:t> </a:t>
            </a:r>
            <a:r>
              <a:rPr lang="en-US" sz="2200" dirty="0" err="1"/>
              <a:t>frekvence</a:t>
            </a:r>
            <a:r>
              <a:rPr lang="en-US" sz="2200" dirty="0"/>
              <a:t> 0,5-2kHz</a:t>
            </a:r>
            <a:endParaRPr lang="en-US" sz="2200" dirty="0">
              <a:cs typeface="Calibri"/>
            </a:endParaRPr>
          </a:p>
          <a:p>
            <a:r>
              <a:rPr lang="en-US" sz="2200" dirty="0" err="1"/>
              <a:t>Sluchový</a:t>
            </a:r>
            <a:r>
              <a:rPr lang="en-US" sz="2200" dirty="0"/>
              <a:t> </a:t>
            </a:r>
            <a:r>
              <a:rPr lang="en-US" sz="2200" dirty="0" err="1"/>
              <a:t>vjem</a:t>
            </a:r>
            <a:r>
              <a:rPr lang="en-US" sz="2200" dirty="0"/>
              <a:t> - </a:t>
            </a:r>
            <a:r>
              <a:rPr lang="en-US" sz="2200" u="sng" dirty="0"/>
              <a:t>v </a:t>
            </a:r>
            <a:r>
              <a:rPr lang="en-US" sz="2200" u="sng" dirty="0" err="1"/>
              <a:t>oblasti</a:t>
            </a:r>
            <a:r>
              <a:rPr lang="en-US" sz="2200" u="sng" dirty="0"/>
              <a:t> </a:t>
            </a:r>
            <a:r>
              <a:rPr lang="en-US" sz="2200" dirty="0"/>
              <a:t>sl. pole - </a:t>
            </a:r>
            <a:r>
              <a:rPr lang="en-US" sz="2200" dirty="0" err="1"/>
              <a:t>slyší</a:t>
            </a:r>
            <a:r>
              <a:rPr lang="en-US" sz="2200" dirty="0"/>
              <a:t> </a:t>
            </a:r>
            <a:r>
              <a:rPr lang="en-US" sz="2200" dirty="0" err="1"/>
              <a:t>rozumí</a:t>
            </a:r>
            <a:r>
              <a:rPr lang="en-US" sz="2200" dirty="0"/>
              <a:t>, </a:t>
            </a:r>
            <a:r>
              <a:rPr lang="en-US" sz="2200" u="sng" dirty="0" err="1"/>
              <a:t>část</a:t>
            </a:r>
            <a:r>
              <a:rPr lang="en-US" sz="2200" u="sng" dirty="0"/>
              <a:t> </a:t>
            </a:r>
            <a:r>
              <a:rPr lang="en-US" sz="2200" u="sng" dirty="0" err="1"/>
              <a:t>řeči</a:t>
            </a:r>
            <a:r>
              <a:rPr lang="en-US" sz="2200" u="sng" dirty="0"/>
              <a:t> </a:t>
            </a:r>
            <a:r>
              <a:rPr lang="en-US" sz="2200" u="sng" dirty="0" err="1"/>
              <a:t>vně</a:t>
            </a:r>
            <a:r>
              <a:rPr lang="en-US" sz="2200" dirty="0"/>
              <a:t>  (</a:t>
            </a:r>
            <a:r>
              <a:rPr lang="en-US" sz="2200" dirty="0" err="1"/>
              <a:t>např</a:t>
            </a:r>
            <a:r>
              <a:rPr lang="en-US" sz="2200" dirty="0"/>
              <a:t>. </a:t>
            </a:r>
            <a:r>
              <a:rPr lang="en-US" sz="2200" dirty="0" err="1"/>
              <a:t>vysoké</a:t>
            </a:r>
            <a:r>
              <a:rPr lang="en-US" sz="2200" dirty="0"/>
              <a:t> f) - </a:t>
            </a:r>
            <a:r>
              <a:rPr lang="en-US" sz="2200" dirty="0" err="1"/>
              <a:t>slyší</a:t>
            </a:r>
            <a:r>
              <a:rPr lang="en-US" sz="2200" dirty="0"/>
              <a:t> </a:t>
            </a:r>
            <a:r>
              <a:rPr lang="en-US" sz="2200" dirty="0" err="1"/>
              <a:t>nerozumí</a:t>
            </a:r>
            <a:r>
              <a:rPr lang="en-US" sz="2200" dirty="0"/>
              <a:t>, </a:t>
            </a:r>
            <a:r>
              <a:rPr lang="en-US" sz="2200" u="sng" dirty="0" err="1"/>
              <a:t>mimo</a:t>
            </a:r>
            <a:r>
              <a:rPr lang="en-US" sz="2200" dirty="0"/>
              <a:t> pole </a:t>
            </a:r>
            <a:r>
              <a:rPr lang="en-US" sz="2200" dirty="0" err="1"/>
              <a:t>neslyší</a:t>
            </a:r>
            <a:r>
              <a:rPr lang="en-US" sz="2200" dirty="0"/>
              <a:t> </a:t>
            </a:r>
            <a:r>
              <a:rPr lang="en-US" sz="2200" dirty="0" err="1"/>
              <a:t>vůbec</a:t>
            </a:r>
            <a:endParaRPr lang="en-US" sz="2200" dirty="0" err="1">
              <a:cs typeface="Calibri"/>
            </a:endParaRPr>
          </a:p>
        </p:txBody>
      </p:sp>
      <p:pic>
        <p:nvPicPr>
          <p:cNvPr id="12" name="Obrázek 12">
            <a:extLst>
              <a:ext uri="{FF2B5EF4-FFF2-40B4-BE49-F238E27FC236}">
                <a16:creationId xmlns:a16="http://schemas.microsoft.com/office/drawing/2014/main" id="{464169E4-DA32-4D38-B5FF-F7F37AD1B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938E9B-A6A5-4E55-9A66-0D253CB8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Audiologie - audiometrie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F02AFB-40D9-4DFB-B5FA-E45D0E003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cs typeface="Calibri"/>
              </a:rPr>
              <a:t>Senzorineurální</a:t>
            </a:r>
            <a:r>
              <a:rPr lang="en-US" sz="2200" dirty="0">
                <a:cs typeface="Calibri"/>
              </a:rPr>
              <a:t> (</a:t>
            </a:r>
            <a:r>
              <a:rPr lang="en-US" sz="2200" dirty="0" err="1">
                <a:cs typeface="Calibri"/>
              </a:rPr>
              <a:t>percepční</a:t>
            </a:r>
            <a:r>
              <a:rPr lang="en-US" sz="2200" dirty="0">
                <a:cs typeface="Calibri"/>
              </a:rPr>
              <a:t>) </a:t>
            </a:r>
            <a:r>
              <a:rPr lang="en-US" sz="2200" dirty="0" err="1">
                <a:cs typeface="Calibri"/>
              </a:rPr>
              <a:t>nedoslýchavost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540D7D6-65F0-439F-A676-D1D082E2C4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1523" y="444005"/>
            <a:ext cx="4455973" cy="4327667"/>
          </a:xfrm>
          <a:prstGeom prst="rect">
            <a:avLst/>
          </a:prstGeo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F883B7BA-2E35-4169-9F85-F830D2A1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02" y="4027002"/>
            <a:ext cx="4338654" cy="24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938E9B-A6A5-4E55-9A66-0D253CB8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Audiologie - audiometrie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F02AFB-40D9-4DFB-B5FA-E45D0E003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Konduktivní</a:t>
            </a:r>
            <a:r>
              <a:rPr lang="en-US" sz="2200" dirty="0"/>
              <a:t> </a:t>
            </a:r>
            <a:r>
              <a:rPr lang="en-US" sz="2200" dirty="0" err="1"/>
              <a:t>nedoslýchavost</a:t>
            </a:r>
            <a:r>
              <a:rPr lang="en-US" sz="2200" dirty="0"/>
              <a:t> - </a:t>
            </a:r>
            <a:r>
              <a:rPr lang="en-US" sz="2200" dirty="0" err="1"/>
              <a:t>převodní</a:t>
            </a:r>
            <a:endParaRPr lang="cs-CZ" dirty="0" err="1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F883B7BA-2E35-4169-9F85-F830D2A1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07" y="3933056"/>
            <a:ext cx="4129886" cy="2322408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864F67C5-70D3-45C5-A5A7-94FD4D9D5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8124" y="1638703"/>
            <a:ext cx="4266025" cy="3305566"/>
          </a:xfrm>
        </p:spPr>
      </p:pic>
    </p:spTree>
    <p:extLst>
      <p:ext uri="{BB962C8B-B14F-4D97-AF65-F5344CB8AC3E}">
        <p14:creationId xmlns:p14="http://schemas.microsoft.com/office/powerpoint/2010/main" val="41282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568B07-AA1E-4F13-B3E0-12C80CFA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klasifikace sluchové poruchy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C6B2A9-FF91-45A0-B52A-AE539CA3C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200" dirty="0" err="1">
                <a:cs typeface="Calibri"/>
              </a:rPr>
              <a:t>Normální</a:t>
            </a:r>
            <a:r>
              <a:rPr lang="en-US" sz="2200" dirty="0">
                <a:cs typeface="Calibri"/>
              </a:rPr>
              <a:t> 0-20dB</a:t>
            </a:r>
          </a:p>
          <a:p>
            <a:r>
              <a:rPr lang="en-US" sz="2200" dirty="0" err="1">
                <a:cs typeface="Calibri"/>
              </a:rPr>
              <a:t>Lehká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vada</a:t>
            </a:r>
            <a:r>
              <a:rPr lang="en-US" sz="2200" dirty="0">
                <a:cs typeface="Calibri"/>
              </a:rPr>
              <a:t> 20-40 dB</a:t>
            </a:r>
          </a:p>
          <a:p>
            <a:r>
              <a:rPr lang="en-US" sz="2200" dirty="0" err="1">
                <a:cs typeface="Calibri"/>
              </a:rPr>
              <a:t>Středně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těžká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vada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porucha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sluchu</a:t>
            </a:r>
            <a:r>
              <a:rPr lang="en-US" sz="2200" dirty="0">
                <a:cs typeface="Calibri"/>
              </a:rPr>
              <a:t> 40-60dB</a:t>
            </a:r>
          </a:p>
          <a:p>
            <a:r>
              <a:rPr lang="en-US" sz="2200" dirty="0" err="1">
                <a:cs typeface="Calibri"/>
              </a:rPr>
              <a:t>Těžká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vada</a:t>
            </a:r>
            <a:r>
              <a:rPr lang="en-US" sz="2200" dirty="0">
                <a:cs typeface="Calibri"/>
              </a:rPr>
              <a:t> , </a:t>
            </a:r>
            <a:r>
              <a:rPr lang="en-US" sz="2200" dirty="0" err="1">
                <a:cs typeface="Calibri"/>
              </a:rPr>
              <a:t>porucha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sluchu</a:t>
            </a:r>
            <a:r>
              <a:rPr lang="en-US" sz="2200" dirty="0">
                <a:cs typeface="Calibri"/>
              </a:rPr>
              <a:t>  60-80 dB</a:t>
            </a:r>
          </a:p>
          <a:p>
            <a:r>
              <a:rPr lang="en-US" sz="2200" dirty="0" err="1">
                <a:cs typeface="Calibri"/>
              </a:rPr>
              <a:t>Velmi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těžká</a:t>
            </a:r>
            <a:r>
              <a:rPr lang="en-US" sz="2200" dirty="0">
                <a:cs typeface="Calibri"/>
              </a:rPr>
              <a:t> 80-90dB</a:t>
            </a:r>
          </a:p>
          <a:p>
            <a:r>
              <a:rPr lang="en-US" sz="2200" dirty="0" err="1">
                <a:cs typeface="Calibri"/>
              </a:rPr>
              <a:t>Hluchota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komunikační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praktická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zbytky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sluchu</a:t>
            </a:r>
            <a:r>
              <a:rPr lang="en-US" sz="2200" dirty="0">
                <a:cs typeface="Calibri"/>
              </a:rPr>
              <a:t> - </a:t>
            </a:r>
            <a:r>
              <a:rPr lang="en-US" sz="2200" dirty="0" err="1">
                <a:cs typeface="Calibri"/>
              </a:rPr>
              <a:t>více</a:t>
            </a:r>
            <a:r>
              <a:rPr lang="en-US" sz="2200" dirty="0">
                <a:cs typeface="Calibri"/>
              </a:rPr>
              <a:t> 90dB</a:t>
            </a:r>
          </a:p>
          <a:p>
            <a:r>
              <a:rPr lang="en-US" sz="2200" dirty="0" err="1">
                <a:cs typeface="Calibri"/>
              </a:rPr>
              <a:t>Hluchota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totální</a:t>
            </a:r>
            <a:r>
              <a:rPr lang="en-US" sz="2200" dirty="0">
                <a:cs typeface="Calibri"/>
              </a:rPr>
              <a:t> , bez </a:t>
            </a:r>
            <a:r>
              <a:rPr lang="en-US" sz="2200" dirty="0" err="1">
                <a:cs typeface="Calibri"/>
              </a:rPr>
              <a:t>audiometrické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odpovědi</a:t>
            </a:r>
          </a:p>
          <a:p>
            <a:r>
              <a:rPr lang="en-US" sz="2200" dirty="0" err="1">
                <a:cs typeface="Calibri"/>
              </a:rPr>
              <a:t>Lejska</a:t>
            </a:r>
            <a:r>
              <a:rPr lang="en-US" sz="2200" dirty="0">
                <a:cs typeface="Calibri"/>
              </a:rPr>
              <a:t> 2003</a:t>
            </a:r>
          </a:p>
          <a:p>
            <a:endParaRPr lang="en-US" sz="2200" dirty="0">
              <a:cs typeface="Calibri"/>
            </a:endParaRPr>
          </a:p>
        </p:txBody>
      </p:sp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97C5A800-E6CD-430D-ABA1-85A49B48E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0044" y="640080"/>
            <a:ext cx="623222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48186-78D6-4BD0-A1D0-09C31CD5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Slovní audiometrie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7EB28B-D9A5-404F-A350-27F33F757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 err="1"/>
              <a:t>Schopnost</a:t>
            </a:r>
            <a:r>
              <a:rPr lang="en-US" sz="2200" dirty="0"/>
              <a:t> </a:t>
            </a:r>
            <a:r>
              <a:rPr lang="en-US" sz="2200" dirty="0" err="1"/>
              <a:t>správně</a:t>
            </a:r>
            <a:r>
              <a:rPr lang="en-US" sz="2200" dirty="0"/>
              <a:t> </a:t>
            </a:r>
            <a:endParaRPr lang="cs-CZ" dirty="0"/>
          </a:p>
          <a:p>
            <a:pPr marL="0" indent="0">
              <a:buNone/>
            </a:pPr>
            <a:r>
              <a:rPr lang="en-US" sz="2200" dirty="0"/>
              <a:t>    </a:t>
            </a:r>
            <a:r>
              <a:rPr lang="en-US" sz="2200" dirty="0" err="1"/>
              <a:t>opakovat</a:t>
            </a:r>
            <a:r>
              <a:rPr lang="en-US" sz="2200" dirty="0"/>
              <a:t> </a:t>
            </a:r>
            <a:r>
              <a:rPr lang="en-US" sz="2200" dirty="0" err="1"/>
              <a:t>soubor</a:t>
            </a:r>
            <a:r>
              <a:rPr lang="en-US" sz="2200" dirty="0"/>
              <a:t> </a:t>
            </a:r>
            <a:r>
              <a:rPr lang="en-US" sz="2200" dirty="0" err="1"/>
              <a:t>slov</a:t>
            </a:r>
            <a:endParaRPr lang="en-US" sz="2200" dirty="0">
              <a:cs typeface="Calibri"/>
            </a:endParaRPr>
          </a:p>
          <a:p>
            <a:r>
              <a:rPr lang="en-US" sz="2200" dirty="0" err="1"/>
              <a:t>Komunikační</a:t>
            </a:r>
            <a:r>
              <a:rPr lang="en-US" sz="2200" dirty="0"/>
              <a:t> </a:t>
            </a:r>
            <a:r>
              <a:rPr lang="en-US" sz="2200" dirty="0" err="1"/>
              <a:t>závažnost</a:t>
            </a:r>
            <a:r>
              <a:rPr lang="en-US" sz="2200" dirty="0"/>
              <a:t> </a:t>
            </a:r>
            <a:r>
              <a:rPr lang="en-US" sz="2200" dirty="0" err="1"/>
              <a:t>sluchové</a:t>
            </a:r>
            <a:r>
              <a:rPr lang="en-US" sz="2200" dirty="0"/>
              <a:t> </a:t>
            </a:r>
            <a:r>
              <a:rPr lang="en-US" sz="2200" dirty="0" err="1"/>
              <a:t>poruchy</a:t>
            </a:r>
            <a:endParaRPr lang="en-US" sz="2200" dirty="0">
              <a:cs typeface="Calibri"/>
            </a:endParaRPr>
          </a:p>
          <a:p>
            <a:r>
              <a:rPr lang="en-US" sz="2200" dirty="0" err="1"/>
              <a:t>Efekt</a:t>
            </a:r>
            <a:r>
              <a:rPr lang="en-US" sz="2200" dirty="0"/>
              <a:t> RHB </a:t>
            </a:r>
            <a:r>
              <a:rPr lang="en-US" sz="2200" dirty="0" err="1"/>
              <a:t>sluch</a:t>
            </a:r>
            <a:r>
              <a:rPr lang="en-US" sz="2200" dirty="0"/>
              <a:t>. </a:t>
            </a:r>
            <a:r>
              <a:rPr lang="cs-CZ" sz="2200" dirty="0"/>
              <a:t>p</a:t>
            </a:r>
            <a:r>
              <a:rPr lang="en-US" sz="2200" dirty="0" err="1"/>
              <a:t>ostižení</a:t>
            </a:r>
            <a:endParaRPr lang="en-US" sz="2200" dirty="0">
              <a:cs typeface="Calibri"/>
            </a:endParaRPr>
          </a:p>
          <a:p>
            <a:r>
              <a:rPr lang="en-US" sz="2200" dirty="0" err="1"/>
              <a:t>Provedení</a:t>
            </a:r>
            <a:r>
              <a:rPr lang="en-US" sz="2200" dirty="0"/>
              <a:t> - </a:t>
            </a:r>
            <a:r>
              <a:rPr lang="en-US" sz="2200" dirty="0" err="1"/>
              <a:t>pacient</a:t>
            </a:r>
            <a:r>
              <a:rPr lang="en-US" sz="2200" dirty="0"/>
              <a:t> </a:t>
            </a:r>
            <a:r>
              <a:rPr lang="en-US" sz="2200" dirty="0" err="1"/>
              <a:t>poslouchá</a:t>
            </a:r>
            <a:r>
              <a:rPr lang="en-US" sz="2200" dirty="0"/>
              <a:t> </a:t>
            </a:r>
            <a:r>
              <a:rPr lang="en-US" sz="2200" dirty="0" err="1"/>
              <a:t>dekádu</a:t>
            </a:r>
            <a:r>
              <a:rPr lang="en-US" sz="2200" dirty="0"/>
              <a:t> </a:t>
            </a:r>
            <a:r>
              <a:rPr lang="en-US" sz="2200" dirty="0" err="1"/>
              <a:t>slov</a:t>
            </a:r>
            <a:endParaRPr lang="en-US" sz="2200" dirty="0" err="1">
              <a:cs typeface="Calibri"/>
            </a:endParaRPr>
          </a:p>
          <a:p>
            <a:r>
              <a:rPr lang="en-US" sz="2200" dirty="0"/>
              <a:t>% </a:t>
            </a:r>
            <a:r>
              <a:rPr lang="en-US" sz="2200" dirty="0" err="1"/>
              <a:t>rozumění</a:t>
            </a:r>
            <a:r>
              <a:rPr lang="en-US" sz="2200" dirty="0"/>
              <a:t>, resp. </a:t>
            </a:r>
            <a:r>
              <a:rPr lang="en-US" sz="2200" dirty="0" err="1"/>
              <a:t>správně</a:t>
            </a:r>
            <a:r>
              <a:rPr lang="en-US" sz="2200" dirty="0"/>
              <a:t> </a:t>
            </a:r>
            <a:r>
              <a:rPr lang="en-US" sz="2200" dirty="0" err="1"/>
              <a:t>zopakovaných</a:t>
            </a:r>
            <a:r>
              <a:rPr lang="en-US" sz="2200" dirty="0"/>
              <a:t> </a:t>
            </a:r>
            <a:r>
              <a:rPr lang="en-US" sz="2200" dirty="0" err="1"/>
              <a:t>slov</a:t>
            </a:r>
            <a:endParaRPr lang="en-US" sz="2200" dirty="0" err="1">
              <a:cs typeface="Calibri"/>
            </a:endParaRPr>
          </a:p>
        </p:txBody>
      </p:sp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8E6931E5-3EF1-428C-8EC0-6BE8E60043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1076" y="640080"/>
            <a:ext cx="44901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15B484-D782-4088-90F2-0E94596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Slovní audiometrie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D21BB-5BC3-400C-B7F7-AA00A4EB5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Práh detekce (SDT)</a:t>
            </a:r>
          </a:p>
          <a:p>
            <a:r>
              <a:rPr lang="en-US" sz="2000"/>
              <a:t>Práh porozumění (SRT) - reprodukuje 50% slov správně</a:t>
            </a:r>
          </a:p>
          <a:p>
            <a:r>
              <a:rPr lang="en-US" sz="2000"/>
              <a:t>Maximální diskriminační skóre (MDS) - nejvyšší dosažené % porozumění</a:t>
            </a:r>
          </a:p>
          <a:p>
            <a:r>
              <a:rPr lang="en-US" sz="2000"/>
              <a:t>Skóre rozumění řeči (SDS) - na 60 dB, konverzační hlasitost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5B93F52D-9446-4C7E-9C8A-853E4D889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5264" y="640080"/>
            <a:ext cx="684178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BCC18C7-54D4-C35F-D13A-9560328F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odvozená od slovní audiometrie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882F26-91A4-8833-B2E6-D2DF75DE3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Index sociální adekvátnosti sluchu (SAS) </a:t>
            </a:r>
            <a:r>
              <a:rPr lang="cs-CZ" dirty="0"/>
              <a:t>–uplatnitelnost sluchu pro společenskou komunikaci (% slovní srozumitelnosti na 55,70 a 80 dB)</a:t>
            </a: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Diskriminační test </a:t>
            </a:r>
            <a:r>
              <a:rPr lang="cs-CZ" dirty="0"/>
              <a:t>– slovní porozumění na pozadí konkurenčního signálu (koktejl party – balastní zvuk napodobující konverzační prostřední), schopnost porozumět řeči v akusticky nepříznivém prostředí.</a:t>
            </a: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Index vnitřní informace řeči (IVIŘ) </a:t>
            </a:r>
            <a:r>
              <a:rPr lang="cs-CZ" dirty="0"/>
              <a:t>–porovnání slovní audiometrie sadou slov s odlišnou informační redundancí (3,4 slabičné x jednoslabičné) – demence, </a:t>
            </a:r>
            <a:r>
              <a:rPr lang="cs-CZ" dirty="0" err="1"/>
              <a:t>afazie</a:t>
            </a:r>
            <a:r>
              <a:rPr lang="cs-CZ" dirty="0"/>
              <a:t> , dětská vývojová </a:t>
            </a:r>
            <a:r>
              <a:rPr lang="cs-CZ" dirty="0" err="1"/>
              <a:t>dysfazie</a:t>
            </a:r>
            <a:endParaRPr lang="cs-CZ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Percepční test </a:t>
            </a:r>
            <a:r>
              <a:rPr lang="cs-CZ" dirty="0"/>
              <a:t>- ,, Audiometrie s obrázky ´´ - malé děti (od 2 let), </a:t>
            </a:r>
            <a:r>
              <a:rPr lang="cs-CZ" dirty="0" err="1"/>
              <a:t>afazie</a:t>
            </a:r>
            <a:r>
              <a:rPr lang="cs-CZ" dirty="0"/>
              <a:t>, mentální postižení</a:t>
            </a:r>
          </a:p>
        </p:txBody>
      </p:sp>
    </p:spTree>
    <p:extLst>
      <p:ext uri="{BB962C8B-B14F-4D97-AF65-F5344CB8AC3E}">
        <p14:creationId xmlns:p14="http://schemas.microsoft.com/office/powerpoint/2010/main" val="289739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E9F52C-C2F3-43F5-84E7-5AF0426E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Vyšetření sluchu – objektivní metody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3F1E7-BCFD-4492-AAFF-151594B87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167"/>
            <a:ext cx="3895522" cy="3386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Tympanometrie</a:t>
            </a:r>
            <a:r>
              <a:rPr lang="cs-CZ" sz="2200" dirty="0"/>
              <a:t> – impedanční audiometrie</a:t>
            </a:r>
            <a:endParaRPr lang="en-US" sz="2200" dirty="0"/>
          </a:p>
          <a:p>
            <a:r>
              <a:rPr lang="en-US" sz="2200" dirty="0"/>
              <a:t>OAE - </a:t>
            </a:r>
            <a:r>
              <a:rPr lang="en-US" sz="2200" dirty="0" err="1"/>
              <a:t>Otoakustické</a:t>
            </a:r>
            <a:r>
              <a:rPr lang="en-US" sz="2200" dirty="0"/>
              <a:t> </a:t>
            </a:r>
            <a:r>
              <a:rPr lang="en-US" sz="2200" dirty="0" err="1"/>
              <a:t>emise</a:t>
            </a:r>
            <a:r>
              <a:rPr lang="en-US" sz="2200" dirty="0"/>
              <a:t> </a:t>
            </a:r>
          </a:p>
          <a:p>
            <a:r>
              <a:rPr lang="en-US" sz="2200" dirty="0"/>
              <a:t>BERA – brainstem evocated response audiometry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397092C6-998A-48E0-B06A-C541E3FE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93" y="164592"/>
            <a:ext cx="2540477" cy="3456432"/>
          </a:xfrm>
          <a:prstGeom prst="rect">
            <a:avLst/>
          </a:prstGeom>
        </p:spPr>
      </p:pic>
      <p:pic>
        <p:nvPicPr>
          <p:cNvPr id="5" name="Obrázek 5" descr="Obsah obrázku text, elektronika, počítač&#10;&#10;Popis se vygeneroval automaticky.">
            <a:extLst>
              <a:ext uri="{FF2B5EF4-FFF2-40B4-BE49-F238E27FC236}">
                <a16:creationId xmlns:a16="http://schemas.microsoft.com/office/drawing/2014/main" id="{3BDDBA15-5424-4F9B-AC52-5C907CF9AD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47888" y="461901"/>
            <a:ext cx="3785616" cy="2047956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A99D8CDA-50E4-4FF8-9CB3-A8F42704A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24" y="4061381"/>
            <a:ext cx="3099816" cy="1866325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159DD9CA-E418-4899-86CE-605DE8B6B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88" y="3323085"/>
            <a:ext cx="3785616" cy="25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6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3EFE15-3A8D-4266-88A6-E1D663ED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 err="1"/>
              <a:t>Tympanometrie</a:t>
            </a:r>
            <a:r>
              <a:rPr lang="en-US" sz="3000" dirty="0"/>
              <a:t> - </a:t>
            </a:r>
            <a:r>
              <a:rPr lang="en-US" sz="3000" dirty="0" err="1"/>
              <a:t>impedanční</a:t>
            </a:r>
            <a:r>
              <a:rPr lang="en-US" sz="3000" dirty="0"/>
              <a:t> </a:t>
            </a:r>
            <a:r>
              <a:rPr lang="en-US" sz="3000" dirty="0" err="1"/>
              <a:t>audiometrie</a:t>
            </a:r>
            <a:r>
              <a:rPr lang="en-US" sz="3000" dirty="0"/>
              <a:t> </a:t>
            </a:r>
            <a:endParaRPr lang="en-US" sz="3000" dirty="0">
              <a:cs typeface="Calibri Light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AE1DAA-94FF-4993-ABA9-2771D0074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 </a:t>
            </a:r>
            <a:r>
              <a:rPr lang="cs-CZ" sz="2200" dirty="0">
                <a:ea typeface="+mn-lt"/>
                <a:cs typeface="+mn-lt"/>
              </a:rPr>
              <a:t>M</a:t>
            </a:r>
            <a:r>
              <a:rPr lang="en-US" sz="2200" dirty="0" err="1">
                <a:ea typeface="+mn-lt"/>
                <a:cs typeface="+mn-lt"/>
              </a:rPr>
              <a:t>ěření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akustického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odporu</a:t>
            </a:r>
            <a:r>
              <a:rPr lang="en-US" sz="2200" dirty="0">
                <a:ea typeface="+mn-lt"/>
                <a:cs typeface="+mn-lt"/>
              </a:rPr>
              <a:t> (impedance) </a:t>
            </a:r>
            <a:r>
              <a:rPr lang="en-US" sz="2200" dirty="0" err="1">
                <a:ea typeface="+mn-lt"/>
                <a:cs typeface="+mn-lt"/>
              </a:rPr>
              <a:t>převodního</a:t>
            </a:r>
            <a:endParaRPr lang="cs-CZ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     </a:t>
            </a:r>
            <a:r>
              <a:rPr lang="en-US" sz="2200" dirty="0" err="1">
                <a:ea typeface="+mn-lt"/>
                <a:cs typeface="+mn-lt"/>
              </a:rPr>
              <a:t>systému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ucha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cs-CZ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cs typeface="Calibri"/>
              </a:rPr>
              <a:t>Tympanogram</a:t>
            </a:r>
          </a:p>
          <a:p>
            <a:pPr>
              <a:buFont typeface="Arial"/>
              <a:buChar char="•"/>
            </a:pPr>
            <a:r>
              <a:rPr lang="en-US" sz="2200" dirty="0" err="1">
                <a:ea typeface="+mn-lt"/>
                <a:cs typeface="+mn-lt"/>
              </a:rPr>
              <a:t>Stapedialní</a:t>
            </a:r>
            <a:r>
              <a:rPr lang="en-US" sz="2200" dirty="0">
                <a:ea typeface="+mn-lt"/>
                <a:cs typeface="+mn-lt"/>
              </a:rPr>
              <a:t> reflex (</a:t>
            </a:r>
            <a:r>
              <a:rPr lang="en-US" sz="2200" dirty="0" err="1">
                <a:ea typeface="+mn-lt"/>
                <a:cs typeface="+mn-lt"/>
              </a:rPr>
              <a:t>obrana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před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hlukem</a:t>
            </a:r>
            <a:r>
              <a:rPr lang="en-US" sz="2200" dirty="0">
                <a:ea typeface="+mn-lt"/>
                <a:cs typeface="+mn-lt"/>
              </a:rPr>
              <a:t>), </a:t>
            </a:r>
            <a:r>
              <a:rPr lang="en-US" sz="2200" dirty="0" err="1">
                <a:ea typeface="+mn-lt"/>
                <a:cs typeface="+mn-lt"/>
              </a:rPr>
              <a:t>spuštění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akusticko-faciální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reflexu</a:t>
            </a:r>
            <a:r>
              <a:rPr lang="en-US" sz="2200" dirty="0">
                <a:ea typeface="+mn-lt"/>
                <a:cs typeface="+mn-lt"/>
              </a:rPr>
              <a:t>. </a:t>
            </a:r>
            <a:r>
              <a:rPr lang="en-US" sz="2200" dirty="0" err="1">
                <a:ea typeface="+mn-lt"/>
                <a:cs typeface="+mn-lt"/>
              </a:rPr>
              <a:t>Ipsi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  </a:t>
            </a:r>
            <a:r>
              <a:rPr lang="en-US" sz="2200" dirty="0" err="1">
                <a:ea typeface="+mn-lt"/>
                <a:cs typeface="+mn-lt"/>
              </a:rPr>
              <a:t>kont</a:t>
            </a:r>
            <a:r>
              <a:rPr lang="cs-CZ" sz="2200" dirty="0" err="1">
                <a:ea typeface="+mn-lt"/>
                <a:cs typeface="+mn-lt"/>
              </a:rPr>
              <a:t>rala</a:t>
            </a:r>
            <a:r>
              <a:rPr lang="en-US" sz="2200" dirty="0" err="1">
                <a:ea typeface="+mn-lt"/>
                <a:cs typeface="+mn-lt"/>
              </a:rPr>
              <a:t>ter</a:t>
            </a:r>
            <a:r>
              <a:rPr lang="cs-CZ" sz="2200" dirty="0">
                <a:ea typeface="+mn-lt"/>
                <a:cs typeface="+mn-lt"/>
              </a:rPr>
              <a:t>á</a:t>
            </a:r>
            <a:r>
              <a:rPr lang="en-US" sz="2200" dirty="0" err="1">
                <a:ea typeface="+mn-lt"/>
                <a:cs typeface="+mn-lt"/>
              </a:rPr>
              <a:t>lní</a:t>
            </a:r>
            <a:r>
              <a:rPr lang="en-US" sz="2200" dirty="0">
                <a:ea typeface="+mn-lt"/>
                <a:cs typeface="+mn-lt"/>
              </a:rPr>
              <a:t>.</a:t>
            </a:r>
            <a:r>
              <a:rPr lang="cs-CZ" sz="2200" dirty="0">
                <a:ea typeface="+mn-lt"/>
                <a:cs typeface="+mn-lt"/>
              </a:rPr>
              <a:t> </a:t>
            </a:r>
          </a:p>
          <a:p>
            <a:pPr>
              <a:buFont typeface="Arial"/>
              <a:buChar char="•"/>
            </a:pPr>
            <a:r>
              <a:rPr lang="cs-CZ" sz="2200" dirty="0">
                <a:ea typeface="+mn-lt"/>
                <a:cs typeface="+mn-lt"/>
              </a:rPr>
              <a:t>V</a:t>
            </a:r>
            <a:r>
              <a:rPr lang="en-US" sz="2200" dirty="0">
                <a:ea typeface="+mn-lt"/>
                <a:cs typeface="+mn-lt"/>
              </a:rPr>
              <a:t>y</a:t>
            </a:r>
            <a:r>
              <a:rPr lang="cs-CZ" sz="2200" dirty="0">
                <a:ea typeface="+mn-lt"/>
                <a:cs typeface="+mn-lt"/>
              </a:rPr>
              <a:t>šetření funkce E.t. (Eustachovy trubice)</a:t>
            </a:r>
          </a:p>
          <a:p>
            <a:pPr>
              <a:buFont typeface="Arial"/>
              <a:buChar char="•"/>
            </a:pP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E6BC579B-A3E9-4831-9A5B-AEFC3C02D8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63840" y="759619"/>
            <a:ext cx="4014216" cy="2569097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F5472D46-5889-4653-8E90-A86F4B44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517991"/>
            <a:ext cx="3995928" cy="12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60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0E9618-163B-4D7C-8882-D8755816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OAE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0AD15-6604-4D12-B561-3F3818652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 err="1"/>
              <a:t>Aktivní</a:t>
            </a:r>
            <a:r>
              <a:rPr lang="en-US" sz="2200" dirty="0"/>
              <a:t> </a:t>
            </a:r>
            <a:r>
              <a:rPr lang="en-US" sz="2200" dirty="0" err="1"/>
              <a:t>kontrakcí</a:t>
            </a:r>
            <a:r>
              <a:rPr lang="en-US" sz="2200" dirty="0"/>
              <a:t> </a:t>
            </a:r>
            <a:r>
              <a:rPr lang="en-US" sz="2200" dirty="0" err="1"/>
              <a:t>vnějších</a:t>
            </a:r>
            <a:r>
              <a:rPr lang="en-US" sz="2200" dirty="0"/>
              <a:t> </a:t>
            </a:r>
            <a:r>
              <a:rPr lang="en-US" sz="2200" dirty="0" err="1"/>
              <a:t>vláskových</a:t>
            </a:r>
            <a:r>
              <a:rPr lang="en-US" sz="2200" dirty="0"/>
              <a:t> bb </a:t>
            </a:r>
            <a:r>
              <a:rPr lang="en-US" sz="2200" dirty="0" err="1"/>
              <a:t>Cortiho</a:t>
            </a:r>
            <a:r>
              <a:rPr lang="en-US" sz="2200" dirty="0"/>
              <a:t> org.</a:t>
            </a:r>
          </a:p>
          <a:p>
            <a:r>
              <a:rPr lang="en-US" sz="2200" dirty="0" err="1"/>
              <a:t>Nezávislé</a:t>
            </a:r>
            <a:r>
              <a:rPr lang="en-US" sz="2200" dirty="0"/>
              <a:t> </a:t>
            </a:r>
            <a:r>
              <a:rPr lang="en-US" sz="2200" dirty="0" err="1"/>
              <a:t>na</a:t>
            </a:r>
            <a:r>
              <a:rPr lang="en-US" sz="2200" dirty="0"/>
              <a:t> </a:t>
            </a:r>
            <a:r>
              <a:rPr lang="en-US" sz="2200" dirty="0" err="1"/>
              <a:t>spánku</a:t>
            </a:r>
            <a:r>
              <a:rPr lang="en-US" sz="2200" dirty="0"/>
              <a:t> </a:t>
            </a:r>
            <a:r>
              <a:rPr lang="en-US" sz="2200" dirty="0" err="1"/>
              <a:t>nebo</a:t>
            </a:r>
            <a:r>
              <a:rPr lang="en-US" sz="2200" dirty="0"/>
              <a:t> </a:t>
            </a:r>
            <a:r>
              <a:rPr lang="en-US" sz="2200" dirty="0" err="1"/>
              <a:t>bdění</a:t>
            </a:r>
            <a:r>
              <a:rPr lang="en-US" sz="2200" dirty="0"/>
              <a:t>, </a:t>
            </a:r>
            <a:r>
              <a:rPr lang="en-US" sz="2200" dirty="0" err="1"/>
              <a:t>intelektu</a:t>
            </a:r>
            <a:r>
              <a:rPr lang="en-US" sz="2200" dirty="0"/>
              <a:t>...</a:t>
            </a:r>
          </a:p>
          <a:p>
            <a:r>
              <a:rPr lang="en-US" sz="2200" dirty="0"/>
              <a:t>SEOAE, TEOAE (</a:t>
            </a:r>
            <a:r>
              <a:rPr lang="en-US" sz="2200" dirty="0" err="1"/>
              <a:t>novorozenecký</a:t>
            </a:r>
            <a:r>
              <a:rPr lang="en-US" sz="2200" dirty="0"/>
              <a:t> screening)</a:t>
            </a:r>
          </a:p>
          <a:p>
            <a:r>
              <a:rPr lang="cs-CZ" sz="2200" dirty="0"/>
              <a:t>Výbavné , pak n</a:t>
            </a:r>
            <a:r>
              <a:rPr lang="en-US" sz="2200" dirty="0" err="1"/>
              <a:t>ení</a:t>
            </a:r>
            <a:r>
              <a:rPr lang="en-US" sz="2200" dirty="0"/>
              <a:t> </a:t>
            </a:r>
            <a:r>
              <a:rPr lang="en-US" sz="2200" dirty="0" err="1"/>
              <a:t>práh</a:t>
            </a:r>
            <a:r>
              <a:rPr lang="en-US" sz="2200" dirty="0"/>
              <a:t> </a:t>
            </a:r>
            <a:r>
              <a:rPr lang="en-US" sz="2200" dirty="0" err="1"/>
              <a:t>sluchu</a:t>
            </a:r>
            <a:r>
              <a:rPr lang="en-US" sz="2200" dirty="0"/>
              <a:t> </a:t>
            </a:r>
            <a:r>
              <a:rPr lang="en-US" sz="2200" dirty="0" err="1"/>
              <a:t>horší</a:t>
            </a:r>
            <a:r>
              <a:rPr lang="en-US" sz="2200" dirty="0"/>
              <a:t> </a:t>
            </a:r>
            <a:r>
              <a:rPr lang="en-US" sz="2200" dirty="0" err="1"/>
              <a:t>než</a:t>
            </a:r>
            <a:r>
              <a:rPr lang="en-US" sz="2200" dirty="0"/>
              <a:t> 30dB</a:t>
            </a:r>
            <a:r>
              <a:rPr lang="cs-CZ" sz="2200" dirty="0"/>
              <a:t> (většinou)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5" name="Obrázek 5" descr="Obsah obrázku interiér, osoba, postel, ležící&#10;&#10;Popis se vygeneroval automaticky.">
            <a:extLst>
              <a:ext uri="{FF2B5EF4-FFF2-40B4-BE49-F238E27FC236}">
                <a16:creationId xmlns:a16="http://schemas.microsoft.com/office/drawing/2014/main" id="{438340CC-647E-48CE-A438-5BB0FB2DA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140267"/>
            <a:ext cx="6903720" cy="45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88505E-E4CA-4124-84CE-3020D96C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cs-CZ" sz="5400">
                <a:cs typeface="Calibri Light"/>
              </a:rPr>
              <a:t>Audiologie</a:t>
            </a:r>
            <a:endParaRPr lang="cs-CZ" sz="540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A0996F5-8270-4154-9AB1-003D0F9C2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8" r="3724" b="1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6" name="Obrázek 6" descr="Obsah obrázku osoba, žena, oranžová, sušička&#10;&#10;Popis se vygeneroval automaticky.">
            <a:extLst>
              <a:ext uri="{FF2B5EF4-FFF2-40B4-BE49-F238E27FC236}">
                <a16:creationId xmlns:a16="http://schemas.microsoft.com/office/drawing/2014/main" id="{FF19A5F2-002C-410B-B81C-8991E464D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79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40140-BD44-496F-9690-5FF1E7B92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000" dirty="0">
                <a:ea typeface="+mn-lt"/>
                <a:cs typeface="+mn-lt"/>
              </a:rPr>
              <a:t>Věda o sluchu, slyšení a rozumění řeči, vyšetření sluchu (v širším slova smyslu i RHB  sluchově postižených)</a:t>
            </a:r>
            <a:endParaRPr lang="en-US" sz="2000" dirty="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Preventivní, </a:t>
            </a:r>
            <a:r>
              <a:rPr lang="cs-CZ" sz="2000" dirty="0" err="1">
                <a:ea typeface="+mn-lt"/>
                <a:cs typeface="+mn-lt"/>
              </a:rPr>
              <a:t>pedoaudiologie</a:t>
            </a:r>
            <a:r>
              <a:rPr lang="cs-CZ" sz="2000" dirty="0">
                <a:ea typeface="+mn-lt"/>
                <a:cs typeface="+mn-lt"/>
              </a:rPr>
              <a:t>, kompenzační audiologie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cs typeface="Calibri"/>
              </a:rPr>
              <a:t>Cílem</a:t>
            </a:r>
            <a:r>
              <a:rPr lang="en-US" sz="2000" dirty="0">
                <a:cs typeface="Calibri"/>
              </a:rPr>
              <a:t> </a:t>
            </a:r>
            <a:r>
              <a:rPr lang="cs-CZ" sz="2000" dirty="0">
                <a:cs typeface="Calibri"/>
              </a:rPr>
              <a:t>audiologického vyšetření</a:t>
            </a:r>
            <a:r>
              <a:rPr lang="en-US" sz="2000" dirty="0">
                <a:cs typeface="Calibri"/>
              </a:rPr>
              <a:t>: </a:t>
            </a:r>
            <a:endParaRPr lang="cs-CZ" sz="2000" dirty="0">
              <a:cs typeface="Calibri"/>
            </a:endParaRPr>
          </a:p>
          <a:p>
            <a:pPr marL="0" indent="0">
              <a:buNone/>
            </a:pPr>
            <a:r>
              <a:rPr lang="cs-CZ" sz="2000" dirty="0">
                <a:cs typeface="Calibri"/>
              </a:rPr>
              <a:t>                pomocí </a:t>
            </a:r>
            <a:r>
              <a:rPr lang="en-US" sz="2000" dirty="0" err="1">
                <a:cs typeface="Calibri"/>
              </a:rPr>
              <a:t>audiometrické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metody</a:t>
            </a:r>
            <a:r>
              <a:rPr lang="en-US" sz="2000" dirty="0">
                <a:cs typeface="Calibri"/>
              </a:rPr>
              <a:t>, </a:t>
            </a:r>
            <a:endParaRPr lang="cs-CZ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                </a:t>
            </a:r>
            <a:r>
              <a:rPr lang="en-US" sz="2000" dirty="0" err="1">
                <a:cs typeface="Calibri"/>
              </a:rPr>
              <a:t>Sluchový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práh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jedince</a:t>
            </a:r>
            <a:r>
              <a:rPr lang="en-US" sz="2000" dirty="0">
                <a:cs typeface="Calibri"/>
              </a:rPr>
              <a:t> (HTL)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                </a:t>
            </a:r>
            <a:r>
              <a:rPr lang="en-US" sz="2000" dirty="0" err="1">
                <a:cs typeface="Calibri"/>
              </a:rPr>
              <a:t>Při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patologii</a:t>
            </a:r>
            <a:r>
              <a:rPr lang="en-US" sz="2000" dirty="0">
                <a:cs typeface="Calibri"/>
              </a:rPr>
              <a:t> – </a:t>
            </a:r>
            <a:r>
              <a:rPr lang="en-US" sz="2000" dirty="0" err="1">
                <a:cs typeface="Calibri"/>
              </a:rPr>
              <a:t>typ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vady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etiologii</a:t>
            </a:r>
            <a:r>
              <a:rPr lang="en-US" sz="2000" dirty="0">
                <a:cs typeface="Calibri"/>
              </a:rPr>
              <a:t>, 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                </a:t>
            </a:r>
            <a:r>
              <a:rPr lang="en-US" sz="2000" dirty="0" err="1">
                <a:cs typeface="Calibri"/>
              </a:rPr>
              <a:t>lokalizaci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prognozu</a:t>
            </a:r>
            <a:r>
              <a:rPr lang="en-US" sz="2000" dirty="0">
                <a:cs typeface="Calibri"/>
              </a:rPr>
              <a:t> , </a:t>
            </a:r>
            <a:r>
              <a:rPr lang="en-US" sz="2000" dirty="0" err="1">
                <a:cs typeface="Calibri"/>
              </a:rPr>
              <a:t>léčbu</a:t>
            </a:r>
            <a:r>
              <a:rPr lang="en-US" sz="2000" dirty="0">
                <a:cs typeface="Calibri"/>
              </a:rPr>
              <a:t> x </a:t>
            </a:r>
            <a:r>
              <a:rPr lang="en-US" sz="2000" dirty="0" err="1">
                <a:cs typeface="Calibri"/>
              </a:rPr>
              <a:t>korekci</a:t>
            </a:r>
            <a:endParaRPr lang="en-US" sz="2000" dirty="0">
              <a:cs typeface="Calibri"/>
            </a:endParaRPr>
          </a:p>
          <a:p>
            <a:endParaRPr lang="cs-CZ" sz="2000" dirty="0">
              <a:cs typeface="Calibri"/>
            </a:endParaRPr>
          </a:p>
        </p:txBody>
      </p:sp>
      <p:pic>
        <p:nvPicPr>
          <p:cNvPr id="4" name="Obrázek 4" descr="Obsah obrázku ruka, obuv&#10;&#10;Popis se vygeneroval automaticky.">
            <a:extLst>
              <a:ext uri="{FF2B5EF4-FFF2-40B4-BE49-F238E27FC236}">
                <a16:creationId xmlns:a16="http://schemas.microsoft.com/office/drawing/2014/main" id="{ABCC0313-E778-4119-B99A-25BA48EAAB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71" r="43141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919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B28352-86F8-46BB-8993-E1D23F68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BERA - kmenové evokované potenciály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D6B681-5BF4-4F61-BD0C-E9B162B08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Synonyma</a:t>
            </a:r>
            <a:r>
              <a:rPr lang="en-US" sz="2200" dirty="0"/>
              <a:t> BAEP, ABR</a:t>
            </a:r>
          </a:p>
          <a:p>
            <a:r>
              <a:rPr lang="cs-CZ" sz="2200" dirty="0"/>
              <a:t>Vyšetření, zaznamená b</a:t>
            </a:r>
            <a:r>
              <a:rPr lang="en-US" sz="2200" dirty="0" err="1"/>
              <a:t>ioelektrický</a:t>
            </a:r>
            <a:r>
              <a:rPr lang="en-US" sz="2200" dirty="0"/>
              <a:t> </a:t>
            </a:r>
            <a:r>
              <a:rPr lang="en-US" sz="2200" dirty="0" err="1"/>
              <a:t>potenciál</a:t>
            </a:r>
            <a:r>
              <a:rPr lang="en-US" sz="2200" dirty="0"/>
              <a:t> , </a:t>
            </a:r>
            <a:r>
              <a:rPr lang="en-US" sz="2200" dirty="0" err="1"/>
              <a:t>vzniká</a:t>
            </a:r>
            <a:r>
              <a:rPr lang="en-US" sz="2200" dirty="0"/>
              <a:t> </a:t>
            </a:r>
            <a:r>
              <a:rPr lang="cs-CZ" sz="2200" dirty="0"/>
              <a:t>jako reakce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akustický</a:t>
            </a:r>
            <a:r>
              <a:rPr lang="en-US" sz="2200" dirty="0"/>
              <a:t> </a:t>
            </a:r>
            <a:r>
              <a:rPr lang="en-US" sz="2200" dirty="0" err="1"/>
              <a:t>klik</a:t>
            </a:r>
            <a:r>
              <a:rPr lang="en-US" sz="2200" dirty="0"/>
              <a:t> a </a:t>
            </a:r>
            <a:r>
              <a:rPr lang="en-US" sz="2200" dirty="0" err="1"/>
              <a:t>šíří</a:t>
            </a:r>
            <a:r>
              <a:rPr lang="en-US" sz="2200" dirty="0"/>
              <a:t> se </a:t>
            </a:r>
            <a:r>
              <a:rPr lang="en-US" sz="2200" dirty="0" err="1"/>
              <a:t>sluchovým</a:t>
            </a:r>
            <a:r>
              <a:rPr lang="en-US" sz="2200" dirty="0"/>
              <a:t> </a:t>
            </a:r>
            <a:r>
              <a:rPr lang="en-US" sz="2200" dirty="0" err="1"/>
              <a:t>nervem</a:t>
            </a:r>
            <a:r>
              <a:rPr lang="en-US" sz="2200" dirty="0"/>
              <a:t> a </a:t>
            </a:r>
            <a:r>
              <a:rPr lang="en-US" sz="2200" dirty="0" err="1"/>
              <a:t>oblastmi</a:t>
            </a:r>
            <a:r>
              <a:rPr lang="en-US" sz="2200" dirty="0"/>
              <a:t> </a:t>
            </a:r>
            <a:r>
              <a:rPr lang="en-US" sz="2200" dirty="0" err="1"/>
              <a:t>mozkového</a:t>
            </a:r>
            <a:r>
              <a:rPr lang="en-US" sz="2200" dirty="0"/>
              <a:t> </a:t>
            </a:r>
            <a:r>
              <a:rPr lang="en-US" sz="2200" dirty="0" err="1"/>
              <a:t>kmene</a:t>
            </a:r>
            <a:endParaRPr lang="en-US" sz="2200" dirty="0"/>
          </a:p>
          <a:p>
            <a:r>
              <a:rPr lang="en-US" sz="2200" dirty="0"/>
              <a:t>V </a:t>
            </a:r>
            <a:r>
              <a:rPr lang="en-US" sz="2200" dirty="0" err="1"/>
              <a:t>klidu</a:t>
            </a:r>
            <a:r>
              <a:rPr lang="en-US" sz="2200" dirty="0"/>
              <a:t> , ne </a:t>
            </a:r>
            <a:r>
              <a:rPr lang="en-US" sz="2200" dirty="0" err="1"/>
              <a:t>motorická</a:t>
            </a:r>
            <a:r>
              <a:rPr lang="en-US" sz="2200" dirty="0"/>
              <a:t> </a:t>
            </a:r>
            <a:r>
              <a:rPr lang="en-US" sz="2200" dirty="0" err="1"/>
              <a:t>nebo</a:t>
            </a:r>
            <a:r>
              <a:rPr lang="en-US" sz="2200" dirty="0"/>
              <a:t> </a:t>
            </a:r>
            <a:r>
              <a:rPr lang="en-US" sz="2200" dirty="0" err="1"/>
              <a:t>mentální</a:t>
            </a:r>
            <a:r>
              <a:rPr lang="en-US" sz="2200" dirty="0"/>
              <a:t> </a:t>
            </a:r>
            <a:r>
              <a:rPr lang="en-US" sz="2200" dirty="0" err="1"/>
              <a:t>aktivita</a:t>
            </a:r>
            <a:endParaRPr lang="cs-CZ" sz="2200" dirty="0"/>
          </a:p>
          <a:p>
            <a:pPr marL="0"/>
            <a:r>
              <a:rPr lang="cs-CZ" sz="2200" dirty="0"/>
              <a:t>Elektrody spánková týlní a referenční</a:t>
            </a:r>
            <a:endParaRPr lang="en-US" sz="2200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409C7E2C-F36B-4F43-894B-5B757FF75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459" y="329183"/>
            <a:ext cx="2400978" cy="3429969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D61D617F-C83D-43D1-9F42-8188905B50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1423" y="3755605"/>
            <a:ext cx="3841147" cy="28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2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1AD74A-91A9-3406-37FE-4F1C0EB1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Korové</a:t>
            </a:r>
            <a:r>
              <a:rPr lang="en-US" sz="4600" dirty="0"/>
              <a:t> </a:t>
            </a:r>
            <a:r>
              <a:rPr lang="en-US" sz="4600" dirty="0" err="1"/>
              <a:t>sluchové</a:t>
            </a:r>
            <a:r>
              <a:rPr lang="en-US" sz="4600" dirty="0"/>
              <a:t> </a:t>
            </a:r>
            <a:r>
              <a:rPr lang="en-US" sz="4600" dirty="0" err="1"/>
              <a:t>potenciály</a:t>
            </a:r>
            <a:r>
              <a:rPr lang="en-US" sz="4600" dirty="0"/>
              <a:t> CERA </a:t>
            </a:r>
            <a:br>
              <a:rPr lang="en-US" sz="4600" dirty="0"/>
            </a:br>
            <a:r>
              <a:rPr lang="en-US" sz="4600" dirty="0"/>
              <a:t>(cortical evoked response audiometry)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7373F-A9C4-FF5F-55FC-A14C08CCC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Snímá sluchové potenciály s dlouhou latencí</a:t>
            </a:r>
          </a:p>
          <a:p>
            <a:r>
              <a:rPr lang="en-US" sz="2200"/>
              <a:t>Stimul – ton , nebo šum</a:t>
            </a:r>
          </a:p>
          <a:p>
            <a:r>
              <a:rPr lang="en-US" sz="2200"/>
              <a:t>Indikace: práh sluchu, resp. Vlna P1 – ukazatel zapojení se mozkové kůry do procesu slyšení u těžce sluchově postiž dětí po aplikaci sluchadel , nebo CI  vývojové poruchy řeči</a:t>
            </a:r>
          </a:p>
          <a:p>
            <a:r>
              <a:rPr lang="en-US" sz="2200"/>
              <a:t>Limitace: bdělost, relaxovanost , vyšetří f 1-2-4 kHz</a:t>
            </a:r>
          </a:p>
        </p:txBody>
      </p:sp>
      <p:pic>
        <p:nvPicPr>
          <p:cNvPr id="1026" name="Picture 2" descr="The N -P Cortical Auditory Evoked Potential in threshold estimation">
            <a:extLst>
              <a:ext uri="{FF2B5EF4-FFF2-40B4-BE49-F238E27FC236}">
                <a16:creationId xmlns:a16="http://schemas.microsoft.com/office/drawing/2014/main" id="{0E916813-7C50-4152-077D-FD0041C9F8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9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0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FEAF4A-083E-421C-9917-6E3F13C6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Audiologie - sluchové vady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430BF-6AD9-466D-9CC4-449B539BF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Percepční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cs-CZ" sz="2200" dirty="0" err="1">
                <a:solidFill>
                  <a:schemeClr val="accent2">
                    <a:lumMod val="75000"/>
                  </a:schemeClr>
                </a:solidFill>
              </a:rPr>
              <a:t>senzorineurální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 err="1"/>
              <a:t>Porucha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úrovní</a:t>
            </a:r>
            <a:r>
              <a:rPr lang="en-US" sz="2200" dirty="0"/>
              <a:t> </a:t>
            </a:r>
            <a:r>
              <a:rPr lang="en-US" sz="2200" dirty="0" err="1"/>
              <a:t>smysl</a:t>
            </a:r>
            <a:r>
              <a:rPr lang="en-US" sz="2200" dirty="0"/>
              <a:t>. </a:t>
            </a:r>
            <a:r>
              <a:rPr lang="en-US" sz="2200" dirty="0" err="1"/>
              <a:t>epitelu</a:t>
            </a:r>
            <a:r>
              <a:rPr lang="en-US" sz="2200" dirty="0"/>
              <a:t>, neural. </a:t>
            </a:r>
            <a:r>
              <a:rPr lang="en-US" sz="2200" dirty="0" err="1"/>
              <a:t>spojů</a:t>
            </a:r>
            <a:endParaRPr lang="en-US" sz="2200" dirty="0"/>
          </a:p>
          <a:p>
            <a:r>
              <a:rPr lang="en-US" sz="2200" dirty="0" err="1"/>
              <a:t>Nejčastější</a:t>
            </a:r>
            <a:r>
              <a:rPr lang="en-US" sz="2200" dirty="0"/>
              <a:t> - </a:t>
            </a:r>
            <a:r>
              <a:rPr lang="en-US" sz="2200" dirty="0" err="1"/>
              <a:t>presbyacusis</a:t>
            </a:r>
            <a:r>
              <a:rPr lang="en-US" sz="2200" dirty="0"/>
              <a:t>, </a:t>
            </a:r>
          </a:p>
          <a:p>
            <a:pPr marL="0" indent="0">
              <a:buNone/>
            </a:pPr>
            <a:r>
              <a:rPr lang="en-US" sz="2200" dirty="0"/>
              <a:t>   </a:t>
            </a:r>
            <a:r>
              <a:rPr lang="en-US" sz="2200" dirty="0" err="1"/>
              <a:t>poinfekčně</a:t>
            </a:r>
            <a:r>
              <a:rPr lang="en-US" sz="2200" dirty="0"/>
              <a:t>, po </a:t>
            </a:r>
            <a:r>
              <a:rPr lang="en-US" sz="2200" dirty="0" err="1"/>
              <a:t>vystavení</a:t>
            </a:r>
            <a:r>
              <a:rPr lang="en-US" sz="2200" dirty="0"/>
              <a:t> </a:t>
            </a:r>
            <a:r>
              <a:rPr lang="en-US" sz="2200" dirty="0" err="1"/>
              <a:t>hluku</a:t>
            </a:r>
            <a:r>
              <a:rPr lang="en-US" sz="2200" dirty="0"/>
              <a:t> –   </a:t>
            </a:r>
          </a:p>
          <a:p>
            <a:pPr marL="0" indent="0">
              <a:buNone/>
            </a:pPr>
            <a:r>
              <a:rPr lang="en-US" sz="2200" dirty="0"/>
              <a:t>   </a:t>
            </a:r>
            <a:r>
              <a:rPr lang="en-US" sz="2200" dirty="0" err="1"/>
              <a:t>akutrauma</a:t>
            </a:r>
            <a:r>
              <a:rPr lang="en-US" sz="2200" dirty="0"/>
              <a:t>, </a:t>
            </a:r>
            <a:r>
              <a:rPr lang="en-US" sz="2200" dirty="0" err="1"/>
              <a:t>ischemie</a:t>
            </a:r>
            <a:r>
              <a:rPr lang="en-US" sz="2200" dirty="0"/>
              <a:t> , genet...</a:t>
            </a:r>
          </a:p>
          <a:p>
            <a:r>
              <a:rPr lang="en-US" sz="2200" dirty="0" err="1"/>
              <a:t>Léčebně</a:t>
            </a:r>
            <a:r>
              <a:rPr lang="en-US" sz="2200" dirty="0"/>
              <a:t> </a:t>
            </a:r>
            <a:r>
              <a:rPr lang="en-US" sz="2200" dirty="0" err="1"/>
              <a:t>špatně</a:t>
            </a:r>
            <a:r>
              <a:rPr lang="en-US" sz="2200" dirty="0"/>
              <a:t> </a:t>
            </a:r>
            <a:r>
              <a:rPr lang="en-US" sz="2200" dirty="0" err="1"/>
              <a:t>ovlivnitelné</a:t>
            </a:r>
            <a:r>
              <a:rPr lang="en-US" sz="2200" dirty="0"/>
              <a:t> (</a:t>
            </a:r>
            <a:r>
              <a:rPr lang="en-US" sz="2200" dirty="0" err="1"/>
              <a:t>náhle</a:t>
            </a:r>
            <a:r>
              <a:rPr lang="en-US" sz="2200" dirty="0"/>
              <a:t> </a:t>
            </a:r>
            <a:r>
              <a:rPr lang="en-US" sz="2200" dirty="0" err="1"/>
              <a:t>vzniklá</a:t>
            </a:r>
            <a:r>
              <a:rPr lang="en-US" sz="2200" dirty="0"/>
              <a:t> </a:t>
            </a:r>
            <a:r>
              <a:rPr lang="en-US" sz="2200" dirty="0" err="1"/>
              <a:t>nedoslýchavost</a:t>
            </a:r>
            <a:r>
              <a:rPr lang="en-US" sz="2200" dirty="0"/>
              <a:t>) ,</a:t>
            </a:r>
            <a:r>
              <a:rPr lang="en-US" sz="2200" dirty="0" err="1"/>
              <a:t>nebo</a:t>
            </a:r>
            <a:r>
              <a:rPr lang="en-US" sz="2200" dirty="0"/>
              <a:t> </a:t>
            </a:r>
            <a:r>
              <a:rPr lang="en-US" sz="2200" dirty="0" err="1"/>
              <a:t>neovlivnitelné</a:t>
            </a:r>
            <a:r>
              <a:rPr lang="en-US" sz="2200" dirty="0"/>
              <a:t> </a:t>
            </a:r>
          </a:p>
          <a:p>
            <a:r>
              <a:rPr lang="en-US" sz="2200" dirty="0" err="1"/>
              <a:t>Korekce</a:t>
            </a:r>
            <a:r>
              <a:rPr lang="en-US" sz="2200" dirty="0"/>
              <a:t> </a:t>
            </a:r>
            <a:r>
              <a:rPr lang="en-US" sz="2200" dirty="0" err="1"/>
              <a:t>naslouchadly</a:t>
            </a:r>
            <a:endParaRPr lang="en-US" sz="2200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F807DFF-D449-4260-899A-F45123C1A3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63840" y="408375"/>
            <a:ext cx="4014216" cy="3271585"/>
          </a:xfrm>
          <a:prstGeom prst="rect">
            <a:avLst/>
          </a:prstGeom>
        </p:spPr>
      </p:pic>
      <p:pic>
        <p:nvPicPr>
          <p:cNvPr id="6" name="Obrázek 6" descr="Obsah obrázku muž, osoba, nošení&#10;&#10;Popis se vygeneroval automaticky.">
            <a:extLst>
              <a:ext uri="{FF2B5EF4-FFF2-40B4-BE49-F238E27FC236}">
                <a16:creationId xmlns:a16="http://schemas.microsoft.com/office/drawing/2014/main" id="{2D412D87-0BB9-466E-BDB6-362C75F2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168347"/>
            <a:ext cx="3995928" cy="19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623A9A-1052-4FDB-B5DF-0DDFD7DB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Audiologie</a:t>
            </a:r>
            <a:r>
              <a:rPr lang="en-US" sz="5400" dirty="0"/>
              <a:t> - </a:t>
            </a:r>
            <a:r>
              <a:rPr lang="en-US" sz="5400" dirty="0" err="1"/>
              <a:t>sluchové</a:t>
            </a:r>
            <a:r>
              <a:rPr lang="en-US" sz="5400" dirty="0"/>
              <a:t> </a:t>
            </a:r>
            <a:r>
              <a:rPr lang="en-US" sz="5400" dirty="0" err="1"/>
              <a:t>vady</a:t>
            </a:r>
            <a:endParaRPr lang="en-US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90780-7628-4003-A6D6-73E19DCF7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Převodní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konduktivní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 err="1"/>
              <a:t>Etiopatogenet</a:t>
            </a:r>
            <a:r>
              <a:rPr lang="en-US" sz="2200" dirty="0"/>
              <a:t>. - </a:t>
            </a:r>
            <a:r>
              <a:rPr lang="en-US" sz="2200" dirty="0" err="1"/>
              <a:t>zvuková</a:t>
            </a:r>
            <a:r>
              <a:rPr lang="en-US" sz="2200" dirty="0"/>
              <a:t> </a:t>
            </a:r>
            <a:r>
              <a:rPr lang="en-US" sz="2200" dirty="0" err="1"/>
              <a:t>vlna</a:t>
            </a:r>
            <a:r>
              <a:rPr lang="en-US" sz="2200" dirty="0"/>
              <a:t> se </a:t>
            </a:r>
            <a:r>
              <a:rPr lang="en-US" sz="2200" dirty="0" err="1"/>
              <a:t>nedostává</a:t>
            </a:r>
            <a:r>
              <a:rPr lang="en-US" sz="2200" dirty="0"/>
              <a:t>, </a:t>
            </a:r>
            <a:r>
              <a:rPr lang="en-US" sz="2200" dirty="0" err="1"/>
              <a:t>nebo</a:t>
            </a:r>
            <a:r>
              <a:rPr lang="en-US" sz="2200" dirty="0"/>
              <a:t> </a:t>
            </a:r>
            <a:r>
              <a:rPr lang="en-US" sz="2200" dirty="0" err="1"/>
              <a:t>omezeně</a:t>
            </a:r>
            <a:r>
              <a:rPr lang="en-US" sz="2200" dirty="0"/>
              <a:t> </a:t>
            </a:r>
            <a:r>
              <a:rPr lang="en-US" sz="2200" dirty="0" err="1"/>
              <a:t>dostává</a:t>
            </a:r>
            <a:r>
              <a:rPr lang="en-US" sz="2200" dirty="0"/>
              <a:t> k </a:t>
            </a:r>
            <a:r>
              <a:rPr lang="en-US" sz="2200" dirty="0" err="1"/>
              <a:t>senzorickému</a:t>
            </a:r>
            <a:r>
              <a:rPr lang="en-US" sz="2200" dirty="0"/>
              <a:t> </a:t>
            </a:r>
            <a:r>
              <a:rPr lang="en-US" sz="2200" dirty="0" err="1"/>
              <a:t>epitelu</a:t>
            </a:r>
            <a:r>
              <a:rPr lang="en-US" sz="2200" dirty="0"/>
              <a:t> , </a:t>
            </a:r>
            <a:r>
              <a:rPr lang="en-US" sz="2200" dirty="0" err="1"/>
              <a:t>který</a:t>
            </a:r>
            <a:r>
              <a:rPr lang="en-US" sz="2200" dirty="0"/>
              <a:t> je v </a:t>
            </a:r>
            <a:r>
              <a:rPr lang="en-US" sz="2200" dirty="0" err="1"/>
              <a:t>pořádku</a:t>
            </a:r>
            <a:r>
              <a:rPr lang="en-US" sz="2200" dirty="0"/>
              <a:t>. </a:t>
            </a:r>
            <a:r>
              <a:rPr lang="en-US" sz="2200" dirty="0" err="1"/>
              <a:t>Patologie</a:t>
            </a:r>
            <a:r>
              <a:rPr lang="en-US" sz="2200" dirty="0"/>
              <a:t> </a:t>
            </a:r>
            <a:r>
              <a:rPr lang="en-US" sz="2200" dirty="0" err="1"/>
              <a:t>zvukovodu</a:t>
            </a:r>
            <a:r>
              <a:rPr lang="en-US" sz="2200" dirty="0"/>
              <a:t>, </a:t>
            </a:r>
            <a:r>
              <a:rPr lang="en-US" sz="2200" dirty="0" err="1"/>
              <a:t>středouší</a:t>
            </a:r>
            <a:endParaRPr lang="en-US" sz="2200" dirty="0"/>
          </a:p>
          <a:p>
            <a:r>
              <a:rPr lang="en-US" sz="2200" dirty="0" err="1"/>
              <a:t>Léčebná</a:t>
            </a:r>
            <a:r>
              <a:rPr lang="en-US" sz="2200" dirty="0"/>
              <a:t> </a:t>
            </a:r>
            <a:r>
              <a:rPr lang="en-US" sz="2200" dirty="0" err="1"/>
              <a:t>inetrvence</a:t>
            </a:r>
            <a:r>
              <a:rPr lang="en-US" sz="2200" dirty="0"/>
              <a:t> x </a:t>
            </a:r>
            <a:r>
              <a:rPr lang="en-US" sz="2200" dirty="0" err="1"/>
              <a:t>korekce</a:t>
            </a:r>
            <a:r>
              <a:rPr lang="en-US" sz="2200" dirty="0"/>
              <a:t> </a:t>
            </a:r>
            <a:r>
              <a:rPr lang="en-US" sz="2200" dirty="0" err="1"/>
              <a:t>sluchadly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F4A340A1-37B3-43BB-8C0D-E7BFD6CA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640" y="329183"/>
            <a:ext cx="3464615" cy="3429969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BC876A8E-5666-47B2-9141-2B27939244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47341" y="4079193"/>
            <a:ext cx="3228925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3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623A9A-1052-4FDB-B5DF-0DDFD7DB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Audiologie</a:t>
            </a:r>
            <a:r>
              <a:rPr lang="en-US" sz="5400" dirty="0"/>
              <a:t> - </a:t>
            </a:r>
            <a:r>
              <a:rPr lang="en-US" sz="5400" dirty="0" err="1"/>
              <a:t>sluchové</a:t>
            </a:r>
            <a:r>
              <a:rPr lang="en-US" sz="5400" dirty="0"/>
              <a:t> </a:t>
            </a:r>
            <a:r>
              <a:rPr lang="en-US" sz="5400" dirty="0" err="1"/>
              <a:t>vady</a:t>
            </a:r>
            <a:endParaRPr lang="en-US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90780-7628-4003-A6D6-73E19DCF7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Smíšené – </a:t>
            </a:r>
            <a:r>
              <a:rPr lang="cs-CZ" sz="2200" dirty="0" err="1">
                <a:solidFill>
                  <a:schemeClr val="accent2">
                    <a:lumMod val="75000"/>
                  </a:schemeClr>
                </a:solidFill>
              </a:rPr>
              <a:t>hypacusis</a:t>
            </a: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accent2">
                    <a:lumMod val="75000"/>
                  </a:schemeClr>
                </a:solidFill>
              </a:rPr>
              <a:t>mixta</a:t>
            </a:r>
            <a:endParaRPr lang="cs-CZ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 err="1"/>
              <a:t>Etiopatogenet</a:t>
            </a:r>
            <a:r>
              <a:rPr lang="cs-CZ" sz="2200" dirty="0" err="1"/>
              <a:t>icky</a:t>
            </a:r>
            <a:r>
              <a:rPr lang="cs-CZ" sz="2200" dirty="0"/>
              <a:t>  - kombinace obou předchozích</a:t>
            </a:r>
            <a:endParaRPr lang="en-US" sz="2200" dirty="0"/>
          </a:p>
        </p:txBody>
      </p:sp>
      <p:pic>
        <p:nvPicPr>
          <p:cNvPr id="2050" name="Picture 2" descr="SLUCHOVÉ ÚSTROJÍ">
            <a:extLst>
              <a:ext uri="{FF2B5EF4-FFF2-40B4-BE49-F238E27FC236}">
                <a16:creationId xmlns:a16="http://schemas.microsoft.com/office/drawing/2014/main" id="{1BA80962-2BAE-E627-1BA4-6945498D9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06" y="2119073"/>
            <a:ext cx="4938114" cy="388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0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B18087-5953-440F-9B5F-421DECA7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sluchu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8FC247-C62A-446F-BAAD-F89EBD3EE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Subjektivní</a:t>
            </a:r>
          </a:p>
          <a:p>
            <a:r>
              <a:rPr lang="en-US" sz="2200" dirty="0" err="1"/>
              <a:t>Klasická</a:t>
            </a:r>
            <a:r>
              <a:rPr lang="en-US" sz="2200" dirty="0"/>
              <a:t> </a:t>
            </a:r>
            <a:r>
              <a:rPr lang="en-US" sz="2200" dirty="0" err="1"/>
              <a:t>sluchová</a:t>
            </a:r>
            <a:r>
              <a:rPr lang="en-US" sz="2200" dirty="0"/>
              <a:t> </a:t>
            </a:r>
            <a:r>
              <a:rPr lang="en-US" sz="2200" dirty="0" err="1"/>
              <a:t>zkouška</a:t>
            </a:r>
            <a:endParaRPr lang="en-US" sz="2200" dirty="0">
              <a:ea typeface="+mn-lt"/>
              <a:cs typeface="+mn-lt"/>
            </a:endParaRPr>
          </a:p>
          <a:p>
            <a:r>
              <a:rPr lang="en-US" sz="2200" dirty="0" err="1"/>
              <a:t>Tónová</a:t>
            </a:r>
            <a:r>
              <a:rPr lang="en-US" sz="2200" dirty="0"/>
              <a:t> </a:t>
            </a:r>
            <a:r>
              <a:rPr lang="en-US" sz="2200" dirty="0" err="1"/>
              <a:t>audiometrie</a:t>
            </a:r>
            <a:endParaRPr lang="en-US" sz="2200" dirty="0">
              <a:cs typeface="Calibri" panose="020F0502020204030204"/>
            </a:endParaRPr>
          </a:p>
          <a:p>
            <a:r>
              <a:rPr lang="en-US" sz="2200" dirty="0" err="1"/>
              <a:t>Řečová</a:t>
            </a:r>
            <a:r>
              <a:rPr lang="en-US" sz="2200" dirty="0"/>
              <a:t> </a:t>
            </a:r>
            <a:r>
              <a:rPr lang="en-US" sz="2200" dirty="0" err="1"/>
              <a:t>audiometrie</a:t>
            </a:r>
            <a:endParaRPr lang="en-US" sz="2200" dirty="0">
              <a:cs typeface="Calibri"/>
            </a:endParaRPr>
          </a:p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cs typeface="Calibri"/>
              </a:rPr>
              <a:t>Objektivní</a:t>
            </a:r>
            <a:endParaRPr lang="en-US" sz="22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r>
              <a:rPr lang="en-US" sz="2200" dirty="0" err="1"/>
              <a:t>Impedanční</a:t>
            </a:r>
            <a:r>
              <a:rPr lang="en-US" sz="2200" dirty="0"/>
              <a:t> </a:t>
            </a:r>
            <a:r>
              <a:rPr lang="en-US" sz="2200" dirty="0" err="1"/>
              <a:t>audiometrie</a:t>
            </a:r>
            <a:endParaRPr lang="en-US" sz="2200" dirty="0" err="1">
              <a:cs typeface="Calibri"/>
            </a:endParaRPr>
          </a:p>
          <a:p>
            <a:r>
              <a:rPr lang="en-US" sz="2200" dirty="0" err="1"/>
              <a:t>Otoakustické</a:t>
            </a:r>
            <a:r>
              <a:rPr lang="en-US" sz="2200" dirty="0"/>
              <a:t> </a:t>
            </a:r>
            <a:r>
              <a:rPr lang="en-US" sz="2200" dirty="0" err="1"/>
              <a:t>emise</a:t>
            </a:r>
            <a:endParaRPr lang="en-US" sz="2200" dirty="0" err="1">
              <a:cs typeface="Calibri"/>
            </a:endParaRPr>
          </a:p>
          <a:p>
            <a:r>
              <a:rPr lang="en-US" sz="2200" dirty="0" err="1"/>
              <a:t>Audiometrie</a:t>
            </a:r>
            <a:r>
              <a:rPr lang="en-US" sz="2200" dirty="0"/>
              <a:t> </a:t>
            </a:r>
            <a:r>
              <a:rPr lang="en-US" sz="2200" dirty="0" err="1"/>
              <a:t>sluchových</a:t>
            </a:r>
            <a:r>
              <a:rPr lang="en-US" sz="2200" dirty="0"/>
              <a:t> </a:t>
            </a:r>
            <a:r>
              <a:rPr lang="en-US" sz="2200" dirty="0" err="1"/>
              <a:t>evokovaných</a:t>
            </a:r>
            <a:r>
              <a:rPr lang="en-US" sz="2200" dirty="0"/>
              <a:t> </a:t>
            </a:r>
            <a:r>
              <a:rPr lang="en-US" sz="2200" dirty="0" err="1"/>
              <a:t>odpovědí</a:t>
            </a:r>
            <a:r>
              <a:rPr lang="en-US" sz="2200" dirty="0"/>
              <a:t> (BERA, CERA)</a:t>
            </a:r>
            <a:endParaRPr lang="en-US" sz="2200" dirty="0">
              <a:cs typeface="Calibri"/>
            </a:endParaRPr>
          </a:p>
        </p:txBody>
      </p:sp>
      <p:pic>
        <p:nvPicPr>
          <p:cNvPr id="5" name="Obrázek 5" descr="Obsah obrázku dítě, osoba, dětská postýlka&#10;&#10;Popis se vygeneroval automaticky.">
            <a:extLst>
              <a:ext uri="{FF2B5EF4-FFF2-40B4-BE49-F238E27FC236}">
                <a16:creationId xmlns:a16="http://schemas.microsoft.com/office/drawing/2014/main" id="{EC68E6F9-2B5F-4FEC-9DA0-DB0343744B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131944"/>
            <a:ext cx="6903720" cy="45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1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F2B938-A5C2-43E0-9484-D223A44F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sluchu 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310C6A-8200-4113-865C-725063666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err="1"/>
              <a:t>Vzdušné</a:t>
            </a:r>
            <a:r>
              <a:rPr lang="en-US" sz="2000" b="1" dirty="0"/>
              <a:t> </a:t>
            </a:r>
            <a:r>
              <a:rPr lang="en-US" sz="2000" b="1" err="1"/>
              <a:t>vedení</a:t>
            </a:r>
            <a:r>
              <a:rPr lang="en-US" sz="2000" dirty="0"/>
              <a:t> - </a:t>
            </a:r>
            <a:r>
              <a:rPr lang="en-US" sz="2000" err="1"/>
              <a:t>převod</a:t>
            </a:r>
            <a:r>
              <a:rPr lang="en-US" sz="2000" dirty="0"/>
              <a:t> </a:t>
            </a:r>
            <a:r>
              <a:rPr lang="en-US" sz="2000" err="1"/>
              <a:t>akustické</a:t>
            </a:r>
            <a:r>
              <a:rPr lang="en-US" sz="2000" dirty="0"/>
              <a:t> </a:t>
            </a:r>
            <a:r>
              <a:rPr lang="en-US" sz="2000" err="1"/>
              <a:t>energie</a:t>
            </a:r>
            <a:r>
              <a:rPr lang="en-US" sz="2000" dirty="0"/>
              <a:t> do </a:t>
            </a:r>
            <a:r>
              <a:rPr lang="en-US" sz="2000" err="1"/>
              <a:t>vnitřního</a:t>
            </a:r>
            <a:r>
              <a:rPr lang="en-US" sz="2000" dirty="0"/>
              <a:t> </a:t>
            </a:r>
            <a:r>
              <a:rPr lang="en-US" sz="2000" err="1"/>
              <a:t>ucha</a:t>
            </a:r>
            <a:r>
              <a:rPr lang="en-US" sz="2000" dirty="0"/>
              <a:t> </a:t>
            </a:r>
            <a:r>
              <a:rPr lang="en-US" sz="2000" err="1"/>
              <a:t>cestou</a:t>
            </a:r>
            <a:r>
              <a:rPr lang="en-US" sz="2000" dirty="0"/>
              <a:t> </a:t>
            </a:r>
            <a:r>
              <a:rPr lang="en-US" sz="2000" err="1"/>
              <a:t>zevního</a:t>
            </a:r>
            <a:r>
              <a:rPr lang="en-US" sz="2000" dirty="0"/>
              <a:t> </a:t>
            </a:r>
            <a:r>
              <a:rPr lang="en-US" sz="2000" err="1"/>
              <a:t>zvukovodu</a:t>
            </a:r>
            <a:r>
              <a:rPr lang="en-US" sz="2000" dirty="0"/>
              <a:t> a </a:t>
            </a:r>
            <a:r>
              <a:rPr lang="en-US" sz="2000" err="1"/>
              <a:t>středního</a:t>
            </a:r>
            <a:r>
              <a:rPr lang="en-US" sz="2000" dirty="0"/>
              <a:t> </a:t>
            </a:r>
            <a:r>
              <a:rPr lang="en-US" sz="2000" err="1"/>
              <a:t>ucha</a:t>
            </a:r>
            <a:r>
              <a:rPr lang="en-US" sz="2000" dirty="0"/>
              <a:t> , </a:t>
            </a:r>
            <a:r>
              <a:rPr lang="en-US" sz="2000" err="1"/>
              <a:t>binauralní</a:t>
            </a:r>
            <a:r>
              <a:rPr lang="en-US" sz="2000" dirty="0"/>
              <a:t>, </a:t>
            </a:r>
            <a:r>
              <a:rPr lang="en-US" sz="2000" err="1"/>
              <a:t>prostorové</a:t>
            </a:r>
            <a:r>
              <a:rPr lang="en-US" sz="2000" dirty="0"/>
              <a:t> </a:t>
            </a:r>
            <a:r>
              <a:rPr lang="en-US" sz="2000" err="1"/>
              <a:t>slyšení</a:t>
            </a:r>
            <a:r>
              <a:rPr lang="en-US" sz="2000" dirty="0"/>
              <a:t>, </a:t>
            </a:r>
            <a:r>
              <a:rPr lang="en-US" sz="2000" err="1"/>
              <a:t>lokalizace</a:t>
            </a:r>
            <a:r>
              <a:rPr lang="en-US" sz="2000" dirty="0"/>
              <a:t> , </a:t>
            </a:r>
            <a:r>
              <a:rPr lang="en-US" sz="2000" err="1"/>
              <a:t>identifikace</a:t>
            </a:r>
            <a:r>
              <a:rPr lang="en-US" sz="2000" dirty="0"/>
              <a:t> </a:t>
            </a:r>
            <a:r>
              <a:rPr lang="en-US" sz="2000" err="1"/>
              <a:t>zdroje</a:t>
            </a:r>
            <a:r>
              <a:rPr lang="en-US" sz="2000" dirty="0"/>
              <a:t>. </a:t>
            </a:r>
            <a:r>
              <a:rPr lang="en-US" sz="2000" u="sng" err="1"/>
              <a:t>Udává</a:t>
            </a:r>
            <a:r>
              <a:rPr lang="en-US" sz="2000" u="sng" dirty="0"/>
              <a:t>, jak </a:t>
            </a:r>
            <a:r>
              <a:rPr lang="en-US" sz="2000" u="sng" err="1"/>
              <a:t>člověk</a:t>
            </a:r>
            <a:r>
              <a:rPr lang="en-US" sz="2000" u="sng" dirty="0"/>
              <a:t> </a:t>
            </a:r>
            <a:r>
              <a:rPr lang="en-US" sz="2000" u="sng" err="1"/>
              <a:t>skutečně</a:t>
            </a:r>
            <a:r>
              <a:rPr lang="en-US" sz="2000" u="sng" dirty="0"/>
              <a:t> </a:t>
            </a:r>
            <a:r>
              <a:rPr lang="en-US" sz="2000" u="sng" err="1"/>
              <a:t>slyší</a:t>
            </a:r>
            <a:r>
              <a:rPr lang="en-US" sz="2000" u="sng" dirty="0"/>
              <a:t>. </a:t>
            </a:r>
            <a:r>
              <a:rPr lang="en-US" sz="2000" err="1"/>
              <a:t>Preferovány</a:t>
            </a:r>
            <a:r>
              <a:rPr lang="en-US" sz="2000" dirty="0"/>
              <a:t> </a:t>
            </a:r>
            <a:r>
              <a:rPr lang="en-US" sz="2000" err="1"/>
              <a:t>vyšší</a:t>
            </a:r>
            <a:r>
              <a:rPr lang="en-US" sz="2000" dirty="0"/>
              <a:t> </a:t>
            </a:r>
            <a:r>
              <a:rPr lang="en-US" sz="2000" err="1"/>
              <a:t>frekvence</a:t>
            </a:r>
            <a:endParaRPr lang="en-US" sz="2000" err="1">
              <a:cs typeface="Calibri"/>
            </a:endParaRPr>
          </a:p>
          <a:p>
            <a:r>
              <a:rPr lang="en-US" sz="2000" b="1" err="1"/>
              <a:t>Kostní</a:t>
            </a:r>
            <a:r>
              <a:rPr lang="en-US" sz="2000" b="1" dirty="0"/>
              <a:t> </a:t>
            </a:r>
            <a:r>
              <a:rPr lang="en-US" sz="2000" b="1" err="1"/>
              <a:t>vedení</a:t>
            </a:r>
            <a:r>
              <a:rPr lang="en-US" sz="2000" b="1" dirty="0"/>
              <a:t> </a:t>
            </a:r>
            <a:r>
              <a:rPr lang="en-US" sz="2000" dirty="0"/>
              <a:t>- </a:t>
            </a:r>
            <a:r>
              <a:rPr lang="en-US" sz="2000" err="1"/>
              <a:t>převod</a:t>
            </a:r>
            <a:r>
              <a:rPr lang="en-US" sz="2000" dirty="0"/>
              <a:t> </a:t>
            </a:r>
            <a:r>
              <a:rPr lang="en-US" sz="2000" err="1"/>
              <a:t>akustické</a:t>
            </a:r>
            <a:r>
              <a:rPr lang="en-US" sz="2000" dirty="0"/>
              <a:t> </a:t>
            </a:r>
            <a:r>
              <a:rPr lang="en-US" sz="2000" err="1"/>
              <a:t>energie</a:t>
            </a:r>
            <a:r>
              <a:rPr lang="en-US" sz="2000" dirty="0"/>
              <a:t> do </a:t>
            </a:r>
            <a:r>
              <a:rPr lang="en-US" sz="2000" err="1"/>
              <a:t>vnitřního</a:t>
            </a:r>
            <a:r>
              <a:rPr lang="en-US" sz="2000" dirty="0"/>
              <a:t> </a:t>
            </a:r>
            <a:r>
              <a:rPr lang="en-US" sz="2000" err="1"/>
              <a:t>ucha</a:t>
            </a:r>
            <a:r>
              <a:rPr lang="en-US" sz="2000" dirty="0"/>
              <a:t> </a:t>
            </a:r>
            <a:r>
              <a:rPr lang="en-US" sz="2000" err="1"/>
              <a:t>cestou</a:t>
            </a:r>
            <a:r>
              <a:rPr lang="en-US" sz="2000" dirty="0"/>
              <a:t> </a:t>
            </a:r>
            <a:r>
              <a:rPr lang="en-US" sz="2000" err="1"/>
              <a:t>kostí</a:t>
            </a:r>
            <a:r>
              <a:rPr lang="en-US" sz="2000" dirty="0"/>
              <a:t> </a:t>
            </a:r>
            <a:r>
              <a:rPr lang="en-US" sz="2000" err="1"/>
              <a:t>lebky</a:t>
            </a:r>
            <a:r>
              <a:rPr lang="en-US" sz="2000" dirty="0"/>
              <a:t>. </a:t>
            </a:r>
            <a:r>
              <a:rPr lang="en-US" sz="2000" err="1"/>
              <a:t>Šíří</a:t>
            </a:r>
            <a:r>
              <a:rPr lang="en-US" sz="2000" dirty="0"/>
              <a:t> se </a:t>
            </a:r>
            <a:r>
              <a:rPr lang="en-US" sz="2000" err="1"/>
              <a:t>stejnosměrně</a:t>
            </a:r>
            <a:r>
              <a:rPr lang="en-US" sz="2000" dirty="0"/>
              <a:t>, </a:t>
            </a:r>
            <a:r>
              <a:rPr lang="en-US" sz="2000" err="1"/>
              <a:t>dostává</a:t>
            </a:r>
            <a:r>
              <a:rPr lang="en-US" sz="2000" dirty="0"/>
              <a:t> se do </a:t>
            </a:r>
            <a:r>
              <a:rPr lang="en-US" sz="2000" err="1"/>
              <a:t>obou</a:t>
            </a:r>
            <a:r>
              <a:rPr lang="en-US" sz="2000" dirty="0"/>
              <a:t> </a:t>
            </a:r>
            <a:r>
              <a:rPr lang="en-US" sz="2000" err="1"/>
              <a:t>uší</a:t>
            </a:r>
            <a:r>
              <a:rPr lang="en-US" sz="2000" dirty="0"/>
              <a:t> </a:t>
            </a:r>
            <a:r>
              <a:rPr lang="en-US" sz="2000" err="1"/>
              <a:t>současně</a:t>
            </a:r>
            <a:r>
              <a:rPr lang="en-US" sz="2000" dirty="0"/>
              <a:t>, </a:t>
            </a:r>
            <a:r>
              <a:rPr lang="en-US" sz="2000" err="1"/>
              <a:t>preferovány</a:t>
            </a:r>
            <a:r>
              <a:rPr lang="en-US" sz="2000" dirty="0"/>
              <a:t> </a:t>
            </a:r>
            <a:r>
              <a:rPr lang="en-US" sz="2000" err="1"/>
              <a:t>spíše</a:t>
            </a:r>
            <a:r>
              <a:rPr lang="en-US" sz="2000" dirty="0"/>
              <a:t> </a:t>
            </a:r>
            <a:r>
              <a:rPr lang="en-US" sz="2000" err="1"/>
              <a:t>nižší</a:t>
            </a:r>
            <a:r>
              <a:rPr lang="en-US" sz="2000" dirty="0"/>
              <a:t> f. </a:t>
            </a:r>
            <a:r>
              <a:rPr lang="en-US" sz="2000" err="1"/>
              <a:t>Pociťováno</a:t>
            </a:r>
            <a:r>
              <a:rPr lang="en-US" sz="2000" dirty="0"/>
              <a:t> </a:t>
            </a:r>
            <a:r>
              <a:rPr lang="en-US" sz="2000" err="1"/>
              <a:t>jako</a:t>
            </a:r>
            <a:r>
              <a:rPr lang="en-US" sz="2000" dirty="0"/>
              <a:t> </a:t>
            </a:r>
            <a:r>
              <a:rPr lang="en-US" sz="2000" err="1"/>
              <a:t>vibrace</a:t>
            </a:r>
            <a:r>
              <a:rPr lang="en-US" sz="2000" dirty="0"/>
              <a:t>. </a:t>
            </a:r>
            <a:r>
              <a:rPr lang="en-US" sz="2000" u="sng" err="1"/>
              <a:t>Ukazuje</a:t>
            </a:r>
            <a:r>
              <a:rPr lang="en-US" sz="2000" u="sng" dirty="0"/>
              <a:t> </a:t>
            </a:r>
            <a:r>
              <a:rPr lang="en-US" sz="2000" u="sng" err="1"/>
              <a:t>nejlepší</a:t>
            </a:r>
            <a:r>
              <a:rPr lang="en-US" sz="2000" u="sng" dirty="0"/>
              <a:t> </a:t>
            </a:r>
            <a:r>
              <a:rPr lang="en-US" sz="2000" u="sng" err="1"/>
              <a:t>sluchový</a:t>
            </a:r>
            <a:r>
              <a:rPr lang="en-US" sz="2000" u="sng" dirty="0"/>
              <a:t> </a:t>
            </a:r>
            <a:r>
              <a:rPr lang="en-US" sz="2000" u="sng" err="1"/>
              <a:t>vjem</a:t>
            </a:r>
            <a:r>
              <a:rPr lang="en-US" sz="2000" u="sng" dirty="0"/>
              <a:t>, </a:t>
            </a:r>
            <a:r>
              <a:rPr lang="en-US" sz="2000" u="sng" err="1"/>
              <a:t>který</a:t>
            </a:r>
            <a:r>
              <a:rPr lang="en-US" sz="2000" u="sng" dirty="0"/>
              <a:t> </a:t>
            </a:r>
            <a:r>
              <a:rPr lang="en-US" sz="2000" u="sng" err="1"/>
              <a:t>závisí</a:t>
            </a:r>
            <a:r>
              <a:rPr lang="en-US" sz="2000" u="sng" dirty="0"/>
              <a:t> </a:t>
            </a:r>
            <a:r>
              <a:rPr lang="en-US" sz="2000" u="sng" err="1"/>
              <a:t>pouze</a:t>
            </a:r>
            <a:r>
              <a:rPr lang="en-US" sz="2000" u="sng" dirty="0"/>
              <a:t> </a:t>
            </a:r>
            <a:r>
              <a:rPr lang="en-US" sz="2000" u="sng" err="1"/>
              <a:t>na</a:t>
            </a:r>
            <a:r>
              <a:rPr lang="en-US" sz="2000" u="sng" dirty="0"/>
              <a:t> </a:t>
            </a:r>
            <a:r>
              <a:rPr lang="en-US" sz="2000" u="sng" err="1"/>
              <a:t>vlásk</a:t>
            </a:r>
            <a:r>
              <a:rPr lang="en-US" sz="2000" u="sng" dirty="0"/>
              <a:t>. bb. </a:t>
            </a:r>
            <a:r>
              <a:rPr lang="en-US" sz="2000" u="sng" err="1"/>
              <a:t>vnitř</a:t>
            </a:r>
            <a:r>
              <a:rPr lang="en-US" sz="2000" u="sng" dirty="0"/>
              <a:t>. </a:t>
            </a:r>
            <a:r>
              <a:rPr lang="en-US" sz="2000" u="sng" err="1"/>
              <a:t>ucha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F62CF470-B906-4BAA-9566-D68DB030F8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1953" y="1674332"/>
            <a:ext cx="5866063" cy="37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8E2D94-2EE1-422A-ACBD-6F1C6662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sluchu – subjetivní metody</a:t>
            </a:r>
          </a:p>
        </p:txBody>
      </p:sp>
      <p:pic>
        <p:nvPicPr>
          <p:cNvPr id="6" name="Obrázek 6" descr="Obsah obrázku bílá tabule&#10;&#10;Popis se vygeneroval automaticky.">
            <a:extLst>
              <a:ext uri="{FF2B5EF4-FFF2-40B4-BE49-F238E27FC236}">
                <a16:creationId xmlns:a16="http://schemas.microsoft.com/office/drawing/2014/main" id="{99CB379E-3676-46B2-A85D-0E43437D0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0" r="3" b="3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8" name="Obrázek 8" descr="Obsah obrázku osoba&#10;&#10;Popis se vygeneroval automaticky.">
            <a:extLst>
              <a:ext uri="{FF2B5EF4-FFF2-40B4-BE49-F238E27FC236}">
                <a16:creationId xmlns:a16="http://schemas.microsoft.com/office/drawing/2014/main" id="{7C4B8DBE-9DB0-4DA8-B1DA-10860E2CB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3" r="6881" b="-2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AB5B30-E804-4257-89B8-9CCA26F53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843784"/>
            <a:ext cx="5221224" cy="33284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Klasická</a:t>
            </a:r>
            <a:r>
              <a:rPr lang="en-US" sz="2200" dirty="0"/>
              <a:t> </a:t>
            </a:r>
            <a:r>
              <a:rPr lang="en-US" sz="2200" dirty="0" err="1"/>
              <a:t>orientační</a:t>
            </a:r>
            <a:r>
              <a:rPr lang="en-US" sz="2200" dirty="0"/>
              <a:t> </a:t>
            </a:r>
            <a:r>
              <a:rPr lang="en-US" sz="2200" dirty="0" err="1"/>
              <a:t>sluchová</a:t>
            </a:r>
            <a:r>
              <a:rPr lang="en-US" sz="2200" dirty="0"/>
              <a:t> </a:t>
            </a:r>
            <a:r>
              <a:rPr lang="en-US" sz="2200" dirty="0" err="1"/>
              <a:t>zkouška</a:t>
            </a:r>
            <a:r>
              <a:rPr lang="en-US" sz="2200" dirty="0"/>
              <a:t> </a:t>
            </a:r>
            <a:r>
              <a:rPr lang="cs-CZ" sz="2200" dirty="0"/>
              <a:t>, </a:t>
            </a:r>
            <a:r>
              <a:rPr lang="cs-CZ" sz="2200" dirty="0" err="1"/>
              <a:t>ladičkové</a:t>
            </a:r>
            <a:r>
              <a:rPr lang="cs-CZ" sz="2200" dirty="0"/>
              <a:t> zkoušky</a:t>
            </a:r>
          </a:p>
          <a:p>
            <a:r>
              <a:rPr lang="en-US" sz="2200" dirty="0" err="1"/>
              <a:t>Tónová</a:t>
            </a:r>
            <a:r>
              <a:rPr lang="en-US" sz="2200" dirty="0"/>
              <a:t> </a:t>
            </a:r>
            <a:r>
              <a:rPr lang="en-US" sz="2200" dirty="0" err="1"/>
              <a:t>audiometrie</a:t>
            </a:r>
            <a:r>
              <a:rPr lang="en-US" sz="2200" dirty="0"/>
              <a:t> </a:t>
            </a:r>
            <a:r>
              <a:rPr lang="cs-CZ" sz="2200" dirty="0"/>
              <a:t> (VRA – </a:t>
            </a:r>
            <a:r>
              <a:rPr lang="cs-CZ" sz="2200" dirty="0" err="1"/>
              <a:t>visually</a:t>
            </a:r>
            <a:r>
              <a:rPr lang="cs-CZ" sz="2200" dirty="0"/>
              <a:t> </a:t>
            </a:r>
            <a:r>
              <a:rPr lang="cs-CZ" sz="2200" dirty="0" err="1"/>
              <a:t>reinforced</a:t>
            </a:r>
            <a:r>
              <a:rPr lang="cs-CZ" sz="2200" dirty="0"/>
              <a:t> audiometry – vizuálně posílená audiometrie)</a:t>
            </a:r>
            <a:endParaRPr lang="en-US" sz="2200" dirty="0"/>
          </a:p>
          <a:p>
            <a:r>
              <a:rPr lang="en-US" sz="2200" dirty="0" err="1"/>
              <a:t>Slovní</a:t>
            </a:r>
            <a:r>
              <a:rPr lang="en-US" sz="2200" dirty="0"/>
              <a:t> </a:t>
            </a:r>
            <a:r>
              <a:rPr lang="en-US" sz="2200" dirty="0" err="1"/>
              <a:t>audiometrie</a:t>
            </a:r>
            <a:endParaRPr lang="en-US" sz="22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D816E0E-8120-B0DD-3F5C-979871FC63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2903700"/>
            <a:ext cx="5349404" cy="3566269"/>
          </a:xfrm>
        </p:spPr>
      </p:pic>
    </p:spTree>
    <p:extLst>
      <p:ext uri="{BB962C8B-B14F-4D97-AF65-F5344CB8AC3E}">
        <p14:creationId xmlns:p14="http://schemas.microsoft.com/office/powerpoint/2010/main" val="317115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B18087-5953-440F-9B5F-421DECA7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Vyšetření sluchu 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8FC247-C62A-446F-BAAD-F89EBD3EE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 err="1"/>
              <a:t>Ladičkové</a:t>
            </a:r>
            <a:r>
              <a:rPr lang="en-US" sz="2200" b="1" dirty="0"/>
              <a:t> </a:t>
            </a:r>
            <a:r>
              <a:rPr lang="en-US" sz="2200" b="1" dirty="0" err="1"/>
              <a:t>zkoušky</a:t>
            </a:r>
            <a:r>
              <a:rPr lang="en-US" sz="2200" b="1" dirty="0"/>
              <a:t> </a:t>
            </a:r>
          </a:p>
          <a:p>
            <a:r>
              <a:rPr lang="en-US" sz="2200" dirty="0"/>
              <a:t> </a:t>
            </a:r>
            <a:r>
              <a:rPr lang="en-US" sz="2200" u="sng" dirty="0"/>
              <a:t>1. </a:t>
            </a:r>
            <a:r>
              <a:rPr lang="en-US" sz="2200" u="sng" dirty="0" err="1"/>
              <a:t>Rinneho</a:t>
            </a:r>
            <a:r>
              <a:rPr lang="en-US" sz="2200" u="sng" dirty="0"/>
              <a:t>  - </a:t>
            </a:r>
            <a:r>
              <a:rPr lang="en-US" sz="2200" dirty="0" err="1"/>
              <a:t>monoauralní</a:t>
            </a:r>
            <a:r>
              <a:rPr lang="en-US" sz="2200" dirty="0"/>
              <a:t>   +R+,   -R+</a:t>
            </a:r>
          </a:p>
          <a:p>
            <a:pPr marL="0"/>
            <a:r>
              <a:rPr lang="en-US" sz="2200" dirty="0"/>
              <a:t> </a:t>
            </a:r>
            <a:r>
              <a:rPr lang="en-US" sz="2200" u="sng" dirty="0"/>
              <a:t>2. </a:t>
            </a:r>
            <a:r>
              <a:rPr lang="en-US" sz="2200" u="sng" dirty="0" err="1"/>
              <a:t>Weberova</a:t>
            </a:r>
            <a:r>
              <a:rPr lang="en-US" sz="2200" u="sng" dirty="0"/>
              <a:t> </a:t>
            </a:r>
            <a:r>
              <a:rPr lang="en-US" sz="2200" dirty="0"/>
              <a:t>- </a:t>
            </a:r>
            <a:r>
              <a:rPr lang="en-US" sz="2200" dirty="0" err="1"/>
              <a:t>binauralní</a:t>
            </a:r>
            <a:r>
              <a:rPr lang="en-US" sz="2200" dirty="0"/>
              <a:t> </a:t>
            </a:r>
          </a:p>
          <a:p>
            <a:pPr marL="0" indent="0">
              <a:buNone/>
            </a:pPr>
            <a:r>
              <a:rPr lang="en-US" sz="2200" dirty="0"/>
              <a:t>    -W-, +W-</a:t>
            </a:r>
          </a:p>
          <a:p>
            <a:r>
              <a:rPr lang="en-US" sz="2200" b="1" dirty="0" err="1"/>
              <a:t>Orientační</a:t>
            </a:r>
            <a:r>
              <a:rPr lang="en-US" sz="2200" b="1" dirty="0"/>
              <a:t> </a:t>
            </a:r>
            <a:r>
              <a:rPr lang="en-US" sz="2200" b="1" dirty="0" err="1"/>
              <a:t>sluchová</a:t>
            </a:r>
            <a:r>
              <a:rPr lang="en-US" sz="2200" b="1" dirty="0"/>
              <a:t> </a:t>
            </a:r>
          </a:p>
          <a:p>
            <a:pPr marL="0" indent="0">
              <a:buNone/>
            </a:pPr>
            <a:r>
              <a:rPr lang="en-US" sz="2200" dirty="0"/>
              <a:t>   </a:t>
            </a:r>
            <a:r>
              <a:rPr lang="en-US" sz="2200" b="1" dirty="0" err="1"/>
              <a:t>zkouška</a:t>
            </a:r>
            <a:r>
              <a:rPr lang="en-US" sz="2200" dirty="0"/>
              <a:t> 6 Vs 6, 10 V 10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A30C86E0-892F-4F1C-9E75-24F04BCB7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530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738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9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51F449-87C8-40FF-B5BE-602BAB77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Vyšetření sluchu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47B5B-CCCA-4B82-85BA-F317C72B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908005"/>
            <a:ext cx="5295015" cy="32689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/>
              <a:t>Audiometrie</a:t>
            </a:r>
            <a:r>
              <a:rPr lang="en-US" sz="2200" dirty="0"/>
              <a:t> -  </a:t>
            </a:r>
            <a:r>
              <a:rPr lang="en-US" sz="2200"/>
              <a:t>kvalitativní</a:t>
            </a:r>
            <a:r>
              <a:rPr lang="en-US" sz="2200" dirty="0"/>
              <a:t> a </a:t>
            </a:r>
            <a:r>
              <a:rPr lang="en-US" sz="2200"/>
              <a:t>kvantitativní</a:t>
            </a:r>
            <a:r>
              <a:rPr lang="en-US" sz="2200" dirty="0"/>
              <a:t> </a:t>
            </a:r>
            <a:r>
              <a:rPr lang="en-US" sz="2200"/>
              <a:t>vyšetření</a:t>
            </a:r>
            <a:r>
              <a:rPr lang="en-US" sz="2200" dirty="0"/>
              <a:t> </a:t>
            </a:r>
            <a:r>
              <a:rPr lang="en-US" sz="2200"/>
              <a:t>sluchu</a:t>
            </a:r>
            <a:r>
              <a:rPr lang="en-US" sz="2200" dirty="0"/>
              <a:t> </a:t>
            </a:r>
            <a:r>
              <a:rPr lang="en-US" sz="2200"/>
              <a:t>pomocí</a:t>
            </a:r>
            <a:r>
              <a:rPr lang="en-US" sz="2200" dirty="0"/>
              <a:t> </a:t>
            </a:r>
            <a:r>
              <a:rPr lang="en-US" sz="2200"/>
              <a:t>přístroje</a:t>
            </a:r>
            <a:r>
              <a:rPr lang="en-US" sz="2200" dirty="0"/>
              <a:t>  - </a:t>
            </a:r>
            <a:r>
              <a:rPr lang="en-US" sz="2200"/>
              <a:t>audiometru</a:t>
            </a:r>
          </a:p>
          <a:p>
            <a:r>
              <a:rPr lang="en-US" sz="2200"/>
              <a:t>Provedení</a:t>
            </a:r>
          </a:p>
          <a:p>
            <a:r>
              <a:rPr lang="en-US" sz="2200" b="1" dirty="0"/>
              <a:t>Audiogram</a:t>
            </a:r>
            <a:r>
              <a:rPr lang="en-US" sz="2200" dirty="0"/>
              <a:t> - </a:t>
            </a:r>
            <a:r>
              <a:rPr lang="en-US" sz="2200"/>
              <a:t>grafický</a:t>
            </a:r>
            <a:r>
              <a:rPr lang="en-US" sz="2200" dirty="0"/>
              <a:t> </a:t>
            </a:r>
            <a:r>
              <a:rPr lang="en-US" sz="2200"/>
              <a:t>záznam</a:t>
            </a:r>
            <a:r>
              <a:rPr lang="en-US" sz="2200" dirty="0"/>
              <a:t> </a:t>
            </a:r>
            <a:r>
              <a:rPr lang="en-US" sz="2200"/>
              <a:t>vyšetření</a:t>
            </a:r>
          </a:p>
        </p:txBody>
      </p:sp>
      <p:pic>
        <p:nvPicPr>
          <p:cNvPr id="8" name="Obrázek 8" descr="Obsah obrázku interiér, patro, zeď&#10;&#10;Popis se vygeneroval automaticky.">
            <a:extLst>
              <a:ext uri="{FF2B5EF4-FFF2-40B4-BE49-F238E27FC236}">
                <a16:creationId xmlns:a16="http://schemas.microsoft.com/office/drawing/2014/main" id="{47B6EE0E-EF70-4014-8F64-95C7BAE536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584" b="16038"/>
          <a:stretch/>
        </p:blipFill>
        <p:spPr>
          <a:xfrm>
            <a:off x="6396397" y="456621"/>
            <a:ext cx="2603605" cy="2696014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3AA62F9F-734F-4A75-AE07-ED8247D2D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46" r="-1" b="20904"/>
          <a:stretch/>
        </p:blipFill>
        <p:spPr>
          <a:xfrm>
            <a:off x="9154144" y="680605"/>
            <a:ext cx="2713894" cy="1726675"/>
          </a:xfrm>
          <a:prstGeom prst="rect">
            <a:avLst/>
          </a:prstGeom>
        </p:spPr>
      </p:pic>
      <p:pic>
        <p:nvPicPr>
          <p:cNvPr id="4" name="Obrázek 4" descr="Obsah obrázku počítač&#10;&#10;Popis se vygeneroval automaticky.">
            <a:extLst>
              <a:ext uri="{FF2B5EF4-FFF2-40B4-BE49-F238E27FC236}">
                <a16:creationId xmlns:a16="http://schemas.microsoft.com/office/drawing/2014/main" id="{B2ED8013-69A7-4166-9412-014DF7F3C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378" y="3426258"/>
            <a:ext cx="4133573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EB50C69-2054-128B-C5B8-11C5442FA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27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614334-9AF6-05F8-CBF1-BBF7CAE1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VRA – vizuálně posílená audiometrie (6 měsíců až 3 roky)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2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C102E1-9E0D-45BF-A1A7-527088CF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Vyšetření sluchu -  audiometrie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968C2-4A71-4248-9D5F-3FEF4A01D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err="1"/>
              <a:t>Práh</a:t>
            </a:r>
            <a:r>
              <a:rPr lang="en-US" sz="2000" b="1" dirty="0"/>
              <a:t> </a:t>
            </a:r>
            <a:r>
              <a:rPr lang="en-US" sz="2000" b="1" dirty="0" err="1"/>
              <a:t>sluchu</a:t>
            </a:r>
            <a:r>
              <a:rPr lang="en-US" sz="2000" dirty="0"/>
              <a:t> – HTL</a:t>
            </a:r>
            <a:r>
              <a:rPr lang="cs-CZ" sz="2000" dirty="0"/>
              <a:t> (</a:t>
            </a:r>
            <a:r>
              <a:rPr lang="cs-CZ" sz="2000" dirty="0" err="1"/>
              <a:t>hearing</a:t>
            </a:r>
            <a:r>
              <a:rPr lang="cs-CZ" sz="2000" dirty="0"/>
              <a:t> </a:t>
            </a:r>
            <a:r>
              <a:rPr lang="cs-CZ" sz="2000" dirty="0" err="1"/>
              <a:t>treshold</a:t>
            </a:r>
            <a:r>
              <a:rPr lang="cs-CZ" sz="2000" dirty="0"/>
              <a:t> level) </a:t>
            </a:r>
            <a:r>
              <a:rPr lang="en-US" sz="2000" dirty="0"/>
              <a:t>- </a:t>
            </a:r>
            <a:r>
              <a:rPr lang="en-US" sz="2000" dirty="0" err="1"/>
              <a:t>nejnižší</a:t>
            </a:r>
            <a:r>
              <a:rPr lang="en-US" sz="2000" dirty="0"/>
              <a:t> </a:t>
            </a:r>
            <a:r>
              <a:rPr lang="en-US" sz="2000" dirty="0" err="1"/>
              <a:t>intenzita</a:t>
            </a:r>
            <a:r>
              <a:rPr lang="en-US" sz="2000" dirty="0"/>
              <a:t>  </a:t>
            </a:r>
            <a:r>
              <a:rPr lang="en-US" sz="2000" dirty="0" err="1"/>
              <a:t>tónu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vyvolá</a:t>
            </a:r>
            <a:r>
              <a:rPr lang="en-US" sz="2000" dirty="0"/>
              <a:t> </a:t>
            </a:r>
            <a:r>
              <a:rPr lang="en-US" sz="2000" dirty="0" err="1"/>
              <a:t>sluchový</a:t>
            </a:r>
            <a:r>
              <a:rPr lang="en-US" sz="2000" dirty="0"/>
              <a:t> </a:t>
            </a:r>
            <a:r>
              <a:rPr lang="en-US" sz="2000" dirty="0" err="1"/>
              <a:t>vjem</a:t>
            </a:r>
            <a:r>
              <a:rPr lang="en-US" sz="2000" dirty="0"/>
              <a:t>. </a:t>
            </a:r>
          </a:p>
          <a:p>
            <a:r>
              <a:rPr lang="en-US" sz="2000" b="1" dirty="0" err="1"/>
              <a:t>Práh</a:t>
            </a:r>
            <a:r>
              <a:rPr lang="en-US" sz="2000" b="1" dirty="0"/>
              <a:t> </a:t>
            </a:r>
            <a:r>
              <a:rPr lang="en-US" sz="2000" b="1" dirty="0" err="1"/>
              <a:t>nepříjemného</a:t>
            </a:r>
            <a:r>
              <a:rPr lang="en-US" sz="2000" b="1" dirty="0"/>
              <a:t> </a:t>
            </a:r>
            <a:r>
              <a:rPr lang="en-US" sz="2000" b="1" dirty="0" err="1"/>
              <a:t>poslechu</a:t>
            </a:r>
            <a:r>
              <a:rPr lang="en-US" sz="2000" dirty="0"/>
              <a:t>-LDL</a:t>
            </a:r>
            <a:r>
              <a:rPr lang="cs-CZ" sz="2000" dirty="0"/>
              <a:t> (</a:t>
            </a:r>
            <a:r>
              <a:rPr lang="cs-CZ" sz="2000" dirty="0" err="1"/>
              <a:t>loudness</a:t>
            </a:r>
            <a:r>
              <a:rPr lang="en-US" sz="2000" dirty="0"/>
              <a:t>- </a:t>
            </a:r>
            <a:r>
              <a:rPr lang="en-US" sz="2000" dirty="0" err="1"/>
              <a:t>nejnižší</a:t>
            </a:r>
            <a:r>
              <a:rPr lang="en-US" sz="2000" dirty="0"/>
              <a:t> </a:t>
            </a:r>
            <a:r>
              <a:rPr lang="en-US" sz="2000" dirty="0" err="1"/>
              <a:t>intenzita</a:t>
            </a:r>
            <a:r>
              <a:rPr lang="en-US" sz="2000" dirty="0"/>
              <a:t> </a:t>
            </a:r>
            <a:r>
              <a:rPr lang="en-US" sz="2000" dirty="0" err="1"/>
              <a:t>tónu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vyvolá</a:t>
            </a:r>
            <a:r>
              <a:rPr lang="cs-CZ" sz="2000" dirty="0"/>
              <a:t> </a:t>
            </a:r>
            <a:r>
              <a:rPr lang="cs-CZ" sz="2000" dirty="0" err="1"/>
              <a:t>discomfortable</a:t>
            </a:r>
            <a:r>
              <a:rPr lang="cs-CZ" sz="2000" dirty="0"/>
              <a:t> level) </a:t>
            </a:r>
            <a:r>
              <a:rPr lang="en-US" sz="2000" dirty="0"/>
              <a:t> </a:t>
            </a:r>
            <a:r>
              <a:rPr lang="en-US" sz="2000" dirty="0" err="1"/>
              <a:t>nepříjemný</a:t>
            </a:r>
            <a:r>
              <a:rPr lang="en-US" sz="2000" dirty="0"/>
              <a:t> </a:t>
            </a:r>
            <a:r>
              <a:rPr lang="en-US" sz="2000" dirty="0" err="1"/>
              <a:t>sluchový</a:t>
            </a:r>
            <a:r>
              <a:rPr lang="en-US" sz="2000" dirty="0"/>
              <a:t> </a:t>
            </a:r>
            <a:r>
              <a:rPr lang="en-US" sz="2000" dirty="0" err="1"/>
              <a:t>vjem</a:t>
            </a:r>
            <a:r>
              <a:rPr lang="en-US" sz="2000" dirty="0"/>
              <a:t>. </a:t>
            </a:r>
          </a:p>
          <a:p>
            <a:r>
              <a:rPr lang="en-US" sz="2000" b="1" dirty="0" err="1"/>
              <a:t>Práh</a:t>
            </a:r>
            <a:r>
              <a:rPr lang="en-US" sz="2000" b="1" dirty="0"/>
              <a:t> </a:t>
            </a:r>
            <a:r>
              <a:rPr lang="en-US" sz="2000" b="1" dirty="0" err="1"/>
              <a:t>bolesti</a:t>
            </a:r>
            <a:r>
              <a:rPr lang="en-US" sz="2000" b="1" dirty="0"/>
              <a:t> </a:t>
            </a:r>
          </a:p>
          <a:p>
            <a:r>
              <a:rPr lang="en-US" sz="2000" b="1" dirty="0" err="1"/>
              <a:t>Práh</a:t>
            </a:r>
            <a:r>
              <a:rPr lang="en-US" sz="2000" b="1" dirty="0"/>
              <a:t> </a:t>
            </a:r>
            <a:r>
              <a:rPr lang="en-US" sz="2000" b="1" dirty="0" err="1"/>
              <a:t>hmatu</a:t>
            </a:r>
            <a:r>
              <a:rPr lang="en-US" sz="2000" b="1" dirty="0"/>
              <a:t> -</a:t>
            </a:r>
            <a:r>
              <a:rPr lang="en-US" sz="2000" dirty="0"/>
              <a:t> </a:t>
            </a:r>
            <a:r>
              <a:rPr lang="en-US" sz="2000" dirty="0" err="1"/>
              <a:t>nejnižší</a:t>
            </a:r>
            <a:r>
              <a:rPr lang="en-US" sz="2000" dirty="0"/>
              <a:t> </a:t>
            </a:r>
            <a:r>
              <a:rPr lang="en-US" sz="2000" dirty="0" err="1"/>
              <a:t>intenzita</a:t>
            </a:r>
            <a:r>
              <a:rPr lang="en-US" sz="2000" dirty="0"/>
              <a:t> </a:t>
            </a:r>
            <a:r>
              <a:rPr lang="en-US" sz="2000" dirty="0" err="1"/>
              <a:t>měřeného</a:t>
            </a:r>
            <a:r>
              <a:rPr lang="en-US" sz="2000" dirty="0"/>
              <a:t> </a:t>
            </a:r>
            <a:r>
              <a:rPr lang="en-US" sz="2000" dirty="0" err="1"/>
              <a:t>tonu</a:t>
            </a:r>
            <a:r>
              <a:rPr lang="en-US" sz="2000" dirty="0"/>
              <a:t> </a:t>
            </a:r>
            <a:r>
              <a:rPr lang="en-US" sz="2000" dirty="0" err="1"/>
              <a:t>vyvolávající</a:t>
            </a:r>
            <a:r>
              <a:rPr lang="en-US" sz="2000" dirty="0"/>
              <a:t> </a:t>
            </a:r>
            <a:r>
              <a:rPr lang="en-US" sz="2000" dirty="0" err="1"/>
              <a:t>hmatový</a:t>
            </a:r>
            <a:r>
              <a:rPr lang="en-US" sz="2000" dirty="0"/>
              <a:t> </a:t>
            </a:r>
            <a:r>
              <a:rPr lang="en-US" sz="2000" dirty="0" err="1"/>
              <a:t>vjem</a:t>
            </a:r>
            <a:r>
              <a:rPr lang="en-US" sz="2000" dirty="0"/>
              <a:t> (</a:t>
            </a:r>
            <a:r>
              <a:rPr lang="en-US" sz="2000" dirty="0" err="1"/>
              <a:t>nízké</a:t>
            </a:r>
            <a:r>
              <a:rPr lang="en-US" sz="2000" dirty="0"/>
              <a:t> f)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3927BCB-BACA-4ED6-9135-2436DADA2E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29" r="5927" b="-2"/>
          <a:stretch/>
        </p:blipFill>
        <p:spPr>
          <a:xfrm>
            <a:off x="8214775" y="329183"/>
            <a:ext cx="3312346" cy="3429969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F54E9219-FDAF-49B3-BEAF-0F6236E4C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86" r="-1" b="14047"/>
          <a:stretch/>
        </p:blipFill>
        <p:spPr>
          <a:xfrm>
            <a:off x="8161790" y="4079193"/>
            <a:ext cx="340002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5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960</Words>
  <Application>Microsoft Office PowerPoint</Application>
  <PresentationFormat>Širokoúhlá obrazovka</PresentationFormat>
  <Paragraphs>120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systému Office</vt:lpstr>
      <vt:lpstr>Audiologie a její význam</vt:lpstr>
      <vt:lpstr>Audiologie</vt:lpstr>
      <vt:lpstr>Vyšetření sluchu </vt:lpstr>
      <vt:lpstr>Vyšetření sluchu </vt:lpstr>
      <vt:lpstr>Vyšetření sluchu – subjetivní metody</vt:lpstr>
      <vt:lpstr>Vyšetření sluchu </vt:lpstr>
      <vt:lpstr>Vyšetření sluchu</vt:lpstr>
      <vt:lpstr>VRA – vizuálně posílená audiometrie (6 měsíců až 3 roky)</vt:lpstr>
      <vt:lpstr>Vyšetření sluchu -  audiometrie</vt:lpstr>
      <vt:lpstr>Audiologie - audiometrie</vt:lpstr>
      <vt:lpstr>Audiologie - audiometrie</vt:lpstr>
      <vt:lpstr>Audiologie - audiometrie</vt:lpstr>
      <vt:lpstr>WHO klasifikace sluchové poruchy</vt:lpstr>
      <vt:lpstr>Slovní audiometrie</vt:lpstr>
      <vt:lpstr>Slovní audiometrie</vt:lpstr>
      <vt:lpstr>Vyšetření odvozená od slovní audiometrie</vt:lpstr>
      <vt:lpstr>Vyšetření sluchu – objektivní metody</vt:lpstr>
      <vt:lpstr>Tympanometrie - impedanční audiometrie </vt:lpstr>
      <vt:lpstr>OAE</vt:lpstr>
      <vt:lpstr>BERA - kmenové evokované potenciály</vt:lpstr>
      <vt:lpstr>Korové sluchové potenciály CERA  (cortical evoked response audiometry)</vt:lpstr>
      <vt:lpstr>Audiologie - sluchové vady</vt:lpstr>
      <vt:lpstr>Audiologie - sluchové vady</vt:lpstr>
      <vt:lpstr>Audiologie - sluchové vady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Šupíková</dc:creator>
  <cp:lastModifiedBy>Šupíková Lucie</cp:lastModifiedBy>
  <cp:revision>590</cp:revision>
  <dcterms:created xsi:type="dcterms:W3CDTF">2021-09-28T13:06:10Z</dcterms:created>
  <dcterms:modified xsi:type="dcterms:W3CDTF">2022-10-24T21:27:33Z</dcterms:modified>
</cp:coreProperties>
</file>