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4E5A0E-60A3-4B34-ACC8-E50E9E17E397}" v="1710" dt="2021-11-02T19:14:57.538"/>
    <p1510:client id="{5E314F0A-F6A0-4655-8D95-28FF87DE990B}" v="581" dt="2021-11-09T21:40:10.173"/>
    <p1510:client id="{DAB81C20-3825-4982-BD8A-10083B3D1010}" v="975" dt="2021-11-02T19:51:37.0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94" d="100"/>
          <a:sy n="94" d="100"/>
        </p:scale>
        <p:origin x="91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Šupíková Lucie" userId="95738698ecbd9908" providerId="Windows Live" clId="Web-{DAB81C20-3825-4982-BD8A-10083B3D1010}"/>
    <pc:docChg chg="addSld delSld modSld">
      <pc:chgData name="Šupíková Lucie" userId="95738698ecbd9908" providerId="Windows Live" clId="Web-{DAB81C20-3825-4982-BD8A-10083B3D1010}" dt="2021-11-02T19:51:37.048" v="976"/>
      <pc:docMkLst>
        <pc:docMk/>
      </pc:docMkLst>
      <pc:sldChg chg="del">
        <pc:chgData name="Šupíková Lucie" userId="95738698ecbd9908" providerId="Windows Live" clId="Web-{DAB81C20-3825-4982-BD8A-10083B3D1010}" dt="2021-11-02T19:22:53.888" v="132"/>
        <pc:sldMkLst>
          <pc:docMk/>
          <pc:sldMk cId="4100534794" sldId="266"/>
        </pc:sldMkLst>
      </pc:sldChg>
      <pc:sldChg chg="addSp delSp modSp new">
        <pc:chgData name="Šupíková Lucie" userId="95738698ecbd9908" providerId="Windows Live" clId="Web-{DAB81C20-3825-4982-BD8A-10083B3D1010}" dt="2021-11-02T19:22:47.357" v="131" actId="20577"/>
        <pc:sldMkLst>
          <pc:docMk/>
          <pc:sldMk cId="1718196016" sldId="267"/>
        </pc:sldMkLst>
        <pc:spChg chg="mod">
          <ac:chgData name="Šupíková Lucie" userId="95738698ecbd9908" providerId="Windows Live" clId="Web-{DAB81C20-3825-4982-BD8A-10083B3D1010}" dt="2021-11-02T19:17:24.694" v="8" actId="20577"/>
          <ac:spMkLst>
            <pc:docMk/>
            <pc:sldMk cId="1718196016" sldId="267"/>
            <ac:spMk id="2" creationId="{48105DE4-E5FD-483E-A7DE-E15B3EADF6EB}"/>
          </ac:spMkLst>
        </pc:spChg>
        <pc:spChg chg="mod">
          <ac:chgData name="Šupíková Lucie" userId="95738698ecbd9908" providerId="Windows Live" clId="Web-{DAB81C20-3825-4982-BD8A-10083B3D1010}" dt="2021-11-02T19:22:47.357" v="131" actId="20577"/>
          <ac:spMkLst>
            <pc:docMk/>
            <pc:sldMk cId="1718196016" sldId="267"/>
            <ac:spMk id="3" creationId="{84F664B1-3245-49D5-BD20-5DE8A8A2D336}"/>
          </ac:spMkLst>
        </pc:spChg>
        <pc:spChg chg="mod">
          <ac:chgData name="Šupíková Lucie" userId="95738698ecbd9908" providerId="Windows Live" clId="Web-{DAB81C20-3825-4982-BD8A-10083B3D1010}" dt="2021-11-02T19:22:36.419" v="126" actId="20577"/>
          <ac:spMkLst>
            <pc:docMk/>
            <pc:sldMk cId="1718196016" sldId="267"/>
            <ac:spMk id="4" creationId="{564687DF-72F2-4395-BE56-70B338476F81}"/>
          </ac:spMkLst>
        </pc:spChg>
        <pc:spChg chg="add del mod">
          <ac:chgData name="Šupíková Lucie" userId="95738698ecbd9908" providerId="Windows Live" clId="Web-{DAB81C20-3825-4982-BD8A-10083B3D1010}" dt="2021-11-02T19:19:40.025" v="14"/>
          <ac:spMkLst>
            <pc:docMk/>
            <pc:sldMk cId="1718196016" sldId="267"/>
            <ac:spMk id="5" creationId="{33E097CF-A09A-405C-A1B4-421549B386AA}"/>
          </ac:spMkLst>
        </pc:spChg>
      </pc:sldChg>
      <pc:sldChg chg="modSp new">
        <pc:chgData name="Šupíková Lucie" userId="95738698ecbd9908" providerId="Windows Live" clId="Web-{DAB81C20-3825-4982-BD8A-10083B3D1010}" dt="2021-11-02T19:25:26.016" v="240" actId="20577"/>
        <pc:sldMkLst>
          <pc:docMk/>
          <pc:sldMk cId="115288374" sldId="268"/>
        </pc:sldMkLst>
        <pc:spChg chg="mod">
          <ac:chgData name="Šupíková Lucie" userId="95738698ecbd9908" providerId="Windows Live" clId="Web-{DAB81C20-3825-4982-BD8A-10083B3D1010}" dt="2021-11-02T19:23:07.076" v="149" actId="20577"/>
          <ac:spMkLst>
            <pc:docMk/>
            <pc:sldMk cId="115288374" sldId="268"/>
            <ac:spMk id="2" creationId="{07316BC4-9F1B-4C7C-8CA5-55C0CE3AB554}"/>
          </ac:spMkLst>
        </pc:spChg>
        <pc:spChg chg="mod">
          <ac:chgData name="Šupíková Lucie" userId="95738698ecbd9908" providerId="Windows Live" clId="Web-{DAB81C20-3825-4982-BD8A-10083B3D1010}" dt="2021-11-02T19:25:26.016" v="240" actId="20577"/>
          <ac:spMkLst>
            <pc:docMk/>
            <pc:sldMk cId="115288374" sldId="268"/>
            <ac:spMk id="3" creationId="{6EEFF7A9-F647-408A-AABA-46493BDA4BDE}"/>
          </ac:spMkLst>
        </pc:spChg>
      </pc:sldChg>
      <pc:sldChg chg="modSp new">
        <pc:chgData name="Šupíková Lucie" userId="95738698ecbd9908" providerId="Windows Live" clId="Web-{DAB81C20-3825-4982-BD8A-10083B3D1010}" dt="2021-11-02T19:30:43.757" v="469" actId="20577"/>
        <pc:sldMkLst>
          <pc:docMk/>
          <pc:sldMk cId="434084723" sldId="269"/>
        </pc:sldMkLst>
        <pc:spChg chg="mod">
          <ac:chgData name="Šupíková Lucie" userId="95738698ecbd9908" providerId="Windows Live" clId="Web-{DAB81C20-3825-4982-BD8A-10083B3D1010}" dt="2021-11-02T19:25:34.001" v="252" actId="20577"/>
          <ac:spMkLst>
            <pc:docMk/>
            <pc:sldMk cId="434084723" sldId="269"/>
            <ac:spMk id="2" creationId="{6F713EF3-298D-482E-8A9C-88FDEF23D782}"/>
          </ac:spMkLst>
        </pc:spChg>
        <pc:spChg chg="mod">
          <ac:chgData name="Šupíková Lucie" userId="95738698ecbd9908" providerId="Windows Live" clId="Web-{DAB81C20-3825-4982-BD8A-10083B3D1010}" dt="2021-11-02T19:30:43.757" v="469" actId="20577"/>
          <ac:spMkLst>
            <pc:docMk/>
            <pc:sldMk cId="434084723" sldId="269"/>
            <ac:spMk id="3" creationId="{1036BC39-6D6A-49E0-8818-D5898D793F53}"/>
          </ac:spMkLst>
        </pc:spChg>
      </pc:sldChg>
      <pc:sldChg chg="modSp new">
        <pc:chgData name="Šupíková Lucie" userId="95738698ecbd9908" providerId="Windows Live" clId="Web-{DAB81C20-3825-4982-BD8A-10083B3D1010}" dt="2021-11-02T19:42:27.506" v="697" actId="20577"/>
        <pc:sldMkLst>
          <pc:docMk/>
          <pc:sldMk cId="2675506016" sldId="270"/>
        </pc:sldMkLst>
        <pc:spChg chg="mod">
          <ac:chgData name="Šupíková Lucie" userId="95738698ecbd9908" providerId="Windows Live" clId="Web-{DAB81C20-3825-4982-BD8A-10083B3D1010}" dt="2021-11-02T19:38:05.157" v="634" actId="20577"/>
          <ac:spMkLst>
            <pc:docMk/>
            <pc:sldMk cId="2675506016" sldId="270"/>
            <ac:spMk id="2" creationId="{1142D171-A81C-49EF-9DFF-6654549D96BD}"/>
          </ac:spMkLst>
        </pc:spChg>
        <pc:spChg chg="mod">
          <ac:chgData name="Šupíková Lucie" userId="95738698ecbd9908" providerId="Windows Live" clId="Web-{DAB81C20-3825-4982-BD8A-10083B3D1010}" dt="2021-11-02T19:38:01.407" v="630" actId="20577"/>
          <ac:spMkLst>
            <pc:docMk/>
            <pc:sldMk cId="2675506016" sldId="270"/>
            <ac:spMk id="3" creationId="{F19EC3A1-1292-4151-A779-941615424966}"/>
          </ac:spMkLst>
        </pc:spChg>
        <pc:spChg chg="mod">
          <ac:chgData name="Šupíková Lucie" userId="95738698ecbd9908" providerId="Windows Live" clId="Web-{DAB81C20-3825-4982-BD8A-10083B3D1010}" dt="2021-11-02T19:42:27.506" v="697" actId="20577"/>
          <ac:spMkLst>
            <pc:docMk/>
            <pc:sldMk cId="2675506016" sldId="270"/>
            <ac:spMk id="4" creationId="{8812318F-137D-4876-B2E5-984BB19DF0CF}"/>
          </ac:spMkLst>
        </pc:spChg>
      </pc:sldChg>
      <pc:sldChg chg="modSp new">
        <pc:chgData name="Šupíková Lucie" userId="95738698ecbd9908" providerId="Windows Live" clId="Web-{DAB81C20-3825-4982-BD8A-10083B3D1010}" dt="2021-11-02T19:51:18.922" v="968" actId="20577"/>
        <pc:sldMkLst>
          <pc:docMk/>
          <pc:sldMk cId="1300637760" sldId="271"/>
        </pc:sldMkLst>
        <pc:spChg chg="mod">
          <ac:chgData name="Šupíková Lucie" userId="95738698ecbd9908" providerId="Windows Live" clId="Web-{DAB81C20-3825-4982-BD8A-10083B3D1010}" dt="2021-11-02T19:42:35.334" v="702" actId="20577"/>
          <ac:spMkLst>
            <pc:docMk/>
            <pc:sldMk cId="1300637760" sldId="271"/>
            <ac:spMk id="2" creationId="{2C10909C-8C49-4F0C-8868-E2BEADC3E772}"/>
          </ac:spMkLst>
        </pc:spChg>
        <pc:spChg chg="mod">
          <ac:chgData name="Šupíková Lucie" userId="95738698ecbd9908" providerId="Windows Live" clId="Web-{DAB81C20-3825-4982-BD8A-10083B3D1010}" dt="2021-11-02T19:51:18.922" v="968" actId="20577"/>
          <ac:spMkLst>
            <pc:docMk/>
            <pc:sldMk cId="1300637760" sldId="271"/>
            <ac:spMk id="3" creationId="{5A0A6955-2A2A-463A-9258-7D78965836C4}"/>
          </ac:spMkLst>
        </pc:spChg>
        <pc:spChg chg="mod">
          <ac:chgData name="Šupíková Lucie" userId="95738698ecbd9908" providerId="Windows Live" clId="Web-{DAB81C20-3825-4982-BD8A-10083B3D1010}" dt="2021-11-02T19:49:55.999" v="957" actId="20577"/>
          <ac:spMkLst>
            <pc:docMk/>
            <pc:sldMk cId="1300637760" sldId="271"/>
            <ac:spMk id="4" creationId="{FC767698-3EB3-46C8-8796-B05760038E7A}"/>
          </ac:spMkLst>
        </pc:spChg>
      </pc:sldChg>
      <pc:sldChg chg="modSp new del">
        <pc:chgData name="Šupíková Lucie" userId="95738698ecbd9908" providerId="Windows Live" clId="Web-{DAB81C20-3825-4982-BD8A-10083B3D1010}" dt="2021-11-02T19:51:37.048" v="976"/>
        <pc:sldMkLst>
          <pc:docMk/>
          <pc:sldMk cId="2844228855" sldId="272"/>
        </pc:sldMkLst>
        <pc:spChg chg="mod">
          <ac:chgData name="Šupíková Lucie" userId="95738698ecbd9908" providerId="Windows Live" clId="Web-{DAB81C20-3825-4982-BD8A-10083B3D1010}" dt="2021-11-02T19:51:27.641" v="975" actId="20577"/>
          <ac:spMkLst>
            <pc:docMk/>
            <pc:sldMk cId="2844228855" sldId="272"/>
            <ac:spMk id="2" creationId="{2E5F0ACC-4951-42F3-A6B6-B2682C80E1E1}"/>
          </ac:spMkLst>
        </pc:spChg>
      </pc:sldChg>
    </pc:docChg>
  </pc:docChgLst>
  <pc:docChgLst>
    <pc:chgData name="Šupíková Lucie" userId="95738698ecbd9908" providerId="Windows Live" clId="Web-{3C4E5A0E-60A3-4B34-ACC8-E50E9E17E397}"/>
    <pc:docChg chg="addSld modSld">
      <pc:chgData name="Šupíková Lucie" userId="95738698ecbd9908" providerId="Windows Live" clId="Web-{3C4E5A0E-60A3-4B34-ACC8-E50E9E17E397}" dt="2021-11-02T19:14:57.538" v="1794"/>
      <pc:docMkLst>
        <pc:docMk/>
      </pc:docMkLst>
      <pc:sldChg chg="addSp modSp mod setBg addAnim">
        <pc:chgData name="Šupíková Lucie" userId="95738698ecbd9908" providerId="Windows Live" clId="Web-{3C4E5A0E-60A3-4B34-ACC8-E50E9E17E397}" dt="2021-11-02T17:19:32.312" v="219"/>
        <pc:sldMkLst>
          <pc:docMk/>
          <pc:sldMk cId="3799523001" sldId="256"/>
        </pc:sldMkLst>
        <pc:spChg chg="mod">
          <ac:chgData name="Šupíková Lucie" userId="95738698ecbd9908" providerId="Windows Live" clId="Web-{3C4E5A0E-60A3-4B34-ACC8-E50E9E17E397}" dt="2021-11-02T17:19:32.312" v="217"/>
          <ac:spMkLst>
            <pc:docMk/>
            <pc:sldMk cId="3799523001" sldId="256"/>
            <ac:spMk id="2" creationId="{00000000-0000-0000-0000-000000000000}"/>
          </ac:spMkLst>
        </pc:spChg>
        <pc:spChg chg="mod">
          <ac:chgData name="Šupíková Lucie" userId="95738698ecbd9908" providerId="Windows Live" clId="Web-{3C4E5A0E-60A3-4B34-ACC8-E50E9E17E397}" dt="2021-11-02T17:19:32.312" v="217"/>
          <ac:spMkLst>
            <pc:docMk/>
            <pc:sldMk cId="3799523001" sldId="256"/>
            <ac:spMk id="3" creationId="{00000000-0000-0000-0000-000000000000}"/>
          </ac:spMkLst>
        </pc:spChg>
        <pc:spChg chg="add">
          <ac:chgData name="Šupíková Lucie" userId="95738698ecbd9908" providerId="Windows Live" clId="Web-{3C4E5A0E-60A3-4B34-ACC8-E50E9E17E397}" dt="2021-11-02T17:19:32.312" v="217"/>
          <ac:spMkLst>
            <pc:docMk/>
            <pc:sldMk cId="3799523001" sldId="256"/>
            <ac:spMk id="8" creationId="{943CAA20-3569-4189-9E48-239A229A86CA}"/>
          </ac:spMkLst>
        </pc:spChg>
        <pc:spChg chg="add">
          <ac:chgData name="Šupíková Lucie" userId="95738698ecbd9908" providerId="Windows Live" clId="Web-{3C4E5A0E-60A3-4B34-ACC8-E50E9E17E397}" dt="2021-11-02T17:19:32.312" v="217"/>
          <ac:spMkLst>
            <pc:docMk/>
            <pc:sldMk cId="3799523001" sldId="256"/>
            <ac:spMk id="10" creationId="{DA542B6D-E775-4832-91DC-2D20F857813A}"/>
          </ac:spMkLst>
        </pc:spChg>
      </pc:sldChg>
      <pc:sldChg chg="addSp delSp modSp new mod setBg modClrScheme chgLayout">
        <pc:chgData name="Šupíková Lucie" userId="95738698ecbd9908" providerId="Windows Live" clId="Web-{3C4E5A0E-60A3-4B34-ACC8-E50E9E17E397}" dt="2021-11-02T17:19:13.921" v="216"/>
        <pc:sldMkLst>
          <pc:docMk/>
          <pc:sldMk cId="372479891" sldId="257"/>
        </pc:sldMkLst>
        <pc:spChg chg="mod ord">
          <ac:chgData name="Šupíková Lucie" userId="95738698ecbd9908" providerId="Windows Live" clId="Web-{3C4E5A0E-60A3-4B34-ACC8-E50E9E17E397}" dt="2021-11-02T17:19:13.921" v="216"/>
          <ac:spMkLst>
            <pc:docMk/>
            <pc:sldMk cId="372479891" sldId="257"/>
            <ac:spMk id="2" creationId="{EA5DF94B-1CF7-4DAC-BD72-08307EA59EE2}"/>
          </ac:spMkLst>
        </pc:spChg>
        <pc:spChg chg="mod ord">
          <ac:chgData name="Šupíková Lucie" userId="95738698ecbd9908" providerId="Windows Live" clId="Web-{3C4E5A0E-60A3-4B34-ACC8-E50E9E17E397}" dt="2021-11-02T17:19:13.921" v="216"/>
          <ac:spMkLst>
            <pc:docMk/>
            <pc:sldMk cId="372479891" sldId="257"/>
            <ac:spMk id="3" creationId="{339DF376-E995-4A7D-BA1B-BD90C4814755}"/>
          </ac:spMkLst>
        </pc:spChg>
        <pc:spChg chg="add del mod ord">
          <ac:chgData name="Šupíková Lucie" userId="95738698ecbd9908" providerId="Windows Live" clId="Web-{3C4E5A0E-60A3-4B34-ACC8-E50E9E17E397}" dt="2021-11-02T17:19:09.187" v="214"/>
          <ac:spMkLst>
            <pc:docMk/>
            <pc:sldMk cId="372479891" sldId="257"/>
            <ac:spMk id="4" creationId="{F3763286-EBA3-4597-97CE-196E0B9FD476}"/>
          </ac:spMkLst>
        </pc:spChg>
        <pc:spChg chg="add">
          <ac:chgData name="Šupíková Lucie" userId="95738698ecbd9908" providerId="Windows Live" clId="Web-{3C4E5A0E-60A3-4B34-ACC8-E50E9E17E397}" dt="2021-11-02T17:19:13.921" v="216"/>
          <ac:spMkLst>
            <pc:docMk/>
            <pc:sldMk cId="372479891" sldId="257"/>
            <ac:spMk id="10" creationId="{F13C74B1-5B17-4795-BED0-7140497B445A}"/>
          </ac:spMkLst>
        </pc:spChg>
        <pc:spChg chg="add">
          <ac:chgData name="Šupíková Lucie" userId="95738698ecbd9908" providerId="Windows Live" clId="Web-{3C4E5A0E-60A3-4B34-ACC8-E50E9E17E397}" dt="2021-11-02T17:19:13.921" v="216"/>
          <ac:spMkLst>
            <pc:docMk/>
            <pc:sldMk cId="372479891" sldId="257"/>
            <ac:spMk id="12" creationId="{D4974D33-8DC5-464E-8C6D-BE58F0669C17}"/>
          </ac:spMkLst>
        </pc:spChg>
        <pc:picChg chg="add mod ord">
          <ac:chgData name="Šupíková Lucie" userId="95738698ecbd9908" providerId="Windows Live" clId="Web-{3C4E5A0E-60A3-4B34-ACC8-E50E9E17E397}" dt="2021-11-02T17:19:13.921" v="216"/>
          <ac:picMkLst>
            <pc:docMk/>
            <pc:sldMk cId="372479891" sldId="257"/>
            <ac:picMk id="5" creationId="{D8194BB6-0CAF-43EF-9D6A-6F8F172BB543}"/>
          </ac:picMkLst>
        </pc:picChg>
      </pc:sldChg>
      <pc:sldChg chg="addSp delSp modSp new mod setBg">
        <pc:chgData name="Šupíková Lucie" userId="95738698ecbd9908" providerId="Windows Live" clId="Web-{3C4E5A0E-60A3-4B34-ACC8-E50E9E17E397}" dt="2021-11-02T17:24:42.367" v="344"/>
        <pc:sldMkLst>
          <pc:docMk/>
          <pc:sldMk cId="3275641380" sldId="258"/>
        </pc:sldMkLst>
        <pc:spChg chg="mod">
          <ac:chgData name="Šupíková Lucie" userId="95738698ecbd9908" providerId="Windows Live" clId="Web-{3C4E5A0E-60A3-4B34-ACC8-E50E9E17E397}" dt="2021-11-02T17:24:42.367" v="344"/>
          <ac:spMkLst>
            <pc:docMk/>
            <pc:sldMk cId="3275641380" sldId="258"/>
            <ac:spMk id="2" creationId="{82711A6B-E960-40BD-A9B4-79C13AA5F33C}"/>
          </ac:spMkLst>
        </pc:spChg>
        <pc:spChg chg="mod">
          <ac:chgData name="Šupíková Lucie" userId="95738698ecbd9908" providerId="Windows Live" clId="Web-{3C4E5A0E-60A3-4B34-ACC8-E50E9E17E397}" dt="2021-11-02T17:24:42.367" v="344"/>
          <ac:spMkLst>
            <pc:docMk/>
            <pc:sldMk cId="3275641380" sldId="258"/>
            <ac:spMk id="3" creationId="{46981D14-96D9-4AED-B432-DEBA3F74407F}"/>
          </ac:spMkLst>
        </pc:spChg>
        <pc:spChg chg="del">
          <ac:chgData name="Šupíková Lucie" userId="95738698ecbd9908" providerId="Windows Live" clId="Web-{3C4E5A0E-60A3-4B34-ACC8-E50E9E17E397}" dt="2021-11-02T17:24:34.445" v="343"/>
          <ac:spMkLst>
            <pc:docMk/>
            <pc:sldMk cId="3275641380" sldId="258"/>
            <ac:spMk id="4" creationId="{5C8B18FE-03BC-46B3-9996-D91747DC783B}"/>
          </ac:spMkLst>
        </pc:spChg>
        <pc:spChg chg="add">
          <ac:chgData name="Šupíková Lucie" userId="95738698ecbd9908" providerId="Windows Live" clId="Web-{3C4E5A0E-60A3-4B34-ACC8-E50E9E17E397}" dt="2021-11-02T17:24:42.367" v="344"/>
          <ac:spMkLst>
            <pc:docMk/>
            <pc:sldMk cId="3275641380" sldId="258"/>
            <ac:spMk id="10" creationId="{2B97F24A-32CE-4C1C-A50D-3016B394DCFB}"/>
          </ac:spMkLst>
        </pc:spChg>
        <pc:spChg chg="add">
          <ac:chgData name="Šupíková Lucie" userId="95738698ecbd9908" providerId="Windows Live" clId="Web-{3C4E5A0E-60A3-4B34-ACC8-E50E9E17E397}" dt="2021-11-02T17:24:42.367" v="344"/>
          <ac:spMkLst>
            <pc:docMk/>
            <pc:sldMk cId="3275641380" sldId="258"/>
            <ac:spMk id="12" creationId="{CD8B4F24-440B-49E9-B85D-733523DC064B}"/>
          </ac:spMkLst>
        </pc:spChg>
        <pc:picChg chg="add mod ord">
          <ac:chgData name="Šupíková Lucie" userId="95738698ecbd9908" providerId="Windows Live" clId="Web-{3C4E5A0E-60A3-4B34-ACC8-E50E9E17E397}" dt="2021-11-02T17:24:42.367" v="344"/>
          <ac:picMkLst>
            <pc:docMk/>
            <pc:sldMk cId="3275641380" sldId="258"/>
            <ac:picMk id="5" creationId="{950B026E-97F6-4397-9670-28FB57C4E6A5}"/>
          </ac:picMkLst>
        </pc:picChg>
      </pc:sldChg>
      <pc:sldChg chg="addSp delSp modSp new mod setBg">
        <pc:chgData name="Šupíková Lucie" userId="95738698ecbd9908" providerId="Windows Live" clId="Web-{3C4E5A0E-60A3-4B34-ACC8-E50E9E17E397}" dt="2021-11-02T17:35:11.649" v="578" actId="20577"/>
        <pc:sldMkLst>
          <pc:docMk/>
          <pc:sldMk cId="1219048162" sldId="259"/>
        </pc:sldMkLst>
        <pc:spChg chg="mod">
          <ac:chgData name="Šupíková Lucie" userId="95738698ecbd9908" providerId="Windows Live" clId="Web-{3C4E5A0E-60A3-4B34-ACC8-E50E9E17E397}" dt="2021-11-02T17:33:55.960" v="537"/>
          <ac:spMkLst>
            <pc:docMk/>
            <pc:sldMk cId="1219048162" sldId="259"/>
            <ac:spMk id="2" creationId="{A6F778BF-50AC-4BC9-A0A8-CBAA6BB851E2}"/>
          </ac:spMkLst>
        </pc:spChg>
        <pc:spChg chg="mod">
          <ac:chgData name="Šupíková Lucie" userId="95738698ecbd9908" providerId="Windows Live" clId="Web-{3C4E5A0E-60A3-4B34-ACC8-E50E9E17E397}" dt="2021-11-02T17:35:11.649" v="578" actId="20577"/>
          <ac:spMkLst>
            <pc:docMk/>
            <pc:sldMk cId="1219048162" sldId="259"/>
            <ac:spMk id="3" creationId="{0981F931-3636-4281-BAE1-1756D9FBA860}"/>
          </ac:spMkLst>
        </pc:spChg>
        <pc:spChg chg="del mod">
          <ac:chgData name="Šupíková Lucie" userId="95738698ecbd9908" providerId="Windows Live" clId="Web-{3C4E5A0E-60A3-4B34-ACC8-E50E9E17E397}" dt="2021-11-02T17:33:47.335" v="536"/>
          <ac:spMkLst>
            <pc:docMk/>
            <pc:sldMk cId="1219048162" sldId="259"/>
            <ac:spMk id="4" creationId="{DEF75C2E-2DAF-4A95-A9B3-AC9338A2BFD7}"/>
          </ac:spMkLst>
        </pc:spChg>
        <pc:spChg chg="add">
          <ac:chgData name="Šupíková Lucie" userId="95738698ecbd9908" providerId="Windows Live" clId="Web-{3C4E5A0E-60A3-4B34-ACC8-E50E9E17E397}" dt="2021-11-02T17:33:55.960" v="537"/>
          <ac:spMkLst>
            <pc:docMk/>
            <pc:sldMk cId="1219048162" sldId="259"/>
            <ac:spMk id="10" creationId="{743AA782-23D1-4521-8CAD-47662984AA08}"/>
          </ac:spMkLst>
        </pc:spChg>
        <pc:spChg chg="add">
          <ac:chgData name="Šupíková Lucie" userId="95738698ecbd9908" providerId="Windows Live" clId="Web-{3C4E5A0E-60A3-4B34-ACC8-E50E9E17E397}" dt="2021-11-02T17:33:55.960" v="537"/>
          <ac:spMkLst>
            <pc:docMk/>
            <pc:sldMk cId="1219048162" sldId="259"/>
            <ac:spMk id="12" creationId="{71877DBC-BB60-40F0-AC93-2ACDBAAE60CE}"/>
          </ac:spMkLst>
        </pc:spChg>
        <pc:picChg chg="add mod ord">
          <ac:chgData name="Šupíková Lucie" userId="95738698ecbd9908" providerId="Windows Live" clId="Web-{3C4E5A0E-60A3-4B34-ACC8-E50E9E17E397}" dt="2021-11-02T17:33:55.960" v="537"/>
          <ac:picMkLst>
            <pc:docMk/>
            <pc:sldMk cId="1219048162" sldId="259"/>
            <ac:picMk id="5" creationId="{41048BD4-58C3-465B-85CA-9747C0684DC0}"/>
          </ac:picMkLst>
        </pc:picChg>
      </pc:sldChg>
      <pc:sldChg chg="modSp new">
        <pc:chgData name="Šupíková Lucie" userId="95738698ecbd9908" providerId="Windows Live" clId="Web-{3C4E5A0E-60A3-4B34-ACC8-E50E9E17E397}" dt="2021-11-02T18:06:15.817" v="588" actId="20577"/>
        <pc:sldMkLst>
          <pc:docMk/>
          <pc:sldMk cId="3953303429" sldId="260"/>
        </pc:sldMkLst>
        <pc:spChg chg="mod">
          <ac:chgData name="Šupíková Lucie" userId="95738698ecbd9908" providerId="Windows Live" clId="Web-{3C4E5A0E-60A3-4B34-ACC8-E50E9E17E397}" dt="2021-11-02T18:06:15.817" v="588" actId="20577"/>
          <ac:spMkLst>
            <pc:docMk/>
            <pc:sldMk cId="3953303429" sldId="260"/>
            <ac:spMk id="2" creationId="{FCB075EC-543C-4215-A376-A8DEA9899C9D}"/>
          </ac:spMkLst>
        </pc:spChg>
      </pc:sldChg>
      <pc:sldChg chg="modSp new">
        <pc:chgData name="Šupíková Lucie" userId="95738698ecbd9908" providerId="Windows Live" clId="Web-{3C4E5A0E-60A3-4B34-ACC8-E50E9E17E397}" dt="2021-11-02T18:15:19.167" v="853" actId="20577"/>
        <pc:sldMkLst>
          <pc:docMk/>
          <pc:sldMk cId="1754734909" sldId="261"/>
        </pc:sldMkLst>
        <pc:spChg chg="mod">
          <ac:chgData name="Šupíková Lucie" userId="95738698ecbd9908" providerId="Windows Live" clId="Web-{3C4E5A0E-60A3-4B34-ACC8-E50E9E17E397}" dt="2021-11-02T18:06:42.959" v="603" actId="20577"/>
          <ac:spMkLst>
            <pc:docMk/>
            <pc:sldMk cId="1754734909" sldId="261"/>
            <ac:spMk id="2" creationId="{BFD307AD-7F6B-4CE3-8D9E-3A6BB3B14116}"/>
          </ac:spMkLst>
        </pc:spChg>
        <pc:spChg chg="mod">
          <ac:chgData name="Šupíková Lucie" userId="95738698ecbd9908" providerId="Windows Live" clId="Web-{3C4E5A0E-60A3-4B34-ACC8-E50E9E17E397}" dt="2021-11-02T18:15:19.167" v="853" actId="20577"/>
          <ac:spMkLst>
            <pc:docMk/>
            <pc:sldMk cId="1754734909" sldId="261"/>
            <ac:spMk id="3" creationId="{09EE46C9-93C8-40C6-8CFB-99125574249D}"/>
          </ac:spMkLst>
        </pc:spChg>
        <pc:spChg chg="mod">
          <ac:chgData name="Šupíková Lucie" userId="95738698ecbd9908" providerId="Windows Live" clId="Web-{3C4E5A0E-60A3-4B34-ACC8-E50E9E17E397}" dt="2021-11-02T18:13:57.958" v="837" actId="20577"/>
          <ac:spMkLst>
            <pc:docMk/>
            <pc:sldMk cId="1754734909" sldId="261"/>
            <ac:spMk id="4" creationId="{1E98AF75-8A02-4320-85A3-60DB215DA6A5}"/>
          </ac:spMkLst>
        </pc:spChg>
      </pc:sldChg>
      <pc:sldChg chg="modSp new">
        <pc:chgData name="Šupíková Lucie" userId="95738698ecbd9908" providerId="Windows Live" clId="Web-{3C4E5A0E-60A3-4B34-ACC8-E50E9E17E397}" dt="2021-11-02T18:48:53.216" v="1114" actId="20577"/>
        <pc:sldMkLst>
          <pc:docMk/>
          <pc:sldMk cId="53437411" sldId="262"/>
        </pc:sldMkLst>
        <pc:spChg chg="mod">
          <ac:chgData name="Šupíková Lucie" userId="95738698ecbd9908" providerId="Windows Live" clId="Web-{3C4E5A0E-60A3-4B34-ACC8-E50E9E17E397}" dt="2021-11-02T18:17:31.129" v="867" actId="20577"/>
          <ac:spMkLst>
            <pc:docMk/>
            <pc:sldMk cId="53437411" sldId="262"/>
            <ac:spMk id="2" creationId="{8A9148FB-924A-4BEC-8257-BB4E9FA01C4B}"/>
          </ac:spMkLst>
        </pc:spChg>
        <pc:spChg chg="mod">
          <ac:chgData name="Šupíková Lucie" userId="95738698ecbd9908" providerId="Windows Live" clId="Web-{3C4E5A0E-60A3-4B34-ACC8-E50E9E17E397}" dt="2021-11-02T18:48:53.216" v="1114" actId="20577"/>
          <ac:spMkLst>
            <pc:docMk/>
            <pc:sldMk cId="53437411" sldId="262"/>
            <ac:spMk id="3" creationId="{830E0F26-CEF1-44D0-B5E9-8ED23A595581}"/>
          </ac:spMkLst>
        </pc:spChg>
        <pc:spChg chg="mod">
          <ac:chgData name="Šupíková Lucie" userId="95738698ecbd9908" providerId="Windows Live" clId="Web-{3C4E5A0E-60A3-4B34-ACC8-E50E9E17E397}" dt="2021-11-02T18:48:50.169" v="1102" actId="20577"/>
          <ac:spMkLst>
            <pc:docMk/>
            <pc:sldMk cId="53437411" sldId="262"/>
            <ac:spMk id="4" creationId="{0C6362C6-124D-4E70-A3D4-EB496D249088}"/>
          </ac:spMkLst>
        </pc:spChg>
      </pc:sldChg>
      <pc:sldChg chg="modSp new">
        <pc:chgData name="Šupíková Lucie" userId="95738698ecbd9908" providerId="Windows Live" clId="Web-{3C4E5A0E-60A3-4B34-ACC8-E50E9E17E397}" dt="2021-11-02T18:54:47.772" v="1242" actId="20577"/>
        <pc:sldMkLst>
          <pc:docMk/>
          <pc:sldMk cId="683134571" sldId="263"/>
        </pc:sldMkLst>
        <pc:spChg chg="mod">
          <ac:chgData name="Šupíková Lucie" userId="95738698ecbd9908" providerId="Windows Live" clId="Web-{3C4E5A0E-60A3-4B34-ACC8-E50E9E17E397}" dt="2021-11-02T18:49:28.186" v="1134" actId="20577"/>
          <ac:spMkLst>
            <pc:docMk/>
            <pc:sldMk cId="683134571" sldId="263"/>
            <ac:spMk id="2" creationId="{A574751D-1FD6-4399-BF4C-A3094CE583BC}"/>
          </ac:spMkLst>
        </pc:spChg>
        <pc:spChg chg="mod">
          <ac:chgData name="Šupíková Lucie" userId="95738698ecbd9908" providerId="Windows Live" clId="Web-{3C4E5A0E-60A3-4B34-ACC8-E50E9E17E397}" dt="2021-11-02T18:54:47.772" v="1242" actId="20577"/>
          <ac:spMkLst>
            <pc:docMk/>
            <pc:sldMk cId="683134571" sldId="263"/>
            <ac:spMk id="3" creationId="{970E4E41-B709-46E6-B45C-3728AEA1761F}"/>
          </ac:spMkLst>
        </pc:spChg>
        <pc:spChg chg="mod">
          <ac:chgData name="Šupíková Lucie" userId="95738698ecbd9908" providerId="Windows Live" clId="Web-{3C4E5A0E-60A3-4B34-ACC8-E50E9E17E397}" dt="2021-11-02T18:54:38.803" v="1230" actId="20577"/>
          <ac:spMkLst>
            <pc:docMk/>
            <pc:sldMk cId="683134571" sldId="263"/>
            <ac:spMk id="4" creationId="{9A4A19AC-50D6-4BD0-BAA9-FD7214D2FD3F}"/>
          </ac:spMkLst>
        </pc:spChg>
      </pc:sldChg>
      <pc:sldChg chg="modSp new">
        <pc:chgData name="Šupíková Lucie" userId="95738698ecbd9908" providerId="Windows Live" clId="Web-{3C4E5A0E-60A3-4B34-ACC8-E50E9E17E397}" dt="2021-11-02T19:02:47.910" v="1457" actId="20577"/>
        <pc:sldMkLst>
          <pc:docMk/>
          <pc:sldMk cId="898273108" sldId="264"/>
        </pc:sldMkLst>
        <pc:spChg chg="mod">
          <ac:chgData name="Šupíková Lucie" userId="95738698ecbd9908" providerId="Windows Live" clId="Web-{3C4E5A0E-60A3-4B34-ACC8-E50E9E17E397}" dt="2021-11-02T18:55:23.632" v="1248" actId="20577"/>
          <ac:spMkLst>
            <pc:docMk/>
            <pc:sldMk cId="898273108" sldId="264"/>
            <ac:spMk id="2" creationId="{C1CDBC64-AA54-4C8F-B89F-6A2694F166B5}"/>
          </ac:spMkLst>
        </pc:spChg>
        <pc:spChg chg="mod">
          <ac:chgData name="Šupíková Lucie" userId="95738698ecbd9908" providerId="Windows Live" clId="Web-{3C4E5A0E-60A3-4B34-ACC8-E50E9E17E397}" dt="2021-11-02T19:02:47.910" v="1457" actId="20577"/>
          <ac:spMkLst>
            <pc:docMk/>
            <pc:sldMk cId="898273108" sldId="264"/>
            <ac:spMk id="3" creationId="{D41A4181-AAD1-427C-9AFC-0EC0C967FB74}"/>
          </ac:spMkLst>
        </pc:spChg>
        <pc:spChg chg="mod">
          <ac:chgData name="Šupíková Lucie" userId="95738698ecbd9908" providerId="Windows Live" clId="Web-{3C4E5A0E-60A3-4B34-ACC8-E50E9E17E397}" dt="2021-11-02T19:02:40.894" v="1440" actId="20577"/>
          <ac:spMkLst>
            <pc:docMk/>
            <pc:sldMk cId="898273108" sldId="264"/>
            <ac:spMk id="4" creationId="{1895DCC5-DC79-423E-AB47-074C7540C4EA}"/>
          </ac:spMkLst>
        </pc:spChg>
      </pc:sldChg>
      <pc:sldChg chg="modSp new">
        <pc:chgData name="Šupíková Lucie" userId="95738698ecbd9908" providerId="Windows Live" clId="Web-{3C4E5A0E-60A3-4B34-ACC8-E50E9E17E397}" dt="2021-11-02T19:10:11.234" v="1657" actId="20577"/>
        <pc:sldMkLst>
          <pc:docMk/>
          <pc:sldMk cId="2893265855" sldId="265"/>
        </pc:sldMkLst>
        <pc:spChg chg="mod">
          <ac:chgData name="Šupíková Lucie" userId="95738698ecbd9908" providerId="Windows Live" clId="Web-{3C4E5A0E-60A3-4B34-ACC8-E50E9E17E397}" dt="2021-11-02T19:03:47.989" v="1467" actId="20577"/>
          <ac:spMkLst>
            <pc:docMk/>
            <pc:sldMk cId="2893265855" sldId="265"/>
            <ac:spMk id="2" creationId="{39728A95-9F80-48C0-AE98-A75A08114F8E}"/>
          </ac:spMkLst>
        </pc:spChg>
        <pc:spChg chg="mod">
          <ac:chgData name="Šupíková Lucie" userId="95738698ecbd9908" providerId="Windows Live" clId="Web-{3C4E5A0E-60A3-4B34-ACC8-E50E9E17E397}" dt="2021-11-02T19:10:11.234" v="1657" actId="20577"/>
          <ac:spMkLst>
            <pc:docMk/>
            <pc:sldMk cId="2893265855" sldId="265"/>
            <ac:spMk id="3" creationId="{24E94D89-488B-4221-9DB9-9F495DF735E2}"/>
          </ac:spMkLst>
        </pc:spChg>
        <pc:spChg chg="mod">
          <ac:chgData name="Šupíková Lucie" userId="95738698ecbd9908" providerId="Windows Live" clId="Web-{3C4E5A0E-60A3-4B34-ACC8-E50E9E17E397}" dt="2021-11-02T19:10:11.062" v="1656" actId="20577"/>
          <ac:spMkLst>
            <pc:docMk/>
            <pc:sldMk cId="2893265855" sldId="265"/>
            <ac:spMk id="4" creationId="{6B51552E-A40A-4F4C-93D1-F06A7C8F8A54}"/>
          </ac:spMkLst>
        </pc:spChg>
      </pc:sldChg>
      <pc:sldChg chg="addSp delSp modSp new">
        <pc:chgData name="Šupíková Lucie" userId="95738698ecbd9908" providerId="Windows Live" clId="Web-{3C4E5A0E-60A3-4B34-ACC8-E50E9E17E397}" dt="2021-11-02T19:14:57.538" v="1794"/>
        <pc:sldMkLst>
          <pc:docMk/>
          <pc:sldMk cId="4100534794" sldId="266"/>
        </pc:sldMkLst>
        <pc:spChg chg="mod">
          <ac:chgData name="Šupíková Lucie" userId="95738698ecbd9908" providerId="Windows Live" clId="Web-{3C4E5A0E-60A3-4B34-ACC8-E50E9E17E397}" dt="2021-11-02T19:10:25.844" v="1670" actId="20577"/>
          <ac:spMkLst>
            <pc:docMk/>
            <pc:sldMk cId="4100534794" sldId="266"/>
            <ac:spMk id="2" creationId="{F7FA1B8E-B538-480B-8CC2-4147EED1320D}"/>
          </ac:spMkLst>
        </pc:spChg>
        <pc:spChg chg="mod">
          <ac:chgData name="Šupíková Lucie" userId="95738698ecbd9908" providerId="Windows Live" clId="Web-{3C4E5A0E-60A3-4B34-ACC8-E50E9E17E397}" dt="2021-11-02T19:11:29.033" v="1712" actId="20577"/>
          <ac:spMkLst>
            <pc:docMk/>
            <pc:sldMk cId="4100534794" sldId="266"/>
            <ac:spMk id="3" creationId="{DB34FA61-F74D-475B-8C73-93945A733C3F}"/>
          </ac:spMkLst>
        </pc:spChg>
        <pc:spChg chg="del">
          <ac:chgData name="Šupíková Lucie" userId="95738698ecbd9908" providerId="Windows Live" clId="Web-{3C4E5A0E-60A3-4B34-ACC8-E50E9E17E397}" dt="2021-11-02T19:11:40.033" v="1713"/>
          <ac:spMkLst>
            <pc:docMk/>
            <pc:sldMk cId="4100534794" sldId="266"/>
            <ac:spMk id="4" creationId="{FB6194D5-EF44-4EC9-9D40-3A0CEA1C16C4}"/>
          </ac:spMkLst>
        </pc:spChg>
        <pc:spChg chg="add del mod">
          <ac:chgData name="Šupíková Lucie" userId="95738698ecbd9908" providerId="Windows Live" clId="Web-{3C4E5A0E-60A3-4B34-ACC8-E50E9E17E397}" dt="2021-11-02T19:14:57.538" v="1794"/>
          <ac:spMkLst>
            <pc:docMk/>
            <pc:sldMk cId="4100534794" sldId="266"/>
            <ac:spMk id="318" creationId="{082FC06E-B079-4425-95CD-89A542EA48DC}"/>
          </ac:spMkLst>
        </pc:spChg>
        <pc:graphicFrameChg chg="add mod ord modGraphic">
          <ac:chgData name="Šupíková Lucie" userId="95738698ecbd9908" providerId="Windows Live" clId="Web-{3C4E5A0E-60A3-4B34-ACC8-E50E9E17E397}" dt="2021-11-02T19:13:42.771" v="1779" actId="20577"/>
          <ac:graphicFrameMkLst>
            <pc:docMk/>
            <pc:sldMk cId="4100534794" sldId="266"/>
            <ac:graphicFrameMk id="5" creationId="{2FD6728E-5677-4216-A0FE-7FB7DAD68926}"/>
          </ac:graphicFrameMkLst>
        </pc:graphicFrameChg>
        <pc:cxnChg chg="add mod">
          <ac:chgData name="Šupíková Lucie" userId="95738698ecbd9908" providerId="Windows Live" clId="Web-{3C4E5A0E-60A3-4B34-ACC8-E50E9E17E397}" dt="2021-11-02T19:14:28.381" v="1788" actId="1076"/>
          <ac:cxnSpMkLst>
            <pc:docMk/>
            <pc:sldMk cId="4100534794" sldId="266"/>
            <ac:cxnSpMk id="300" creationId="{93555D56-AEDA-4160-83AD-05E0FE32AAB0}"/>
          </ac:cxnSpMkLst>
        </pc:cxnChg>
        <pc:cxnChg chg="add del mod">
          <ac:chgData name="Šupíková Lucie" userId="95738698ecbd9908" providerId="Windows Live" clId="Web-{3C4E5A0E-60A3-4B34-ACC8-E50E9E17E397}" dt="2021-11-02T19:14:27.756" v="1787"/>
          <ac:cxnSpMkLst>
            <pc:docMk/>
            <pc:sldMk cId="4100534794" sldId="266"/>
            <ac:cxnSpMk id="301" creationId="{AFE4EC8E-58E2-4809-A5F1-CF6977AD9917}"/>
          </ac:cxnSpMkLst>
        </pc:cxnChg>
      </pc:sldChg>
    </pc:docChg>
  </pc:docChgLst>
  <pc:docChgLst>
    <pc:chgData name="Šupíková Lucie" userId="95738698ecbd9908" providerId="Windows Live" clId="Web-{5E314F0A-F6A0-4655-8D95-28FF87DE990B}"/>
    <pc:docChg chg="modSld">
      <pc:chgData name="Šupíková Lucie" userId="95738698ecbd9908" providerId="Windows Live" clId="Web-{5E314F0A-F6A0-4655-8D95-28FF87DE990B}" dt="2021-11-09T21:40:19.079" v="607"/>
      <pc:docMkLst>
        <pc:docMk/>
      </pc:docMkLst>
      <pc:sldChg chg="modSp">
        <pc:chgData name="Šupíková Lucie" userId="95738698ecbd9908" providerId="Windows Live" clId="Web-{5E314F0A-F6A0-4655-8D95-28FF87DE990B}" dt="2021-11-09T19:57:47.321" v="2" actId="20577"/>
        <pc:sldMkLst>
          <pc:docMk/>
          <pc:sldMk cId="1219048162" sldId="259"/>
        </pc:sldMkLst>
        <pc:spChg chg="mod">
          <ac:chgData name="Šupíková Lucie" userId="95738698ecbd9908" providerId="Windows Live" clId="Web-{5E314F0A-F6A0-4655-8D95-28FF87DE990B}" dt="2021-11-09T19:57:47.321" v="2" actId="20577"/>
          <ac:spMkLst>
            <pc:docMk/>
            <pc:sldMk cId="1219048162" sldId="259"/>
            <ac:spMk id="3" creationId="{0981F931-3636-4281-BAE1-1756D9FBA860}"/>
          </ac:spMkLst>
        </pc:spChg>
      </pc:sldChg>
      <pc:sldChg chg="addSp delSp modSp mod setBg">
        <pc:chgData name="Šupíková Lucie" userId="95738698ecbd9908" providerId="Windows Live" clId="Web-{5E314F0A-F6A0-4655-8D95-28FF87DE990B}" dt="2021-11-09T20:47:26.487" v="341" actId="20577"/>
        <pc:sldMkLst>
          <pc:docMk/>
          <pc:sldMk cId="3953303429" sldId="260"/>
        </pc:sldMkLst>
        <pc:spChg chg="mod">
          <ac:chgData name="Šupíková Lucie" userId="95738698ecbd9908" providerId="Windows Live" clId="Web-{5E314F0A-F6A0-4655-8D95-28FF87DE990B}" dt="2021-11-09T20:45:35.469" v="309"/>
          <ac:spMkLst>
            <pc:docMk/>
            <pc:sldMk cId="3953303429" sldId="260"/>
            <ac:spMk id="2" creationId="{FCB075EC-543C-4215-A376-A8DEA9899C9D}"/>
          </ac:spMkLst>
        </pc:spChg>
        <pc:spChg chg="del">
          <ac:chgData name="Šupíková Lucie" userId="95738698ecbd9908" providerId="Windows Live" clId="Web-{5E314F0A-F6A0-4655-8D95-28FF87DE990B}" dt="2021-11-09T20:00:45.622" v="9"/>
          <ac:spMkLst>
            <pc:docMk/>
            <pc:sldMk cId="3953303429" sldId="260"/>
            <ac:spMk id="3" creationId="{E072AD44-1E3C-4D1F-AB23-186E239A0D1F}"/>
          </ac:spMkLst>
        </pc:spChg>
        <pc:spChg chg="del">
          <ac:chgData name="Šupíková Lucie" userId="95738698ecbd9908" providerId="Windows Live" clId="Web-{5E314F0A-F6A0-4655-8D95-28FF87DE990B}" dt="2021-11-09T20:06:49.381" v="14"/>
          <ac:spMkLst>
            <pc:docMk/>
            <pc:sldMk cId="3953303429" sldId="260"/>
            <ac:spMk id="4" creationId="{AD16FA71-66EF-4833-AF7D-3AD6BAE055F2}"/>
          </ac:spMkLst>
        </pc:spChg>
        <pc:spChg chg="add mod">
          <ac:chgData name="Šupíková Lucie" userId="95738698ecbd9908" providerId="Windows Live" clId="Web-{5E314F0A-F6A0-4655-8D95-28FF87DE990B}" dt="2021-11-09T20:47:26.487" v="341" actId="20577"/>
          <ac:spMkLst>
            <pc:docMk/>
            <pc:sldMk cId="3953303429" sldId="260"/>
            <ac:spMk id="8" creationId="{7D74FA6B-7007-4C10-9C27-CC99292C893D}"/>
          </ac:spMkLst>
        </pc:spChg>
        <pc:spChg chg="add">
          <ac:chgData name="Šupíková Lucie" userId="95738698ecbd9908" providerId="Windows Live" clId="Web-{5E314F0A-F6A0-4655-8D95-28FF87DE990B}" dt="2021-11-09T20:45:35.469" v="309"/>
          <ac:spMkLst>
            <pc:docMk/>
            <pc:sldMk cId="3953303429" sldId="260"/>
            <ac:spMk id="11" creationId="{352BEC0E-22F8-46D0-9632-375DB541B06C}"/>
          </ac:spMkLst>
        </pc:spChg>
        <pc:spChg chg="add">
          <ac:chgData name="Šupíková Lucie" userId="95738698ecbd9908" providerId="Windows Live" clId="Web-{5E314F0A-F6A0-4655-8D95-28FF87DE990B}" dt="2021-11-09T20:45:35.469" v="309"/>
          <ac:spMkLst>
            <pc:docMk/>
            <pc:sldMk cId="3953303429" sldId="260"/>
            <ac:spMk id="12" creationId="{3FCFB1DE-0B7E-48CC-BA90-B2AB0889F9D6}"/>
          </ac:spMkLst>
        </pc:spChg>
        <pc:spChg chg="add del">
          <ac:chgData name="Šupíková Lucie" userId="95738698ecbd9908" providerId="Windows Live" clId="Web-{5E314F0A-F6A0-4655-8D95-28FF87DE990B}" dt="2021-11-09T20:45:01.734" v="305"/>
          <ac:spMkLst>
            <pc:docMk/>
            <pc:sldMk cId="3953303429" sldId="260"/>
            <ac:spMk id="14" creationId="{352BEC0E-22F8-46D0-9632-375DB541B06C}"/>
          </ac:spMkLst>
        </pc:spChg>
        <pc:spChg chg="add del">
          <ac:chgData name="Šupíková Lucie" userId="95738698ecbd9908" providerId="Windows Live" clId="Web-{5E314F0A-F6A0-4655-8D95-28FF87DE990B}" dt="2021-11-09T20:45:01.734" v="305"/>
          <ac:spMkLst>
            <pc:docMk/>
            <pc:sldMk cId="3953303429" sldId="260"/>
            <ac:spMk id="16" creationId="{3FCFB1DE-0B7E-48CC-BA90-B2AB0889F9D6}"/>
          </ac:spMkLst>
        </pc:spChg>
        <pc:picChg chg="add del mod ord">
          <ac:chgData name="Šupíková Lucie" userId="95738698ecbd9908" providerId="Windows Live" clId="Web-{5E314F0A-F6A0-4655-8D95-28FF87DE990B}" dt="2021-11-09T20:06:55.866" v="15"/>
          <ac:picMkLst>
            <pc:docMk/>
            <pc:sldMk cId="3953303429" sldId="260"/>
            <ac:picMk id="5" creationId="{B1C71D45-8D74-422E-B016-88D5D4E89382}"/>
          </ac:picMkLst>
        </pc:picChg>
        <pc:picChg chg="add mod ord">
          <ac:chgData name="Šupíková Lucie" userId="95738698ecbd9908" providerId="Windows Live" clId="Web-{5E314F0A-F6A0-4655-8D95-28FF87DE990B}" dt="2021-11-09T20:47:06.033" v="337" actId="14100"/>
          <ac:picMkLst>
            <pc:docMk/>
            <pc:sldMk cId="3953303429" sldId="260"/>
            <ac:picMk id="6" creationId="{F68AD865-6779-431B-AB9C-BF3B5CD2EBB2}"/>
          </ac:picMkLst>
        </pc:picChg>
        <pc:picChg chg="add mod">
          <ac:chgData name="Šupíková Lucie" userId="95738698ecbd9908" providerId="Windows Live" clId="Web-{5E314F0A-F6A0-4655-8D95-28FF87DE990B}" dt="2021-11-09T20:47:12.159" v="339" actId="1076"/>
          <ac:picMkLst>
            <pc:docMk/>
            <pc:sldMk cId="3953303429" sldId="260"/>
            <ac:picMk id="9" creationId="{4ED4D601-122E-46D9-ADAE-A0997F4EDBE7}"/>
          </ac:picMkLst>
        </pc:picChg>
      </pc:sldChg>
      <pc:sldChg chg="addSp delSp modSp mod setBg">
        <pc:chgData name="Šupíková Lucie" userId="95738698ecbd9908" providerId="Windows Live" clId="Web-{5E314F0A-F6A0-4655-8D95-28FF87DE990B}" dt="2021-11-09T20:47:52.535" v="345" actId="20577"/>
        <pc:sldMkLst>
          <pc:docMk/>
          <pc:sldMk cId="1754734909" sldId="261"/>
        </pc:sldMkLst>
        <pc:spChg chg="mod">
          <ac:chgData name="Šupíková Lucie" userId="95738698ecbd9908" providerId="Windows Live" clId="Web-{5E314F0A-F6A0-4655-8D95-28FF87DE990B}" dt="2021-11-09T20:47:35.628" v="342"/>
          <ac:spMkLst>
            <pc:docMk/>
            <pc:sldMk cId="1754734909" sldId="261"/>
            <ac:spMk id="2" creationId="{BFD307AD-7F6B-4CE3-8D9E-3A6BB3B14116}"/>
          </ac:spMkLst>
        </pc:spChg>
        <pc:spChg chg="mod">
          <ac:chgData name="Šupíková Lucie" userId="95738698ecbd9908" providerId="Windows Live" clId="Web-{5E314F0A-F6A0-4655-8D95-28FF87DE990B}" dt="2021-11-09T20:47:52.535" v="345" actId="20577"/>
          <ac:spMkLst>
            <pc:docMk/>
            <pc:sldMk cId="1754734909" sldId="261"/>
            <ac:spMk id="3" creationId="{09EE46C9-93C8-40C6-8CFB-99125574249D}"/>
          </ac:spMkLst>
        </pc:spChg>
        <pc:spChg chg="del">
          <ac:chgData name="Šupíková Lucie" userId="95738698ecbd9908" providerId="Windows Live" clId="Web-{5E314F0A-F6A0-4655-8D95-28FF87DE990B}" dt="2021-11-09T20:39:43.991" v="288"/>
          <ac:spMkLst>
            <pc:docMk/>
            <pc:sldMk cId="1754734909" sldId="261"/>
            <ac:spMk id="4" creationId="{1E98AF75-8A02-4320-85A3-60DB215DA6A5}"/>
          </ac:spMkLst>
        </pc:spChg>
        <pc:spChg chg="add">
          <ac:chgData name="Šupíková Lucie" userId="95738698ecbd9908" providerId="Windows Live" clId="Web-{5E314F0A-F6A0-4655-8D95-28FF87DE990B}" dt="2021-11-09T20:47:35.628" v="342"/>
          <ac:spMkLst>
            <pc:docMk/>
            <pc:sldMk cId="1754734909" sldId="261"/>
            <ac:spMk id="11" creationId="{352BEC0E-22F8-46D0-9632-375DB541B06C}"/>
          </ac:spMkLst>
        </pc:spChg>
        <pc:spChg chg="add">
          <ac:chgData name="Šupíková Lucie" userId="95738698ecbd9908" providerId="Windows Live" clId="Web-{5E314F0A-F6A0-4655-8D95-28FF87DE990B}" dt="2021-11-09T20:47:35.628" v="342"/>
          <ac:spMkLst>
            <pc:docMk/>
            <pc:sldMk cId="1754734909" sldId="261"/>
            <ac:spMk id="13" creationId="{3FCFB1DE-0B7E-48CC-BA90-B2AB0889F9D6}"/>
          </ac:spMkLst>
        </pc:spChg>
        <pc:picChg chg="add mod ord">
          <ac:chgData name="Šupíková Lucie" userId="95738698ecbd9908" providerId="Windows Live" clId="Web-{5E314F0A-F6A0-4655-8D95-28FF87DE990B}" dt="2021-11-09T20:47:35.628" v="342"/>
          <ac:picMkLst>
            <pc:docMk/>
            <pc:sldMk cId="1754734909" sldId="261"/>
            <ac:picMk id="5" creationId="{BF490CE2-0D11-4775-A31B-490E380D93A5}"/>
          </ac:picMkLst>
        </pc:picChg>
        <pc:picChg chg="add mod">
          <ac:chgData name="Šupíková Lucie" userId="95738698ecbd9908" providerId="Windows Live" clId="Web-{5E314F0A-F6A0-4655-8D95-28FF87DE990B}" dt="2021-11-09T20:47:35.628" v="342"/>
          <ac:picMkLst>
            <pc:docMk/>
            <pc:sldMk cId="1754734909" sldId="261"/>
            <ac:picMk id="6" creationId="{E38144E2-0D00-44DB-83F4-45BA090E35DA}"/>
          </ac:picMkLst>
        </pc:picChg>
      </pc:sldChg>
      <pc:sldChg chg="addSp delSp modSp mod setBg">
        <pc:chgData name="Šupíková Lucie" userId="95738698ecbd9908" providerId="Windows Live" clId="Web-{5E314F0A-F6A0-4655-8D95-28FF87DE990B}" dt="2021-11-09T20:51:44.853" v="351"/>
        <pc:sldMkLst>
          <pc:docMk/>
          <pc:sldMk cId="53437411" sldId="262"/>
        </pc:sldMkLst>
        <pc:spChg chg="mod">
          <ac:chgData name="Šupíková Lucie" userId="95738698ecbd9908" providerId="Windows Live" clId="Web-{5E314F0A-F6A0-4655-8D95-28FF87DE990B}" dt="2021-11-09T20:51:44.853" v="351"/>
          <ac:spMkLst>
            <pc:docMk/>
            <pc:sldMk cId="53437411" sldId="262"/>
            <ac:spMk id="2" creationId="{8A9148FB-924A-4BEC-8257-BB4E9FA01C4B}"/>
          </ac:spMkLst>
        </pc:spChg>
        <pc:spChg chg="mod">
          <ac:chgData name="Šupíková Lucie" userId="95738698ecbd9908" providerId="Windows Live" clId="Web-{5E314F0A-F6A0-4655-8D95-28FF87DE990B}" dt="2021-11-09T20:51:44.853" v="351"/>
          <ac:spMkLst>
            <pc:docMk/>
            <pc:sldMk cId="53437411" sldId="262"/>
            <ac:spMk id="3" creationId="{830E0F26-CEF1-44D0-B5E9-8ED23A595581}"/>
          </ac:spMkLst>
        </pc:spChg>
        <pc:spChg chg="del">
          <ac:chgData name="Šupíková Lucie" userId="95738698ecbd9908" providerId="Windows Live" clId="Web-{5E314F0A-F6A0-4655-8D95-28FF87DE990B}" dt="2021-11-09T20:50:49.648" v="346"/>
          <ac:spMkLst>
            <pc:docMk/>
            <pc:sldMk cId="53437411" sldId="262"/>
            <ac:spMk id="4" creationId="{0C6362C6-124D-4E70-A3D4-EB496D249088}"/>
          </ac:spMkLst>
        </pc:spChg>
        <pc:spChg chg="add">
          <ac:chgData name="Šupíková Lucie" userId="95738698ecbd9908" providerId="Windows Live" clId="Web-{5E314F0A-F6A0-4655-8D95-28FF87DE990B}" dt="2021-11-09T20:51:44.853" v="351"/>
          <ac:spMkLst>
            <pc:docMk/>
            <pc:sldMk cId="53437411" sldId="262"/>
            <ac:spMk id="10" creationId="{743AA782-23D1-4521-8CAD-47662984AA08}"/>
          </ac:spMkLst>
        </pc:spChg>
        <pc:spChg chg="add">
          <ac:chgData name="Šupíková Lucie" userId="95738698ecbd9908" providerId="Windows Live" clId="Web-{5E314F0A-F6A0-4655-8D95-28FF87DE990B}" dt="2021-11-09T20:51:44.853" v="351"/>
          <ac:spMkLst>
            <pc:docMk/>
            <pc:sldMk cId="53437411" sldId="262"/>
            <ac:spMk id="12" creationId="{71877DBC-BB60-40F0-AC93-2ACDBAAE60CE}"/>
          </ac:spMkLst>
        </pc:spChg>
        <pc:picChg chg="add mod ord">
          <ac:chgData name="Šupíková Lucie" userId="95738698ecbd9908" providerId="Windows Live" clId="Web-{5E314F0A-F6A0-4655-8D95-28FF87DE990B}" dt="2021-11-09T20:51:44.853" v="351"/>
          <ac:picMkLst>
            <pc:docMk/>
            <pc:sldMk cId="53437411" sldId="262"/>
            <ac:picMk id="5" creationId="{82C1B04B-E785-4747-9D38-FCB5705D9710}"/>
          </ac:picMkLst>
        </pc:picChg>
      </pc:sldChg>
      <pc:sldChg chg="addSp delSp modSp mod setBg">
        <pc:chgData name="Šupíková Lucie" userId="95738698ecbd9908" providerId="Windows Live" clId="Web-{5E314F0A-F6A0-4655-8D95-28FF87DE990B}" dt="2021-11-09T20:53:30.308" v="355"/>
        <pc:sldMkLst>
          <pc:docMk/>
          <pc:sldMk cId="683134571" sldId="263"/>
        </pc:sldMkLst>
        <pc:spChg chg="mod">
          <ac:chgData name="Šupíková Lucie" userId="95738698ecbd9908" providerId="Windows Live" clId="Web-{5E314F0A-F6A0-4655-8D95-28FF87DE990B}" dt="2021-11-09T20:53:30.308" v="355"/>
          <ac:spMkLst>
            <pc:docMk/>
            <pc:sldMk cId="683134571" sldId="263"/>
            <ac:spMk id="2" creationId="{A574751D-1FD6-4399-BF4C-A3094CE583BC}"/>
          </ac:spMkLst>
        </pc:spChg>
        <pc:spChg chg="mod">
          <ac:chgData name="Šupíková Lucie" userId="95738698ecbd9908" providerId="Windows Live" clId="Web-{5E314F0A-F6A0-4655-8D95-28FF87DE990B}" dt="2021-11-09T20:53:30.308" v="355"/>
          <ac:spMkLst>
            <pc:docMk/>
            <pc:sldMk cId="683134571" sldId="263"/>
            <ac:spMk id="3" creationId="{970E4E41-B709-46E6-B45C-3728AEA1761F}"/>
          </ac:spMkLst>
        </pc:spChg>
        <pc:spChg chg="del">
          <ac:chgData name="Šupíková Lucie" userId="95738698ecbd9908" providerId="Windows Live" clId="Web-{5E314F0A-F6A0-4655-8D95-28FF87DE990B}" dt="2021-11-09T20:52:57.557" v="352"/>
          <ac:spMkLst>
            <pc:docMk/>
            <pc:sldMk cId="683134571" sldId="263"/>
            <ac:spMk id="4" creationId="{9A4A19AC-50D6-4BD0-BAA9-FD7214D2FD3F}"/>
          </ac:spMkLst>
        </pc:spChg>
        <pc:spChg chg="add">
          <ac:chgData name="Šupíková Lucie" userId="95738698ecbd9908" providerId="Windows Live" clId="Web-{5E314F0A-F6A0-4655-8D95-28FF87DE990B}" dt="2021-11-09T20:53:30.308" v="355"/>
          <ac:spMkLst>
            <pc:docMk/>
            <pc:sldMk cId="683134571" sldId="263"/>
            <ac:spMk id="10" creationId="{743AA782-23D1-4521-8CAD-47662984AA08}"/>
          </ac:spMkLst>
        </pc:spChg>
        <pc:spChg chg="add">
          <ac:chgData name="Šupíková Lucie" userId="95738698ecbd9908" providerId="Windows Live" clId="Web-{5E314F0A-F6A0-4655-8D95-28FF87DE990B}" dt="2021-11-09T20:53:30.308" v="355"/>
          <ac:spMkLst>
            <pc:docMk/>
            <pc:sldMk cId="683134571" sldId="263"/>
            <ac:spMk id="12" creationId="{71877DBC-BB60-40F0-AC93-2ACDBAAE60CE}"/>
          </ac:spMkLst>
        </pc:spChg>
        <pc:picChg chg="add mod ord">
          <ac:chgData name="Šupíková Lucie" userId="95738698ecbd9908" providerId="Windows Live" clId="Web-{5E314F0A-F6A0-4655-8D95-28FF87DE990B}" dt="2021-11-09T20:53:30.308" v="355"/>
          <ac:picMkLst>
            <pc:docMk/>
            <pc:sldMk cId="683134571" sldId="263"/>
            <ac:picMk id="5" creationId="{50124E6D-607F-4B0E-AB50-4853261EF188}"/>
          </ac:picMkLst>
        </pc:picChg>
      </pc:sldChg>
      <pc:sldChg chg="addSp delSp modSp mod setBg">
        <pc:chgData name="Šupíková Lucie" userId="95738698ecbd9908" providerId="Windows Live" clId="Web-{5E314F0A-F6A0-4655-8D95-28FF87DE990B}" dt="2021-11-09T21:21:41.193" v="527" actId="1076"/>
        <pc:sldMkLst>
          <pc:docMk/>
          <pc:sldMk cId="898273108" sldId="264"/>
        </pc:sldMkLst>
        <pc:spChg chg="mod">
          <ac:chgData name="Šupíková Lucie" userId="95738698ecbd9908" providerId="Windows Live" clId="Web-{5E314F0A-F6A0-4655-8D95-28FF87DE990B}" dt="2021-11-09T21:21:29.833" v="525"/>
          <ac:spMkLst>
            <pc:docMk/>
            <pc:sldMk cId="898273108" sldId="264"/>
            <ac:spMk id="2" creationId="{C1CDBC64-AA54-4C8F-B89F-6A2694F166B5}"/>
          </ac:spMkLst>
        </pc:spChg>
        <pc:spChg chg="mod">
          <ac:chgData name="Šupíková Lucie" userId="95738698ecbd9908" providerId="Windows Live" clId="Web-{5E314F0A-F6A0-4655-8D95-28FF87DE990B}" dt="2021-11-09T21:21:29.833" v="525"/>
          <ac:spMkLst>
            <pc:docMk/>
            <pc:sldMk cId="898273108" sldId="264"/>
            <ac:spMk id="3" creationId="{D41A4181-AAD1-427C-9AFC-0EC0C967FB74}"/>
          </ac:spMkLst>
        </pc:spChg>
        <pc:spChg chg="del">
          <ac:chgData name="Šupíková Lucie" userId="95738698ecbd9908" providerId="Windows Live" clId="Web-{5E314F0A-F6A0-4655-8D95-28FF87DE990B}" dt="2021-11-09T21:18:24.094" v="514"/>
          <ac:spMkLst>
            <pc:docMk/>
            <pc:sldMk cId="898273108" sldId="264"/>
            <ac:spMk id="4" creationId="{1895DCC5-DC79-423E-AB47-074C7540C4EA}"/>
          </ac:spMkLst>
        </pc:spChg>
        <pc:spChg chg="add del">
          <ac:chgData name="Šupíková Lucie" userId="95738698ecbd9908" providerId="Windows Live" clId="Web-{5E314F0A-F6A0-4655-8D95-28FF87DE990B}" dt="2021-11-09T21:18:42.439" v="518"/>
          <ac:spMkLst>
            <pc:docMk/>
            <pc:sldMk cId="898273108" sldId="264"/>
            <ac:spMk id="7" creationId="{D1D34770-47A8-402C-AF23-2B653F2D88C1}"/>
          </ac:spMkLst>
        </pc:spChg>
        <pc:spChg chg="add del">
          <ac:chgData name="Šupíková Lucie" userId="95738698ecbd9908" providerId="Windows Live" clId="Web-{5E314F0A-F6A0-4655-8D95-28FF87DE990B}" dt="2021-11-09T21:18:49.048" v="520"/>
          <ac:spMkLst>
            <pc:docMk/>
            <pc:sldMk cId="898273108" sldId="264"/>
            <ac:spMk id="8" creationId="{2B97F24A-32CE-4C1C-A50D-3016B394DCFB}"/>
          </ac:spMkLst>
        </pc:spChg>
        <pc:spChg chg="add del">
          <ac:chgData name="Šupíková Lucie" userId="95738698ecbd9908" providerId="Windows Live" clId="Web-{5E314F0A-F6A0-4655-8D95-28FF87DE990B}" dt="2021-11-09T21:18:49.048" v="520"/>
          <ac:spMkLst>
            <pc:docMk/>
            <pc:sldMk cId="898273108" sldId="264"/>
            <ac:spMk id="9" creationId="{CD8B4F24-440B-49E9-B85D-733523DC064B}"/>
          </ac:spMkLst>
        </pc:spChg>
        <pc:spChg chg="add del">
          <ac:chgData name="Šupíková Lucie" userId="95738698ecbd9908" providerId="Windows Live" clId="Web-{5E314F0A-F6A0-4655-8D95-28FF87DE990B}" dt="2021-11-09T21:18:38.407" v="516"/>
          <ac:spMkLst>
            <pc:docMk/>
            <pc:sldMk cId="898273108" sldId="264"/>
            <ac:spMk id="10" creationId="{2B97F24A-32CE-4C1C-A50D-3016B394DCFB}"/>
          </ac:spMkLst>
        </pc:spChg>
        <pc:spChg chg="add del">
          <ac:chgData name="Šupíková Lucie" userId="95738698ecbd9908" providerId="Windows Live" clId="Web-{5E314F0A-F6A0-4655-8D95-28FF87DE990B}" dt="2021-11-09T21:21:29.833" v="525"/>
          <ac:spMkLst>
            <pc:docMk/>
            <pc:sldMk cId="898273108" sldId="264"/>
            <ac:spMk id="11" creationId="{45D37F4E-DDB4-456B-97E0-9937730A039F}"/>
          </ac:spMkLst>
        </pc:spChg>
        <pc:spChg chg="add del">
          <ac:chgData name="Šupíková Lucie" userId="95738698ecbd9908" providerId="Windows Live" clId="Web-{5E314F0A-F6A0-4655-8D95-28FF87DE990B}" dt="2021-11-09T21:18:38.407" v="516"/>
          <ac:spMkLst>
            <pc:docMk/>
            <pc:sldMk cId="898273108" sldId="264"/>
            <ac:spMk id="12" creationId="{CD8B4F24-440B-49E9-B85D-733523DC064B}"/>
          </ac:spMkLst>
        </pc:spChg>
        <pc:spChg chg="add del">
          <ac:chgData name="Šupíková Lucie" userId="95738698ecbd9908" providerId="Windows Live" clId="Web-{5E314F0A-F6A0-4655-8D95-28FF87DE990B}" dt="2021-11-09T21:21:29.833" v="525"/>
          <ac:spMkLst>
            <pc:docMk/>
            <pc:sldMk cId="898273108" sldId="264"/>
            <ac:spMk id="13" creationId="{B2DD41CD-8F47-4F56-AD12-4E2FF7696987}"/>
          </ac:spMkLst>
        </pc:spChg>
        <pc:spChg chg="add">
          <ac:chgData name="Šupíková Lucie" userId="95738698ecbd9908" providerId="Windows Live" clId="Web-{5E314F0A-F6A0-4655-8D95-28FF87DE990B}" dt="2021-11-09T21:21:29.833" v="525"/>
          <ac:spMkLst>
            <pc:docMk/>
            <pc:sldMk cId="898273108" sldId="264"/>
            <ac:spMk id="15" creationId="{352BEC0E-22F8-46D0-9632-375DB541B06C}"/>
          </ac:spMkLst>
        </pc:spChg>
        <pc:spChg chg="add">
          <ac:chgData name="Šupíková Lucie" userId="95738698ecbd9908" providerId="Windows Live" clId="Web-{5E314F0A-F6A0-4655-8D95-28FF87DE990B}" dt="2021-11-09T21:21:29.833" v="525"/>
          <ac:spMkLst>
            <pc:docMk/>
            <pc:sldMk cId="898273108" sldId="264"/>
            <ac:spMk id="16" creationId="{3FCFB1DE-0B7E-48CC-BA90-B2AB0889F9D6}"/>
          </ac:spMkLst>
        </pc:spChg>
        <pc:spChg chg="add del">
          <ac:chgData name="Šupíková Lucie" userId="95738698ecbd9908" providerId="Windows Live" clId="Web-{5E314F0A-F6A0-4655-8D95-28FF87DE990B}" dt="2021-11-09T21:21:29.818" v="524"/>
          <ac:spMkLst>
            <pc:docMk/>
            <pc:sldMk cId="898273108" sldId="264"/>
            <ac:spMk id="18" creationId="{394842B0-684D-44CC-B4BC-D13331CFD290}"/>
          </ac:spMkLst>
        </pc:spChg>
        <pc:spChg chg="add del">
          <ac:chgData name="Šupíková Lucie" userId="95738698ecbd9908" providerId="Windows Live" clId="Web-{5E314F0A-F6A0-4655-8D95-28FF87DE990B}" dt="2021-11-09T21:21:29.818" v="524"/>
          <ac:spMkLst>
            <pc:docMk/>
            <pc:sldMk cId="898273108" sldId="264"/>
            <ac:spMk id="20" creationId="{4C2A3DC3-F495-4B99-9FF3-3FB30D63235E}"/>
          </ac:spMkLst>
        </pc:spChg>
        <pc:picChg chg="add mod ord">
          <ac:chgData name="Šupíková Lucie" userId="95738698ecbd9908" providerId="Windows Live" clId="Web-{5E314F0A-F6A0-4655-8D95-28FF87DE990B}" dt="2021-11-09T21:21:41.193" v="527" actId="1076"/>
          <ac:picMkLst>
            <pc:docMk/>
            <pc:sldMk cId="898273108" sldId="264"/>
            <ac:picMk id="5" creationId="{62D0665F-B8AB-4312-B66C-EC6CA991DD3E}"/>
          </ac:picMkLst>
        </pc:picChg>
        <pc:picChg chg="add mod">
          <ac:chgData name="Šupíková Lucie" userId="95738698ecbd9908" providerId="Windows Live" clId="Web-{5E314F0A-F6A0-4655-8D95-28FF87DE990B}" dt="2021-11-09T21:21:29.833" v="525"/>
          <ac:picMkLst>
            <pc:docMk/>
            <pc:sldMk cId="898273108" sldId="264"/>
            <ac:picMk id="6" creationId="{935EACA5-D2A0-4599-82E3-4EBA7B71AAD2}"/>
          </ac:picMkLst>
        </pc:picChg>
      </pc:sldChg>
      <pc:sldChg chg="addSp delSp modSp mod setBg">
        <pc:chgData name="Šupíková Lucie" userId="95738698ecbd9908" providerId="Windows Live" clId="Web-{5E314F0A-F6A0-4655-8D95-28FF87DE990B}" dt="2021-11-09T21:24:54.916" v="531"/>
        <pc:sldMkLst>
          <pc:docMk/>
          <pc:sldMk cId="2893265855" sldId="265"/>
        </pc:sldMkLst>
        <pc:spChg chg="mod">
          <ac:chgData name="Šupíková Lucie" userId="95738698ecbd9908" providerId="Windows Live" clId="Web-{5E314F0A-F6A0-4655-8D95-28FF87DE990B}" dt="2021-11-09T21:24:54.916" v="531"/>
          <ac:spMkLst>
            <pc:docMk/>
            <pc:sldMk cId="2893265855" sldId="265"/>
            <ac:spMk id="2" creationId="{39728A95-9F80-48C0-AE98-A75A08114F8E}"/>
          </ac:spMkLst>
        </pc:spChg>
        <pc:spChg chg="mod">
          <ac:chgData name="Šupíková Lucie" userId="95738698ecbd9908" providerId="Windows Live" clId="Web-{5E314F0A-F6A0-4655-8D95-28FF87DE990B}" dt="2021-11-09T21:24:54.916" v="531"/>
          <ac:spMkLst>
            <pc:docMk/>
            <pc:sldMk cId="2893265855" sldId="265"/>
            <ac:spMk id="3" creationId="{24E94D89-488B-4221-9DB9-9F495DF735E2}"/>
          </ac:spMkLst>
        </pc:spChg>
        <pc:spChg chg="del">
          <ac:chgData name="Šupíková Lucie" userId="95738698ecbd9908" providerId="Windows Live" clId="Web-{5E314F0A-F6A0-4655-8D95-28FF87DE990B}" dt="2021-11-09T21:24:37.713" v="528"/>
          <ac:spMkLst>
            <pc:docMk/>
            <pc:sldMk cId="2893265855" sldId="265"/>
            <ac:spMk id="4" creationId="{6B51552E-A40A-4F4C-93D1-F06A7C8F8A54}"/>
          </ac:spMkLst>
        </pc:spChg>
        <pc:spChg chg="add">
          <ac:chgData name="Šupíková Lucie" userId="95738698ecbd9908" providerId="Windows Live" clId="Web-{5E314F0A-F6A0-4655-8D95-28FF87DE990B}" dt="2021-11-09T21:24:54.916" v="531"/>
          <ac:spMkLst>
            <pc:docMk/>
            <pc:sldMk cId="2893265855" sldId="265"/>
            <ac:spMk id="7" creationId="{45D37F4E-DDB4-456B-97E0-9937730A039F}"/>
          </ac:spMkLst>
        </pc:spChg>
        <pc:spChg chg="add">
          <ac:chgData name="Šupíková Lucie" userId="95738698ecbd9908" providerId="Windows Live" clId="Web-{5E314F0A-F6A0-4655-8D95-28FF87DE990B}" dt="2021-11-09T21:24:54.916" v="531"/>
          <ac:spMkLst>
            <pc:docMk/>
            <pc:sldMk cId="2893265855" sldId="265"/>
            <ac:spMk id="8" creationId="{B2DD41CD-8F47-4F56-AD12-4E2FF7696987}"/>
          </ac:spMkLst>
        </pc:spChg>
        <pc:spChg chg="add del">
          <ac:chgData name="Šupíková Lucie" userId="95738698ecbd9908" providerId="Windows Live" clId="Web-{5E314F0A-F6A0-4655-8D95-28FF87DE990B}" dt="2021-11-09T21:24:54.901" v="530"/>
          <ac:spMkLst>
            <pc:docMk/>
            <pc:sldMk cId="2893265855" sldId="265"/>
            <ac:spMk id="10" creationId="{F13C74B1-5B17-4795-BED0-7140497B445A}"/>
          </ac:spMkLst>
        </pc:spChg>
        <pc:spChg chg="add del">
          <ac:chgData name="Šupíková Lucie" userId="95738698ecbd9908" providerId="Windows Live" clId="Web-{5E314F0A-F6A0-4655-8D95-28FF87DE990B}" dt="2021-11-09T21:24:54.901" v="530"/>
          <ac:spMkLst>
            <pc:docMk/>
            <pc:sldMk cId="2893265855" sldId="265"/>
            <ac:spMk id="12" creationId="{D4974D33-8DC5-464E-8C6D-BE58F0669C17}"/>
          </ac:spMkLst>
        </pc:spChg>
        <pc:picChg chg="add mod ord">
          <ac:chgData name="Šupíková Lucie" userId="95738698ecbd9908" providerId="Windows Live" clId="Web-{5E314F0A-F6A0-4655-8D95-28FF87DE990B}" dt="2021-11-09T21:24:54.916" v="531"/>
          <ac:picMkLst>
            <pc:docMk/>
            <pc:sldMk cId="2893265855" sldId="265"/>
            <ac:picMk id="5" creationId="{44D76820-DF17-498B-B557-8E4F11E43490}"/>
          </ac:picMkLst>
        </pc:picChg>
      </pc:sldChg>
      <pc:sldChg chg="addSp delSp modSp mod setBg">
        <pc:chgData name="Šupíková Lucie" userId="95738698ecbd9908" providerId="Windows Live" clId="Web-{5E314F0A-F6A0-4655-8D95-28FF87DE990B}" dt="2021-11-09T21:27:31.670" v="539"/>
        <pc:sldMkLst>
          <pc:docMk/>
          <pc:sldMk cId="1718196016" sldId="267"/>
        </pc:sldMkLst>
        <pc:spChg chg="mod">
          <ac:chgData name="Šupíková Lucie" userId="95738698ecbd9908" providerId="Windows Live" clId="Web-{5E314F0A-F6A0-4655-8D95-28FF87DE990B}" dt="2021-11-09T21:27:31.670" v="539"/>
          <ac:spMkLst>
            <pc:docMk/>
            <pc:sldMk cId="1718196016" sldId="267"/>
            <ac:spMk id="2" creationId="{48105DE4-E5FD-483E-A7DE-E15B3EADF6EB}"/>
          </ac:spMkLst>
        </pc:spChg>
        <pc:spChg chg="mod">
          <ac:chgData name="Šupíková Lucie" userId="95738698ecbd9908" providerId="Windows Live" clId="Web-{5E314F0A-F6A0-4655-8D95-28FF87DE990B}" dt="2021-11-09T21:27:31.670" v="539"/>
          <ac:spMkLst>
            <pc:docMk/>
            <pc:sldMk cId="1718196016" sldId="267"/>
            <ac:spMk id="3" creationId="{84F664B1-3245-49D5-BD20-5DE8A8A2D336}"/>
          </ac:spMkLst>
        </pc:spChg>
        <pc:spChg chg="del">
          <ac:chgData name="Šupíková Lucie" userId="95738698ecbd9908" providerId="Windows Live" clId="Web-{5E314F0A-F6A0-4655-8D95-28FF87DE990B}" dt="2021-11-09T21:26:48.903" v="536"/>
          <ac:spMkLst>
            <pc:docMk/>
            <pc:sldMk cId="1718196016" sldId="267"/>
            <ac:spMk id="4" creationId="{564687DF-72F2-4395-BE56-70B338476F81}"/>
          </ac:spMkLst>
        </pc:spChg>
        <pc:spChg chg="add">
          <ac:chgData name="Šupíková Lucie" userId="95738698ecbd9908" providerId="Windows Live" clId="Web-{5E314F0A-F6A0-4655-8D95-28FF87DE990B}" dt="2021-11-09T21:27:31.670" v="539"/>
          <ac:spMkLst>
            <pc:docMk/>
            <pc:sldMk cId="1718196016" sldId="267"/>
            <ac:spMk id="12" creationId="{D75A5B51-0925-4835-8511-A0DD17EAA97C}"/>
          </ac:spMkLst>
        </pc:spChg>
        <pc:spChg chg="add">
          <ac:chgData name="Šupíková Lucie" userId="95738698ecbd9908" providerId="Windows Live" clId="Web-{5E314F0A-F6A0-4655-8D95-28FF87DE990B}" dt="2021-11-09T21:27:31.670" v="539"/>
          <ac:spMkLst>
            <pc:docMk/>
            <pc:sldMk cId="1718196016" sldId="267"/>
            <ac:spMk id="14" creationId="{5CDFD20D-8E4F-4E3A-AF87-93F23E0DBFB3}"/>
          </ac:spMkLst>
        </pc:spChg>
        <pc:picChg chg="add mod ord">
          <ac:chgData name="Šupíková Lucie" userId="95738698ecbd9908" providerId="Windows Live" clId="Web-{5E314F0A-F6A0-4655-8D95-28FF87DE990B}" dt="2021-11-09T21:27:31.670" v="539"/>
          <ac:picMkLst>
            <pc:docMk/>
            <pc:sldMk cId="1718196016" sldId="267"/>
            <ac:picMk id="5" creationId="{1EF2F85D-0CB8-4B1D-93B0-3B6CB9E09358}"/>
          </ac:picMkLst>
        </pc:picChg>
        <pc:picChg chg="add mod">
          <ac:chgData name="Šupíková Lucie" userId="95738698ecbd9908" providerId="Windows Live" clId="Web-{5E314F0A-F6A0-4655-8D95-28FF87DE990B}" dt="2021-11-09T21:27:31.670" v="539"/>
          <ac:picMkLst>
            <pc:docMk/>
            <pc:sldMk cId="1718196016" sldId="267"/>
            <ac:picMk id="6" creationId="{3F15F383-864C-40B3-992C-B2C8F2A74773}"/>
          </ac:picMkLst>
        </pc:picChg>
        <pc:picChg chg="add mod">
          <ac:chgData name="Šupíková Lucie" userId="95738698ecbd9908" providerId="Windows Live" clId="Web-{5E314F0A-F6A0-4655-8D95-28FF87DE990B}" dt="2021-11-09T21:27:31.670" v="539"/>
          <ac:picMkLst>
            <pc:docMk/>
            <pc:sldMk cId="1718196016" sldId="267"/>
            <ac:picMk id="7" creationId="{C9FC900E-FDC4-4F46-A107-ABBECC4C6D75}"/>
          </ac:picMkLst>
        </pc:picChg>
      </pc:sldChg>
      <pc:sldChg chg="addSp delSp modSp mod setBg">
        <pc:chgData name="Šupíková Lucie" userId="95738698ecbd9908" providerId="Windows Live" clId="Web-{5E314F0A-F6A0-4655-8D95-28FF87DE990B}" dt="2021-11-09T21:30:22.299" v="546"/>
        <pc:sldMkLst>
          <pc:docMk/>
          <pc:sldMk cId="115288374" sldId="268"/>
        </pc:sldMkLst>
        <pc:spChg chg="mod">
          <ac:chgData name="Šupíková Lucie" userId="95738698ecbd9908" providerId="Windows Live" clId="Web-{5E314F0A-F6A0-4655-8D95-28FF87DE990B}" dt="2021-11-09T21:29:02.172" v="543"/>
          <ac:spMkLst>
            <pc:docMk/>
            <pc:sldMk cId="115288374" sldId="268"/>
            <ac:spMk id="2" creationId="{07316BC4-9F1B-4C7C-8CA5-55C0CE3AB554}"/>
          </ac:spMkLst>
        </pc:spChg>
        <pc:spChg chg="mod ord">
          <ac:chgData name="Šupíková Lucie" userId="95738698ecbd9908" providerId="Windows Live" clId="Web-{5E314F0A-F6A0-4655-8D95-28FF87DE990B}" dt="2021-11-09T21:30:22.299" v="546"/>
          <ac:spMkLst>
            <pc:docMk/>
            <pc:sldMk cId="115288374" sldId="268"/>
            <ac:spMk id="3" creationId="{6EEFF7A9-F647-408A-AABA-46493BDA4BDE}"/>
          </ac:spMkLst>
        </pc:spChg>
        <pc:spChg chg="del">
          <ac:chgData name="Šupíková Lucie" userId="95738698ecbd9908" providerId="Windows Live" clId="Web-{5E314F0A-F6A0-4655-8D95-28FF87DE990B}" dt="2021-11-09T21:28:40.109" v="540"/>
          <ac:spMkLst>
            <pc:docMk/>
            <pc:sldMk cId="115288374" sldId="268"/>
            <ac:spMk id="4" creationId="{65ACF522-B56A-4DF1-B20D-7B6ADC25BECD}"/>
          </ac:spMkLst>
        </pc:spChg>
        <pc:spChg chg="add del">
          <ac:chgData name="Šupíková Lucie" userId="95738698ecbd9908" providerId="Windows Live" clId="Web-{5E314F0A-F6A0-4655-8D95-28FF87DE990B}" dt="2021-11-09T21:30:22.299" v="546"/>
          <ac:spMkLst>
            <pc:docMk/>
            <pc:sldMk cId="115288374" sldId="268"/>
            <ac:spMk id="7" creationId="{A8908DB7-C3A6-4FCB-9820-CEE02B398C4A}"/>
          </ac:spMkLst>
        </pc:spChg>
        <pc:spChg chg="add del">
          <ac:chgData name="Šupíková Lucie" userId="95738698ecbd9908" providerId="Windows Live" clId="Web-{5E314F0A-F6A0-4655-8D95-28FF87DE990B}" dt="2021-11-09T21:30:22.299" v="546"/>
          <ac:spMkLst>
            <pc:docMk/>
            <pc:sldMk cId="115288374" sldId="268"/>
            <ac:spMk id="8" creationId="{535742DD-1B16-4E9D-B715-0D74B4574A68}"/>
          </ac:spMkLst>
        </pc:spChg>
        <pc:spChg chg="add del mod">
          <ac:chgData name="Šupíková Lucie" userId="95738698ecbd9908" providerId="Windows Live" clId="Web-{5E314F0A-F6A0-4655-8D95-28FF87DE990B}" dt="2021-11-09T21:30:13.986" v="545"/>
          <ac:spMkLst>
            <pc:docMk/>
            <pc:sldMk cId="115288374" sldId="268"/>
            <ac:spMk id="9" creationId="{BA588DF9-66A6-422B-B471-4DE55A4141A1}"/>
          </ac:spMkLst>
        </pc:spChg>
        <pc:spChg chg="add del">
          <ac:chgData name="Šupíková Lucie" userId="95738698ecbd9908" providerId="Windows Live" clId="Web-{5E314F0A-F6A0-4655-8D95-28FF87DE990B}" dt="2021-11-09T21:29:02.172" v="542"/>
          <ac:spMkLst>
            <pc:docMk/>
            <pc:sldMk cId="115288374" sldId="268"/>
            <ac:spMk id="10" creationId="{32AEEBC8-9D30-42EF-95F2-386C2653FBF0}"/>
          </ac:spMkLst>
        </pc:spChg>
        <pc:spChg chg="add del">
          <ac:chgData name="Šupíková Lucie" userId="95738698ecbd9908" providerId="Windows Live" clId="Web-{5E314F0A-F6A0-4655-8D95-28FF87DE990B}" dt="2021-11-09T21:29:02.172" v="542"/>
          <ac:spMkLst>
            <pc:docMk/>
            <pc:sldMk cId="115288374" sldId="268"/>
            <ac:spMk id="12" creationId="{2E92FA66-67D7-4CB4-94D3-E643A9AD4757}"/>
          </ac:spMkLst>
        </pc:spChg>
        <pc:spChg chg="add">
          <ac:chgData name="Šupíková Lucie" userId="95738698ecbd9908" providerId="Windows Live" clId="Web-{5E314F0A-F6A0-4655-8D95-28FF87DE990B}" dt="2021-11-09T21:30:22.299" v="546"/>
          <ac:spMkLst>
            <pc:docMk/>
            <pc:sldMk cId="115288374" sldId="268"/>
            <ac:spMk id="16" creationId="{A8908DB7-C3A6-4FCB-9820-CEE02B398C4A}"/>
          </ac:spMkLst>
        </pc:spChg>
        <pc:spChg chg="add">
          <ac:chgData name="Šupíková Lucie" userId="95738698ecbd9908" providerId="Windows Live" clId="Web-{5E314F0A-F6A0-4655-8D95-28FF87DE990B}" dt="2021-11-09T21:30:22.299" v="546"/>
          <ac:spMkLst>
            <pc:docMk/>
            <pc:sldMk cId="115288374" sldId="268"/>
            <ac:spMk id="18" creationId="{535742DD-1B16-4E9D-B715-0D74B4574A68}"/>
          </ac:spMkLst>
        </pc:spChg>
        <pc:picChg chg="add del mod ord">
          <ac:chgData name="Šupíková Lucie" userId="95738698ecbd9908" providerId="Windows Live" clId="Web-{5E314F0A-F6A0-4655-8D95-28FF87DE990B}" dt="2021-11-09T21:29:48.736" v="544"/>
          <ac:picMkLst>
            <pc:docMk/>
            <pc:sldMk cId="115288374" sldId="268"/>
            <ac:picMk id="5" creationId="{C8612C1E-8B1F-496F-B4B5-0111A2D2F328}"/>
          </ac:picMkLst>
        </pc:picChg>
        <pc:picChg chg="add mod ord">
          <ac:chgData name="Šupíková Lucie" userId="95738698ecbd9908" providerId="Windows Live" clId="Web-{5E314F0A-F6A0-4655-8D95-28FF87DE990B}" dt="2021-11-09T21:30:22.299" v="546"/>
          <ac:picMkLst>
            <pc:docMk/>
            <pc:sldMk cId="115288374" sldId="268"/>
            <ac:picMk id="11" creationId="{CFD55E4E-5F55-4D98-8DE4-E9800531D910}"/>
          </ac:picMkLst>
        </pc:picChg>
      </pc:sldChg>
      <pc:sldChg chg="addSp delSp modSp mod setBg">
        <pc:chgData name="Šupíková Lucie" userId="95738698ecbd9908" providerId="Windows Live" clId="Web-{5E314F0A-F6A0-4655-8D95-28FF87DE990B}" dt="2021-11-09T21:35:50.994" v="553"/>
        <pc:sldMkLst>
          <pc:docMk/>
          <pc:sldMk cId="434084723" sldId="269"/>
        </pc:sldMkLst>
        <pc:spChg chg="mod">
          <ac:chgData name="Šupíková Lucie" userId="95738698ecbd9908" providerId="Windows Live" clId="Web-{5E314F0A-F6A0-4655-8D95-28FF87DE990B}" dt="2021-11-09T21:35:50.994" v="553"/>
          <ac:spMkLst>
            <pc:docMk/>
            <pc:sldMk cId="434084723" sldId="269"/>
            <ac:spMk id="2" creationId="{6F713EF3-298D-482E-8A9C-88FDEF23D782}"/>
          </ac:spMkLst>
        </pc:spChg>
        <pc:spChg chg="mod">
          <ac:chgData name="Šupíková Lucie" userId="95738698ecbd9908" providerId="Windows Live" clId="Web-{5E314F0A-F6A0-4655-8D95-28FF87DE990B}" dt="2021-11-09T21:35:50.994" v="553"/>
          <ac:spMkLst>
            <pc:docMk/>
            <pc:sldMk cId="434084723" sldId="269"/>
            <ac:spMk id="3" creationId="{1036BC39-6D6A-49E0-8818-D5898D793F53}"/>
          </ac:spMkLst>
        </pc:spChg>
        <pc:spChg chg="del">
          <ac:chgData name="Šupíková Lucie" userId="95738698ecbd9908" providerId="Windows Live" clId="Web-{5E314F0A-F6A0-4655-8D95-28FF87DE990B}" dt="2021-11-09T21:35:31.150" v="547"/>
          <ac:spMkLst>
            <pc:docMk/>
            <pc:sldMk cId="434084723" sldId="269"/>
            <ac:spMk id="4" creationId="{34ED67E1-3D76-47DC-90D4-FF7CC4E48E70}"/>
          </ac:spMkLst>
        </pc:spChg>
        <pc:spChg chg="add del">
          <ac:chgData name="Šupíková Lucie" userId="95738698ecbd9908" providerId="Windows Live" clId="Web-{5E314F0A-F6A0-4655-8D95-28FF87DE990B}" dt="2021-11-09T21:35:50.994" v="553"/>
          <ac:spMkLst>
            <pc:docMk/>
            <pc:sldMk cId="434084723" sldId="269"/>
            <ac:spMk id="10" creationId="{F13C74B1-5B17-4795-BED0-7140497B445A}"/>
          </ac:spMkLst>
        </pc:spChg>
        <pc:spChg chg="add del">
          <ac:chgData name="Šupíková Lucie" userId="95738698ecbd9908" providerId="Windows Live" clId="Web-{5E314F0A-F6A0-4655-8D95-28FF87DE990B}" dt="2021-11-09T21:35:50.994" v="553"/>
          <ac:spMkLst>
            <pc:docMk/>
            <pc:sldMk cId="434084723" sldId="269"/>
            <ac:spMk id="12" creationId="{D4974D33-8DC5-464E-8C6D-BE58F0669C17}"/>
          </ac:spMkLst>
        </pc:spChg>
        <pc:spChg chg="add">
          <ac:chgData name="Šupíková Lucie" userId="95738698ecbd9908" providerId="Windows Live" clId="Web-{5E314F0A-F6A0-4655-8D95-28FF87DE990B}" dt="2021-11-09T21:35:50.994" v="553"/>
          <ac:spMkLst>
            <pc:docMk/>
            <pc:sldMk cId="434084723" sldId="269"/>
            <ac:spMk id="17" creationId="{2B97F24A-32CE-4C1C-A50D-3016B394DCFB}"/>
          </ac:spMkLst>
        </pc:spChg>
        <pc:spChg chg="add">
          <ac:chgData name="Šupíková Lucie" userId="95738698ecbd9908" providerId="Windows Live" clId="Web-{5E314F0A-F6A0-4655-8D95-28FF87DE990B}" dt="2021-11-09T21:35:50.994" v="553"/>
          <ac:spMkLst>
            <pc:docMk/>
            <pc:sldMk cId="434084723" sldId="269"/>
            <ac:spMk id="19" creationId="{CD8B4F24-440B-49E9-B85D-733523DC064B}"/>
          </ac:spMkLst>
        </pc:spChg>
        <pc:picChg chg="add mod ord">
          <ac:chgData name="Šupíková Lucie" userId="95738698ecbd9908" providerId="Windows Live" clId="Web-{5E314F0A-F6A0-4655-8D95-28FF87DE990B}" dt="2021-11-09T21:35:50.994" v="553"/>
          <ac:picMkLst>
            <pc:docMk/>
            <pc:sldMk cId="434084723" sldId="269"/>
            <ac:picMk id="5" creationId="{7AB2F6EB-B91B-489D-8DC6-6AC96739B41C}"/>
          </ac:picMkLst>
        </pc:picChg>
      </pc:sldChg>
      <pc:sldChg chg="addSp delSp modSp mod setBg">
        <pc:chgData name="Šupíková Lucie" userId="95738698ecbd9908" providerId="Windows Live" clId="Web-{5E314F0A-F6A0-4655-8D95-28FF87DE990B}" dt="2021-11-09T21:40:19.079" v="607"/>
        <pc:sldMkLst>
          <pc:docMk/>
          <pc:sldMk cId="2675506016" sldId="270"/>
        </pc:sldMkLst>
        <pc:spChg chg="mod">
          <ac:chgData name="Šupíková Lucie" userId="95738698ecbd9908" providerId="Windows Live" clId="Web-{5E314F0A-F6A0-4655-8D95-28FF87DE990B}" dt="2021-11-09T21:40:19.079" v="607"/>
          <ac:spMkLst>
            <pc:docMk/>
            <pc:sldMk cId="2675506016" sldId="270"/>
            <ac:spMk id="2" creationId="{1142D171-A81C-49EF-9DFF-6654549D96BD}"/>
          </ac:spMkLst>
        </pc:spChg>
        <pc:spChg chg="mod">
          <ac:chgData name="Šupíková Lucie" userId="95738698ecbd9908" providerId="Windows Live" clId="Web-{5E314F0A-F6A0-4655-8D95-28FF87DE990B}" dt="2021-11-09T21:40:19.079" v="607"/>
          <ac:spMkLst>
            <pc:docMk/>
            <pc:sldMk cId="2675506016" sldId="270"/>
            <ac:spMk id="3" creationId="{F19EC3A1-1292-4151-A779-941615424966}"/>
          </ac:spMkLst>
        </pc:spChg>
        <pc:spChg chg="del mod">
          <ac:chgData name="Šupíková Lucie" userId="95738698ecbd9908" providerId="Windows Live" clId="Web-{5E314F0A-F6A0-4655-8D95-28FF87DE990B}" dt="2021-11-09T21:40:10.173" v="604"/>
          <ac:spMkLst>
            <pc:docMk/>
            <pc:sldMk cId="2675506016" sldId="270"/>
            <ac:spMk id="4" creationId="{8812318F-137D-4876-B2E5-984BB19DF0CF}"/>
          </ac:spMkLst>
        </pc:spChg>
        <pc:spChg chg="add">
          <ac:chgData name="Šupíková Lucie" userId="95738698ecbd9908" providerId="Windows Live" clId="Web-{5E314F0A-F6A0-4655-8D95-28FF87DE990B}" dt="2021-11-09T21:40:19.079" v="607"/>
          <ac:spMkLst>
            <pc:docMk/>
            <pc:sldMk cId="2675506016" sldId="270"/>
            <ac:spMk id="8" creationId="{45D37F4E-DDB4-456B-97E0-9937730A039F}"/>
          </ac:spMkLst>
        </pc:spChg>
        <pc:spChg chg="add">
          <ac:chgData name="Šupíková Lucie" userId="95738698ecbd9908" providerId="Windows Live" clId="Web-{5E314F0A-F6A0-4655-8D95-28FF87DE990B}" dt="2021-11-09T21:40:19.079" v="607"/>
          <ac:spMkLst>
            <pc:docMk/>
            <pc:sldMk cId="2675506016" sldId="270"/>
            <ac:spMk id="9" creationId="{B2DD41CD-8F47-4F56-AD12-4E2FF7696987}"/>
          </ac:spMkLst>
        </pc:spChg>
        <pc:spChg chg="add del">
          <ac:chgData name="Šupíková Lucie" userId="95738698ecbd9908" providerId="Windows Live" clId="Web-{5E314F0A-F6A0-4655-8D95-28FF87DE990B}" dt="2021-11-09T21:40:19.063" v="606"/>
          <ac:spMkLst>
            <pc:docMk/>
            <pc:sldMk cId="2675506016" sldId="270"/>
            <ac:spMk id="11" creationId="{F13C74B1-5B17-4795-BED0-7140497B445A}"/>
          </ac:spMkLst>
        </pc:spChg>
        <pc:spChg chg="add del">
          <ac:chgData name="Šupíková Lucie" userId="95738698ecbd9908" providerId="Windows Live" clId="Web-{5E314F0A-F6A0-4655-8D95-28FF87DE990B}" dt="2021-11-09T21:40:19.063" v="606"/>
          <ac:spMkLst>
            <pc:docMk/>
            <pc:sldMk cId="2675506016" sldId="270"/>
            <ac:spMk id="13" creationId="{D4974D33-8DC5-464E-8C6D-BE58F0669C17}"/>
          </ac:spMkLst>
        </pc:spChg>
        <pc:picChg chg="add del mod">
          <ac:chgData name="Šupíková Lucie" userId="95738698ecbd9908" providerId="Windows Live" clId="Web-{5E314F0A-F6A0-4655-8D95-28FF87DE990B}" dt="2021-11-09T21:40:04.704" v="603"/>
          <ac:picMkLst>
            <pc:docMk/>
            <pc:sldMk cId="2675506016" sldId="270"/>
            <ac:picMk id="5" creationId="{E18C8B0D-C001-49C3-AD4E-73EAE1451D89}"/>
          </ac:picMkLst>
        </pc:picChg>
        <pc:picChg chg="add mod ord">
          <ac:chgData name="Šupíková Lucie" userId="95738698ecbd9908" providerId="Windows Live" clId="Web-{5E314F0A-F6A0-4655-8D95-28FF87DE990B}" dt="2021-11-09T21:40:19.079" v="607"/>
          <ac:picMkLst>
            <pc:docMk/>
            <pc:sldMk cId="2675506016" sldId="270"/>
            <ac:picMk id="6" creationId="{DC9A9359-FD92-484E-B82A-991116271457}"/>
          </ac:picMkLst>
        </pc:picChg>
      </pc:sldChg>
      <pc:sldChg chg="addSp delSp modSp mod setBg">
        <pc:chgData name="Šupíková Lucie" userId="95738698ecbd9908" providerId="Windows Live" clId="Web-{5E314F0A-F6A0-4655-8D95-28FF87DE990B}" dt="2021-11-09T21:13:18.056" v="513" actId="20577"/>
        <pc:sldMkLst>
          <pc:docMk/>
          <pc:sldMk cId="1300637760" sldId="271"/>
        </pc:sldMkLst>
        <pc:spChg chg="mod">
          <ac:chgData name="Šupíková Lucie" userId="95738698ecbd9908" providerId="Windows Live" clId="Web-{5E314F0A-F6A0-4655-8D95-28FF87DE990B}" dt="2021-11-09T21:12:23.367" v="500"/>
          <ac:spMkLst>
            <pc:docMk/>
            <pc:sldMk cId="1300637760" sldId="271"/>
            <ac:spMk id="2" creationId="{2C10909C-8C49-4F0C-8868-E2BEADC3E772}"/>
          </ac:spMkLst>
        </pc:spChg>
        <pc:spChg chg="mod ord">
          <ac:chgData name="Šupíková Lucie" userId="95738698ecbd9908" providerId="Windows Live" clId="Web-{5E314F0A-F6A0-4655-8D95-28FF87DE990B}" dt="2021-11-09T21:13:18.056" v="513" actId="20577"/>
          <ac:spMkLst>
            <pc:docMk/>
            <pc:sldMk cId="1300637760" sldId="271"/>
            <ac:spMk id="3" creationId="{5A0A6955-2A2A-463A-9258-7D78965836C4}"/>
          </ac:spMkLst>
        </pc:spChg>
        <pc:spChg chg="del mod">
          <ac:chgData name="Šupíková Lucie" userId="95738698ecbd9908" providerId="Windows Live" clId="Web-{5E314F0A-F6A0-4655-8D95-28FF87DE990B}" dt="2021-11-09T21:09:00.253" v="496"/>
          <ac:spMkLst>
            <pc:docMk/>
            <pc:sldMk cId="1300637760" sldId="271"/>
            <ac:spMk id="4" creationId="{FC767698-3EB3-46C8-8796-B05760038E7A}"/>
          </ac:spMkLst>
        </pc:spChg>
        <pc:spChg chg="add">
          <ac:chgData name="Šupíková Lucie" userId="95738698ecbd9908" providerId="Windows Live" clId="Web-{5E314F0A-F6A0-4655-8D95-28FF87DE990B}" dt="2021-11-09T21:12:23.367" v="500"/>
          <ac:spMkLst>
            <pc:docMk/>
            <pc:sldMk cId="1300637760" sldId="271"/>
            <ac:spMk id="12" creationId="{959C6B72-F8E6-4281-8F3E-93FC0DC98039}"/>
          </ac:spMkLst>
        </pc:spChg>
        <pc:spChg chg="add">
          <ac:chgData name="Šupíková Lucie" userId="95738698ecbd9908" providerId="Windows Live" clId="Web-{5E314F0A-F6A0-4655-8D95-28FF87DE990B}" dt="2021-11-09T21:12:23.367" v="500"/>
          <ac:spMkLst>
            <pc:docMk/>
            <pc:sldMk cId="1300637760" sldId="271"/>
            <ac:spMk id="14" creationId="{490234EE-E0D8-4805-9227-CCEAC601691F}"/>
          </ac:spMkLst>
        </pc:spChg>
        <pc:picChg chg="add mod ord">
          <ac:chgData name="Šupíková Lucie" userId="95738698ecbd9908" providerId="Windows Live" clId="Web-{5E314F0A-F6A0-4655-8D95-28FF87DE990B}" dt="2021-11-09T21:12:36.211" v="503" actId="14100"/>
          <ac:picMkLst>
            <pc:docMk/>
            <pc:sldMk cId="1300637760" sldId="271"/>
            <ac:picMk id="5" creationId="{1D01C99F-AAAD-474D-A6E6-A6D90C25AAEC}"/>
          </ac:picMkLst>
        </pc:picChg>
        <pc:picChg chg="add mod">
          <ac:chgData name="Šupíková Lucie" userId="95738698ecbd9908" providerId="Windows Live" clId="Web-{5E314F0A-F6A0-4655-8D95-28FF87DE990B}" dt="2021-11-09T21:12:43.071" v="506" actId="1076"/>
          <ac:picMkLst>
            <pc:docMk/>
            <pc:sldMk cId="1300637760" sldId="271"/>
            <ac:picMk id="6" creationId="{B3675519-D99A-40A0-8FEF-294FB97B1ACF}"/>
          </ac:picMkLst>
        </pc:picChg>
        <pc:picChg chg="add mod">
          <ac:chgData name="Šupíková Lucie" userId="95738698ecbd9908" providerId="Windows Live" clId="Web-{5E314F0A-F6A0-4655-8D95-28FF87DE990B}" dt="2021-11-09T21:12:32.070" v="501" actId="1076"/>
          <ac:picMkLst>
            <pc:docMk/>
            <pc:sldMk cId="1300637760" sldId="271"/>
            <ac:picMk id="7" creationId="{81D62B66-FD56-4D17-8711-5CAEDF0A204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anchor="b">
            <a:normAutofit/>
          </a:bodyPr>
          <a:lstStyle/>
          <a:p>
            <a:pPr algn="l"/>
            <a:r>
              <a:rPr lang="cs-CZ" sz="6600">
                <a:cs typeface="Calibri Light"/>
              </a:rPr>
              <a:t>Hlas tvorba, základní terminologie</a:t>
            </a:r>
            <a:endParaRPr lang="cs-CZ" sz="660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 algn="l"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PPVMP010 ORL a </a:t>
            </a:r>
            <a:r>
              <a:rPr lang="en-US" dirty="0" err="1">
                <a:ea typeface="+mn-lt"/>
                <a:cs typeface="+mn-lt"/>
              </a:rPr>
              <a:t>foniatrie</a:t>
            </a:r>
            <a:r>
              <a:rPr lang="en-US" dirty="0">
                <a:ea typeface="+mn-lt"/>
                <a:cs typeface="+mn-lt"/>
              </a:rPr>
              <a:t> pro </a:t>
            </a:r>
            <a:r>
              <a:rPr lang="en-US" dirty="0" err="1">
                <a:ea typeface="+mn-lt"/>
                <a:cs typeface="+mn-lt"/>
              </a:rPr>
              <a:t>speciální</a:t>
            </a:r>
            <a:r>
              <a:rPr lang="en-US" dirty="0">
                <a:ea typeface="+mn-lt"/>
                <a:cs typeface="+mn-lt"/>
              </a:rPr>
              <a:t> pedagogy </a:t>
            </a:r>
            <a:r>
              <a:rPr lang="en-US" dirty="0" err="1">
                <a:ea typeface="+mn-lt"/>
                <a:cs typeface="+mn-lt"/>
              </a:rPr>
              <a:t>zimní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semestr</a:t>
            </a:r>
            <a:r>
              <a:rPr lang="en-US" dirty="0">
                <a:ea typeface="+mn-lt"/>
                <a:cs typeface="+mn-lt"/>
              </a:rPr>
              <a:t> 202</a:t>
            </a:r>
            <a:r>
              <a:rPr lang="cs-CZ">
                <a:ea typeface="+mn-lt"/>
                <a:cs typeface="+mn-lt"/>
              </a:rPr>
              <a:t>2</a:t>
            </a:r>
            <a:endParaRPr lang="en-US" dirty="0">
              <a:ea typeface="+mn-lt"/>
              <a:cs typeface="+mn-lt"/>
            </a:endParaRPr>
          </a:p>
          <a:p>
            <a:pPr marL="285750" indent="-228600" algn="l">
              <a:buFont typeface="Arial,Sans-Serif"/>
              <a:buChar char="•"/>
            </a:pPr>
            <a:r>
              <a:rPr lang="en-US" dirty="0" err="1">
                <a:ea typeface="+mn-lt"/>
                <a:cs typeface="+mn-lt"/>
              </a:rPr>
              <a:t>Šupíková</a:t>
            </a:r>
            <a:r>
              <a:rPr lang="en-US" dirty="0">
                <a:ea typeface="+mn-lt"/>
                <a:cs typeface="+mn-lt"/>
              </a:rPr>
              <a:t> L., Lenert R. ,SN </a:t>
            </a:r>
            <a:r>
              <a:rPr lang="en-US" dirty="0" err="1">
                <a:ea typeface="+mn-lt"/>
                <a:cs typeface="+mn-lt"/>
              </a:rPr>
              <a:t>Opava</a:t>
            </a:r>
            <a:endParaRPr lang="en-US" dirty="0">
              <a:ea typeface="+mn-lt"/>
              <a:cs typeface="+mn-lt"/>
            </a:endParaRPr>
          </a:p>
          <a:p>
            <a:pPr algn="l"/>
            <a:endParaRPr lang="cs-CZ" dirty="0">
              <a:cs typeface="Calibri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728A95-9F80-48C0-AE98-A75A08114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Hlas - síla</a:t>
            </a:r>
          </a:p>
        </p:txBody>
      </p:sp>
      <p:sp>
        <p:nvSpPr>
          <p:cNvPr id="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E94D89-488B-4221-9DB9-9F495DF735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/>
              <a:t>Intenzita hlasu , dB</a:t>
            </a:r>
          </a:p>
          <a:p>
            <a:r>
              <a:rPr lang="en-US" sz="2200"/>
              <a:t>Subjekt. vnímaná hlasitost , fon</a:t>
            </a:r>
          </a:p>
          <a:p>
            <a:r>
              <a:rPr lang="en-US" sz="2200"/>
              <a:t>Velikostí vzdušného sloupce - mocností vydechovaného proudu vzduchu, který rozkmitá hlasivky</a:t>
            </a:r>
          </a:p>
          <a:p>
            <a:r>
              <a:rPr lang="en-US" sz="2200"/>
              <a:t>Průměrná konverzační intenzita hlasu 50-60dB, šepot 30-40dB , křik až 100dB</a:t>
            </a:r>
          </a:p>
          <a:p>
            <a:pPr marL="0"/>
            <a:endParaRPr lang="en-US" sz="2200"/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44D76820-DF17-498B-B557-8E4F11E434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2" b="2778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65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105DE4-E5FD-483E-A7DE-E15B3EADF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Hlas- barva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CDFD20D-8E4F-4E3A-AF87-93F23E0D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F664B1-3245-49D5-BD20-5DE8A8A2D3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2908005"/>
            <a:ext cx="5295015" cy="32689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Subjektivně akustický dojem , kterým na nás hlas působí</a:t>
            </a:r>
          </a:p>
          <a:p>
            <a:r>
              <a:rPr lang="en-US" sz="2000"/>
              <a:t>Vzájemné působení f složek hlasu (základního hrtanového tónu, vyšších harmonických tónů, </a:t>
            </a:r>
            <a:r>
              <a:rPr lang="en-US" sz="2000" u="sng"/>
              <a:t>f ladění rezonančních dutin</a:t>
            </a:r>
            <a:r>
              <a:rPr lang="en-US" sz="2000"/>
              <a:t>)</a:t>
            </a:r>
          </a:p>
          <a:p>
            <a:r>
              <a:rPr lang="en-US" sz="2000"/>
              <a:t>Individualní x imitátoři</a:t>
            </a:r>
          </a:p>
          <a:p>
            <a:r>
              <a:rPr lang="en-US" sz="2000"/>
              <a:t>Změnou - emoce</a:t>
            </a:r>
          </a:p>
          <a:p>
            <a:r>
              <a:rPr lang="en-US" sz="2000"/>
              <a:t>Rhinofonie - doplňkový parametr hlasu</a:t>
            </a:r>
          </a:p>
        </p:txBody>
      </p:sp>
      <p:pic>
        <p:nvPicPr>
          <p:cNvPr id="6" name="Obrázek 6" descr="Obsah obrázku text, interiér, osoba&#10;&#10;Popis se vygeneroval automaticky.">
            <a:extLst>
              <a:ext uri="{FF2B5EF4-FFF2-40B4-BE49-F238E27FC236}">
                <a16:creationId xmlns:a16="http://schemas.microsoft.com/office/drawing/2014/main" id="{3F15F383-864C-40B3-992C-B2C8F2A74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397" y="985826"/>
            <a:ext cx="2603605" cy="1637603"/>
          </a:xfrm>
          <a:prstGeom prst="rect">
            <a:avLst/>
          </a:prstGeom>
        </p:spPr>
      </p:pic>
      <p:pic>
        <p:nvPicPr>
          <p:cNvPr id="5" name="Obrázek 5" descr="Obsah obrázku osoba, muž, interiér, oblek&#10;&#10;Popis se vygeneroval automaticky.">
            <a:extLst>
              <a:ext uri="{FF2B5EF4-FFF2-40B4-BE49-F238E27FC236}">
                <a16:creationId xmlns:a16="http://schemas.microsoft.com/office/drawing/2014/main" id="{1EF2F85D-0CB8-4B1D-93B0-3B6CB9E093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224328" y="1075618"/>
            <a:ext cx="2603605" cy="1458018"/>
          </a:xfrm>
          <a:prstGeom prst="rect">
            <a:avLst/>
          </a:prstGeom>
        </p:spPr>
      </p:pic>
      <p:pic>
        <p:nvPicPr>
          <p:cNvPr id="7" name="Obrázek 7" descr="Obsah obrázku text, osoba, interiér, muž&#10;&#10;Popis se vygeneroval automaticky.">
            <a:extLst>
              <a:ext uri="{FF2B5EF4-FFF2-40B4-BE49-F238E27FC236}">
                <a16:creationId xmlns:a16="http://schemas.microsoft.com/office/drawing/2014/main" id="{C9FC900E-FDC4-4F46-A107-ABBECC4C6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178" y="3426258"/>
            <a:ext cx="4911973" cy="275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96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316BC4-9F1B-4C7C-8CA5-55C0CE3AB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Hlas – rozsah, hlasové pole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ek 12">
            <a:extLst>
              <a:ext uri="{FF2B5EF4-FFF2-40B4-BE49-F238E27FC236}">
                <a16:creationId xmlns:a16="http://schemas.microsoft.com/office/drawing/2014/main" id="{CFD55E4E-5F55-4D98-8DE4-E9800531D9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4296" y="630936"/>
            <a:ext cx="4635564" cy="3913632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EFF7A9-F647-408A-AABA-46493BDA4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6" y="4798577"/>
            <a:ext cx="6894576" cy="14284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/>
              <a:t>Od nejnižšího k nejvyššímu, od nejslabšího k nejsinějšímu</a:t>
            </a:r>
          </a:p>
          <a:p>
            <a:r>
              <a:rPr lang="en-US" sz="2200"/>
              <a:t>Individuální</a:t>
            </a:r>
          </a:p>
          <a:p>
            <a:r>
              <a:rPr lang="en-US" sz="2200"/>
              <a:t>V oktávách 2, cvičením (4 –5), intenzitu lze zvýšit</a:t>
            </a:r>
          </a:p>
        </p:txBody>
      </p:sp>
    </p:spTree>
    <p:extLst>
      <p:ext uri="{BB962C8B-B14F-4D97-AF65-F5344CB8AC3E}">
        <p14:creationId xmlns:p14="http://schemas.microsoft.com/office/powerpoint/2010/main" val="115288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F713EF3-298D-482E-8A9C-88FDEF23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Hlas - hlasové rejstříky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36BC39-6D6A-49E0-8818-D5898D793F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700" dirty="0"/>
              <a:t>Jsou p</a:t>
            </a:r>
            <a:r>
              <a:rPr lang="en-US" sz="1700" dirty="0"/>
              <a:t>o </a:t>
            </a:r>
            <a:r>
              <a:rPr lang="en-US" sz="1700" dirty="0" err="1"/>
              <a:t>sobě</a:t>
            </a:r>
            <a:r>
              <a:rPr lang="en-US" sz="1700" dirty="0"/>
              <a:t> </a:t>
            </a:r>
            <a:r>
              <a:rPr lang="en-US" sz="1700" dirty="0" err="1"/>
              <a:t>následující</a:t>
            </a:r>
            <a:r>
              <a:rPr lang="en-US" sz="1700" dirty="0"/>
              <a:t> </a:t>
            </a:r>
            <a:r>
              <a:rPr lang="en-US" sz="1700" dirty="0" err="1"/>
              <a:t>tóny</a:t>
            </a:r>
            <a:r>
              <a:rPr lang="en-US" sz="1700" dirty="0"/>
              <a:t> </a:t>
            </a:r>
            <a:r>
              <a:rPr lang="en-US" sz="1700" dirty="0" err="1"/>
              <a:t>tvořeny</a:t>
            </a:r>
            <a:r>
              <a:rPr lang="en-US" sz="1700" dirty="0"/>
              <a:t> </a:t>
            </a:r>
            <a:r>
              <a:rPr lang="en-US" sz="1700" dirty="0" err="1"/>
              <a:t>stejnou</a:t>
            </a:r>
            <a:r>
              <a:rPr lang="en-US" sz="1700" dirty="0"/>
              <a:t> </a:t>
            </a:r>
            <a:r>
              <a:rPr lang="en-US" sz="1700" dirty="0" err="1"/>
              <a:t>technikou</a:t>
            </a:r>
            <a:r>
              <a:rPr lang="en-US" sz="1700" dirty="0"/>
              <a:t>, </a:t>
            </a:r>
            <a:r>
              <a:rPr lang="en-US" sz="1700" dirty="0" err="1"/>
              <a:t>podobnou</a:t>
            </a:r>
            <a:r>
              <a:rPr lang="en-US" sz="1700" dirty="0"/>
              <a:t> </a:t>
            </a:r>
            <a:r>
              <a:rPr lang="en-US" sz="1700" dirty="0" err="1"/>
              <a:t>barvu</a:t>
            </a:r>
            <a:endParaRPr lang="en-US" sz="1700" dirty="0"/>
          </a:p>
          <a:p>
            <a:r>
              <a:rPr lang="en-US" sz="1700" dirty="0" err="1"/>
              <a:t>Hrudní</a:t>
            </a:r>
            <a:r>
              <a:rPr lang="en-US" sz="1700" dirty="0"/>
              <a:t> </a:t>
            </a:r>
            <a:r>
              <a:rPr lang="en-US" sz="1700" dirty="0" err="1"/>
              <a:t>rejstřík</a:t>
            </a:r>
            <a:r>
              <a:rPr lang="en-US" sz="1700" dirty="0"/>
              <a:t> (</a:t>
            </a:r>
            <a:r>
              <a:rPr lang="en-US" sz="1700" dirty="0" err="1"/>
              <a:t>modál</a:t>
            </a:r>
            <a:r>
              <a:rPr lang="en-US" sz="1700" dirty="0"/>
              <a:t>) - </a:t>
            </a:r>
            <a:r>
              <a:rPr lang="en-US" sz="1700" dirty="0" err="1"/>
              <a:t>kmitá</a:t>
            </a:r>
            <a:r>
              <a:rPr lang="en-US" sz="1700" dirty="0"/>
              <a:t> </a:t>
            </a:r>
            <a:r>
              <a:rPr lang="en-US" sz="1700" dirty="0" err="1"/>
              <a:t>celá</a:t>
            </a:r>
            <a:r>
              <a:rPr lang="en-US" sz="1700" dirty="0"/>
              <a:t> </a:t>
            </a:r>
            <a:r>
              <a:rPr lang="en-US" sz="1700" dirty="0" err="1"/>
              <a:t>hmota</a:t>
            </a:r>
            <a:r>
              <a:rPr lang="en-US" sz="1700" dirty="0"/>
              <a:t> </a:t>
            </a:r>
            <a:r>
              <a:rPr lang="en-US" sz="1700" dirty="0" err="1"/>
              <a:t>hlasivky</a:t>
            </a:r>
            <a:r>
              <a:rPr lang="en-US" sz="1700" dirty="0"/>
              <a:t>, </a:t>
            </a:r>
            <a:r>
              <a:rPr lang="en-US" sz="1700" dirty="0" err="1"/>
              <a:t>hlubší</a:t>
            </a:r>
            <a:endParaRPr lang="en-US" sz="1700" dirty="0"/>
          </a:p>
          <a:p>
            <a:r>
              <a:rPr lang="en-US" sz="1700" dirty="0" err="1"/>
              <a:t>Hlavový</a:t>
            </a:r>
            <a:r>
              <a:rPr lang="en-US" sz="1700" dirty="0"/>
              <a:t> (</a:t>
            </a:r>
            <a:r>
              <a:rPr lang="en-US" sz="1700" dirty="0" err="1"/>
              <a:t>falset</a:t>
            </a:r>
            <a:r>
              <a:rPr lang="en-US" sz="1700" dirty="0"/>
              <a:t>) - </a:t>
            </a:r>
            <a:r>
              <a:rPr lang="en-US" sz="1700" dirty="0" err="1"/>
              <a:t>zkrátí</a:t>
            </a:r>
            <a:r>
              <a:rPr lang="en-US" sz="1700" dirty="0"/>
              <a:t> se </a:t>
            </a:r>
            <a:r>
              <a:rPr lang="en-US" sz="1700" dirty="0" err="1"/>
              <a:t>kmitající</a:t>
            </a:r>
            <a:r>
              <a:rPr lang="en-US" sz="1700" dirty="0"/>
              <a:t> </a:t>
            </a:r>
            <a:r>
              <a:rPr lang="en-US" sz="1700" dirty="0" err="1"/>
              <a:t>část</a:t>
            </a:r>
            <a:r>
              <a:rPr lang="en-US" sz="1700" dirty="0"/>
              <a:t> </a:t>
            </a:r>
            <a:r>
              <a:rPr lang="en-US" sz="1700" dirty="0" err="1"/>
              <a:t>hlasivky</a:t>
            </a:r>
            <a:r>
              <a:rPr lang="en-US" sz="1700" dirty="0"/>
              <a:t>, </a:t>
            </a:r>
            <a:r>
              <a:rPr lang="en-US" sz="1700" dirty="0" err="1"/>
              <a:t>rezonance</a:t>
            </a:r>
            <a:r>
              <a:rPr lang="en-US" sz="1700" dirty="0"/>
              <a:t> se </a:t>
            </a:r>
            <a:r>
              <a:rPr lang="en-US" sz="1700" dirty="0" err="1"/>
              <a:t>přesouvá</a:t>
            </a:r>
            <a:r>
              <a:rPr lang="en-US" sz="1700" dirty="0"/>
              <a:t> do </a:t>
            </a:r>
            <a:r>
              <a:rPr lang="en-US" sz="1700" dirty="0" err="1"/>
              <a:t>hlavy</a:t>
            </a:r>
            <a:endParaRPr lang="en-US" sz="1700" dirty="0"/>
          </a:p>
          <a:p>
            <a:r>
              <a:rPr lang="en-US" sz="1700" dirty="0" err="1"/>
              <a:t>Přechází</a:t>
            </a:r>
            <a:r>
              <a:rPr lang="en-US" sz="1700" dirty="0"/>
              <a:t> </a:t>
            </a:r>
            <a:r>
              <a:rPr lang="en-US" sz="1700" dirty="0" err="1"/>
              <a:t>skokem</a:t>
            </a:r>
            <a:r>
              <a:rPr lang="en-US" sz="1700" dirty="0"/>
              <a:t> – tony </a:t>
            </a:r>
            <a:r>
              <a:rPr lang="en-US" sz="1700" dirty="0" err="1"/>
              <a:t>smíšené</a:t>
            </a:r>
            <a:r>
              <a:rPr lang="en-US" sz="1700" dirty="0"/>
              <a:t> (</a:t>
            </a:r>
            <a:r>
              <a:rPr lang="en-US" sz="1700" dirty="0" err="1"/>
              <a:t>přechodové</a:t>
            </a:r>
            <a:r>
              <a:rPr lang="en-US" sz="1700" dirty="0"/>
              <a:t> , </a:t>
            </a:r>
            <a:r>
              <a:rPr lang="en-US" sz="1700" dirty="0" err="1"/>
              <a:t>amfoterní</a:t>
            </a:r>
            <a:r>
              <a:rPr lang="en-US" sz="1700" dirty="0"/>
              <a:t>)</a:t>
            </a: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7AB2F6EB-B91B-489D-8DC6-6AC96739B4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43"/>
          <a:stretch/>
        </p:blipFill>
        <p:spPr>
          <a:xfrm>
            <a:off x="5308791" y="640080"/>
            <a:ext cx="559473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84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42D171-A81C-49EF-9DFF-6654549D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Hlas - hlasové začátky, fonační doba</a:t>
            </a:r>
          </a:p>
        </p:txBody>
      </p:sp>
      <p:sp>
        <p:nvSpPr>
          <p:cNvPr id="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9EC3A1-1292-4151-A779-941615424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200"/>
              <a:t>Je p</a:t>
            </a:r>
            <a:r>
              <a:rPr lang="en-US" sz="2200"/>
              <a:t>řiložení</a:t>
            </a:r>
            <a:r>
              <a:rPr lang="en-US" sz="2200" dirty="0"/>
              <a:t> </a:t>
            </a:r>
            <a:r>
              <a:rPr lang="en-US" sz="2200" dirty="0" err="1"/>
              <a:t>hlasových</a:t>
            </a:r>
            <a:r>
              <a:rPr lang="en-US" sz="2200" dirty="0"/>
              <a:t> </a:t>
            </a:r>
            <a:r>
              <a:rPr lang="en-US" sz="2200" dirty="0" err="1"/>
              <a:t>vazů</a:t>
            </a:r>
            <a:r>
              <a:rPr lang="en-US" sz="2200" dirty="0"/>
              <a:t> k </a:t>
            </a:r>
            <a:r>
              <a:rPr lang="en-US" sz="2200" dirty="0" err="1"/>
              <a:t>sobě</a:t>
            </a:r>
            <a:r>
              <a:rPr lang="en-US" sz="2200" dirty="0"/>
              <a:t>, </a:t>
            </a:r>
            <a:r>
              <a:rPr lang="en-US" sz="2200" dirty="0" err="1"/>
              <a:t>první</a:t>
            </a:r>
            <a:r>
              <a:rPr lang="en-US" sz="2200" dirty="0"/>
              <a:t> </a:t>
            </a:r>
            <a:r>
              <a:rPr lang="en-US" sz="2200" dirty="0" err="1"/>
              <a:t>uzávěr</a:t>
            </a:r>
            <a:r>
              <a:rPr lang="en-US" sz="2200" dirty="0"/>
              <a:t>, </a:t>
            </a:r>
            <a:r>
              <a:rPr lang="en-US" sz="2200" dirty="0" err="1"/>
              <a:t>první</a:t>
            </a:r>
            <a:r>
              <a:rPr lang="en-US" sz="2200" dirty="0"/>
              <a:t> </a:t>
            </a:r>
            <a:r>
              <a:rPr lang="en-US" sz="2200" dirty="0" err="1"/>
              <a:t>kmit</a:t>
            </a:r>
            <a:r>
              <a:rPr lang="en-US" sz="2200" dirty="0"/>
              <a:t>, po </a:t>
            </a:r>
            <a:r>
              <a:rPr lang="en-US" sz="2200" dirty="0" err="1"/>
              <a:t>každém</a:t>
            </a:r>
            <a:r>
              <a:rPr lang="en-US" sz="2200" dirty="0"/>
              <a:t> </a:t>
            </a:r>
            <a:r>
              <a:rPr lang="en-US" sz="2200" dirty="0" err="1"/>
              <a:t>nadechnutí</a:t>
            </a:r>
            <a:r>
              <a:rPr lang="en-US" sz="2200" dirty="0"/>
              <a:t> (</a:t>
            </a:r>
            <a:r>
              <a:rPr lang="en-US" sz="2200" dirty="0" err="1"/>
              <a:t>plynulý</a:t>
            </a:r>
            <a:r>
              <a:rPr lang="en-US" sz="2200" dirty="0"/>
              <a:t> x </a:t>
            </a:r>
            <a:r>
              <a:rPr lang="en-US" sz="2200" dirty="0" err="1"/>
              <a:t>skok</a:t>
            </a:r>
            <a:r>
              <a:rPr lang="en-US" sz="2200" dirty="0"/>
              <a:t>) </a:t>
            </a:r>
          </a:p>
          <a:p>
            <a:r>
              <a:rPr lang="en-US" sz="2200" dirty="0" err="1"/>
              <a:t>Plynulý</a:t>
            </a:r>
            <a:r>
              <a:rPr lang="en-US" sz="2200" dirty="0"/>
              <a:t> - </a:t>
            </a:r>
            <a:r>
              <a:rPr lang="en-US" sz="2200" dirty="0" err="1"/>
              <a:t>méně</a:t>
            </a:r>
            <a:r>
              <a:rPr lang="en-US" sz="2200" dirty="0"/>
              <a:t> </a:t>
            </a:r>
            <a:r>
              <a:rPr lang="en-US" sz="2200" dirty="0" err="1"/>
              <a:t>traumatizuje</a:t>
            </a:r>
            <a:r>
              <a:rPr lang="en-US" sz="2200" dirty="0"/>
              <a:t> </a:t>
            </a:r>
            <a:r>
              <a:rPr lang="en-US" sz="2200" dirty="0" err="1"/>
              <a:t>hlasivky</a:t>
            </a:r>
            <a:endParaRPr lang="en-US" sz="2200" dirty="0"/>
          </a:p>
          <a:p>
            <a:r>
              <a:rPr lang="en-US" sz="2200" dirty="0" err="1"/>
              <a:t>Tvrdý</a:t>
            </a:r>
            <a:r>
              <a:rPr lang="en-US" sz="2200" dirty="0"/>
              <a:t>, </a:t>
            </a:r>
            <a:r>
              <a:rPr lang="en-US" sz="2200" dirty="0" err="1"/>
              <a:t>měkký</a:t>
            </a:r>
            <a:r>
              <a:rPr lang="en-US" sz="2200" dirty="0"/>
              <a:t>, </a:t>
            </a:r>
            <a:r>
              <a:rPr lang="en-US" sz="2200" dirty="0" err="1"/>
              <a:t>dyšný</a:t>
            </a:r>
            <a:r>
              <a:rPr lang="en-US" sz="2200" dirty="0"/>
              <a:t> (</a:t>
            </a:r>
            <a:r>
              <a:rPr lang="en-US" sz="2200" dirty="0" err="1"/>
              <a:t>nesprávná</a:t>
            </a:r>
            <a:r>
              <a:rPr lang="en-US" sz="2200" dirty="0"/>
              <a:t> </a:t>
            </a:r>
            <a:r>
              <a:rPr lang="en-US" sz="2200" dirty="0" err="1"/>
              <a:t>tvorba</a:t>
            </a:r>
            <a:r>
              <a:rPr lang="en-US" sz="2200" dirty="0"/>
              <a:t> , </a:t>
            </a:r>
            <a:r>
              <a:rPr lang="en-US" sz="2200" dirty="0" err="1"/>
              <a:t>organicita</a:t>
            </a:r>
            <a:r>
              <a:rPr lang="en-US" sz="2200" dirty="0"/>
              <a:t>, </a:t>
            </a:r>
            <a:r>
              <a:rPr lang="en-US" sz="2200" dirty="0" err="1"/>
              <a:t>pareza</a:t>
            </a:r>
            <a:r>
              <a:rPr lang="en-US" sz="2200" dirty="0"/>
              <a:t>)</a:t>
            </a:r>
          </a:p>
          <a:p>
            <a:r>
              <a:rPr lang="en-US" sz="2200" b="1" dirty="0" err="1"/>
              <a:t>Fonační</a:t>
            </a:r>
            <a:r>
              <a:rPr lang="en-US" sz="2200" b="1" dirty="0"/>
              <a:t> </a:t>
            </a:r>
            <a:r>
              <a:rPr lang="en-US" sz="2200" b="1" dirty="0" err="1"/>
              <a:t>doba</a:t>
            </a:r>
            <a:endParaRPr lang="en-US" sz="2200" b="1" dirty="0"/>
          </a:p>
          <a:p>
            <a:r>
              <a:rPr lang="en-US" sz="2200" dirty="0"/>
              <a:t>Po </a:t>
            </a:r>
            <a:r>
              <a:rPr lang="en-US" sz="2200" dirty="0" err="1"/>
              <a:t>jednom</a:t>
            </a:r>
            <a:r>
              <a:rPr lang="en-US" sz="2200" dirty="0"/>
              <a:t> </a:t>
            </a:r>
            <a:r>
              <a:rPr lang="en-US" sz="2200" dirty="0" err="1"/>
              <a:t>nádechu</a:t>
            </a:r>
            <a:r>
              <a:rPr lang="en-US" sz="2200" dirty="0"/>
              <a:t> </a:t>
            </a:r>
            <a:r>
              <a:rPr lang="en-US" sz="2200" dirty="0" err="1"/>
              <a:t>nepřerušovaný</a:t>
            </a:r>
            <a:endParaRPr lang="en-US" sz="2200" dirty="0"/>
          </a:p>
          <a:p>
            <a:pPr marL="0"/>
            <a:r>
              <a:rPr lang="en-US" sz="2200" dirty="0" err="1"/>
              <a:t>fonovaný</a:t>
            </a:r>
            <a:r>
              <a:rPr lang="en-US" sz="2200" dirty="0"/>
              <a:t> </a:t>
            </a:r>
            <a:r>
              <a:rPr lang="en-US" sz="2200" dirty="0" err="1"/>
              <a:t>tón</a:t>
            </a:r>
            <a:r>
              <a:rPr lang="en-US" sz="2200" dirty="0"/>
              <a:t>, s (15-20s) , </a:t>
            </a:r>
            <a:r>
              <a:rPr lang="en-US" sz="2200" dirty="0" err="1"/>
              <a:t>školení</a:t>
            </a:r>
            <a:r>
              <a:rPr lang="en-US" sz="2200" dirty="0"/>
              <a:t> -</a:t>
            </a:r>
          </a:p>
          <a:p>
            <a:pPr marL="0"/>
            <a:r>
              <a:rPr lang="en-US" sz="2200" dirty="0"/>
              <a:t> </a:t>
            </a:r>
            <a:r>
              <a:rPr lang="en-US" sz="2200" dirty="0" err="1"/>
              <a:t>rezervy</a:t>
            </a:r>
            <a:endParaRPr lang="en-US" sz="2200" dirty="0"/>
          </a:p>
          <a:p>
            <a:endParaRPr lang="en-US" sz="2200" dirty="0"/>
          </a:p>
          <a:p>
            <a:pPr marL="0"/>
            <a:endParaRPr lang="en-US" sz="2200" dirty="0"/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DC9A9359-FD92-484E-B82A-9911162714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5818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06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59C6B72-F8E6-4281-8F3E-93FC0DC98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10909C-8C49-4F0C-8868-E2BEADC3E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Hlas - vyšetření</a:t>
            </a:r>
          </a:p>
        </p:txBody>
      </p:sp>
      <p:pic>
        <p:nvPicPr>
          <p:cNvPr id="5" name="Obrázek 5" descr="Obsah obrázku osoba, interiér&#10;&#10;Popis se vygeneroval automaticky.">
            <a:extLst>
              <a:ext uri="{FF2B5EF4-FFF2-40B4-BE49-F238E27FC236}">
                <a16:creationId xmlns:a16="http://schemas.microsoft.com/office/drawing/2014/main" id="{1D01C99F-AAAD-474D-A6E6-A6D90C25AA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0481" y="991426"/>
            <a:ext cx="2487873" cy="2632970"/>
          </a:xfrm>
          <a:prstGeom prst="rect">
            <a:avLst/>
          </a:prstGeom>
        </p:spPr>
      </p:pic>
      <p:pic>
        <p:nvPicPr>
          <p:cNvPr id="6" name="Obrázek 6" descr="Obsah obrázku interiér, zavřít&#10;&#10;Popis se vygeneroval automaticky.">
            <a:extLst>
              <a:ext uri="{FF2B5EF4-FFF2-40B4-BE49-F238E27FC236}">
                <a16:creationId xmlns:a16="http://schemas.microsoft.com/office/drawing/2014/main" id="{B3675519-D99A-40A0-8FEF-294FB97B1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312" y="1193327"/>
            <a:ext cx="2801496" cy="2229169"/>
          </a:xfrm>
          <a:prstGeom prst="rect">
            <a:avLst/>
          </a:prstGeom>
        </p:spPr>
      </p:pic>
      <p:sp>
        <p:nvSpPr>
          <p:cNvPr id="14" name="sketch line">
            <a:extLst>
              <a:ext uri="{FF2B5EF4-FFF2-40B4-BE49-F238E27FC236}">
                <a16:creationId xmlns:a16="http://schemas.microsoft.com/office/drawing/2014/main" id="{490234EE-E0D8-4805-9227-CCEAC6016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0A6955-2A2A-463A-9258-7D78965836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593" y="2668469"/>
            <a:ext cx="5295015" cy="326895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400" b="1" dirty="0" err="1"/>
              <a:t>Subjektivní</a:t>
            </a:r>
            <a:endParaRPr lang="en-US" sz="1400" b="1" dirty="0" err="1">
              <a:cs typeface="Calibri"/>
            </a:endParaRPr>
          </a:p>
          <a:p>
            <a:r>
              <a:rPr lang="en-US" sz="1400" u="sng" dirty="0" err="1"/>
              <a:t>Pozorování</a:t>
            </a:r>
            <a:r>
              <a:rPr lang="en-US" sz="1400" u="sng" dirty="0"/>
              <a:t> </a:t>
            </a:r>
            <a:r>
              <a:rPr lang="en-US" sz="1400" dirty="0"/>
              <a:t>- </a:t>
            </a:r>
            <a:r>
              <a:rPr lang="en-US" sz="1400" dirty="0" err="1"/>
              <a:t>typ</a:t>
            </a:r>
            <a:r>
              <a:rPr lang="en-US" sz="1400" dirty="0"/>
              <a:t> a </a:t>
            </a:r>
            <a:r>
              <a:rPr lang="en-US" sz="1400" dirty="0" err="1"/>
              <a:t>kvalita</a:t>
            </a:r>
            <a:r>
              <a:rPr lang="en-US" sz="1400" dirty="0"/>
              <a:t> </a:t>
            </a:r>
            <a:r>
              <a:rPr lang="en-US" sz="1400" dirty="0" err="1"/>
              <a:t>dýchání</a:t>
            </a:r>
            <a:r>
              <a:rPr lang="en-US" sz="1400" dirty="0"/>
              <a:t>, </a:t>
            </a:r>
            <a:r>
              <a:rPr lang="en-US" sz="1400" dirty="0" err="1"/>
              <a:t>postavení</a:t>
            </a:r>
            <a:r>
              <a:rPr lang="en-US" sz="1400" dirty="0"/>
              <a:t> </a:t>
            </a:r>
            <a:r>
              <a:rPr lang="en-US" sz="1400" dirty="0" err="1"/>
              <a:t>hrtanu</a:t>
            </a:r>
            <a:r>
              <a:rPr lang="en-US" sz="1400" dirty="0"/>
              <a:t>, </a:t>
            </a:r>
            <a:r>
              <a:rPr lang="en-US" sz="1400" dirty="0" err="1"/>
              <a:t>napětí</a:t>
            </a:r>
            <a:r>
              <a:rPr lang="en-US" sz="1400" dirty="0"/>
              <a:t> </a:t>
            </a:r>
            <a:r>
              <a:rPr lang="en-US" sz="1400" dirty="0" err="1"/>
              <a:t>krčního</a:t>
            </a:r>
            <a:r>
              <a:rPr lang="en-US" sz="1400" dirty="0"/>
              <a:t> </a:t>
            </a:r>
            <a:r>
              <a:rPr lang="en-US" sz="1400" dirty="0" err="1"/>
              <a:t>svalstva</a:t>
            </a:r>
            <a:endParaRPr lang="en-US" sz="1400" dirty="0" err="1">
              <a:cs typeface="Calibri"/>
            </a:endParaRPr>
          </a:p>
          <a:p>
            <a:r>
              <a:rPr lang="en-US" sz="1400" u="sng" dirty="0" err="1"/>
              <a:t>Poslech</a:t>
            </a:r>
            <a:r>
              <a:rPr lang="en-US" sz="1400" u="sng" dirty="0"/>
              <a:t> </a:t>
            </a:r>
            <a:r>
              <a:rPr lang="en-US" sz="1400" dirty="0"/>
              <a:t>- "</a:t>
            </a:r>
            <a:r>
              <a:rPr lang="en-US" sz="1400" dirty="0" err="1"/>
              <a:t>Zdravý</a:t>
            </a:r>
            <a:r>
              <a:rPr lang="en-US" sz="1400" dirty="0"/>
              <a:t> </a:t>
            </a:r>
            <a:r>
              <a:rPr lang="en-US" sz="1400" dirty="0" err="1"/>
              <a:t>hlas</a:t>
            </a:r>
            <a:r>
              <a:rPr lang="en-US" sz="1400" dirty="0"/>
              <a:t>" </a:t>
            </a:r>
            <a:r>
              <a:rPr lang="en-US" sz="1400" dirty="0" err="1"/>
              <a:t>fonaci</a:t>
            </a:r>
            <a:r>
              <a:rPr lang="en-US" sz="1400" dirty="0"/>
              <a:t> , </a:t>
            </a:r>
            <a:r>
              <a:rPr lang="en-US" sz="1400" dirty="0" err="1"/>
              <a:t>hlasové</a:t>
            </a:r>
            <a:r>
              <a:rPr lang="en-US" sz="1400" dirty="0"/>
              <a:t> </a:t>
            </a:r>
            <a:r>
              <a:rPr lang="en-US" sz="1400" dirty="0" err="1"/>
              <a:t>začátky</a:t>
            </a:r>
            <a:r>
              <a:rPr lang="en-US" sz="1400" dirty="0"/>
              <a:t>, </a:t>
            </a:r>
            <a:r>
              <a:rPr lang="en-US" sz="1400" dirty="0" err="1"/>
              <a:t>sílu</a:t>
            </a:r>
            <a:r>
              <a:rPr lang="en-US" sz="1400" dirty="0"/>
              <a:t> </a:t>
            </a:r>
            <a:r>
              <a:rPr lang="en-US" sz="1400" dirty="0" err="1"/>
              <a:t>hlasu</a:t>
            </a:r>
            <a:r>
              <a:rPr lang="en-US" sz="1400" dirty="0"/>
              <a:t>, </a:t>
            </a:r>
            <a:r>
              <a:rPr lang="en-US" sz="1400" dirty="0" err="1"/>
              <a:t>výšku</a:t>
            </a:r>
            <a:r>
              <a:rPr lang="en-US" sz="1400" dirty="0"/>
              <a:t>, </a:t>
            </a:r>
            <a:r>
              <a:rPr lang="en-US" sz="1400" dirty="0" err="1"/>
              <a:t>rozsah</a:t>
            </a:r>
            <a:r>
              <a:rPr lang="en-US" sz="1400" dirty="0"/>
              <a:t>, </a:t>
            </a:r>
            <a:r>
              <a:rPr lang="en-US" sz="1400" dirty="0" err="1"/>
              <a:t>barvu</a:t>
            </a:r>
            <a:r>
              <a:rPr lang="en-US" sz="1400" dirty="0"/>
              <a:t>, </a:t>
            </a:r>
            <a:r>
              <a:rPr lang="en-US" sz="1400" dirty="0" err="1"/>
              <a:t>přechod</a:t>
            </a:r>
            <a:r>
              <a:rPr lang="en-US" sz="1400" dirty="0"/>
              <a:t> </a:t>
            </a:r>
            <a:r>
              <a:rPr lang="en-US" sz="1400" dirty="0" err="1"/>
              <a:t>rejstříků</a:t>
            </a:r>
            <a:r>
              <a:rPr lang="en-US" sz="1400" dirty="0"/>
              <a:t>, </a:t>
            </a:r>
            <a:r>
              <a:rPr lang="en-US" sz="1400" dirty="0" err="1"/>
              <a:t>rezonanci</a:t>
            </a:r>
            <a:r>
              <a:rPr lang="en-US" sz="1400" dirty="0"/>
              <a:t>, </a:t>
            </a:r>
            <a:r>
              <a:rPr lang="en-US" sz="1400" dirty="0" err="1"/>
              <a:t>chrapot</a:t>
            </a:r>
            <a:r>
              <a:rPr lang="en-US" sz="1400" dirty="0"/>
              <a:t> (</a:t>
            </a:r>
            <a:r>
              <a:rPr lang="en-US" sz="1400" dirty="0" err="1"/>
              <a:t>hrubý</a:t>
            </a:r>
            <a:r>
              <a:rPr lang="en-US" sz="1400" dirty="0"/>
              <a:t> </a:t>
            </a:r>
            <a:r>
              <a:rPr lang="en-US" sz="1400" dirty="0" err="1"/>
              <a:t>těžký</a:t>
            </a:r>
            <a:r>
              <a:rPr lang="en-US" sz="1400" dirty="0"/>
              <a:t> x </a:t>
            </a:r>
            <a:r>
              <a:rPr lang="en-US" sz="1400" dirty="0" err="1"/>
              <a:t>dyšný</a:t>
            </a:r>
            <a:r>
              <a:rPr lang="en-US" sz="1400" dirty="0"/>
              <a:t>)</a:t>
            </a:r>
            <a:endParaRPr lang="en-US" sz="1400" dirty="0">
              <a:cs typeface="Calibri"/>
            </a:endParaRPr>
          </a:p>
          <a:p>
            <a:r>
              <a:rPr lang="en-US" sz="1400" b="1" dirty="0" err="1"/>
              <a:t>Objektivní</a:t>
            </a:r>
            <a:r>
              <a:rPr lang="en-US" sz="1400" b="1" dirty="0"/>
              <a:t>, </a:t>
            </a:r>
            <a:r>
              <a:rPr lang="en-US" sz="1400" b="1" dirty="0" err="1"/>
              <a:t>optické</a:t>
            </a:r>
            <a:endParaRPr lang="en-US" sz="1400" b="1" dirty="0" err="1">
              <a:cs typeface="Calibri"/>
            </a:endParaRPr>
          </a:p>
          <a:p>
            <a:r>
              <a:rPr lang="cs-CZ" sz="1400" dirty="0"/>
              <a:t>Laryngoskopie- </a:t>
            </a:r>
            <a:r>
              <a:rPr lang="cs-CZ" sz="1400" dirty="0" err="1"/>
              <a:t>neřímá</a:t>
            </a:r>
            <a:r>
              <a:rPr lang="cs-CZ" sz="1400" dirty="0"/>
              <a:t>, zvětšovací(</a:t>
            </a:r>
            <a:r>
              <a:rPr lang="cs-CZ" sz="1400" dirty="0" err="1"/>
              <a:t>lupenlaryngoskopie</a:t>
            </a:r>
            <a:r>
              <a:rPr lang="cs-CZ" sz="1400" dirty="0"/>
              <a:t>), f</a:t>
            </a:r>
            <a:r>
              <a:rPr lang="en-US" sz="1400" dirty="0" err="1"/>
              <a:t>lexibilní</a:t>
            </a:r>
            <a:r>
              <a:rPr lang="en-US" sz="1400" dirty="0"/>
              <a:t> </a:t>
            </a:r>
            <a:r>
              <a:rPr lang="en-US" sz="1400" dirty="0" err="1"/>
              <a:t>endoskopie</a:t>
            </a:r>
            <a:r>
              <a:rPr lang="en-US" sz="1400" dirty="0"/>
              <a:t>, NBI</a:t>
            </a:r>
            <a:endParaRPr lang="en-US" sz="1400" dirty="0">
              <a:cs typeface="Calibri"/>
            </a:endParaRPr>
          </a:p>
          <a:p>
            <a:r>
              <a:rPr lang="en-US" sz="1400" dirty="0" err="1"/>
              <a:t>Laryngostroboskopie</a:t>
            </a:r>
            <a:r>
              <a:rPr lang="en-US" sz="1400" dirty="0"/>
              <a:t>- </a:t>
            </a:r>
            <a:r>
              <a:rPr lang="en-US" sz="1400" dirty="0" err="1"/>
              <a:t>hlasivkový</a:t>
            </a:r>
            <a:r>
              <a:rPr lang="en-US" sz="1400" dirty="0"/>
              <a:t> </a:t>
            </a:r>
            <a:r>
              <a:rPr lang="en-US" sz="1400" dirty="0" err="1"/>
              <a:t>uzávěr</a:t>
            </a:r>
            <a:r>
              <a:rPr lang="en-US" sz="1400" dirty="0"/>
              <a:t> , </a:t>
            </a:r>
            <a:r>
              <a:rPr lang="en-US" sz="1400" dirty="0" err="1"/>
              <a:t>slizniční</a:t>
            </a:r>
            <a:r>
              <a:rPr lang="en-US" sz="1400" dirty="0"/>
              <a:t> </a:t>
            </a:r>
            <a:r>
              <a:rPr lang="en-US" sz="1400" dirty="0" err="1"/>
              <a:t>vlna</a:t>
            </a:r>
            <a:endParaRPr lang="en-US" sz="1400" dirty="0">
              <a:cs typeface="Calibri"/>
            </a:endParaRPr>
          </a:p>
          <a:p>
            <a:r>
              <a:rPr lang="en-US" sz="1400" dirty="0" err="1"/>
              <a:t>Videokymografie</a:t>
            </a:r>
            <a:r>
              <a:rPr lang="en-US" sz="1400" dirty="0"/>
              <a:t> - </a:t>
            </a:r>
            <a:r>
              <a:rPr lang="en-US" sz="1400" dirty="0" err="1"/>
              <a:t>vysokorychlostní</a:t>
            </a:r>
            <a:r>
              <a:rPr lang="en-US" sz="1400" dirty="0"/>
              <a:t> </a:t>
            </a:r>
            <a:r>
              <a:rPr lang="en-US" sz="1400" dirty="0" err="1"/>
              <a:t>záznam</a:t>
            </a:r>
            <a:r>
              <a:rPr lang="en-US" sz="1400" dirty="0"/>
              <a:t> </a:t>
            </a:r>
            <a:r>
              <a:rPr lang="cs-CZ" sz="1400" dirty="0"/>
              <a:t>určitého </a:t>
            </a:r>
            <a:r>
              <a:rPr lang="cs-CZ" sz="1400" dirty="0" err="1"/>
              <a:t>mista</a:t>
            </a:r>
            <a:r>
              <a:rPr lang="cs-CZ" sz="1400" dirty="0"/>
              <a:t> hlasivek</a:t>
            </a:r>
            <a:endParaRPr lang="en-US" sz="1400" dirty="0">
              <a:cs typeface="Calibri"/>
            </a:endParaRPr>
          </a:p>
          <a:p>
            <a:r>
              <a:rPr lang="en-US" sz="1400" dirty="0" err="1"/>
              <a:t>Hlasové</a:t>
            </a:r>
            <a:r>
              <a:rPr lang="en-US" sz="1400" dirty="0"/>
              <a:t> pole - </a:t>
            </a:r>
            <a:r>
              <a:rPr lang="en-US" sz="1400" dirty="0" err="1"/>
              <a:t>frekvenční</a:t>
            </a:r>
            <a:r>
              <a:rPr lang="en-US" sz="1400" dirty="0"/>
              <a:t> a </a:t>
            </a:r>
            <a:r>
              <a:rPr lang="en-US" sz="1400" dirty="0" err="1"/>
              <a:t>dynamický</a:t>
            </a:r>
            <a:r>
              <a:rPr lang="en-US" sz="1400" dirty="0"/>
              <a:t> </a:t>
            </a:r>
            <a:r>
              <a:rPr lang="en-US" sz="1400" dirty="0" err="1"/>
              <a:t>rozsah</a:t>
            </a:r>
            <a:endParaRPr lang="cs-CZ" sz="1400" dirty="0"/>
          </a:p>
          <a:p>
            <a:r>
              <a:rPr lang="en-US" sz="1400" dirty="0" err="1"/>
              <a:t>Spektrální</a:t>
            </a:r>
            <a:r>
              <a:rPr lang="en-US" sz="1400" dirty="0"/>
              <a:t> </a:t>
            </a:r>
            <a:r>
              <a:rPr lang="en-US" sz="1400" dirty="0" err="1"/>
              <a:t>analýza</a:t>
            </a:r>
            <a:r>
              <a:rPr lang="en-US" sz="1400" dirty="0"/>
              <a:t> </a:t>
            </a:r>
            <a:r>
              <a:rPr lang="en-US" sz="1400" dirty="0" err="1"/>
              <a:t>hlasu</a:t>
            </a:r>
            <a:r>
              <a:rPr lang="en-US" sz="1400" dirty="0"/>
              <a:t>  </a:t>
            </a:r>
            <a:r>
              <a:rPr lang="en-US" sz="1400" dirty="0" err="1"/>
              <a:t>objektivizace</a:t>
            </a:r>
            <a:r>
              <a:rPr lang="en-US" sz="1400" dirty="0"/>
              <a:t> </a:t>
            </a:r>
            <a:r>
              <a:rPr lang="en-US" sz="1400" dirty="0" err="1"/>
              <a:t>poslechového</a:t>
            </a:r>
            <a:r>
              <a:rPr lang="en-US" sz="1400" dirty="0"/>
              <a:t> </a:t>
            </a:r>
            <a:r>
              <a:rPr lang="en-US" sz="1400" dirty="0" err="1"/>
              <a:t>nálezu</a:t>
            </a:r>
            <a:r>
              <a:rPr lang="en-US" sz="1400" dirty="0"/>
              <a:t>, </a:t>
            </a:r>
            <a:r>
              <a:rPr lang="en-US" sz="1400" dirty="0" err="1"/>
              <a:t>st</a:t>
            </a:r>
            <a:r>
              <a:rPr lang="cs-CZ" sz="1400"/>
              <a:t>upeň</a:t>
            </a:r>
            <a:r>
              <a:rPr lang="en-US" sz="1400"/>
              <a:t> </a:t>
            </a:r>
            <a:r>
              <a:rPr lang="en-US" sz="1400" dirty="0"/>
              <a:t>a </a:t>
            </a:r>
            <a:r>
              <a:rPr lang="en-US" sz="1400" dirty="0" err="1"/>
              <a:t>typ</a:t>
            </a:r>
            <a:r>
              <a:rPr lang="en-US" sz="1400" dirty="0"/>
              <a:t> </a:t>
            </a:r>
            <a:r>
              <a:rPr lang="en-US" sz="1400" dirty="0" err="1"/>
              <a:t>chrapotu</a:t>
            </a:r>
            <a:endParaRPr lang="en-US" sz="1400" dirty="0">
              <a:cs typeface="Calibri"/>
            </a:endParaRPr>
          </a:p>
          <a:p>
            <a:pPr marL="0" indent="0">
              <a:buNone/>
            </a:pPr>
            <a:endParaRPr lang="en-US" sz="1400" dirty="0">
              <a:cs typeface="Calibri"/>
            </a:endParaRPr>
          </a:p>
          <a:p>
            <a:endParaRPr lang="en-US" sz="1000" dirty="0"/>
          </a:p>
        </p:txBody>
      </p:sp>
      <p:pic>
        <p:nvPicPr>
          <p:cNvPr id="7" name="Obrázek 7" descr="Obsah obrázku text&#10;&#10;Popis se vygeneroval automaticky.">
            <a:extLst>
              <a:ext uri="{FF2B5EF4-FFF2-40B4-BE49-F238E27FC236}">
                <a16:creationId xmlns:a16="http://schemas.microsoft.com/office/drawing/2014/main" id="{81D62B66-FD56-4D17-8711-5CAEDF0A2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00" y="4036533"/>
            <a:ext cx="5295016" cy="19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3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5DF94B-1CF7-4DAC-BD72-08307EA59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Hlas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9DF376-E995-4A7D-BA1B-BD90C48147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Jedním ze základních předpokladů lidské komunikace a představuje jednu ze základních potřeb pro společenský život člověka</a:t>
            </a:r>
          </a:p>
          <a:p>
            <a:r>
              <a:rPr lang="en-US" sz="2000"/>
              <a:t>Nositel řečových informací, signálů</a:t>
            </a:r>
          </a:p>
          <a:p>
            <a:r>
              <a:rPr lang="en-US" sz="2000"/>
              <a:t>Mimoslovní informace (nálady, emoce, psychické rozpoložení)</a:t>
            </a:r>
          </a:p>
          <a:p>
            <a:r>
              <a:rPr lang="en-US" sz="2000"/>
              <a:t>Hlasovým ústrojím</a:t>
            </a:r>
          </a:p>
        </p:txBody>
      </p:sp>
      <p:pic>
        <p:nvPicPr>
          <p:cNvPr id="5" name="Obrázek 5" descr="Obsah obrázku osoba, muž&#10;&#10;Popis se vygeneroval automaticky.">
            <a:extLst>
              <a:ext uri="{FF2B5EF4-FFF2-40B4-BE49-F238E27FC236}">
                <a16:creationId xmlns:a16="http://schemas.microsoft.com/office/drawing/2014/main" id="{D8194BB6-0CAF-43EF-9D6A-6F8F172BB5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9792" r="25764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2479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711A6B-E960-40BD-A9B4-79C13AA5F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Hlas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981D14-96D9-4AED-B432-DEBA3F744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/>
              <a:t>Fonace – fyzikální a fysiologický děj, který vede ke vzniku hlasu (Novák) - tvorba hlasu</a:t>
            </a:r>
          </a:p>
          <a:p>
            <a:r>
              <a:rPr lang="en-US" sz="2200"/>
              <a:t>Biologický , uvědomělý děj</a:t>
            </a:r>
          </a:p>
          <a:p>
            <a:r>
              <a:rPr lang="en-US" sz="2200"/>
              <a:t>Vzduchový proud (dýchací ústrojí)</a:t>
            </a:r>
          </a:p>
          <a:p>
            <a:r>
              <a:rPr lang="en-US" sz="2200"/>
              <a:t>Zdroj kmitání (hlasivky)</a:t>
            </a:r>
          </a:p>
          <a:p>
            <a:r>
              <a:rPr lang="en-US" sz="2200"/>
              <a:t>Rezonanční prostor </a:t>
            </a:r>
          </a:p>
          <a:p>
            <a:endParaRPr lang="en-US" sz="2200"/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950B026E-97F6-4397-9670-28FB57C4E6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4296" y="1352131"/>
            <a:ext cx="6903720" cy="415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41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F778BF-50AC-4BC9-A0A8-CBAA6BB85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Hlas - dýchání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81F931-3636-4281-BAE1-1756D9FBA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200" dirty="0" err="1"/>
              <a:t>Nádech</a:t>
            </a:r>
            <a:r>
              <a:rPr lang="en-US" sz="2200" dirty="0"/>
              <a:t> - </a:t>
            </a:r>
            <a:r>
              <a:rPr lang="en-US" sz="2200" dirty="0" err="1"/>
              <a:t>aktivní</a:t>
            </a:r>
            <a:r>
              <a:rPr lang="en-US" sz="2200" dirty="0"/>
              <a:t> </a:t>
            </a:r>
            <a:r>
              <a:rPr lang="en-US" sz="2200" dirty="0" err="1"/>
              <a:t>děj</a:t>
            </a:r>
            <a:r>
              <a:rPr lang="en-US" sz="2200" dirty="0"/>
              <a:t>, </a:t>
            </a:r>
            <a:r>
              <a:rPr lang="en-US" sz="2200" dirty="0" err="1"/>
              <a:t>mezižeberní</a:t>
            </a:r>
            <a:r>
              <a:rPr lang="en-US" sz="2200" dirty="0"/>
              <a:t> </a:t>
            </a:r>
            <a:r>
              <a:rPr lang="en-US" sz="2200" dirty="0" err="1"/>
              <a:t>svaly</a:t>
            </a:r>
            <a:r>
              <a:rPr lang="en-US" sz="2200" dirty="0"/>
              <a:t>, </a:t>
            </a:r>
            <a:r>
              <a:rPr lang="en-US" sz="2200" dirty="0" err="1"/>
              <a:t>bránice</a:t>
            </a:r>
            <a:r>
              <a:rPr lang="en-US" sz="2200" dirty="0"/>
              <a:t> </a:t>
            </a:r>
            <a:r>
              <a:rPr lang="en-US" sz="2200" dirty="0" err="1"/>
              <a:t>klesá</a:t>
            </a:r>
            <a:r>
              <a:rPr lang="en-US" sz="2200" dirty="0"/>
              <a:t> do </a:t>
            </a:r>
            <a:r>
              <a:rPr lang="en-US" sz="2200" dirty="0" err="1"/>
              <a:t>dut</a:t>
            </a:r>
            <a:r>
              <a:rPr lang="en-US" sz="2200" dirty="0"/>
              <a:t>. </a:t>
            </a:r>
            <a:r>
              <a:rPr lang="en-US" sz="2200" dirty="0" err="1"/>
              <a:t>břišní</a:t>
            </a:r>
            <a:endParaRPr lang="en-US" sz="2200" dirty="0" err="1">
              <a:cs typeface="Calibri"/>
            </a:endParaRPr>
          </a:p>
          <a:p>
            <a:r>
              <a:rPr lang="en-US" sz="2200" dirty="0" err="1"/>
              <a:t>Výdech</a:t>
            </a:r>
            <a:r>
              <a:rPr lang="en-US" sz="2200" dirty="0"/>
              <a:t> - </a:t>
            </a:r>
            <a:r>
              <a:rPr lang="en-US" sz="2200" dirty="0" err="1"/>
              <a:t>pasivní</a:t>
            </a:r>
            <a:r>
              <a:rPr lang="en-US" sz="2200" dirty="0"/>
              <a:t> </a:t>
            </a:r>
            <a:r>
              <a:rPr lang="en-US" sz="2200" dirty="0" err="1"/>
              <a:t>děj</a:t>
            </a:r>
            <a:endParaRPr lang="en-US" sz="2200" dirty="0" err="1">
              <a:cs typeface="Calibri"/>
            </a:endParaRPr>
          </a:p>
          <a:p>
            <a:r>
              <a:rPr lang="en-US" sz="2200" dirty="0"/>
              <a:t>10-16 x min. 500 ml za 1 </a:t>
            </a:r>
            <a:r>
              <a:rPr lang="en-US" sz="2200" dirty="0" err="1"/>
              <a:t>cyklus</a:t>
            </a:r>
            <a:endParaRPr lang="en-US" sz="2200" dirty="0" err="1">
              <a:cs typeface="Calibri"/>
            </a:endParaRPr>
          </a:p>
          <a:p>
            <a:r>
              <a:rPr lang="en-US" sz="2200" dirty="0" err="1">
                <a:cs typeface="Calibri"/>
              </a:rPr>
              <a:t>Vitální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plicní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kapacita</a:t>
            </a:r>
            <a:r>
              <a:rPr lang="en-US" sz="2200" dirty="0">
                <a:cs typeface="Calibri"/>
              </a:rPr>
              <a:t> - </a:t>
            </a:r>
            <a:r>
              <a:rPr lang="en-US" sz="2200" dirty="0" err="1">
                <a:cs typeface="Calibri"/>
              </a:rPr>
              <a:t>muži</a:t>
            </a:r>
            <a:r>
              <a:rPr lang="en-US" sz="2200" dirty="0">
                <a:cs typeface="Calibri"/>
              </a:rPr>
              <a:t> 3,5-4,5 l x </a:t>
            </a:r>
            <a:r>
              <a:rPr lang="en-US" sz="2200" dirty="0" err="1">
                <a:cs typeface="Calibri"/>
              </a:rPr>
              <a:t>ženy</a:t>
            </a:r>
            <a:r>
              <a:rPr lang="en-US" sz="2200" dirty="0">
                <a:cs typeface="Calibri"/>
              </a:rPr>
              <a:t> 3,0-4,0 l</a:t>
            </a:r>
            <a:endParaRPr lang="en-US" sz="2200" dirty="0"/>
          </a:p>
          <a:p>
            <a:r>
              <a:rPr lang="en-US" sz="2200" dirty="0" err="1"/>
              <a:t>Bránice</a:t>
            </a:r>
            <a:r>
              <a:rPr lang="en-US" sz="2200" dirty="0"/>
              <a:t> - 2/3 </a:t>
            </a:r>
            <a:r>
              <a:rPr lang="en-US" sz="2200" dirty="0" err="1"/>
              <a:t>dýchání</a:t>
            </a:r>
            <a:r>
              <a:rPr lang="en-US" sz="2200" dirty="0"/>
              <a:t> - </a:t>
            </a:r>
            <a:r>
              <a:rPr lang="en-US" sz="2200" dirty="0" err="1"/>
              <a:t>břišní</a:t>
            </a:r>
            <a:r>
              <a:rPr lang="en-US" sz="2200" dirty="0"/>
              <a:t> </a:t>
            </a:r>
            <a:r>
              <a:rPr lang="en-US" sz="2200" dirty="0" err="1"/>
              <a:t>dýchání</a:t>
            </a:r>
            <a:r>
              <a:rPr lang="en-US" sz="2200" dirty="0"/>
              <a:t>, </a:t>
            </a:r>
            <a:r>
              <a:rPr lang="en-US" sz="2200" dirty="0" err="1"/>
              <a:t>pokud</a:t>
            </a:r>
            <a:r>
              <a:rPr lang="en-US" sz="2200" dirty="0"/>
              <a:t> </a:t>
            </a:r>
            <a:r>
              <a:rPr lang="en-US" sz="2200" dirty="0" err="1"/>
              <a:t>hlavně</a:t>
            </a:r>
            <a:r>
              <a:rPr lang="en-US" sz="2200" dirty="0"/>
              <a:t> </a:t>
            </a:r>
            <a:r>
              <a:rPr lang="en-US" sz="2200" dirty="0" err="1"/>
              <a:t>mezižeberní</a:t>
            </a:r>
            <a:r>
              <a:rPr lang="en-US" sz="2200" dirty="0"/>
              <a:t> </a:t>
            </a:r>
            <a:r>
              <a:rPr lang="en-US" sz="2200" dirty="0" err="1"/>
              <a:t>svalstvo</a:t>
            </a:r>
            <a:r>
              <a:rPr lang="en-US" sz="2200" dirty="0"/>
              <a:t>, </a:t>
            </a:r>
            <a:r>
              <a:rPr lang="en-US" sz="2200" dirty="0" err="1"/>
              <a:t>pak</a:t>
            </a:r>
            <a:r>
              <a:rPr lang="en-US" sz="2200" dirty="0"/>
              <a:t> </a:t>
            </a:r>
            <a:r>
              <a:rPr lang="en-US" sz="2200" dirty="0" err="1"/>
              <a:t>hrudní</a:t>
            </a:r>
            <a:r>
              <a:rPr lang="en-US" sz="2200" dirty="0"/>
              <a:t> </a:t>
            </a:r>
            <a:r>
              <a:rPr lang="en-US" sz="2200" dirty="0" err="1"/>
              <a:t>dýchání</a:t>
            </a:r>
            <a:endParaRPr lang="en-US" sz="2200" dirty="0" err="1">
              <a:cs typeface="Calibri"/>
            </a:endParaRPr>
          </a:p>
          <a:p>
            <a:r>
              <a:rPr lang="en-US" sz="2200" dirty="0" err="1"/>
              <a:t>Hlasoví</a:t>
            </a:r>
            <a:r>
              <a:rPr lang="en-US" sz="2200" dirty="0"/>
              <a:t> </a:t>
            </a:r>
            <a:r>
              <a:rPr lang="en-US" sz="2200" dirty="0" err="1"/>
              <a:t>profesionálové</a:t>
            </a:r>
            <a:endParaRPr lang="en-US" sz="2200" dirty="0" err="1">
              <a:cs typeface="Calibri"/>
            </a:endParaRPr>
          </a:p>
        </p:txBody>
      </p:sp>
      <p:pic>
        <p:nvPicPr>
          <p:cNvPr id="5" name="Obrázek 5" descr="Obsah obrázku bílá tabule&#10;&#10;Popis se vygeneroval automaticky.">
            <a:extLst>
              <a:ext uri="{FF2B5EF4-FFF2-40B4-BE49-F238E27FC236}">
                <a16:creationId xmlns:a16="http://schemas.microsoft.com/office/drawing/2014/main" id="{41048BD4-58C3-465B-85CA-9747C0684D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9048" y="1384522"/>
            <a:ext cx="5458968" cy="408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48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CB075EC-543C-4215-A376-A8DEA9899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Hlas </a:t>
            </a:r>
            <a:r>
              <a:rPr lang="en-US" sz="5400" dirty="0" err="1"/>
              <a:t>hrtan</a:t>
            </a:r>
            <a:r>
              <a:rPr lang="en-US" sz="5400" dirty="0"/>
              <a:t> -</a:t>
            </a:r>
            <a:r>
              <a:rPr lang="en-US" sz="5400" dirty="0" err="1"/>
              <a:t>anatomie</a:t>
            </a:r>
            <a:r>
              <a:rPr lang="en-US" sz="5400" dirty="0"/>
              <a:t> 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7D74FA6B-7007-4C10-9C27-CC99292C8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1700" u="sng" dirty="0" err="1"/>
              <a:t>Lig</a:t>
            </a:r>
            <a:r>
              <a:rPr lang="en-US" sz="1700" u="sng" dirty="0"/>
              <a:t>. </a:t>
            </a:r>
            <a:r>
              <a:rPr lang="en-US" sz="1700" u="sng" dirty="0" err="1"/>
              <a:t>vocale</a:t>
            </a:r>
            <a:endParaRPr lang="en-US" sz="1700" u="sng" dirty="0" err="1">
              <a:cs typeface="Calibri"/>
            </a:endParaRPr>
          </a:p>
          <a:p>
            <a:r>
              <a:rPr lang="en-US" sz="1700" u="sng" dirty="0" err="1"/>
              <a:t>Svaly</a:t>
            </a:r>
            <a:r>
              <a:rPr lang="en-US" sz="1700" u="sng" dirty="0"/>
              <a:t> </a:t>
            </a:r>
            <a:r>
              <a:rPr lang="en-US" sz="1700" u="sng" dirty="0" err="1"/>
              <a:t>hrtanu</a:t>
            </a:r>
            <a:endParaRPr lang="en-US" sz="1700" u="sng" dirty="0">
              <a:cs typeface="Calibri"/>
            </a:endParaRPr>
          </a:p>
          <a:p>
            <a:pPr marL="0"/>
            <a:r>
              <a:rPr lang="en-US" sz="1700" dirty="0">
                <a:solidFill>
                  <a:srgbClr val="C00000"/>
                </a:solidFill>
              </a:rPr>
              <a:t> - </a:t>
            </a:r>
            <a:r>
              <a:rPr lang="en-US" sz="1700" dirty="0" err="1">
                <a:solidFill>
                  <a:srgbClr val="C00000"/>
                </a:solidFill>
              </a:rPr>
              <a:t>zevní</a:t>
            </a:r>
            <a:r>
              <a:rPr lang="en-US" sz="1700" dirty="0">
                <a:solidFill>
                  <a:srgbClr val="C00000"/>
                </a:solidFill>
              </a:rPr>
              <a:t> </a:t>
            </a:r>
            <a:r>
              <a:rPr lang="en-US" sz="1700" dirty="0"/>
              <a:t>- </a:t>
            </a:r>
            <a:r>
              <a:rPr lang="en-US" sz="1700" dirty="0" err="1"/>
              <a:t>fixátory</a:t>
            </a:r>
            <a:r>
              <a:rPr lang="en-US" sz="1700" dirty="0"/>
              <a:t> (supra a </a:t>
            </a:r>
            <a:r>
              <a:rPr lang="en-US" sz="1700" dirty="0" err="1"/>
              <a:t>infrahyoidní</a:t>
            </a:r>
            <a:r>
              <a:rPr lang="en-US" sz="1700" dirty="0"/>
              <a:t>, </a:t>
            </a:r>
            <a:r>
              <a:rPr lang="en-US" sz="1700" dirty="0" err="1"/>
              <a:t>levatory</a:t>
            </a:r>
            <a:r>
              <a:rPr lang="en-US" sz="1700" dirty="0"/>
              <a:t> x </a:t>
            </a:r>
            <a:r>
              <a:rPr lang="en-US" sz="1700" dirty="0" err="1"/>
              <a:t>depresory</a:t>
            </a:r>
            <a:r>
              <a:rPr lang="en-US" sz="1700" dirty="0"/>
              <a:t> </a:t>
            </a:r>
            <a:r>
              <a:rPr lang="en-US" sz="1700" dirty="0" err="1"/>
              <a:t>hrtanu</a:t>
            </a:r>
            <a:r>
              <a:rPr lang="en-US" sz="1700" dirty="0"/>
              <a:t>,   </a:t>
            </a:r>
          </a:p>
          <a:p>
            <a:pPr marL="0" indent="0">
              <a:buNone/>
            </a:pPr>
            <a:r>
              <a:rPr lang="en-US" sz="1700" dirty="0"/>
              <a:t>       </a:t>
            </a:r>
            <a:r>
              <a:rPr lang="en-US" sz="1700" dirty="0" err="1"/>
              <a:t>inervace</a:t>
            </a:r>
            <a:r>
              <a:rPr lang="en-US" sz="1700" dirty="0"/>
              <a:t> </a:t>
            </a:r>
            <a:r>
              <a:rPr lang="en-US" sz="1700" dirty="0" err="1"/>
              <a:t>krční</a:t>
            </a:r>
            <a:r>
              <a:rPr lang="en-US" sz="1700" dirty="0"/>
              <a:t> </a:t>
            </a:r>
            <a:r>
              <a:rPr lang="en-US" sz="1700" dirty="0" err="1"/>
              <a:t>pleteň</a:t>
            </a:r>
            <a:r>
              <a:rPr lang="en-US" sz="1700" dirty="0"/>
              <a:t> a n XII, (</a:t>
            </a:r>
            <a:r>
              <a:rPr lang="en-US" sz="1700" dirty="0" err="1"/>
              <a:t>fonační</a:t>
            </a:r>
            <a:r>
              <a:rPr lang="en-US" sz="1700" dirty="0"/>
              <a:t> </a:t>
            </a:r>
            <a:r>
              <a:rPr lang="en-US" sz="1700" dirty="0" err="1"/>
              <a:t>m.cricothyreoideus</a:t>
            </a:r>
            <a:r>
              <a:rPr lang="en-US" sz="1700" dirty="0"/>
              <a:t>, NLS)</a:t>
            </a:r>
            <a:endParaRPr lang="en-US" sz="1700">
              <a:cs typeface="Calibri"/>
            </a:endParaRPr>
          </a:p>
          <a:p>
            <a:pPr marL="0"/>
            <a:r>
              <a:rPr lang="en-US" sz="1700" dirty="0"/>
              <a:t>  </a:t>
            </a:r>
            <a:r>
              <a:rPr lang="en-US" sz="1700" dirty="0">
                <a:solidFill>
                  <a:srgbClr val="C00000"/>
                </a:solidFill>
              </a:rPr>
              <a:t>- </a:t>
            </a:r>
            <a:r>
              <a:rPr lang="en-US" sz="1700" dirty="0" err="1">
                <a:solidFill>
                  <a:srgbClr val="C00000"/>
                </a:solidFill>
              </a:rPr>
              <a:t>vnitřní</a:t>
            </a:r>
            <a:r>
              <a:rPr lang="en-US" sz="1700" dirty="0"/>
              <a:t> - </a:t>
            </a:r>
            <a:r>
              <a:rPr lang="en-US" sz="1700" dirty="0" err="1"/>
              <a:t>fonačně</a:t>
            </a:r>
            <a:r>
              <a:rPr lang="en-US" sz="1700" dirty="0"/>
              <a:t> </a:t>
            </a:r>
            <a:r>
              <a:rPr lang="en-US" sz="1700" dirty="0" err="1"/>
              <a:t>respirační</a:t>
            </a:r>
            <a:r>
              <a:rPr lang="en-US" sz="1700" dirty="0"/>
              <a:t>,</a:t>
            </a:r>
            <a:endParaRPr lang="en-US" sz="1700" dirty="0">
              <a:cs typeface="Calibri"/>
            </a:endParaRPr>
          </a:p>
          <a:p>
            <a:pPr marL="0"/>
            <a:r>
              <a:rPr lang="en-US" sz="1700" u="sng" dirty="0" err="1">
                <a:solidFill>
                  <a:srgbClr val="0070C0"/>
                </a:solidFill>
              </a:rPr>
              <a:t>Dle</a:t>
            </a:r>
            <a:r>
              <a:rPr lang="en-US" sz="1700" u="sng" dirty="0">
                <a:solidFill>
                  <a:srgbClr val="0070C0"/>
                </a:solidFill>
              </a:rPr>
              <a:t> </a:t>
            </a:r>
            <a:r>
              <a:rPr lang="en-US" sz="1700" u="sng" dirty="0" err="1">
                <a:solidFill>
                  <a:srgbClr val="0070C0"/>
                </a:solidFill>
              </a:rPr>
              <a:t>funkce</a:t>
            </a:r>
            <a:endParaRPr lang="en-US" sz="1700" u="sng" dirty="0">
              <a:solidFill>
                <a:srgbClr val="0070C0"/>
              </a:solidFill>
              <a:cs typeface="Calibri"/>
            </a:endParaRPr>
          </a:p>
          <a:p>
            <a:pPr marL="0"/>
            <a:r>
              <a:rPr lang="en-US" sz="1700" dirty="0"/>
              <a:t> </a:t>
            </a:r>
            <a:r>
              <a:rPr lang="en-US" sz="1700" u="sng" dirty="0" err="1"/>
              <a:t>adduktory</a:t>
            </a:r>
            <a:r>
              <a:rPr lang="en-US" sz="1700" dirty="0" err="1"/>
              <a:t>-přitahovače</a:t>
            </a:r>
            <a:r>
              <a:rPr lang="en-US" sz="1700" dirty="0"/>
              <a:t> /</a:t>
            </a:r>
            <a:r>
              <a:rPr lang="en-US" sz="1700" dirty="0" err="1"/>
              <a:t>cricoarytenoideus</a:t>
            </a:r>
            <a:r>
              <a:rPr lang="en-US" sz="1700" dirty="0"/>
              <a:t> later, </a:t>
            </a:r>
            <a:r>
              <a:rPr lang="en-US" sz="1700" dirty="0" err="1"/>
              <a:t>thyreoarytenoideus</a:t>
            </a:r>
            <a:r>
              <a:rPr lang="en-US" sz="1700" dirty="0"/>
              <a:t>, </a:t>
            </a:r>
          </a:p>
          <a:p>
            <a:pPr marL="0" indent="0">
              <a:buNone/>
            </a:pPr>
            <a:r>
              <a:rPr lang="en-US" sz="1700" dirty="0"/>
              <a:t>     pars medialis et lateralis, </a:t>
            </a:r>
            <a:r>
              <a:rPr lang="en-US" sz="1700" dirty="0" err="1"/>
              <a:t>interarytenoideus</a:t>
            </a:r>
            <a:r>
              <a:rPr lang="en-US" sz="1700" dirty="0"/>
              <a:t>/</a:t>
            </a:r>
            <a:endParaRPr lang="en-US" sz="1700">
              <a:cs typeface="Calibri"/>
            </a:endParaRPr>
          </a:p>
          <a:p>
            <a:pPr marL="0"/>
            <a:r>
              <a:rPr lang="en-US" sz="1700" u="sng" dirty="0"/>
              <a:t> </a:t>
            </a:r>
            <a:r>
              <a:rPr lang="en-US" sz="1700" u="sng" dirty="0" err="1"/>
              <a:t>abduktoty</a:t>
            </a:r>
            <a:r>
              <a:rPr lang="en-US" sz="1700" dirty="0"/>
              <a:t> </a:t>
            </a:r>
            <a:r>
              <a:rPr lang="en-US" sz="1700" dirty="0" err="1"/>
              <a:t>odtahovače</a:t>
            </a:r>
            <a:r>
              <a:rPr lang="en-US" sz="1700" dirty="0"/>
              <a:t> /</a:t>
            </a:r>
            <a:r>
              <a:rPr lang="en-US" sz="1700" dirty="0" err="1"/>
              <a:t>cricoarytenoideus</a:t>
            </a:r>
            <a:r>
              <a:rPr lang="en-US" sz="1700" dirty="0"/>
              <a:t> post-</a:t>
            </a:r>
            <a:r>
              <a:rPr lang="en-US" sz="1700" dirty="0" err="1"/>
              <a:t>posticus</a:t>
            </a:r>
            <a:r>
              <a:rPr lang="en-US" sz="1700" dirty="0"/>
              <a:t>/</a:t>
            </a:r>
            <a:endParaRPr lang="en-US" dirty="0"/>
          </a:p>
          <a:p>
            <a:pPr marL="0"/>
            <a:r>
              <a:rPr lang="en-US" sz="1700" dirty="0"/>
              <a:t> </a:t>
            </a:r>
            <a:r>
              <a:rPr lang="en-US" sz="1700" u="sng" dirty="0" err="1"/>
              <a:t>tenzory</a:t>
            </a:r>
            <a:r>
              <a:rPr lang="en-US" sz="1700" dirty="0" err="1"/>
              <a:t>-napínače</a:t>
            </a:r>
            <a:r>
              <a:rPr lang="en-US" sz="1700" dirty="0"/>
              <a:t>, n. </a:t>
            </a:r>
            <a:r>
              <a:rPr lang="en-US" sz="1700" dirty="0" err="1"/>
              <a:t>laryngeus</a:t>
            </a:r>
            <a:r>
              <a:rPr lang="en-US" sz="1700" dirty="0"/>
              <a:t> </a:t>
            </a:r>
            <a:r>
              <a:rPr lang="en-US" sz="1700" dirty="0" err="1"/>
              <a:t>recurrens</a:t>
            </a:r>
            <a:r>
              <a:rPr lang="en-US" sz="1700" dirty="0"/>
              <a:t> (n. X)</a:t>
            </a:r>
            <a:endParaRPr lang="en-US">
              <a:cs typeface="Calibri"/>
            </a:endParaRPr>
          </a:p>
        </p:txBody>
      </p:sp>
      <p:pic>
        <p:nvPicPr>
          <p:cNvPr id="9" name="Obrázek 9">
            <a:extLst>
              <a:ext uri="{FF2B5EF4-FFF2-40B4-BE49-F238E27FC236}">
                <a16:creationId xmlns:a16="http://schemas.microsoft.com/office/drawing/2014/main" id="{4ED4D601-122E-46D9-ADAE-A0997F4ED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893" y="433567"/>
            <a:ext cx="3062384" cy="3148134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F68AD865-6779-431B-AB9C-BF3B5CD2EB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36547" y="3849550"/>
            <a:ext cx="4358240" cy="282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03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D307AD-7F6B-4CE3-8D9E-3A6BB3B14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Hlas - rezonanční prostory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EE46C9-93C8-40C6-8CFB-9912557424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 err="1">
                <a:solidFill>
                  <a:srgbClr val="C00000"/>
                </a:solidFill>
              </a:rPr>
              <a:t>Základní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hrtanový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hlas</a:t>
            </a:r>
            <a:r>
              <a:rPr lang="en-US" sz="2200" dirty="0"/>
              <a:t> - </a:t>
            </a:r>
            <a:r>
              <a:rPr lang="en-US" sz="2200" dirty="0" err="1"/>
              <a:t>troubení</a:t>
            </a:r>
            <a:r>
              <a:rPr lang="en-US" sz="2200" dirty="0"/>
              <a:t> </a:t>
            </a:r>
            <a:r>
              <a:rPr lang="en-US" sz="2200" dirty="0" err="1"/>
              <a:t>jelena</a:t>
            </a:r>
            <a:r>
              <a:rPr lang="en-US" sz="2200" dirty="0"/>
              <a:t>, </a:t>
            </a:r>
            <a:r>
              <a:rPr lang="en-US" sz="2200" dirty="0" err="1"/>
              <a:t>houkání</a:t>
            </a:r>
            <a:r>
              <a:rPr lang="en-US" sz="2200" dirty="0"/>
              <a:t> </a:t>
            </a:r>
            <a:r>
              <a:rPr lang="en-US" sz="2200" dirty="0" err="1"/>
              <a:t>sovy</a:t>
            </a:r>
            <a:r>
              <a:rPr lang="en-US" sz="2200" dirty="0"/>
              <a:t>, </a:t>
            </a:r>
            <a:r>
              <a:rPr lang="en-US" sz="2200" dirty="0" err="1"/>
              <a:t>hrubý</a:t>
            </a:r>
            <a:r>
              <a:rPr lang="en-US" sz="2200" dirty="0"/>
              <a:t>, </a:t>
            </a:r>
            <a:r>
              <a:rPr lang="en-US" sz="2200" dirty="0" err="1"/>
              <a:t>drsný</a:t>
            </a:r>
            <a:r>
              <a:rPr lang="en-US" sz="2200" dirty="0"/>
              <a:t>.</a:t>
            </a:r>
          </a:p>
          <a:p>
            <a:r>
              <a:rPr lang="en-US" sz="2200" dirty="0" err="1"/>
              <a:t>Zušlechtění</a:t>
            </a:r>
            <a:r>
              <a:rPr lang="en-US" sz="2200" dirty="0"/>
              <a:t> </a:t>
            </a:r>
            <a:r>
              <a:rPr lang="en-US" sz="2200" dirty="0" err="1"/>
              <a:t>průchodem</a:t>
            </a:r>
            <a:r>
              <a:rPr lang="en-US" sz="2200" dirty="0"/>
              <a:t> </a:t>
            </a:r>
            <a:r>
              <a:rPr lang="en-US" sz="2200" dirty="0" err="1"/>
              <a:t>rezonančních</a:t>
            </a:r>
            <a:r>
              <a:rPr lang="en-US" sz="2200" dirty="0"/>
              <a:t> </a:t>
            </a:r>
            <a:r>
              <a:rPr lang="en-US" sz="2200" dirty="0" err="1"/>
              <a:t>prostor</a:t>
            </a:r>
            <a:endParaRPr lang="en-US" sz="2200" dirty="0" err="1">
              <a:cs typeface="Calibri"/>
            </a:endParaRPr>
          </a:p>
          <a:p>
            <a:r>
              <a:rPr lang="en-US" sz="2200" dirty="0" err="1"/>
              <a:t>Dutiny</a:t>
            </a:r>
            <a:r>
              <a:rPr lang="en-US" sz="2200" dirty="0"/>
              <a:t> pod (</a:t>
            </a:r>
            <a:r>
              <a:rPr lang="en-US" sz="2200" dirty="0" err="1"/>
              <a:t>horní</a:t>
            </a:r>
            <a:r>
              <a:rPr lang="en-US" sz="2200" dirty="0"/>
              <a:t> oblast </a:t>
            </a:r>
            <a:r>
              <a:rPr lang="en-US" sz="2200" dirty="0" err="1"/>
              <a:t>hrudní</a:t>
            </a:r>
            <a:r>
              <a:rPr lang="en-US" sz="2200" dirty="0"/>
              <a:t> a </a:t>
            </a:r>
            <a:r>
              <a:rPr lang="en-US" sz="2200" dirty="0" err="1"/>
              <a:t>plicní</a:t>
            </a:r>
            <a:r>
              <a:rPr lang="en-US" sz="2200" dirty="0"/>
              <a:t>) a </a:t>
            </a:r>
            <a:r>
              <a:rPr lang="en-US" sz="2200" dirty="0" err="1"/>
              <a:t>hlavně</a:t>
            </a:r>
            <a:r>
              <a:rPr lang="en-US" sz="2200" dirty="0"/>
              <a:t> </a:t>
            </a:r>
            <a:r>
              <a:rPr lang="en-US" sz="2200" dirty="0" err="1"/>
              <a:t>nad</a:t>
            </a:r>
            <a:r>
              <a:rPr lang="en-US" sz="2200" dirty="0"/>
              <a:t> </a:t>
            </a:r>
            <a:r>
              <a:rPr lang="en-US" sz="2200" dirty="0" err="1"/>
              <a:t>hlasivkami</a:t>
            </a:r>
            <a:r>
              <a:rPr lang="en-US" sz="2200" dirty="0"/>
              <a:t> (</a:t>
            </a:r>
            <a:r>
              <a:rPr lang="en-US" sz="2200" dirty="0" err="1"/>
              <a:t>horní</a:t>
            </a:r>
            <a:r>
              <a:rPr lang="en-US" sz="2200" dirty="0"/>
              <a:t> </a:t>
            </a:r>
            <a:r>
              <a:rPr lang="en-US" sz="2200" dirty="0" err="1"/>
              <a:t>část</a:t>
            </a:r>
            <a:r>
              <a:rPr lang="en-US" sz="2200" dirty="0"/>
              <a:t> </a:t>
            </a:r>
            <a:r>
              <a:rPr lang="en-US" sz="2200" dirty="0" err="1"/>
              <a:t>hrtanu</a:t>
            </a:r>
            <a:r>
              <a:rPr lang="en-US" sz="2200" dirty="0"/>
              <a:t>, </a:t>
            </a:r>
            <a:r>
              <a:rPr lang="en-US" sz="2200" dirty="0" err="1"/>
              <a:t>hltan</a:t>
            </a:r>
            <a:r>
              <a:rPr lang="en-US" sz="2200" dirty="0"/>
              <a:t>- </a:t>
            </a:r>
            <a:r>
              <a:rPr lang="en-US" sz="2200" dirty="0" err="1"/>
              <a:t>naso</a:t>
            </a:r>
            <a:r>
              <a:rPr lang="en-US" sz="2200" dirty="0"/>
              <a:t>, </a:t>
            </a:r>
            <a:r>
              <a:rPr lang="en-US" sz="2200" dirty="0" err="1"/>
              <a:t>oro</a:t>
            </a:r>
            <a:r>
              <a:rPr lang="en-US" sz="2200" dirty="0"/>
              <a:t>, hypopharynx)</a:t>
            </a:r>
            <a:endParaRPr lang="en-US" sz="2200" dirty="0">
              <a:cs typeface="Calibri"/>
            </a:endParaRPr>
          </a:p>
          <a:p>
            <a:r>
              <a:rPr lang="en-US" sz="2200" dirty="0" err="1"/>
              <a:t>Dle</a:t>
            </a:r>
            <a:r>
              <a:rPr lang="en-US" sz="2200" dirty="0"/>
              <a:t> </a:t>
            </a:r>
            <a:r>
              <a:rPr lang="en-US" sz="2200" dirty="0" err="1"/>
              <a:t>tvaru</a:t>
            </a:r>
            <a:r>
              <a:rPr lang="en-US" sz="2200" dirty="0"/>
              <a:t> a </a:t>
            </a:r>
            <a:r>
              <a:rPr lang="en-US" sz="2200" dirty="0" err="1"/>
              <a:t>velikosti</a:t>
            </a:r>
            <a:r>
              <a:rPr lang="en-US" sz="2200" dirty="0"/>
              <a:t> - </a:t>
            </a:r>
            <a:r>
              <a:rPr lang="en-US" sz="2200" dirty="0" err="1"/>
              <a:t>vyšší</a:t>
            </a:r>
            <a:r>
              <a:rPr lang="en-US" sz="2200" dirty="0"/>
              <a:t> </a:t>
            </a:r>
            <a:r>
              <a:rPr lang="en-US" sz="2200" dirty="0" err="1"/>
              <a:t>harmonické</a:t>
            </a:r>
            <a:r>
              <a:rPr lang="en-US" sz="2200" dirty="0"/>
              <a:t> </a:t>
            </a:r>
            <a:r>
              <a:rPr lang="en-US" sz="2200" dirty="0" err="1"/>
              <a:t>tóny</a:t>
            </a:r>
            <a:r>
              <a:rPr lang="en-US" sz="2200" dirty="0"/>
              <a:t> </a:t>
            </a:r>
            <a:r>
              <a:rPr lang="en-US" sz="2200" dirty="0" err="1"/>
              <a:t>základního</a:t>
            </a:r>
            <a:r>
              <a:rPr lang="en-US" sz="2200" dirty="0"/>
              <a:t> </a:t>
            </a:r>
            <a:r>
              <a:rPr lang="en-US" sz="2200" dirty="0" err="1"/>
              <a:t>hrtanového</a:t>
            </a:r>
            <a:r>
              <a:rPr lang="en-US" sz="2200" dirty="0"/>
              <a:t> </a:t>
            </a:r>
            <a:r>
              <a:rPr lang="en-US" sz="2200" dirty="0" err="1"/>
              <a:t>tónu</a:t>
            </a:r>
            <a:r>
              <a:rPr lang="en-US" sz="2200" dirty="0"/>
              <a:t> (2-3xf </a:t>
            </a:r>
            <a:r>
              <a:rPr lang="en-US" sz="2200" dirty="0" err="1"/>
              <a:t>zákl.hrtan</a:t>
            </a:r>
            <a:r>
              <a:rPr lang="en-US" sz="2200" dirty="0"/>
              <a:t> </a:t>
            </a:r>
            <a:r>
              <a:rPr lang="en-US" sz="2200" dirty="0" err="1"/>
              <a:t>tónu</a:t>
            </a:r>
            <a:r>
              <a:rPr lang="en-US" sz="2200" dirty="0"/>
              <a:t>)</a:t>
            </a:r>
            <a:endParaRPr lang="en-US" sz="2200" dirty="0">
              <a:cs typeface="Calibri"/>
            </a:endParaRPr>
          </a:p>
          <a:p>
            <a:r>
              <a:rPr lang="en-US" sz="2200" dirty="0" err="1">
                <a:solidFill>
                  <a:srgbClr val="C00000"/>
                </a:solidFill>
              </a:rPr>
              <a:t>Lidský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hlas</a:t>
            </a:r>
            <a:r>
              <a:rPr lang="en-US" sz="2200" dirty="0">
                <a:solidFill>
                  <a:srgbClr val="C00000"/>
                </a:solidFill>
              </a:rPr>
              <a:t> = </a:t>
            </a:r>
            <a:r>
              <a:rPr lang="en-US" sz="2200" dirty="0" err="1">
                <a:solidFill>
                  <a:srgbClr val="C00000"/>
                </a:solidFill>
              </a:rPr>
              <a:t>zákl</a:t>
            </a:r>
            <a:r>
              <a:rPr lang="en-US" sz="2200" dirty="0">
                <a:solidFill>
                  <a:srgbClr val="C00000"/>
                </a:solidFill>
              </a:rPr>
              <a:t>. </a:t>
            </a:r>
            <a:r>
              <a:rPr lang="en-US" sz="2200" dirty="0" err="1">
                <a:solidFill>
                  <a:srgbClr val="C00000"/>
                </a:solidFill>
              </a:rPr>
              <a:t>hrtan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tón</a:t>
            </a:r>
            <a:r>
              <a:rPr lang="en-US" sz="2200" dirty="0">
                <a:solidFill>
                  <a:srgbClr val="C00000"/>
                </a:solidFill>
              </a:rPr>
              <a:t> + </a:t>
            </a:r>
            <a:r>
              <a:rPr lang="en-US" sz="2200" dirty="0" err="1">
                <a:solidFill>
                  <a:srgbClr val="C00000"/>
                </a:solidFill>
              </a:rPr>
              <a:t>vyšší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harmonické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tóny</a:t>
            </a:r>
            <a:endParaRPr lang="en-US" sz="2200" dirty="0" err="1">
              <a:solidFill>
                <a:srgbClr val="C00000"/>
              </a:solidFill>
              <a:cs typeface="Calibri"/>
            </a:endParaRP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BF490CE2-0D11-4775-A31B-490E380D93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63840" y="478623"/>
            <a:ext cx="4014216" cy="3131088"/>
          </a:xfrm>
          <a:prstGeom prst="rect">
            <a:avLst/>
          </a:prstGeom>
        </p:spPr>
      </p:pic>
      <p:pic>
        <p:nvPicPr>
          <p:cNvPr id="6" name="Obrázek 6" descr="Obsah obrázku text, maska, vektorová grafika&#10;&#10;Popis se vygeneroval automaticky.">
            <a:extLst>
              <a:ext uri="{FF2B5EF4-FFF2-40B4-BE49-F238E27FC236}">
                <a16:creationId xmlns:a16="http://schemas.microsoft.com/office/drawing/2014/main" id="{E38144E2-0D00-44DB-83F4-45BA090E3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956" y="4079193"/>
            <a:ext cx="2901696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34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9148FB-924A-4BEC-8257-BB4E9FA0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Hlas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0E0F26-CEF1-44D0-B5E9-8ED23A5955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/>
              <a:t>Základem činnost hlasivek</a:t>
            </a:r>
          </a:p>
          <a:p>
            <a:r>
              <a:rPr lang="en-US" sz="1900"/>
              <a:t>Proud vzduchu-hlasivky z ventilačního do fonačního postavení-dotek volnými slizničními okraji-tlak vzduchu pod hlasivkami roste, vyšší než elastické sevření hlasivek- část vzduchu projde hlasovou štěrbinou- rozvlní slizniční lem-tlak vzduchu pod hlasivkami klesne -přerušovaný vibrující proud vzduchu nad úrovní hlasivek</a:t>
            </a:r>
          </a:p>
          <a:p>
            <a:r>
              <a:rPr lang="en-US" sz="1900"/>
              <a:t>F kmitů - muži 100/s, ženy 200/s - konverzační hlas</a:t>
            </a: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82C1B04B-E785-4747-9D38-FCB5705D97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95174" y="640080"/>
            <a:ext cx="4466716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7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74751D-1FD6-4399-BF4C-A3094CE58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Hlas - vlastnosti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0E4E41-B709-46E6-B45C-3728AEA176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 b="1"/>
              <a:t>Základní - fyzikální</a:t>
            </a:r>
          </a:p>
          <a:p>
            <a:r>
              <a:rPr lang="en-US" sz="1900"/>
              <a:t>Výška</a:t>
            </a:r>
          </a:p>
          <a:p>
            <a:r>
              <a:rPr lang="en-US" sz="1900"/>
              <a:t>Síla (intenzita)</a:t>
            </a:r>
          </a:p>
          <a:p>
            <a:r>
              <a:rPr lang="en-US" sz="1900"/>
              <a:t>Barva</a:t>
            </a:r>
          </a:p>
          <a:p>
            <a:r>
              <a:rPr lang="en-US" sz="1900"/>
              <a:t>Rozsah a hlasové pole</a:t>
            </a:r>
          </a:p>
          <a:p>
            <a:r>
              <a:rPr lang="en-US" sz="1900" b="1"/>
              <a:t>Funční - fyziologické</a:t>
            </a:r>
          </a:p>
          <a:p>
            <a:r>
              <a:rPr lang="en-US" sz="1900"/>
              <a:t>Hlasové rejstříky a přechodové jevy</a:t>
            </a:r>
          </a:p>
          <a:p>
            <a:r>
              <a:rPr lang="en-US" sz="1900"/>
              <a:t>Hlasové začátky</a:t>
            </a:r>
          </a:p>
          <a:p>
            <a:r>
              <a:rPr lang="en-US" sz="1900"/>
              <a:t>Fonační doba</a:t>
            </a: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50124E6D-607F-4B0E-AB50-4853261EF1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9048" y="1124600"/>
            <a:ext cx="5458968" cy="46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34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7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CDBC64-AA54-4C8F-B89F-6A2694F16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Hlas - výška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1A4181-AAD1-427C-9AFC-0EC0C967F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F kmitů/s, Hz , srovnáváním ve stupnicích - tóny , oktávy</a:t>
            </a:r>
          </a:p>
          <a:p>
            <a:r>
              <a:rPr lang="en-US" sz="2200"/>
              <a:t>Délka  hlasivek ženy 14-21 mm , muži 18-25 mm </a:t>
            </a:r>
          </a:p>
          <a:p>
            <a:r>
              <a:rPr lang="en-US" sz="2200"/>
              <a:t>Př. Soprán výška hlasu e1, rozsah c1-f3, délka hlasivek 14-16mm</a:t>
            </a:r>
          </a:p>
          <a:p>
            <a:r>
              <a:rPr lang="en-US" sz="2200"/>
              <a:t>Aktivně a cíleně měnit - zkracování fonační štěrbiny a zvyšováním napětí hlasivek, tón nejnižší, nejvyšší , posun hrtanu</a:t>
            </a: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62D0665F-B8AB-4312-B66C-EC6CA991DD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3796" b="2"/>
          <a:stretch/>
        </p:blipFill>
        <p:spPr>
          <a:xfrm>
            <a:off x="8388046" y="788471"/>
            <a:ext cx="2944928" cy="3064627"/>
          </a:xfrm>
          <a:prstGeom prst="rect">
            <a:avLst/>
          </a:prstGeom>
        </p:spPr>
      </p:pic>
      <p:pic>
        <p:nvPicPr>
          <p:cNvPr id="6" name="Obrázek 13" descr="Obsah obrázku maska&#10;&#10;Popis se vygeneroval automaticky.">
            <a:extLst>
              <a:ext uri="{FF2B5EF4-FFF2-40B4-BE49-F238E27FC236}">
                <a16:creationId xmlns:a16="http://schemas.microsoft.com/office/drawing/2014/main" id="{935EACA5-D2A0-4599-82E3-4EBA7B71A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15" y="4079193"/>
            <a:ext cx="2893978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731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782</Words>
  <Application>Microsoft Office PowerPoint</Application>
  <PresentationFormat>Širokoúhlá obrazovka</PresentationFormat>
  <Paragraphs>95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Arial,Sans-Serif</vt:lpstr>
      <vt:lpstr>Calibri</vt:lpstr>
      <vt:lpstr>Calibri Light</vt:lpstr>
      <vt:lpstr>Motiv systému Office</vt:lpstr>
      <vt:lpstr>Hlas tvorba, základní terminologie</vt:lpstr>
      <vt:lpstr>Hlas</vt:lpstr>
      <vt:lpstr>Hlas</vt:lpstr>
      <vt:lpstr>Hlas - dýchání</vt:lpstr>
      <vt:lpstr>Hlas hrtan -anatomie </vt:lpstr>
      <vt:lpstr>Hlas - rezonanční prostory</vt:lpstr>
      <vt:lpstr>Hlas </vt:lpstr>
      <vt:lpstr>Hlas - vlastnosti</vt:lpstr>
      <vt:lpstr>Hlas - výška</vt:lpstr>
      <vt:lpstr>Hlas - síla</vt:lpstr>
      <vt:lpstr>Hlas- barva</vt:lpstr>
      <vt:lpstr>Hlas – rozsah, hlasové pole</vt:lpstr>
      <vt:lpstr>Hlas - hlasové rejstříky</vt:lpstr>
      <vt:lpstr>Hlas - hlasové začátky, fonační doba</vt:lpstr>
      <vt:lpstr>Hlas - vyšetření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>Šupíková Lucie</cp:lastModifiedBy>
  <cp:revision>694</cp:revision>
  <dcterms:created xsi:type="dcterms:W3CDTF">2021-11-02T17:07:55Z</dcterms:created>
  <dcterms:modified xsi:type="dcterms:W3CDTF">2022-11-21T18:21:26Z</dcterms:modified>
</cp:coreProperties>
</file>