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8" r:id="rId4"/>
    <p:sldId id="266" r:id="rId5"/>
    <p:sldId id="267" r:id="rId6"/>
    <p:sldId id="257" r:id="rId7"/>
    <p:sldId id="287" r:id="rId8"/>
    <p:sldId id="270" r:id="rId9"/>
    <p:sldId id="286" r:id="rId10"/>
    <p:sldId id="271" r:id="rId11"/>
    <p:sldId id="272" r:id="rId12"/>
    <p:sldId id="273" r:id="rId13"/>
    <p:sldId id="278" r:id="rId14"/>
    <p:sldId id="288" r:id="rId15"/>
    <p:sldId id="280" r:id="rId16"/>
    <p:sldId id="275" r:id="rId17"/>
    <p:sldId id="289" r:id="rId18"/>
    <p:sldId id="290" r:id="rId19"/>
    <p:sldId id="291" r:id="rId20"/>
    <p:sldId id="274" r:id="rId21"/>
    <p:sldId id="279" r:id="rId22"/>
    <p:sldId id="258" r:id="rId23"/>
    <p:sldId id="259" r:id="rId24"/>
    <p:sldId id="260" r:id="rId25"/>
    <p:sldId id="261" r:id="rId26"/>
    <p:sldId id="262" r:id="rId27"/>
    <p:sldId id="263" r:id="rId28"/>
    <p:sldId id="264" r:id="rId29"/>
    <p:sldId id="265" r:id="rId30"/>
    <p:sldId id="281" r:id="rId31"/>
    <p:sldId id="282" r:id="rId32"/>
    <p:sldId id="283" r:id="rId33"/>
    <p:sldId id="284" r:id="rId34"/>
    <p:sldId id="292" r:id="rId35"/>
    <p:sldId id="285" r:id="rId36"/>
    <p:sldId id="293" r:id="rId3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C7B2B7-92C2-40A3-9EF6-87E039E46F30}" v="909" dt="2021-10-28T18:10:37.210"/>
    <p1510:client id="{09CA30F8-5758-409D-B583-6205EAB42DF0}" v="1759" dt="2021-10-30T17:59:07.163"/>
    <p1510:client id="{1BF8A543-358A-40B8-A048-540062753202}" v="971" dt="2021-10-29T15:46:01.289"/>
    <p1510:client id="{4D38FF1A-D0A1-47CB-B546-57F50861E3CC}" v="348" dt="2021-10-30T15:58:31.383"/>
    <p1510:client id="{63FCEFFB-8BB0-43D8-AA4E-EA6D87D294F6}" v="925" dt="2021-10-29T10:39:25.761"/>
    <p1510:client id="{7AF0FB83-BC31-4A50-9C4D-A7780C2F3B97}" v="288" dt="2021-10-29T16:13:11.503"/>
    <p1510:client id="{82E386B4-0969-429A-94AD-7687BA6B330B}" v="1336" dt="2021-10-22T09:29:44.580"/>
    <p1510:client id="{A8987A16-104D-49F7-8C47-12806DA520F0}" v="122" dt="2021-11-09T14:18:42.246"/>
    <p1510:client id="{EA284D66-BCF9-4420-9DD6-546EDEA78A0C}" v="532" dt="2021-11-07T20:47:07.4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94" d="100"/>
          <a:sy n="94" d="100"/>
        </p:scale>
        <p:origin x="91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microsoft.com/office/2015/10/relationships/revisionInfo" Target="revisionInfo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Šupíková Lucie" userId="95738698ecbd9908" providerId="Windows Live" clId="Web-{82E386B4-0969-429A-94AD-7687BA6B330B}"/>
    <pc:docChg chg="addSld modSld sldOrd">
      <pc:chgData name="Šupíková Lucie" userId="95738698ecbd9908" providerId="Windows Live" clId="Web-{82E386B4-0969-429A-94AD-7687BA6B330B}" dt="2021-10-22T09:29:44.580" v="1337" actId="20577"/>
      <pc:docMkLst>
        <pc:docMk/>
      </pc:docMkLst>
      <pc:sldChg chg="modSp">
        <pc:chgData name="Šupíková Lucie" userId="95738698ecbd9908" providerId="Windows Live" clId="Web-{82E386B4-0969-429A-94AD-7687BA6B330B}" dt="2021-10-22T08:13:15.040" v="79" actId="20577"/>
        <pc:sldMkLst>
          <pc:docMk/>
          <pc:sldMk cId="3799523001" sldId="256"/>
        </pc:sldMkLst>
        <pc:spChg chg="mod">
          <ac:chgData name="Šupíková Lucie" userId="95738698ecbd9908" providerId="Windows Live" clId="Web-{82E386B4-0969-429A-94AD-7687BA6B330B}" dt="2021-10-22T08:13:15.040" v="79" actId="20577"/>
          <ac:spMkLst>
            <pc:docMk/>
            <pc:sldMk cId="3799523001" sldId="256"/>
            <ac:spMk id="2" creationId="{00000000-0000-0000-0000-000000000000}"/>
          </ac:spMkLst>
        </pc:spChg>
      </pc:sldChg>
      <pc:sldChg chg="addSp modSp new mod modClrScheme chgLayout">
        <pc:chgData name="Šupíková Lucie" userId="95738698ecbd9908" providerId="Windows Live" clId="Web-{82E386B4-0969-429A-94AD-7687BA6B330B}" dt="2021-10-22T08:11:49.272" v="77" actId="20577"/>
        <pc:sldMkLst>
          <pc:docMk/>
          <pc:sldMk cId="406136616" sldId="257"/>
        </pc:sldMkLst>
        <pc:spChg chg="mod ord">
          <ac:chgData name="Šupíková Lucie" userId="95738698ecbd9908" providerId="Windows Live" clId="Web-{82E386B4-0969-429A-94AD-7687BA6B330B}" dt="2021-10-22T08:09:45.363" v="37" actId="20577"/>
          <ac:spMkLst>
            <pc:docMk/>
            <pc:sldMk cId="406136616" sldId="257"/>
            <ac:spMk id="2" creationId="{FD52D08A-67D0-4BBC-ABC5-C4ACE9A7F082}"/>
          </ac:spMkLst>
        </pc:spChg>
        <pc:spChg chg="mod ord">
          <ac:chgData name="Šupíková Lucie" userId="95738698ecbd9908" providerId="Windows Live" clId="Web-{82E386B4-0969-429A-94AD-7687BA6B330B}" dt="2021-10-22T08:11:49.272" v="77" actId="20577"/>
          <ac:spMkLst>
            <pc:docMk/>
            <pc:sldMk cId="406136616" sldId="257"/>
            <ac:spMk id="3" creationId="{8F7ACE59-CBCB-4D73-A847-39F94F4EBECF}"/>
          </ac:spMkLst>
        </pc:spChg>
        <pc:spChg chg="add mod ord">
          <ac:chgData name="Šupíková Lucie" userId="95738698ecbd9908" providerId="Windows Live" clId="Web-{82E386B4-0969-429A-94AD-7687BA6B330B}" dt="2021-10-22T08:09:37.832" v="33"/>
          <ac:spMkLst>
            <pc:docMk/>
            <pc:sldMk cId="406136616" sldId="257"/>
            <ac:spMk id="4" creationId="{D50E8C63-E029-4851-AE6C-60D015E98FC7}"/>
          </ac:spMkLst>
        </pc:spChg>
      </pc:sldChg>
      <pc:sldChg chg="modSp new">
        <pc:chgData name="Šupíková Lucie" userId="95738698ecbd9908" providerId="Windows Live" clId="Web-{82E386B4-0969-429A-94AD-7687BA6B330B}" dt="2021-10-22T08:45:02.161" v="651" actId="20577"/>
        <pc:sldMkLst>
          <pc:docMk/>
          <pc:sldMk cId="3205148550" sldId="258"/>
        </pc:sldMkLst>
        <pc:spChg chg="mod">
          <ac:chgData name="Šupíková Lucie" userId="95738698ecbd9908" providerId="Windows Live" clId="Web-{82E386B4-0969-429A-94AD-7687BA6B330B}" dt="2021-10-22T08:45:02.161" v="651" actId="20577"/>
          <ac:spMkLst>
            <pc:docMk/>
            <pc:sldMk cId="3205148550" sldId="258"/>
            <ac:spMk id="2" creationId="{C0A688FA-E36F-4094-B47E-668CA9F082FA}"/>
          </ac:spMkLst>
        </pc:spChg>
        <pc:spChg chg="mod">
          <ac:chgData name="Šupíková Lucie" userId="95738698ecbd9908" providerId="Windows Live" clId="Web-{82E386B4-0969-429A-94AD-7687BA6B330B}" dt="2021-10-22T08:15:44.856" v="119" actId="20577"/>
          <ac:spMkLst>
            <pc:docMk/>
            <pc:sldMk cId="3205148550" sldId="258"/>
            <ac:spMk id="3" creationId="{B7663F61-AED0-4E2B-AAB4-3D8E04C9D884}"/>
          </ac:spMkLst>
        </pc:spChg>
      </pc:sldChg>
      <pc:sldChg chg="modSp add replId">
        <pc:chgData name="Šupíková Lucie" userId="95738698ecbd9908" providerId="Windows Live" clId="Web-{82E386B4-0969-429A-94AD-7687BA6B330B}" dt="2021-10-22T08:22:45.974" v="397" actId="20577"/>
        <pc:sldMkLst>
          <pc:docMk/>
          <pc:sldMk cId="1638889032" sldId="259"/>
        </pc:sldMkLst>
        <pc:spChg chg="mod">
          <ac:chgData name="Šupíková Lucie" userId="95738698ecbd9908" providerId="Windows Live" clId="Web-{82E386B4-0969-429A-94AD-7687BA6B330B}" dt="2021-10-22T08:22:14.271" v="387" actId="20577"/>
          <ac:spMkLst>
            <pc:docMk/>
            <pc:sldMk cId="1638889032" sldId="259"/>
            <ac:spMk id="3" creationId="{B7663F61-AED0-4E2B-AAB4-3D8E04C9D884}"/>
          </ac:spMkLst>
        </pc:spChg>
        <pc:spChg chg="mod">
          <ac:chgData name="Šupíková Lucie" userId="95738698ecbd9908" providerId="Windows Live" clId="Web-{82E386B4-0969-429A-94AD-7687BA6B330B}" dt="2021-10-22T08:22:45.974" v="397" actId="20577"/>
          <ac:spMkLst>
            <pc:docMk/>
            <pc:sldMk cId="1638889032" sldId="259"/>
            <ac:spMk id="4" creationId="{9F8A39FD-DF80-4FF1-824C-272A0DA0AAB4}"/>
          </ac:spMkLst>
        </pc:spChg>
      </pc:sldChg>
      <pc:sldChg chg="modSp add ord replId">
        <pc:chgData name="Šupíková Lucie" userId="95738698ecbd9908" providerId="Windows Live" clId="Web-{82E386B4-0969-429A-94AD-7687BA6B330B}" dt="2021-10-22T08:24:28.930" v="421" actId="20577"/>
        <pc:sldMkLst>
          <pc:docMk/>
          <pc:sldMk cId="840590170" sldId="260"/>
        </pc:sldMkLst>
        <pc:spChg chg="mod">
          <ac:chgData name="Šupíková Lucie" userId="95738698ecbd9908" providerId="Windows Live" clId="Web-{82E386B4-0969-429A-94AD-7687BA6B330B}" dt="2021-10-22T08:23:07.350" v="400" actId="20577"/>
          <ac:spMkLst>
            <pc:docMk/>
            <pc:sldMk cId="840590170" sldId="260"/>
            <ac:spMk id="3" creationId="{B7663F61-AED0-4E2B-AAB4-3D8E04C9D884}"/>
          </ac:spMkLst>
        </pc:spChg>
        <pc:spChg chg="mod">
          <ac:chgData name="Šupíková Lucie" userId="95738698ecbd9908" providerId="Windows Live" clId="Web-{82E386B4-0969-429A-94AD-7687BA6B330B}" dt="2021-10-22T08:24:28.930" v="421" actId="20577"/>
          <ac:spMkLst>
            <pc:docMk/>
            <pc:sldMk cId="840590170" sldId="260"/>
            <ac:spMk id="4" creationId="{9F8A39FD-DF80-4FF1-824C-272A0DA0AAB4}"/>
          </ac:spMkLst>
        </pc:spChg>
      </pc:sldChg>
      <pc:sldChg chg="modSp add ord replId">
        <pc:chgData name="Šupíková Lucie" userId="95738698ecbd9908" providerId="Windows Live" clId="Web-{82E386B4-0969-429A-94AD-7687BA6B330B}" dt="2021-10-22T08:37:36.401" v="542" actId="20577"/>
        <pc:sldMkLst>
          <pc:docMk/>
          <pc:sldMk cId="3550080994" sldId="261"/>
        </pc:sldMkLst>
        <pc:spChg chg="mod">
          <ac:chgData name="Šupíková Lucie" userId="95738698ecbd9908" providerId="Windows Live" clId="Web-{82E386B4-0969-429A-94AD-7687BA6B330B}" dt="2021-10-22T08:25:18.384" v="424" actId="20577"/>
          <ac:spMkLst>
            <pc:docMk/>
            <pc:sldMk cId="3550080994" sldId="261"/>
            <ac:spMk id="3" creationId="{B7663F61-AED0-4E2B-AAB4-3D8E04C9D884}"/>
          </ac:spMkLst>
        </pc:spChg>
        <pc:spChg chg="mod">
          <ac:chgData name="Šupíková Lucie" userId="95738698ecbd9908" providerId="Windows Live" clId="Web-{82E386B4-0969-429A-94AD-7687BA6B330B}" dt="2021-10-22T08:37:36.401" v="542" actId="20577"/>
          <ac:spMkLst>
            <pc:docMk/>
            <pc:sldMk cId="3550080994" sldId="261"/>
            <ac:spMk id="4" creationId="{9F8A39FD-DF80-4FF1-824C-272A0DA0AAB4}"/>
          </ac:spMkLst>
        </pc:spChg>
      </pc:sldChg>
      <pc:sldChg chg="modSp add ord replId">
        <pc:chgData name="Šupíková Lucie" userId="95738698ecbd9908" providerId="Windows Live" clId="Web-{82E386B4-0969-429A-94AD-7687BA6B330B}" dt="2021-10-22T08:41:37.328" v="614" actId="20577"/>
        <pc:sldMkLst>
          <pc:docMk/>
          <pc:sldMk cId="1655085817" sldId="262"/>
        </pc:sldMkLst>
        <pc:spChg chg="mod">
          <ac:chgData name="Šupíková Lucie" userId="95738698ecbd9908" providerId="Windows Live" clId="Web-{82E386B4-0969-429A-94AD-7687BA6B330B}" dt="2021-10-22T08:38:03.870" v="545" actId="20577"/>
          <ac:spMkLst>
            <pc:docMk/>
            <pc:sldMk cId="1655085817" sldId="262"/>
            <ac:spMk id="3" creationId="{B7663F61-AED0-4E2B-AAB4-3D8E04C9D884}"/>
          </ac:spMkLst>
        </pc:spChg>
        <pc:spChg chg="mod">
          <ac:chgData name="Šupíková Lucie" userId="95738698ecbd9908" providerId="Windows Live" clId="Web-{82E386B4-0969-429A-94AD-7687BA6B330B}" dt="2021-10-22T08:41:37.328" v="614" actId="20577"/>
          <ac:spMkLst>
            <pc:docMk/>
            <pc:sldMk cId="1655085817" sldId="262"/>
            <ac:spMk id="4" creationId="{9F8A39FD-DF80-4FF1-824C-272A0DA0AAB4}"/>
          </ac:spMkLst>
        </pc:spChg>
      </pc:sldChg>
      <pc:sldChg chg="modSp new">
        <pc:chgData name="Šupíková Lucie" userId="95738698ecbd9908" providerId="Windows Live" clId="Web-{82E386B4-0969-429A-94AD-7687BA6B330B}" dt="2021-10-22T09:04:50.672" v="1125" actId="20577"/>
        <pc:sldMkLst>
          <pc:docMk/>
          <pc:sldMk cId="2573951098" sldId="263"/>
        </pc:sldMkLst>
        <pc:spChg chg="mod">
          <ac:chgData name="Šupíková Lucie" userId="95738698ecbd9908" providerId="Windows Live" clId="Web-{82E386B4-0969-429A-94AD-7687BA6B330B}" dt="2021-10-22T08:41:39.687" v="618" actId="20577"/>
          <ac:spMkLst>
            <pc:docMk/>
            <pc:sldMk cId="2573951098" sldId="263"/>
            <ac:spMk id="2" creationId="{05424BA7-E206-4865-A530-92DFCD71EF09}"/>
          </ac:spMkLst>
        </pc:spChg>
        <pc:spChg chg="mod">
          <ac:chgData name="Šupíková Lucie" userId="95738698ecbd9908" providerId="Windows Live" clId="Web-{82E386B4-0969-429A-94AD-7687BA6B330B}" dt="2021-10-22T09:04:50.672" v="1125" actId="20577"/>
          <ac:spMkLst>
            <pc:docMk/>
            <pc:sldMk cId="2573951098" sldId="263"/>
            <ac:spMk id="3" creationId="{8F954808-11C9-4783-A38B-D8A1545D9FE0}"/>
          </ac:spMkLst>
        </pc:spChg>
      </pc:sldChg>
      <pc:sldChg chg="modSp new">
        <pc:chgData name="Šupíková Lucie" userId="95738698ecbd9908" providerId="Windows Live" clId="Web-{82E386B4-0969-429A-94AD-7687BA6B330B}" dt="2021-10-22T08:57:57.537" v="892" actId="20577"/>
        <pc:sldMkLst>
          <pc:docMk/>
          <pc:sldMk cId="2495770313" sldId="264"/>
        </pc:sldMkLst>
        <pc:spChg chg="mod">
          <ac:chgData name="Šupíková Lucie" userId="95738698ecbd9908" providerId="Windows Live" clId="Web-{82E386B4-0969-429A-94AD-7687BA6B330B}" dt="2021-10-22T08:45:35.349" v="668" actId="20577"/>
          <ac:spMkLst>
            <pc:docMk/>
            <pc:sldMk cId="2495770313" sldId="264"/>
            <ac:spMk id="2" creationId="{F1AF7C3B-8978-45EF-B594-DC815C40A47D}"/>
          </ac:spMkLst>
        </pc:spChg>
        <pc:spChg chg="mod">
          <ac:chgData name="Šupíková Lucie" userId="95738698ecbd9908" providerId="Windows Live" clId="Web-{82E386B4-0969-429A-94AD-7687BA6B330B}" dt="2021-10-22T08:57:57.537" v="892" actId="20577"/>
          <ac:spMkLst>
            <pc:docMk/>
            <pc:sldMk cId="2495770313" sldId="264"/>
            <ac:spMk id="3" creationId="{13B24B9D-F9FC-4E87-97E3-1379AB7D9B2E}"/>
          </ac:spMkLst>
        </pc:spChg>
        <pc:spChg chg="mod">
          <ac:chgData name="Šupíková Lucie" userId="95738698ecbd9908" providerId="Windows Live" clId="Web-{82E386B4-0969-429A-94AD-7687BA6B330B}" dt="2021-10-22T08:56:42.957" v="850" actId="20577"/>
          <ac:spMkLst>
            <pc:docMk/>
            <pc:sldMk cId="2495770313" sldId="264"/>
            <ac:spMk id="4" creationId="{7959EB74-DE1B-4BDC-A0AC-4F8C7A0C17E8}"/>
          </ac:spMkLst>
        </pc:spChg>
      </pc:sldChg>
      <pc:sldChg chg="modSp new">
        <pc:chgData name="Šupíková Lucie" userId="95738698ecbd9908" providerId="Windows Live" clId="Web-{82E386B4-0969-429A-94AD-7687BA6B330B}" dt="2021-10-22T09:29:44.580" v="1337" actId="20577"/>
        <pc:sldMkLst>
          <pc:docMk/>
          <pc:sldMk cId="3817633230" sldId="265"/>
        </pc:sldMkLst>
        <pc:spChg chg="mod">
          <ac:chgData name="Šupíková Lucie" userId="95738698ecbd9908" providerId="Windows Live" clId="Web-{82E386B4-0969-429A-94AD-7687BA6B330B}" dt="2021-10-22T09:27:30.577" v="1274" actId="20577"/>
          <ac:spMkLst>
            <pc:docMk/>
            <pc:sldMk cId="3817633230" sldId="265"/>
            <ac:spMk id="2" creationId="{A36A9155-B981-4E87-8DAA-6225E87FE2D2}"/>
          </ac:spMkLst>
        </pc:spChg>
        <pc:spChg chg="mod">
          <ac:chgData name="Šupíková Lucie" userId="95738698ecbd9908" providerId="Windows Live" clId="Web-{82E386B4-0969-429A-94AD-7687BA6B330B}" dt="2021-10-22T09:29:44.580" v="1337" actId="20577"/>
          <ac:spMkLst>
            <pc:docMk/>
            <pc:sldMk cId="3817633230" sldId="265"/>
            <ac:spMk id="3" creationId="{C44FD032-91B1-48B3-B409-A6869B33AFB0}"/>
          </ac:spMkLst>
        </pc:spChg>
        <pc:spChg chg="mod">
          <ac:chgData name="Šupíková Lucie" userId="95738698ecbd9908" providerId="Windows Live" clId="Web-{82E386B4-0969-429A-94AD-7687BA6B330B}" dt="2021-10-22T09:28:18.453" v="1314" actId="20577"/>
          <ac:spMkLst>
            <pc:docMk/>
            <pc:sldMk cId="3817633230" sldId="265"/>
            <ac:spMk id="4" creationId="{F80FF256-8552-40FE-A4BC-F81FE928E5E9}"/>
          </ac:spMkLst>
        </pc:spChg>
      </pc:sldChg>
    </pc:docChg>
  </pc:docChgLst>
  <pc:docChgLst>
    <pc:chgData name="Šupíková Lucie" userId="95738698ecbd9908" providerId="Windows Live" clId="Web-{7AF0FB83-BC31-4A50-9C4D-A7780C2F3B97}"/>
    <pc:docChg chg="addSld modSld">
      <pc:chgData name="Šupíková Lucie" userId="95738698ecbd9908" providerId="Windows Live" clId="Web-{7AF0FB83-BC31-4A50-9C4D-A7780C2F3B97}" dt="2021-10-29T16:13:11.503" v="292" actId="20577"/>
      <pc:docMkLst>
        <pc:docMk/>
      </pc:docMkLst>
      <pc:sldChg chg="modSp">
        <pc:chgData name="Šupíková Lucie" userId="95738698ecbd9908" providerId="Windows Live" clId="Web-{7AF0FB83-BC31-4A50-9C4D-A7780C2F3B97}" dt="2021-10-29T15:55:25.631" v="46" actId="20577"/>
        <pc:sldMkLst>
          <pc:docMk/>
          <pc:sldMk cId="1639010287" sldId="266"/>
        </pc:sldMkLst>
        <pc:spChg chg="mod">
          <ac:chgData name="Šupíková Lucie" userId="95738698ecbd9908" providerId="Windows Live" clId="Web-{7AF0FB83-BC31-4A50-9C4D-A7780C2F3B97}" dt="2021-10-29T15:55:25.631" v="46" actId="20577"/>
          <ac:spMkLst>
            <pc:docMk/>
            <pc:sldMk cId="1639010287" sldId="266"/>
            <ac:spMk id="3" creationId="{8D3AD2FA-845F-4DCD-88C7-564CE13DE04F}"/>
          </ac:spMkLst>
        </pc:spChg>
      </pc:sldChg>
      <pc:sldChg chg="addSp delSp modSp">
        <pc:chgData name="Šupíková Lucie" userId="95738698ecbd9908" providerId="Windows Live" clId="Web-{7AF0FB83-BC31-4A50-9C4D-A7780C2F3B97}" dt="2021-10-29T16:03:17.816" v="114" actId="20577"/>
        <pc:sldMkLst>
          <pc:docMk/>
          <pc:sldMk cId="1009493785" sldId="270"/>
        </pc:sldMkLst>
        <pc:spChg chg="mod">
          <ac:chgData name="Šupíková Lucie" userId="95738698ecbd9908" providerId="Windows Live" clId="Web-{7AF0FB83-BC31-4A50-9C4D-A7780C2F3B97}" dt="2021-10-29T15:57:47.088" v="72" actId="20577"/>
          <ac:spMkLst>
            <pc:docMk/>
            <pc:sldMk cId="1009493785" sldId="270"/>
            <ac:spMk id="2" creationId="{FD52D08A-67D0-4BBC-ABC5-C4ACE9A7F082}"/>
          </ac:spMkLst>
        </pc:spChg>
        <pc:spChg chg="mod ord">
          <ac:chgData name="Šupíková Lucie" userId="95738698ecbd9908" providerId="Windows Live" clId="Web-{7AF0FB83-BC31-4A50-9C4D-A7780C2F3B97}" dt="2021-10-29T16:03:17.816" v="114" actId="20577"/>
          <ac:spMkLst>
            <pc:docMk/>
            <pc:sldMk cId="1009493785" sldId="270"/>
            <ac:spMk id="3" creationId="{8F7ACE59-CBCB-4D73-A847-39F94F4EBECF}"/>
          </ac:spMkLst>
        </pc:spChg>
        <pc:spChg chg="del">
          <ac:chgData name="Šupíková Lucie" userId="95738698ecbd9908" providerId="Windows Live" clId="Web-{7AF0FB83-BC31-4A50-9C4D-A7780C2F3B97}" dt="2021-10-29T15:57:30.572" v="68"/>
          <ac:spMkLst>
            <pc:docMk/>
            <pc:sldMk cId="1009493785" sldId="270"/>
            <ac:spMk id="14" creationId="{2B97F24A-32CE-4C1C-A50D-3016B394DCFB}"/>
          </ac:spMkLst>
        </pc:spChg>
        <pc:spChg chg="del">
          <ac:chgData name="Šupíková Lucie" userId="95738698ecbd9908" providerId="Windows Live" clId="Web-{7AF0FB83-BC31-4A50-9C4D-A7780C2F3B97}" dt="2021-10-29T15:57:30.572" v="68"/>
          <ac:spMkLst>
            <pc:docMk/>
            <pc:sldMk cId="1009493785" sldId="270"/>
            <ac:spMk id="15" creationId="{CD8B4F24-440B-49E9-B85D-733523DC064B}"/>
          </ac:spMkLst>
        </pc:spChg>
        <pc:spChg chg="add">
          <ac:chgData name="Šupíková Lucie" userId="95738698ecbd9908" providerId="Windows Live" clId="Web-{7AF0FB83-BC31-4A50-9C4D-A7780C2F3B97}" dt="2021-10-29T15:57:30.572" v="68"/>
          <ac:spMkLst>
            <pc:docMk/>
            <pc:sldMk cId="1009493785" sldId="270"/>
            <ac:spMk id="20" creationId="{84ECDE7A-6944-466D-8FFE-149A29BA6BAE}"/>
          </ac:spMkLst>
        </pc:spChg>
        <pc:spChg chg="add">
          <ac:chgData name="Šupíková Lucie" userId="95738698ecbd9908" providerId="Windows Live" clId="Web-{7AF0FB83-BC31-4A50-9C4D-A7780C2F3B97}" dt="2021-10-29T15:57:30.572" v="68"/>
          <ac:spMkLst>
            <pc:docMk/>
            <pc:sldMk cId="1009493785" sldId="270"/>
            <ac:spMk id="22" creationId="{B3420082-9415-44EC-802E-C77D71D59C57}"/>
          </ac:spMkLst>
        </pc:spChg>
        <pc:spChg chg="add">
          <ac:chgData name="Šupíková Lucie" userId="95738698ecbd9908" providerId="Windows Live" clId="Web-{7AF0FB83-BC31-4A50-9C4D-A7780C2F3B97}" dt="2021-10-29T15:57:30.572" v="68"/>
          <ac:spMkLst>
            <pc:docMk/>
            <pc:sldMk cId="1009493785" sldId="270"/>
            <ac:spMk id="24" creationId="{55A52C45-1FCB-4636-A80F-2849B8226C01}"/>
          </ac:spMkLst>
        </pc:spChg>
        <pc:spChg chg="add">
          <ac:chgData name="Šupíková Lucie" userId="95738698ecbd9908" providerId="Windows Live" clId="Web-{7AF0FB83-BC31-4A50-9C4D-A7780C2F3B97}" dt="2021-10-29T15:57:30.572" v="68"/>
          <ac:spMkLst>
            <pc:docMk/>
            <pc:sldMk cId="1009493785" sldId="270"/>
            <ac:spMk id="26" creationId="{768EB4DD-3704-43AD-92B3-C4E0C6EA92CB}"/>
          </ac:spMkLst>
        </pc:spChg>
        <pc:picChg chg="mod">
          <ac:chgData name="Šupíková Lucie" userId="95738698ecbd9908" providerId="Windows Live" clId="Web-{7AF0FB83-BC31-4A50-9C4D-A7780C2F3B97}" dt="2021-10-29T15:57:30.572" v="68"/>
          <ac:picMkLst>
            <pc:docMk/>
            <pc:sldMk cId="1009493785" sldId="270"/>
            <ac:picMk id="5" creationId="{DCCA619C-3A12-4CF3-A55A-832892602C3E}"/>
          </ac:picMkLst>
        </pc:picChg>
      </pc:sldChg>
      <pc:sldChg chg="addSp delSp modSp">
        <pc:chgData name="Šupíková Lucie" userId="95738698ecbd9908" providerId="Windows Live" clId="Web-{7AF0FB83-BC31-4A50-9C4D-A7780C2F3B97}" dt="2021-10-29T16:03:02.331" v="100" actId="20577"/>
        <pc:sldMkLst>
          <pc:docMk/>
          <pc:sldMk cId="643495844" sldId="271"/>
        </pc:sldMkLst>
        <pc:spChg chg="mod">
          <ac:chgData name="Šupíková Lucie" userId="95738698ecbd9908" providerId="Windows Live" clId="Web-{7AF0FB83-BC31-4A50-9C4D-A7780C2F3B97}" dt="2021-10-29T16:03:02.331" v="100" actId="20577"/>
          <ac:spMkLst>
            <pc:docMk/>
            <pc:sldMk cId="643495844" sldId="271"/>
            <ac:spMk id="2" creationId="{FD52D08A-67D0-4BBC-ABC5-C4ACE9A7F082}"/>
          </ac:spMkLst>
        </pc:spChg>
        <pc:spChg chg="mod">
          <ac:chgData name="Šupíková Lucie" userId="95738698ecbd9908" providerId="Windows Live" clId="Web-{7AF0FB83-BC31-4A50-9C4D-A7780C2F3B97}" dt="2021-10-29T16:01:55.001" v="79" actId="20577"/>
          <ac:spMkLst>
            <pc:docMk/>
            <pc:sldMk cId="643495844" sldId="271"/>
            <ac:spMk id="3" creationId="{8F7ACE59-CBCB-4D73-A847-39F94F4EBECF}"/>
          </ac:spMkLst>
        </pc:spChg>
        <pc:spChg chg="del">
          <ac:chgData name="Šupíková Lucie" userId="95738698ecbd9908" providerId="Windows Live" clId="Web-{7AF0FB83-BC31-4A50-9C4D-A7780C2F3B97}" dt="2021-10-29T15:58:34.590" v="77"/>
          <ac:spMkLst>
            <pc:docMk/>
            <pc:sldMk cId="643495844" sldId="271"/>
            <ac:spMk id="14" creationId="{2B97F24A-32CE-4C1C-A50D-3016B394DCFB}"/>
          </ac:spMkLst>
        </pc:spChg>
        <pc:spChg chg="del">
          <ac:chgData name="Šupíková Lucie" userId="95738698ecbd9908" providerId="Windows Live" clId="Web-{7AF0FB83-BC31-4A50-9C4D-A7780C2F3B97}" dt="2021-10-29T15:58:34.590" v="77"/>
          <ac:spMkLst>
            <pc:docMk/>
            <pc:sldMk cId="643495844" sldId="271"/>
            <ac:spMk id="15" creationId="{CD8B4F24-440B-49E9-B85D-733523DC064B}"/>
          </ac:spMkLst>
        </pc:spChg>
        <pc:spChg chg="add">
          <ac:chgData name="Šupíková Lucie" userId="95738698ecbd9908" providerId="Windows Live" clId="Web-{7AF0FB83-BC31-4A50-9C4D-A7780C2F3B97}" dt="2021-10-29T15:58:34.590" v="77"/>
          <ac:spMkLst>
            <pc:docMk/>
            <pc:sldMk cId="643495844" sldId="271"/>
            <ac:spMk id="17" creationId="{4C2AC11E-3162-4990-A36E-92B07ECF16C2}"/>
          </ac:spMkLst>
        </pc:spChg>
        <pc:spChg chg="add">
          <ac:chgData name="Šupíková Lucie" userId="95738698ecbd9908" providerId="Windows Live" clId="Web-{7AF0FB83-BC31-4A50-9C4D-A7780C2F3B97}" dt="2021-10-29T15:58:34.590" v="77"/>
          <ac:spMkLst>
            <pc:docMk/>
            <pc:sldMk cId="643495844" sldId="271"/>
            <ac:spMk id="18" creationId="{9073D962-D3D2-4A72-8593-65C213CBFFC3}"/>
          </ac:spMkLst>
        </pc:spChg>
        <pc:spChg chg="add">
          <ac:chgData name="Šupíková Lucie" userId="95738698ecbd9908" providerId="Windows Live" clId="Web-{7AF0FB83-BC31-4A50-9C4D-A7780C2F3B97}" dt="2021-10-29T15:58:34.590" v="77"/>
          <ac:spMkLst>
            <pc:docMk/>
            <pc:sldMk cId="643495844" sldId="271"/>
            <ac:spMk id="19" creationId="{2387511B-F6E1-4929-AC90-94FB8B6B0F41}"/>
          </ac:spMkLst>
        </pc:spChg>
        <pc:spChg chg="add">
          <ac:chgData name="Šupíková Lucie" userId="95738698ecbd9908" providerId="Windows Live" clId="Web-{7AF0FB83-BC31-4A50-9C4D-A7780C2F3B97}" dt="2021-10-29T15:58:34.590" v="77"/>
          <ac:spMkLst>
            <pc:docMk/>
            <pc:sldMk cId="643495844" sldId="271"/>
            <ac:spMk id="21" creationId="{AA58F78C-27AB-465F-AA33-15E08AF267F9}"/>
          </ac:spMkLst>
        </pc:spChg>
        <pc:picChg chg="mod">
          <ac:chgData name="Šupíková Lucie" userId="95738698ecbd9908" providerId="Windows Live" clId="Web-{7AF0FB83-BC31-4A50-9C4D-A7780C2F3B97}" dt="2021-10-29T15:58:34.590" v="77"/>
          <ac:picMkLst>
            <pc:docMk/>
            <pc:sldMk cId="643495844" sldId="271"/>
            <ac:picMk id="4" creationId="{DAF44704-7042-485D-9FA0-566BB8074D4C}"/>
          </ac:picMkLst>
        </pc:picChg>
        <pc:picChg chg="mod ord">
          <ac:chgData name="Šupíková Lucie" userId="95738698ecbd9908" providerId="Windows Live" clId="Web-{7AF0FB83-BC31-4A50-9C4D-A7780C2F3B97}" dt="2021-10-29T15:58:34.590" v="77"/>
          <ac:picMkLst>
            <pc:docMk/>
            <pc:sldMk cId="643495844" sldId="271"/>
            <ac:picMk id="6" creationId="{2EA2291F-2CE4-4642-A2A3-FA86ABB2FFFE}"/>
          </ac:picMkLst>
        </pc:picChg>
        <pc:picChg chg="mod ord">
          <ac:chgData name="Šupíková Lucie" userId="95738698ecbd9908" providerId="Windows Live" clId="Web-{7AF0FB83-BC31-4A50-9C4D-A7780C2F3B97}" dt="2021-10-29T15:58:34.590" v="77"/>
          <ac:picMkLst>
            <pc:docMk/>
            <pc:sldMk cId="643495844" sldId="271"/>
            <ac:picMk id="7" creationId="{5091511D-A0C0-4A9B-9375-B78DBCACC235}"/>
          </ac:picMkLst>
        </pc:picChg>
        <pc:picChg chg="mod">
          <ac:chgData name="Šupíková Lucie" userId="95738698ecbd9908" providerId="Windows Live" clId="Web-{7AF0FB83-BC31-4A50-9C4D-A7780C2F3B97}" dt="2021-10-29T15:58:34.590" v="77"/>
          <ac:picMkLst>
            <pc:docMk/>
            <pc:sldMk cId="643495844" sldId="271"/>
            <ac:picMk id="10" creationId="{E1474DD3-E69B-44F3-9AF3-6664D9BEA9CE}"/>
          </ac:picMkLst>
        </pc:picChg>
      </pc:sldChg>
      <pc:sldChg chg="addSp delSp modSp">
        <pc:chgData name="Šupíková Lucie" userId="95738698ecbd9908" providerId="Windows Live" clId="Web-{7AF0FB83-BC31-4A50-9C4D-A7780C2F3B97}" dt="2021-10-29T16:05:37.616" v="144" actId="20577"/>
        <pc:sldMkLst>
          <pc:docMk/>
          <pc:sldMk cId="2381830500" sldId="272"/>
        </pc:sldMkLst>
        <pc:spChg chg="mod">
          <ac:chgData name="Šupíková Lucie" userId="95738698ecbd9908" providerId="Windows Live" clId="Web-{7AF0FB83-BC31-4A50-9C4D-A7780C2F3B97}" dt="2021-10-29T16:05:10.819" v="141"/>
          <ac:spMkLst>
            <pc:docMk/>
            <pc:sldMk cId="2381830500" sldId="272"/>
            <ac:spMk id="2" creationId="{FD52D08A-67D0-4BBC-ABC5-C4ACE9A7F082}"/>
          </ac:spMkLst>
        </pc:spChg>
        <pc:spChg chg="mod ord">
          <ac:chgData name="Šupíková Lucie" userId="95738698ecbd9908" providerId="Windows Live" clId="Web-{7AF0FB83-BC31-4A50-9C4D-A7780C2F3B97}" dt="2021-10-29T16:05:37.616" v="144" actId="20577"/>
          <ac:spMkLst>
            <pc:docMk/>
            <pc:sldMk cId="2381830500" sldId="272"/>
            <ac:spMk id="3" creationId="{8F7ACE59-CBCB-4D73-A847-39F94F4EBECF}"/>
          </ac:spMkLst>
        </pc:spChg>
        <pc:spChg chg="add del">
          <ac:chgData name="Šupíková Lucie" userId="95738698ecbd9908" providerId="Windows Live" clId="Web-{7AF0FB83-BC31-4A50-9C4D-A7780C2F3B97}" dt="2021-10-29T16:05:10.819" v="141"/>
          <ac:spMkLst>
            <pc:docMk/>
            <pc:sldMk cId="2381830500" sldId="272"/>
            <ac:spMk id="25" creationId="{394842B0-684D-44CC-B4BC-D13331CFD290}"/>
          </ac:spMkLst>
        </pc:spChg>
        <pc:spChg chg="add del">
          <ac:chgData name="Šupíková Lucie" userId="95738698ecbd9908" providerId="Windows Live" clId="Web-{7AF0FB83-BC31-4A50-9C4D-A7780C2F3B97}" dt="2021-10-29T16:05:10.819" v="141"/>
          <ac:spMkLst>
            <pc:docMk/>
            <pc:sldMk cId="2381830500" sldId="272"/>
            <ac:spMk id="27" creationId="{4C2A3DC3-F495-4B99-9FF3-3FB30D63235E}"/>
          </ac:spMkLst>
        </pc:spChg>
        <pc:spChg chg="add del">
          <ac:chgData name="Šupíková Lucie" userId="95738698ecbd9908" providerId="Windows Live" clId="Web-{7AF0FB83-BC31-4A50-9C4D-A7780C2F3B97}" dt="2021-10-29T16:05:10.803" v="140"/>
          <ac:spMkLst>
            <pc:docMk/>
            <pc:sldMk cId="2381830500" sldId="272"/>
            <ac:spMk id="29" creationId="{21516CB1-E8C8-4751-B6A6-46B2D1E72A61}"/>
          </ac:spMkLst>
        </pc:spChg>
        <pc:spChg chg="add del">
          <ac:chgData name="Šupíková Lucie" userId="95738698ecbd9908" providerId="Windows Live" clId="Web-{7AF0FB83-BC31-4A50-9C4D-A7780C2F3B97}" dt="2021-10-29T16:05:10.803" v="140"/>
          <ac:spMkLst>
            <pc:docMk/>
            <pc:sldMk cId="2381830500" sldId="272"/>
            <ac:spMk id="31" creationId="{90C0C0D1-E79A-41FF-8322-256F6DD1499B}"/>
          </ac:spMkLst>
        </pc:spChg>
        <pc:spChg chg="add">
          <ac:chgData name="Šupíková Lucie" userId="95738698ecbd9908" providerId="Windows Live" clId="Web-{7AF0FB83-BC31-4A50-9C4D-A7780C2F3B97}" dt="2021-10-29T16:05:10.819" v="141"/>
          <ac:spMkLst>
            <pc:docMk/>
            <pc:sldMk cId="2381830500" sldId="272"/>
            <ac:spMk id="33" creationId="{632DF175-2DD8-4694-B4BB-045DCFCE730A}"/>
          </ac:spMkLst>
        </pc:spChg>
        <pc:spChg chg="add">
          <ac:chgData name="Šupíková Lucie" userId="95738698ecbd9908" providerId="Windows Live" clId="Web-{7AF0FB83-BC31-4A50-9C4D-A7780C2F3B97}" dt="2021-10-29T16:05:10.819" v="141"/>
          <ac:spMkLst>
            <pc:docMk/>
            <pc:sldMk cId="2381830500" sldId="272"/>
            <ac:spMk id="35" creationId="{9080D120-BD54-46E1-BA37-82F5E8089E90}"/>
          </ac:spMkLst>
        </pc:spChg>
        <pc:spChg chg="add del">
          <ac:chgData name="Šupíková Lucie" userId="95738698ecbd9908" providerId="Windows Live" clId="Web-{7AF0FB83-BC31-4A50-9C4D-A7780C2F3B97}" dt="2021-10-29T16:05:10.803" v="140"/>
          <ac:spMkLst>
            <pc:docMk/>
            <pc:sldMk cId="2381830500" sldId="272"/>
            <ac:spMk id="36" creationId="{395FA420-5595-49D1-9D5F-79EC43B55574}"/>
          </ac:spMkLst>
        </pc:spChg>
        <pc:spChg chg="add">
          <ac:chgData name="Šupíková Lucie" userId="95738698ecbd9908" providerId="Windows Live" clId="Web-{7AF0FB83-BC31-4A50-9C4D-A7780C2F3B97}" dt="2021-10-29T16:05:10.819" v="141"/>
          <ac:spMkLst>
            <pc:docMk/>
            <pc:sldMk cId="2381830500" sldId="272"/>
            <ac:spMk id="37" creationId="{81D83946-74FA-498A-AC80-9926F041B5C5}"/>
          </ac:spMkLst>
        </pc:spChg>
        <pc:spChg chg="add">
          <ac:chgData name="Šupíková Lucie" userId="95738698ecbd9908" providerId="Windows Live" clId="Web-{7AF0FB83-BC31-4A50-9C4D-A7780C2F3B97}" dt="2021-10-29T16:05:10.819" v="141"/>
          <ac:spMkLst>
            <pc:docMk/>
            <pc:sldMk cId="2381830500" sldId="272"/>
            <ac:spMk id="38" creationId="{5060D983-8B52-443A-8183-2A1DE05618B5}"/>
          </ac:spMkLst>
        </pc:spChg>
        <pc:picChg chg="mod ord">
          <ac:chgData name="Šupíková Lucie" userId="95738698ecbd9908" providerId="Windows Live" clId="Web-{7AF0FB83-BC31-4A50-9C4D-A7780C2F3B97}" dt="2021-10-29T16:05:10.819" v="141"/>
          <ac:picMkLst>
            <pc:docMk/>
            <pc:sldMk cId="2381830500" sldId="272"/>
            <ac:picMk id="9" creationId="{B18085CD-8319-491E-B34A-A1140A9CC76E}"/>
          </ac:picMkLst>
        </pc:picChg>
        <pc:picChg chg="mod">
          <ac:chgData name="Šupíková Lucie" userId="95738698ecbd9908" providerId="Windows Live" clId="Web-{7AF0FB83-BC31-4A50-9C4D-A7780C2F3B97}" dt="2021-10-29T16:05:10.819" v="141"/>
          <ac:picMkLst>
            <pc:docMk/>
            <pc:sldMk cId="2381830500" sldId="272"/>
            <ac:picMk id="11" creationId="{522C034F-5322-455E-A684-1EC9C1977916}"/>
          </ac:picMkLst>
        </pc:picChg>
      </pc:sldChg>
      <pc:sldChg chg="modSp">
        <pc:chgData name="Šupíková Lucie" userId="95738698ecbd9908" providerId="Windows Live" clId="Web-{7AF0FB83-BC31-4A50-9C4D-A7780C2F3B97}" dt="2021-10-29T16:06:00.586" v="163" actId="20577"/>
        <pc:sldMkLst>
          <pc:docMk/>
          <pc:sldMk cId="3503185896" sldId="273"/>
        </pc:sldMkLst>
        <pc:spChg chg="mod">
          <ac:chgData name="Šupíková Lucie" userId="95738698ecbd9908" providerId="Windows Live" clId="Web-{7AF0FB83-BC31-4A50-9C4D-A7780C2F3B97}" dt="2021-10-29T16:06:00.586" v="163" actId="20577"/>
          <ac:spMkLst>
            <pc:docMk/>
            <pc:sldMk cId="3503185896" sldId="273"/>
            <ac:spMk id="2" creationId="{F13D4C83-4C89-445D-80BA-7FAC23ADB49A}"/>
          </ac:spMkLst>
        </pc:spChg>
      </pc:sldChg>
      <pc:sldChg chg="addSp delSp modSp mod setBg">
        <pc:chgData name="Šupíková Lucie" userId="95738698ecbd9908" providerId="Windows Live" clId="Web-{7AF0FB83-BC31-4A50-9C4D-A7780C2F3B97}" dt="2021-10-29T15:53:34.050" v="22" actId="20577"/>
        <pc:sldMkLst>
          <pc:docMk/>
          <pc:sldMk cId="3730716056" sldId="274"/>
        </pc:sldMkLst>
        <pc:spChg chg="mod">
          <ac:chgData name="Šupíková Lucie" userId="95738698ecbd9908" providerId="Windows Live" clId="Web-{7AF0FB83-BC31-4A50-9C4D-A7780C2F3B97}" dt="2021-10-29T15:52:22.736" v="13"/>
          <ac:spMkLst>
            <pc:docMk/>
            <pc:sldMk cId="3730716056" sldId="274"/>
            <ac:spMk id="2" creationId="{5B9AADF7-807D-42C8-8669-3AC6CA933941}"/>
          </ac:spMkLst>
        </pc:spChg>
        <pc:spChg chg="mod">
          <ac:chgData name="Šupíková Lucie" userId="95738698ecbd9908" providerId="Windows Live" clId="Web-{7AF0FB83-BC31-4A50-9C4D-A7780C2F3B97}" dt="2021-10-29T15:53:34.050" v="22" actId="20577"/>
          <ac:spMkLst>
            <pc:docMk/>
            <pc:sldMk cId="3730716056" sldId="274"/>
            <ac:spMk id="3" creationId="{5FD66716-C50A-479A-9BB6-40E0DC9FF618}"/>
          </ac:spMkLst>
        </pc:spChg>
        <pc:spChg chg="del">
          <ac:chgData name="Šupíková Lucie" userId="95738698ecbd9908" providerId="Windows Live" clId="Web-{7AF0FB83-BC31-4A50-9C4D-A7780C2F3B97}" dt="2021-10-29T15:49:00.418" v="0"/>
          <ac:spMkLst>
            <pc:docMk/>
            <pc:sldMk cId="3730716056" sldId="274"/>
            <ac:spMk id="4" creationId="{EB529B62-8CB1-4D43-9DFE-7F0947D43FB6}"/>
          </ac:spMkLst>
        </pc:spChg>
        <pc:spChg chg="add">
          <ac:chgData name="Šupíková Lucie" userId="95738698ecbd9908" providerId="Windows Live" clId="Web-{7AF0FB83-BC31-4A50-9C4D-A7780C2F3B97}" dt="2021-10-29T15:52:22.736" v="13"/>
          <ac:spMkLst>
            <pc:docMk/>
            <pc:sldMk cId="3730716056" sldId="274"/>
            <ac:spMk id="10" creationId="{69D47016-023F-44BD-981C-50E7A10A6609}"/>
          </ac:spMkLst>
        </pc:spChg>
        <pc:spChg chg="add">
          <ac:chgData name="Šupíková Lucie" userId="95738698ecbd9908" providerId="Windows Live" clId="Web-{7AF0FB83-BC31-4A50-9C4D-A7780C2F3B97}" dt="2021-10-29T15:52:22.736" v="13"/>
          <ac:spMkLst>
            <pc:docMk/>
            <pc:sldMk cId="3730716056" sldId="274"/>
            <ac:spMk id="11" creationId="{6D8B37B0-0682-433E-BC8D-498C04ABD9A7}"/>
          </ac:spMkLst>
        </pc:spChg>
        <pc:spChg chg="add del">
          <ac:chgData name="Šupíková Lucie" userId="95738698ecbd9908" providerId="Windows Live" clId="Web-{7AF0FB83-BC31-4A50-9C4D-A7780C2F3B97}" dt="2021-10-29T15:52:22.736" v="12"/>
          <ac:spMkLst>
            <pc:docMk/>
            <pc:sldMk cId="3730716056" sldId="274"/>
            <ac:spMk id="13" creationId="{385E1BDC-A9B0-4A87-82E3-F3187F69A802}"/>
          </ac:spMkLst>
        </pc:spChg>
        <pc:spChg chg="add del">
          <ac:chgData name="Šupíková Lucie" userId="95738698ecbd9908" providerId="Windows Live" clId="Web-{7AF0FB83-BC31-4A50-9C4D-A7780C2F3B97}" dt="2021-10-29T15:52:22.736" v="12"/>
          <ac:spMkLst>
            <pc:docMk/>
            <pc:sldMk cId="3730716056" sldId="274"/>
            <ac:spMk id="15" creationId="{0990C621-3B8B-4820-8328-D47EF7CE823C}"/>
          </ac:spMkLst>
        </pc:spChg>
        <pc:spChg chg="add del">
          <ac:chgData name="Šupíková Lucie" userId="95738698ecbd9908" providerId="Windows Live" clId="Web-{7AF0FB83-BC31-4A50-9C4D-A7780C2F3B97}" dt="2021-10-29T15:52:22.736" v="12"/>
          <ac:spMkLst>
            <pc:docMk/>
            <pc:sldMk cId="3730716056" sldId="274"/>
            <ac:spMk id="17" creationId="{C1A2385B-1D2A-4E17-84FA-6CB7F0AAE473}"/>
          </ac:spMkLst>
        </pc:spChg>
        <pc:spChg chg="add del">
          <ac:chgData name="Šupíková Lucie" userId="95738698ecbd9908" providerId="Windows Live" clId="Web-{7AF0FB83-BC31-4A50-9C4D-A7780C2F3B97}" dt="2021-10-29T15:52:22.736" v="12"/>
          <ac:spMkLst>
            <pc:docMk/>
            <pc:sldMk cId="3730716056" sldId="274"/>
            <ac:spMk id="19" creationId="{5E791F2F-79DB-4CC0-9FA1-001E3E91E8B7}"/>
          </ac:spMkLst>
        </pc:spChg>
        <pc:picChg chg="add mod ord">
          <ac:chgData name="Šupíková Lucie" userId="95738698ecbd9908" providerId="Windows Live" clId="Web-{7AF0FB83-BC31-4A50-9C4D-A7780C2F3B97}" dt="2021-10-29T15:52:22.736" v="13"/>
          <ac:picMkLst>
            <pc:docMk/>
            <pc:sldMk cId="3730716056" sldId="274"/>
            <ac:picMk id="5" creationId="{44A56F37-2CAE-4DDE-9EB4-9E433297BBEE}"/>
          </ac:picMkLst>
        </pc:picChg>
        <pc:picChg chg="add del mod">
          <ac:chgData name="Šupíková Lucie" userId="95738698ecbd9908" providerId="Windows Live" clId="Web-{7AF0FB83-BC31-4A50-9C4D-A7780C2F3B97}" dt="2021-10-29T15:50:05.029" v="7"/>
          <ac:picMkLst>
            <pc:docMk/>
            <pc:sldMk cId="3730716056" sldId="274"/>
            <ac:picMk id="7" creationId="{13A46AA4-6454-4185-AACB-F17D61E53D75}"/>
          </ac:picMkLst>
        </pc:picChg>
        <pc:picChg chg="add mod">
          <ac:chgData name="Šupíková Lucie" userId="95738698ecbd9908" providerId="Windows Live" clId="Web-{7AF0FB83-BC31-4A50-9C4D-A7780C2F3B97}" dt="2021-10-29T15:52:22.736" v="13"/>
          <ac:picMkLst>
            <pc:docMk/>
            <pc:sldMk cId="3730716056" sldId="274"/>
            <ac:picMk id="8" creationId="{63B00F8C-63E4-4A2A-B832-3B59591EB159}"/>
          </ac:picMkLst>
        </pc:picChg>
      </pc:sldChg>
      <pc:sldChg chg="modSp new">
        <pc:chgData name="Šupíková Lucie" userId="95738698ecbd9908" providerId="Windows Live" clId="Web-{7AF0FB83-BC31-4A50-9C4D-A7780C2F3B97}" dt="2021-10-29T16:13:11.503" v="292" actId="20577"/>
        <pc:sldMkLst>
          <pc:docMk/>
          <pc:sldMk cId="3832061262" sldId="276"/>
        </pc:sldMkLst>
        <pc:spChg chg="mod">
          <ac:chgData name="Šupíková Lucie" userId="95738698ecbd9908" providerId="Windows Live" clId="Web-{7AF0FB83-BC31-4A50-9C4D-A7780C2F3B97}" dt="2021-10-29T16:11:18.625" v="190" actId="20577"/>
          <ac:spMkLst>
            <pc:docMk/>
            <pc:sldMk cId="3832061262" sldId="276"/>
            <ac:spMk id="2" creationId="{ECE83539-6B38-4C5C-9F94-28D96C63BEEF}"/>
          </ac:spMkLst>
        </pc:spChg>
        <pc:spChg chg="mod">
          <ac:chgData name="Šupíková Lucie" userId="95738698ecbd9908" providerId="Windows Live" clId="Web-{7AF0FB83-BC31-4A50-9C4D-A7780C2F3B97}" dt="2021-10-29T16:13:11.503" v="292" actId="20577"/>
          <ac:spMkLst>
            <pc:docMk/>
            <pc:sldMk cId="3832061262" sldId="276"/>
            <ac:spMk id="3" creationId="{1A50B39E-AC8A-469C-A8B4-6D0DF4603E8D}"/>
          </ac:spMkLst>
        </pc:spChg>
      </pc:sldChg>
    </pc:docChg>
  </pc:docChgLst>
  <pc:docChgLst>
    <pc:chgData name="Šupíková Lucie" userId="95738698ecbd9908" providerId="Windows Live" clId="Web-{A8987A16-104D-49F7-8C47-12806DA520F0}"/>
    <pc:docChg chg="modSld">
      <pc:chgData name="Šupíková Lucie" userId="95738698ecbd9908" providerId="Windows Live" clId="Web-{A8987A16-104D-49F7-8C47-12806DA520F0}" dt="2021-11-09T14:18:42.246" v="129" actId="20577"/>
      <pc:docMkLst>
        <pc:docMk/>
      </pc:docMkLst>
      <pc:sldChg chg="modSp">
        <pc:chgData name="Šupíková Lucie" userId="95738698ecbd9908" providerId="Windows Live" clId="Web-{A8987A16-104D-49F7-8C47-12806DA520F0}" dt="2021-11-09T13:56:53.953" v="107" actId="20577"/>
        <pc:sldMkLst>
          <pc:docMk/>
          <pc:sldMk cId="1638889032" sldId="259"/>
        </pc:sldMkLst>
        <pc:spChg chg="mod">
          <ac:chgData name="Šupíková Lucie" userId="95738698ecbd9908" providerId="Windows Live" clId="Web-{A8987A16-104D-49F7-8C47-12806DA520F0}" dt="2021-11-09T13:56:53.953" v="107" actId="20577"/>
          <ac:spMkLst>
            <pc:docMk/>
            <pc:sldMk cId="1638889032" sldId="259"/>
            <ac:spMk id="4" creationId="{9F8A39FD-DF80-4FF1-824C-272A0DA0AAB4}"/>
          </ac:spMkLst>
        </pc:spChg>
      </pc:sldChg>
      <pc:sldChg chg="addSp modSp mod setBg">
        <pc:chgData name="Šupíková Lucie" userId="95738698ecbd9908" providerId="Windows Live" clId="Web-{A8987A16-104D-49F7-8C47-12806DA520F0}" dt="2021-11-09T14:01:25.443" v="116" actId="20577"/>
        <pc:sldMkLst>
          <pc:docMk/>
          <pc:sldMk cId="2573951098" sldId="263"/>
        </pc:sldMkLst>
        <pc:spChg chg="mod">
          <ac:chgData name="Šupíková Lucie" userId="95738698ecbd9908" providerId="Windows Live" clId="Web-{A8987A16-104D-49F7-8C47-12806DA520F0}" dt="2021-11-09T14:01:25.443" v="116" actId="20577"/>
          <ac:spMkLst>
            <pc:docMk/>
            <pc:sldMk cId="2573951098" sldId="263"/>
            <ac:spMk id="2" creationId="{05424BA7-E206-4865-A530-92DFCD71EF09}"/>
          </ac:spMkLst>
        </pc:spChg>
        <pc:spChg chg="mod">
          <ac:chgData name="Šupíková Lucie" userId="95738698ecbd9908" providerId="Windows Live" clId="Web-{A8987A16-104D-49F7-8C47-12806DA520F0}" dt="2021-11-09T14:01:15.927" v="114"/>
          <ac:spMkLst>
            <pc:docMk/>
            <pc:sldMk cId="2573951098" sldId="263"/>
            <ac:spMk id="3" creationId="{8F954808-11C9-4783-A38B-D8A1545D9FE0}"/>
          </ac:spMkLst>
        </pc:spChg>
        <pc:spChg chg="add">
          <ac:chgData name="Šupíková Lucie" userId="95738698ecbd9908" providerId="Windows Live" clId="Web-{A8987A16-104D-49F7-8C47-12806DA520F0}" dt="2021-11-09T14:01:15.927" v="114"/>
          <ac:spMkLst>
            <pc:docMk/>
            <pc:sldMk cId="2573951098" sldId="263"/>
            <ac:spMk id="11" creationId="{614141FC-8189-47F8-821A-FC9A4E91E039}"/>
          </ac:spMkLst>
        </pc:spChg>
        <pc:spChg chg="add">
          <ac:chgData name="Šupíková Lucie" userId="95738698ecbd9908" providerId="Windows Live" clId="Web-{A8987A16-104D-49F7-8C47-12806DA520F0}" dt="2021-11-09T14:01:15.927" v="114"/>
          <ac:spMkLst>
            <pc:docMk/>
            <pc:sldMk cId="2573951098" sldId="263"/>
            <ac:spMk id="13" creationId="{C062E60F-5CD4-4268-8359-8076634680E5}"/>
          </ac:spMkLst>
        </pc:spChg>
        <pc:spChg chg="add">
          <ac:chgData name="Šupíková Lucie" userId="95738698ecbd9908" providerId="Windows Live" clId="Web-{A8987A16-104D-49F7-8C47-12806DA520F0}" dt="2021-11-09T14:01:15.927" v="114"/>
          <ac:spMkLst>
            <pc:docMk/>
            <pc:sldMk cId="2573951098" sldId="263"/>
            <ac:spMk id="15" creationId="{BB341EC3-1810-4D33-BA3F-E2D0AA0ECFB6}"/>
          </ac:spMkLst>
        </pc:spChg>
        <pc:spChg chg="add">
          <ac:chgData name="Šupíková Lucie" userId="95738698ecbd9908" providerId="Windows Live" clId="Web-{A8987A16-104D-49F7-8C47-12806DA520F0}" dt="2021-11-09T14:01:15.927" v="114"/>
          <ac:spMkLst>
            <pc:docMk/>
            <pc:sldMk cId="2573951098" sldId="263"/>
            <ac:spMk id="17" creationId="{10127CDE-2B99-47A8-BB3C-7D17519105E0}"/>
          </ac:spMkLst>
        </pc:spChg>
        <pc:picChg chg="add mod ord">
          <ac:chgData name="Šupíková Lucie" userId="95738698ecbd9908" providerId="Windows Live" clId="Web-{A8987A16-104D-49F7-8C47-12806DA520F0}" dt="2021-11-09T14:01:15.927" v="114"/>
          <ac:picMkLst>
            <pc:docMk/>
            <pc:sldMk cId="2573951098" sldId="263"/>
            <ac:picMk id="4" creationId="{DE790AD7-433C-46EF-9369-DBDF5AB11636}"/>
          </ac:picMkLst>
        </pc:picChg>
        <pc:picChg chg="mod">
          <ac:chgData name="Šupíková Lucie" userId="95738698ecbd9908" providerId="Windows Live" clId="Web-{A8987A16-104D-49F7-8C47-12806DA520F0}" dt="2021-11-09T14:01:15.927" v="114"/>
          <ac:picMkLst>
            <pc:docMk/>
            <pc:sldMk cId="2573951098" sldId="263"/>
            <ac:picMk id="5" creationId="{B6D2F4E1-9836-4836-9F0A-534A26B75153}"/>
          </ac:picMkLst>
        </pc:picChg>
        <pc:picChg chg="add mod">
          <ac:chgData name="Šupíková Lucie" userId="95738698ecbd9908" providerId="Windows Live" clId="Web-{A8987A16-104D-49F7-8C47-12806DA520F0}" dt="2021-11-09T14:01:15.927" v="114"/>
          <ac:picMkLst>
            <pc:docMk/>
            <pc:sldMk cId="2573951098" sldId="263"/>
            <ac:picMk id="6" creationId="{D642220E-C6B2-498A-B5B3-25F2CD0182CA}"/>
          </ac:picMkLst>
        </pc:picChg>
      </pc:sldChg>
      <pc:sldChg chg="modSp">
        <pc:chgData name="Šupíková Lucie" userId="95738698ecbd9908" providerId="Windows Live" clId="Web-{A8987A16-104D-49F7-8C47-12806DA520F0}" dt="2021-11-09T13:48:48.052" v="82" actId="20577"/>
        <pc:sldMkLst>
          <pc:docMk/>
          <pc:sldMk cId="3730716056" sldId="274"/>
        </pc:sldMkLst>
        <pc:spChg chg="mod">
          <ac:chgData name="Šupíková Lucie" userId="95738698ecbd9908" providerId="Windows Live" clId="Web-{A8987A16-104D-49F7-8C47-12806DA520F0}" dt="2021-11-09T13:48:48.052" v="82" actId="20577"/>
          <ac:spMkLst>
            <pc:docMk/>
            <pc:sldMk cId="3730716056" sldId="274"/>
            <ac:spMk id="3" creationId="{5FD66716-C50A-479A-9BB6-40E0DC9FF618}"/>
          </ac:spMkLst>
        </pc:spChg>
      </pc:sldChg>
      <pc:sldChg chg="modSp">
        <pc:chgData name="Šupíková Lucie" userId="95738698ecbd9908" providerId="Windows Live" clId="Web-{A8987A16-104D-49F7-8C47-12806DA520F0}" dt="2021-11-09T13:48:11.989" v="74" actId="20577"/>
        <pc:sldMkLst>
          <pc:docMk/>
          <pc:sldMk cId="1412803663" sldId="275"/>
        </pc:sldMkLst>
        <pc:spChg chg="mod">
          <ac:chgData name="Šupíková Lucie" userId="95738698ecbd9908" providerId="Windows Live" clId="Web-{A8987A16-104D-49F7-8C47-12806DA520F0}" dt="2021-11-09T13:48:11.989" v="74" actId="20577"/>
          <ac:spMkLst>
            <pc:docMk/>
            <pc:sldMk cId="1412803663" sldId="275"/>
            <ac:spMk id="3" creationId="{5009515E-B325-41F8-B9D2-367106492965}"/>
          </ac:spMkLst>
        </pc:spChg>
      </pc:sldChg>
      <pc:sldChg chg="modSp">
        <pc:chgData name="Šupíková Lucie" userId="95738698ecbd9908" providerId="Windows Live" clId="Web-{A8987A16-104D-49F7-8C47-12806DA520F0}" dt="2021-11-09T13:50:46.867" v="99" actId="20577"/>
        <pc:sldMkLst>
          <pc:docMk/>
          <pc:sldMk cId="1454944409" sldId="280"/>
        </pc:sldMkLst>
        <pc:spChg chg="mod">
          <ac:chgData name="Šupíková Lucie" userId="95738698ecbd9908" providerId="Windows Live" clId="Web-{A8987A16-104D-49F7-8C47-12806DA520F0}" dt="2021-11-09T13:50:46.867" v="99" actId="20577"/>
          <ac:spMkLst>
            <pc:docMk/>
            <pc:sldMk cId="1454944409" sldId="280"/>
            <ac:spMk id="3" creationId="{75F06C64-0F82-4FAC-A344-00436D71EB00}"/>
          </ac:spMkLst>
        </pc:spChg>
      </pc:sldChg>
      <pc:sldChg chg="modSp">
        <pc:chgData name="Šupíková Lucie" userId="95738698ecbd9908" providerId="Windows Live" clId="Web-{A8987A16-104D-49F7-8C47-12806DA520F0}" dt="2021-11-09T14:18:42.246" v="129" actId="20577"/>
        <pc:sldMkLst>
          <pc:docMk/>
          <pc:sldMk cId="1100671600" sldId="281"/>
        </pc:sldMkLst>
        <pc:spChg chg="mod">
          <ac:chgData name="Šupíková Lucie" userId="95738698ecbd9908" providerId="Windows Live" clId="Web-{A8987A16-104D-49F7-8C47-12806DA520F0}" dt="2021-11-09T14:18:42.246" v="129" actId="20577"/>
          <ac:spMkLst>
            <pc:docMk/>
            <pc:sldMk cId="1100671600" sldId="281"/>
            <ac:spMk id="3" creationId="{9DBA3F60-52D3-41E9-8698-8D4171548F88}"/>
          </ac:spMkLst>
        </pc:spChg>
      </pc:sldChg>
    </pc:docChg>
  </pc:docChgLst>
  <pc:docChgLst>
    <pc:chgData name="Šupíková Lucie" userId="95738698ecbd9908" providerId="Windows Live" clId="Web-{05C7B2B7-92C2-40A3-9EF6-87E039E46F30}"/>
    <pc:docChg chg="addSld delSld modSld sldOrd">
      <pc:chgData name="Šupíková Lucie" userId="95738698ecbd9908" providerId="Windows Live" clId="Web-{05C7B2B7-92C2-40A3-9EF6-87E039E46F30}" dt="2021-10-28T18:10:37.210" v="928" actId="20577"/>
      <pc:docMkLst>
        <pc:docMk/>
      </pc:docMkLst>
      <pc:sldChg chg="addSp delSp modSp mod setBg">
        <pc:chgData name="Šupíková Lucie" userId="95738698ecbd9908" providerId="Windows Live" clId="Web-{05C7B2B7-92C2-40A3-9EF6-87E039E46F30}" dt="2021-10-28T17:28:04.298" v="374"/>
        <pc:sldMkLst>
          <pc:docMk/>
          <pc:sldMk cId="3799523001" sldId="256"/>
        </pc:sldMkLst>
        <pc:spChg chg="mod">
          <ac:chgData name="Šupíková Lucie" userId="95738698ecbd9908" providerId="Windows Live" clId="Web-{05C7B2B7-92C2-40A3-9EF6-87E039E46F30}" dt="2021-10-28T17:28:04.298" v="374"/>
          <ac:spMkLst>
            <pc:docMk/>
            <pc:sldMk cId="3799523001" sldId="256"/>
            <ac:spMk id="2" creationId="{00000000-0000-0000-0000-000000000000}"/>
          </ac:spMkLst>
        </pc:spChg>
        <pc:spChg chg="mod">
          <ac:chgData name="Šupíková Lucie" userId="95738698ecbd9908" providerId="Windows Live" clId="Web-{05C7B2B7-92C2-40A3-9EF6-87E039E46F30}" dt="2021-10-28T17:28:04.298" v="374"/>
          <ac:spMkLst>
            <pc:docMk/>
            <pc:sldMk cId="3799523001" sldId="256"/>
            <ac:spMk id="3" creationId="{00000000-0000-0000-0000-000000000000}"/>
          </ac:spMkLst>
        </pc:spChg>
        <pc:spChg chg="add del">
          <ac:chgData name="Šupíková Lucie" userId="95738698ecbd9908" providerId="Windows Live" clId="Web-{05C7B2B7-92C2-40A3-9EF6-87E039E46F30}" dt="2021-10-28T17:13:26.608" v="54"/>
          <ac:spMkLst>
            <pc:docMk/>
            <pc:sldMk cId="3799523001" sldId="256"/>
            <ac:spMk id="8" creationId="{100EDD19-6802-4EC3-95CE-CFFAB042CFD6}"/>
          </ac:spMkLst>
        </pc:spChg>
        <pc:spChg chg="add del">
          <ac:chgData name="Šupíková Lucie" userId="95738698ecbd9908" providerId="Windows Live" clId="Web-{05C7B2B7-92C2-40A3-9EF6-87E039E46F30}" dt="2021-10-28T17:13:26.608" v="54"/>
          <ac:spMkLst>
            <pc:docMk/>
            <pc:sldMk cId="3799523001" sldId="256"/>
            <ac:spMk id="10" creationId="{DB17E863-922E-4C26-BD64-E8FD41D28661}"/>
          </ac:spMkLst>
        </pc:spChg>
        <pc:spChg chg="add del">
          <ac:chgData name="Šupíková Lucie" userId="95738698ecbd9908" providerId="Windows Live" clId="Web-{05C7B2B7-92C2-40A3-9EF6-87E039E46F30}" dt="2021-10-28T17:28:04.298" v="374"/>
          <ac:spMkLst>
            <pc:docMk/>
            <pc:sldMk cId="3799523001" sldId="256"/>
            <ac:spMk id="15" creationId="{4D24BFD5-D814-402B-B6C4-EEF6AE14B0F2}"/>
          </ac:spMkLst>
        </pc:spChg>
        <pc:spChg chg="add del">
          <ac:chgData name="Šupíková Lucie" userId="95738698ecbd9908" providerId="Windows Live" clId="Web-{05C7B2B7-92C2-40A3-9EF6-87E039E46F30}" dt="2021-10-28T17:28:04.298" v="374"/>
          <ac:spMkLst>
            <pc:docMk/>
            <pc:sldMk cId="3799523001" sldId="256"/>
            <ac:spMk id="17" creationId="{36FED7E8-9A97-475F-9FA4-113410D4433B}"/>
          </ac:spMkLst>
        </pc:spChg>
        <pc:spChg chg="add del">
          <ac:chgData name="Šupíková Lucie" userId="95738698ecbd9908" providerId="Windows Live" clId="Web-{05C7B2B7-92C2-40A3-9EF6-87E039E46F30}" dt="2021-10-28T17:28:04.298" v="374"/>
          <ac:spMkLst>
            <pc:docMk/>
            <pc:sldMk cId="3799523001" sldId="256"/>
            <ac:spMk id="19" creationId="{2A39B854-4B6C-4F7F-A602-6F97770CED70}"/>
          </ac:spMkLst>
        </pc:spChg>
        <pc:spChg chg="add">
          <ac:chgData name="Šupíková Lucie" userId="95738698ecbd9908" providerId="Windows Live" clId="Web-{05C7B2B7-92C2-40A3-9EF6-87E039E46F30}" dt="2021-10-28T17:28:04.298" v="374"/>
          <ac:spMkLst>
            <pc:docMk/>
            <pc:sldMk cId="3799523001" sldId="256"/>
            <ac:spMk id="21" creationId="{943CAA20-3569-4189-9E48-239A229A86CA}"/>
          </ac:spMkLst>
        </pc:spChg>
        <pc:spChg chg="add">
          <ac:chgData name="Šupíková Lucie" userId="95738698ecbd9908" providerId="Windows Live" clId="Web-{05C7B2B7-92C2-40A3-9EF6-87E039E46F30}" dt="2021-10-28T17:28:04.298" v="374"/>
          <ac:spMkLst>
            <pc:docMk/>
            <pc:sldMk cId="3799523001" sldId="256"/>
            <ac:spMk id="22" creationId="{DA542B6D-E775-4832-91DC-2D20F857813A}"/>
          </ac:spMkLst>
        </pc:spChg>
        <pc:spChg chg="add del">
          <ac:chgData name="Šupíková Lucie" userId="95738698ecbd9908" providerId="Windows Live" clId="Web-{05C7B2B7-92C2-40A3-9EF6-87E039E46F30}" dt="2021-10-28T17:28:04.298" v="373"/>
          <ac:spMkLst>
            <pc:docMk/>
            <pc:sldMk cId="3799523001" sldId="256"/>
            <ac:spMk id="24" creationId="{777A147A-9ED8-46B4-8660-1B3C2AA880B5}"/>
          </ac:spMkLst>
        </pc:spChg>
        <pc:spChg chg="add del">
          <ac:chgData name="Šupíková Lucie" userId="95738698ecbd9908" providerId="Windows Live" clId="Web-{05C7B2B7-92C2-40A3-9EF6-87E039E46F30}" dt="2021-10-28T17:28:04.298" v="373"/>
          <ac:spMkLst>
            <pc:docMk/>
            <pc:sldMk cId="3799523001" sldId="256"/>
            <ac:spMk id="26" creationId="{5D6C15A0-C087-4593-8414-2B4EC1CDC3DE}"/>
          </ac:spMkLst>
        </pc:spChg>
      </pc:sldChg>
      <pc:sldChg chg="modSp ord">
        <pc:chgData name="Šupíková Lucie" userId="95738698ecbd9908" providerId="Windows Live" clId="Web-{05C7B2B7-92C2-40A3-9EF6-87E039E46F30}" dt="2021-10-28T17:07:44.070" v="39"/>
        <pc:sldMkLst>
          <pc:docMk/>
          <pc:sldMk cId="406136616" sldId="257"/>
        </pc:sldMkLst>
        <pc:spChg chg="mod">
          <ac:chgData name="Šupíková Lucie" userId="95738698ecbd9908" providerId="Windows Live" clId="Web-{05C7B2B7-92C2-40A3-9EF6-87E039E46F30}" dt="2021-10-28T16:48:33.437" v="3" actId="20577"/>
          <ac:spMkLst>
            <pc:docMk/>
            <pc:sldMk cId="406136616" sldId="257"/>
            <ac:spMk id="3" creationId="{8F7ACE59-CBCB-4D73-A847-39F94F4EBECF}"/>
          </ac:spMkLst>
        </pc:spChg>
      </pc:sldChg>
      <pc:sldChg chg="modSp">
        <pc:chgData name="Šupíková Lucie" userId="95738698ecbd9908" providerId="Windows Live" clId="Web-{05C7B2B7-92C2-40A3-9EF6-87E039E46F30}" dt="2021-10-28T17:05:22.927" v="16" actId="20577"/>
        <pc:sldMkLst>
          <pc:docMk/>
          <pc:sldMk cId="3550080994" sldId="261"/>
        </pc:sldMkLst>
        <pc:spChg chg="mod">
          <ac:chgData name="Šupíková Lucie" userId="95738698ecbd9908" providerId="Windows Live" clId="Web-{05C7B2B7-92C2-40A3-9EF6-87E039E46F30}" dt="2021-10-28T17:05:22.927" v="16" actId="20577"/>
          <ac:spMkLst>
            <pc:docMk/>
            <pc:sldMk cId="3550080994" sldId="261"/>
            <ac:spMk id="4" creationId="{9F8A39FD-DF80-4FF1-824C-272A0DA0AAB4}"/>
          </ac:spMkLst>
        </pc:spChg>
      </pc:sldChg>
      <pc:sldChg chg="modSp">
        <pc:chgData name="Šupíková Lucie" userId="95738698ecbd9908" providerId="Windows Live" clId="Web-{05C7B2B7-92C2-40A3-9EF6-87E039E46F30}" dt="2021-10-28T17:05:39.271" v="21" actId="20577"/>
        <pc:sldMkLst>
          <pc:docMk/>
          <pc:sldMk cId="1655085817" sldId="262"/>
        </pc:sldMkLst>
        <pc:spChg chg="mod">
          <ac:chgData name="Šupíková Lucie" userId="95738698ecbd9908" providerId="Windows Live" clId="Web-{05C7B2B7-92C2-40A3-9EF6-87E039E46F30}" dt="2021-10-28T17:05:39.271" v="21" actId="20577"/>
          <ac:spMkLst>
            <pc:docMk/>
            <pc:sldMk cId="1655085817" sldId="262"/>
            <ac:spMk id="4" creationId="{9F8A39FD-DF80-4FF1-824C-272A0DA0AAB4}"/>
          </ac:spMkLst>
        </pc:spChg>
      </pc:sldChg>
      <pc:sldChg chg="modSp">
        <pc:chgData name="Šupíková Lucie" userId="95738698ecbd9908" providerId="Windows Live" clId="Web-{05C7B2B7-92C2-40A3-9EF6-87E039E46F30}" dt="2021-10-28T17:07:14.320" v="37" actId="20577"/>
        <pc:sldMkLst>
          <pc:docMk/>
          <pc:sldMk cId="3817633230" sldId="265"/>
        </pc:sldMkLst>
        <pc:spChg chg="mod">
          <ac:chgData name="Šupíková Lucie" userId="95738698ecbd9908" providerId="Windows Live" clId="Web-{05C7B2B7-92C2-40A3-9EF6-87E039E46F30}" dt="2021-10-28T17:07:14.320" v="37" actId="20577"/>
          <ac:spMkLst>
            <pc:docMk/>
            <pc:sldMk cId="3817633230" sldId="265"/>
            <ac:spMk id="3" creationId="{C44FD032-91B1-48B3-B409-A6869B33AFB0}"/>
          </ac:spMkLst>
        </pc:spChg>
      </pc:sldChg>
      <pc:sldChg chg="addSp delSp modSp new mod setBg modClrScheme chgLayout">
        <pc:chgData name="Šupíková Lucie" userId="95738698ecbd9908" providerId="Windows Live" clId="Web-{05C7B2B7-92C2-40A3-9EF6-87E039E46F30}" dt="2021-10-28T18:04:25.483" v="878"/>
        <pc:sldMkLst>
          <pc:docMk/>
          <pc:sldMk cId="1639010287" sldId="266"/>
        </pc:sldMkLst>
        <pc:spChg chg="mod ord">
          <ac:chgData name="Šupíková Lucie" userId="95738698ecbd9908" providerId="Windows Live" clId="Web-{05C7B2B7-92C2-40A3-9EF6-87E039E46F30}" dt="2021-10-28T18:04:25.468" v="877"/>
          <ac:spMkLst>
            <pc:docMk/>
            <pc:sldMk cId="1639010287" sldId="266"/>
            <ac:spMk id="2" creationId="{CD27D224-845A-4FCE-968B-EF8FD773E7B9}"/>
          </ac:spMkLst>
        </pc:spChg>
        <pc:spChg chg="mod ord">
          <ac:chgData name="Šupíková Lucie" userId="95738698ecbd9908" providerId="Windows Live" clId="Web-{05C7B2B7-92C2-40A3-9EF6-87E039E46F30}" dt="2021-10-28T18:04:25.483" v="878"/>
          <ac:spMkLst>
            <pc:docMk/>
            <pc:sldMk cId="1639010287" sldId="266"/>
            <ac:spMk id="3" creationId="{8D3AD2FA-845F-4DCD-88C7-564CE13DE04F}"/>
          </ac:spMkLst>
        </pc:spChg>
        <pc:spChg chg="add del mod ord">
          <ac:chgData name="Šupíková Lucie" userId="95738698ecbd9908" providerId="Windows Live" clId="Web-{05C7B2B7-92C2-40A3-9EF6-87E039E46F30}" dt="2021-10-28T17:11:48.638" v="45"/>
          <ac:spMkLst>
            <pc:docMk/>
            <pc:sldMk cId="1639010287" sldId="266"/>
            <ac:spMk id="4" creationId="{22F2841D-EA74-4A6C-8C0C-FDA35BAD8004}"/>
          </ac:spMkLst>
        </pc:spChg>
        <pc:spChg chg="add del">
          <ac:chgData name="Šupíková Lucie" userId="95738698ecbd9908" providerId="Windows Live" clId="Web-{05C7B2B7-92C2-40A3-9EF6-87E039E46F30}" dt="2021-10-28T17:12:14.529" v="49"/>
          <ac:spMkLst>
            <pc:docMk/>
            <pc:sldMk cId="1639010287" sldId="266"/>
            <ac:spMk id="7" creationId="{45D37F4E-DDB4-456B-97E0-9937730A039F}"/>
          </ac:spMkLst>
        </pc:spChg>
        <pc:spChg chg="add del">
          <ac:chgData name="Šupíková Lucie" userId="95738698ecbd9908" providerId="Windows Live" clId="Web-{05C7B2B7-92C2-40A3-9EF6-87E039E46F30}" dt="2021-10-28T17:12:14.529" v="49"/>
          <ac:spMkLst>
            <pc:docMk/>
            <pc:sldMk cId="1639010287" sldId="266"/>
            <ac:spMk id="8" creationId="{B2DD41CD-8F47-4F56-AD12-4E2FF7696987}"/>
          </ac:spMkLst>
        </pc:spChg>
        <pc:spChg chg="add del">
          <ac:chgData name="Šupíková Lucie" userId="95738698ecbd9908" providerId="Windows Live" clId="Web-{05C7B2B7-92C2-40A3-9EF6-87E039E46F30}" dt="2021-10-28T17:12:58.014" v="51"/>
          <ac:spMkLst>
            <pc:docMk/>
            <pc:sldMk cId="1639010287" sldId="266"/>
            <ac:spMk id="9" creationId="{A8908DB7-C3A6-4FCB-9820-CEE02B398C4A}"/>
          </ac:spMkLst>
        </pc:spChg>
        <pc:spChg chg="add del">
          <ac:chgData name="Šupíková Lucie" userId="95738698ecbd9908" providerId="Windows Live" clId="Web-{05C7B2B7-92C2-40A3-9EF6-87E039E46F30}" dt="2021-10-28T17:12:04.622" v="47"/>
          <ac:spMkLst>
            <pc:docMk/>
            <pc:sldMk cId="1639010287" sldId="266"/>
            <ac:spMk id="10" creationId="{A8908DB7-C3A6-4FCB-9820-CEE02B398C4A}"/>
          </ac:spMkLst>
        </pc:spChg>
        <pc:spChg chg="add del">
          <ac:chgData name="Šupíková Lucie" userId="95738698ecbd9908" providerId="Windows Live" clId="Web-{05C7B2B7-92C2-40A3-9EF6-87E039E46F30}" dt="2021-10-28T17:12:58.014" v="51"/>
          <ac:spMkLst>
            <pc:docMk/>
            <pc:sldMk cId="1639010287" sldId="266"/>
            <ac:spMk id="11" creationId="{535742DD-1B16-4E9D-B715-0D74B4574A68}"/>
          </ac:spMkLst>
        </pc:spChg>
        <pc:spChg chg="add del">
          <ac:chgData name="Šupíková Lucie" userId="95738698ecbd9908" providerId="Windows Live" clId="Web-{05C7B2B7-92C2-40A3-9EF6-87E039E46F30}" dt="2021-10-28T17:12:04.622" v="47"/>
          <ac:spMkLst>
            <pc:docMk/>
            <pc:sldMk cId="1639010287" sldId="266"/>
            <ac:spMk id="12" creationId="{535742DD-1B16-4E9D-B715-0D74B4574A68}"/>
          </ac:spMkLst>
        </pc:spChg>
        <pc:spChg chg="add del">
          <ac:chgData name="Šupíková Lucie" userId="95738698ecbd9908" providerId="Windows Live" clId="Web-{05C7B2B7-92C2-40A3-9EF6-87E039E46F30}" dt="2021-10-28T17:28:15.189" v="375"/>
          <ac:spMkLst>
            <pc:docMk/>
            <pc:sldMk cId="1639010287" sldId="266"/>
            <ac:spMk id="13" creationId="{6A84B152-3496-4C52-AF08-97AFFC09DD2C}"/>
          </ac:spMkLst>
        </pc:spChg>
        <pc:spChg chg="add del">
          <ac:chgData name="Šupíková Lucie" userId="95738698ecbd9908" providerId="Windows Live" clId="Web-{05C7B2B7-92C2-40A3-9EF6-87E039E46F30}" dt="2021-10-28T17:28:15.189" v="375"/>
          <ac:spMkLst>
            <pc:docMk/>
            <pc:sldMk cId="1639010287" sldId="266"/>
            <ac:spMk id="14" creationId="{C924DBCE-E731-4B22-8181-A39C1D86276C}"/>
          </ac:spMkLst>
        </pc:spChg>
        <pc:spChg chg="add del">
          <ac:chgData name="Šupíková Lucie" userId="95738698ecbd9908" providerId="Windows Live" clId="Web-{05C7B2B7-92C2-40A3-9EF6-87E039E46F30}" dt="2021-10-28T17:28:15.189" v="375"/>
          <ac:spMkLst>
            <pc:docMk/>
            <pc:sldMk cId="1639010287" sldId="266"/>
            <ac:spMk id="15" creationId="{6B2ADB95-0FA3-4BD7-A8AC-89D014A83E5B}"/>
          </ac:spMkLst>
        </pc:spChg>
        <pc:spChg chg="add del">
          <ac:chgData name="Šupíková Lucie" userId="95738698ecbd9908" providerId="Windows Live" clId="Web-{05C7B2B7-92C2-40A3-9EF6-87E039E46F30}" dt="2021-10-28T17:28:15.189" v="375"/>
          <ac:spMkLst>
            <pc:docMk/>
            <pc:sldMk cId="1639010287" sldId="266"/>
            <ac:spMk id="16" creationId="{4CBF9756-6AC8-4C65-84DF-56FBFFA1D873}"/>
          </ac:spMkLst>
        </pc:spChg>
        <pc:spChg chg="add del">
          <ac:chgData name="Šupíková Lucie" userId="95738698ecbd9908" providerId="Windows Live" clId="Web-{05C7B2B7-92C2-40A3-9EF6-87E039E46F30}" dt="2021-10-28T17:28:15.189" v="375"/>
          <ac:spMkLst>
            <pc:docMk/>
            <pc:sldMk cId="1639010287" sldId="266"/>
            <ac:spMk id="18" creationId="{2D385988-EAAF-4C27-AF8A-2BFBECAF3D4F}"/>
          </ac:spMkLst>
        </pc:spChg>
        <pc:spChg chg="add del">
          <ac:chgData name="Šupíková Lucie" userId="95738698ecbd9908" providerId="Windows Live" clId="Web-{05C7B2B7-92C2-40A3-9EF6-87E039E46F30}" dt="2021-10-28T17:28:15.189" v="375"/>
          <ac:spMkLst>
            <pc:docMk/>
            <pc:sldMk cId="1639010287" sldId="266"/>
            <ac:spMk id="22" creationId="{B621D332-7329-4994-8836-C429A51B7549}"/>
          </ac:spMkLst>
        </pc:spChg>
        <pc:spChg chg="add del">
          <ac:chgData name="Šupíková Lucie" userId="95738698ecbd9908" providerId="Windows Live" clId="Web-{05C7B2B7-92C2-40A3-9EF6-87E039E46F30}" dt="2021-10-28T17:28:15.189" v="375"/>
          <ac:spMkLst>
            <pc:docMk/>
            <pc:sldMk cId="1639010287" sldId="266"/>
            <ac:spMk id="24" creationId="{2D20F754-35A9-4508-BE3C-C59996D1437B}"/>
          </ac:spMkLst>
        </pc:spChg>
        <pc:spChg chg="add del">
          <ac:chgData name="Šupíková Lucie" userId="95738698ecbd9908" providerId="Windows Live" clId="Web-{05C7B2B7-92C2-40A3-9EF6-87E039E46F30}" dt="2021-10-28T17:42:53.426" v="654"/>
          <ac:spMkLst>
            <pc:docMk/>
            <pc:sldMk cId="1639010287" sldId="266"/>
            <ac:spMk id="26" creationId="{45D37F4E-DDB4-456B-97E0-9937730A039F}"/>
          </ac:spMkLst>
        </pc:spChg>
        <pc:spChg chg="add del">
          <ac:chgData name="Šupíková Lucie" userId="95738698ecbd9908" providerId="Windows Live" clId="Web-{05C7B2B7-92C2-40A3-9EF6-87E039E46F30}" dt="2021-10-28T17:42:53.426" v="654"/>
          <ac:spMkLst>
            <pc:docMk/>
            <pc:sldMk cId="1639010287" sldId="266"/>
            <ac:spMk id="27" creationId="{B2DD41CD-8F47-4F56-AD12-4E2FF7696987}"/>
          </ac:spMkLst>
        </pc:spChg>
        <pc:spChg chg="add del">
          <ac:chgData name="Šupíková Lucie" userId="95738698ecbd9908" providerId="Windows Live" clId="Web-{05C7B2B7-92C2-40A3-9EF6-87E039E46F30}" dt="2021-10-28T17:15:27.439" v="94"/>
          <ac:spMkLst>
            <pc:docMk/>
            <pc:sldMk cId="1639010287" sldId="266"/>
            <ac:spMk id="29" creationId="{45D37F4E-DDB4-456B-97E0-9937730A039F}"/>
          </ac:spMkLst>
        </pc:spChg>
        <pc:spChg chg="add del">
          <ac:chgData name="Šupíková Lucie" userId="95738698ecbd9908" providerId="Windows Live" clId="Web-{05C7B2B7-92C2-40A3-9EF6-87E039E46F30}" dt="2021-10-28T17:15:27.439" v="94"/>
          <ac:spMkLst>
            <pc:docMk/>
            <pc:sldMk cId="1639010287" sldId="266"/>
            <ac:spMk id="31" creationId="{B2DD41CD-8F47-4F56-AD12-4E2FF7696987}"/>
          </ac:spMkLst>
        </pc:spChg>
        <pc:spChg chg="add del">
          <ac:chgData name="Šupíková Lucie" userId="95738698ecbd9908" providerId="Windows Live" clId="Web-{05C7B2B7-92C2-40A3-9EF6-87E039E46F30}" dt="2021-10-28T18:04:25.483" v="878"/>
          <ac:spMkLst>
            <pc:docMk/>
            <pc:sldMk cId="1639010287" sldId="266"/>
            <ac:spMk id="32" creationId="{352BEC0E-22F8-46D0-9632-375DB541B06C}"/>
          </ac:spMkLst>
        </pc:spChg>
        <pc:spChg chg="add del">
          <ac:chgData name="Šupíková Lucie" userId="95738698ecbd9908" providerId="Windows Live" clId="Web-{05C7B2B7-92C2-40A3-9EF6-87E039E46F30}" dt="2021-10-28T18:04:25.483" v="878"/>
          <ac:spMkLst>
            <pc:docMk/>
            <pc:sldMk cId="1639010287" sldId="266"/>
            <ac:spMk id="34" creationId="{3FCFB1DE-0B7E-48CC-BA90-B2AB0889F9D6}"/>
          </ac:spMkLst>
        </pc:spChg>
        <pc:spChg chg="add">
          <ac:chgData name="Šupíková Lucie" userId="95738698ecbd9908" providerId="Windows Live" clId="Web-{05C7B2B7-92C2-40A3-9EF6-87E039E46F30}" dt="2021-10-28T18:04:25.483" v="878"/>
          <ac:spMkLst>
            <pc:docMk/>
            <pc:sldMk cId="1639010287" sldId="266"/>
            <ac:spMk id="36" creationId="{352BEC0E-22F8-46D0-9632-375DB541B06C}"/>
          </ac:spMkLst>
        </pc:spChg>
        <pc:spChg chg="add">
          <ac:chgData name="Šupíková Lucie" userId="95738698ecbd9908" providerId="Windows Live" clId="Web-{05C7B2B7-92C2-40A3-9EF6-87E039E46F30}" dt="2021-10-28T18:04:25.483" v="878"/>
          <ac:spMkLst>
            <pc:docMk/>
            <pc:sldMk cId="1639010287" sldId="266"/>
            <ac:spMk id="37" creationId="{3FCFB1DE-0B7E-48CC-BA90-B2AB0889F9D6}"/>
          </ac:spMkLst>
        </pc:spChg>
        <pc:spChg chg="add del">
          <ac:chgData name="Šupíková Lucie" userId="95738698ecbd9908" providerId="Windows Live" clId="Web-{05C7B2B7-92C2-40A3-9EF6-87E039E46F30}" dt="2021-10-28T18:04:25.468" v="877"/>
          <ac:spMkLst>
            <pc:docMk/>
            <pc:sldMk cId="1639010287" sldId="266"/>
            <ac:spMk id="39" creationId="{394842B0-684D-44CC-B4BC-D13331CFD290}"/>
          </ac:spMkLst>
        </pc:spChg>
        <pc:spChg chg="add del">
          <ac:chgData name="Šupíková Lucie" userId="95738698ecbd9908" providerId="Windows Live" clId="Web-{05C7B2B7-92C2-40A3-9EF6-87E039E46F30}" dt="2021-10-28T18:04:25.468" v="877"/>
          <ac:spMkLst>
            <pc:docMk/>
            <pc:sldMk cId="1639010287" sldId="266"/>
            <ac:spMk id="41" creationId="{4C2A3DC3-F495-4B99-9FF3-3FB30D63235E}"/>
          </ac:spMkLst>
        </pc:spChg>
        <pc:picChg chg="add mod ord">
          <ac:chgData name="Šupíková Lucie" userId="95738698ecbd9908" providerId="Windows Live" clId="Web-{05C7B2B7-92C2-40A3-9EF6-87E039E46F30}" dt="2021-10-28T18:04:25.468" v="877"/>
          <ac:picMkLst>
            <pc:docMk/>
            <pc:sldMk cId="1639010287" sldId="266"/>
            <ac:picMk id="5" creationId="{C4ADE2FA-4699-4135-9D44-6499D9B08FC5}"/>
          </ac:picMkLst>
        </pc:picChg>
        <pc:picChg chg="add del mod">
          <ac:chgData name="Šupíková Lucie" userId="95738698ecbd9908" providerId="Windows Live" clId="Web-{05C7B2B7-92C2-40A3-9EF6-87E039E46F30}" dt="2021-10-28T18:04:15.389" v="874"/>
          <ac:picMkLst>
            <pc:docMk/>
            <pc:sldMk cId="1639010287" sldId="266"/>
            <ac:picMk id="6" creationId="{25A1F9AA-799F-4351-800C-00544C7C901A}"/>
          </ac:picMkLst>
        </pc:picChg>
        <pc:picChg chg="add mod">
          <ac:chgData name="Šupíková Lucie" userId="95738698ecbd9908" providerId="Windows Live" clId="Web-{05C7B2B7-92C2-40A3-9EF6-87E039E46F30}" dt="2021-10-28T18:04:25.483" v="878"/>
          <ac:picMkLst>
            <pc:docMk/>
            <pc:sldMk cId="1639010287" sldId="266"/>
            <ac:picMk id="17" creationId="{2EA42E58-177D-4A59-8015-BEBF42B2231B}"/>
          </ac:picMkLst>
        </pc:picChg>
        <pc:cxnChg chg="add del">
          <ac:chgData name="Šupíková Lucie" userId="95738698ecbd9908" providerId="Windows Live" clId="Web-{05C7B2B7-92C2-40A3-9EF6-87E039E46F30}" dt="2021-10-28T17:28:15.189" v="375"/>
          <ac:cxnSpMkLst>
            <pc:docMk/>
            <pc:sldMk cId="1639010287" sldId="266"/>
            <ac:cxnSpMk id="20" creationId="{43621FD4-D14D-45D5-9A57-9A2DE5EA59C0}"/>
          </ac:cxnSpMkLst>
        </pc:cxnChg>
      </pc:sldChg>
      <pc:sldChg chg="addSp delSp modSp new mod setBg">
        <pc:chgData name="Šupíková Lucie" userId="95738698ecbd9908" providerId="Windows Live" clId="Web-{05C7B2B7-92C2-40A3-9EF6-87E039E46F30}" dt="2021-10-28T18:10:37.210" v="928" actId="20577"/>
        <pc:sldMkLst>
          <pc:docMk/>
          <pc:sldMk cId="853253379" sldId="267"/>
        </pc:sldMkLst>
        <pc:spChg chg="mod">
          <ac:chgData name="Šupíková Lucie" userId="95738698ecbd9908" providerId="Windows Live" clId="Web-{05C7B2B7-92C2-40A3-9EF6-87E039E46F30}" dt="2021-10-28T17:40:38.704" v="645"/>
          <ac:spMkLst>
            <pc:docMk/>
            <pc:sldMk cId="853253379" sldId="267"/>
            <ac:spMk id="2" creationId="{C3251C66-1AFE-46B1-8E22-AA8F5E25F9E6}"/>
          </ac:spMkLst>
        </pc:spChg>
        <pc:spChg chg="mod">
          <ac:chgData name="Šupíková Lucie" userId="95738698ecbd9908" providerId="Windows Live" clId="Web-{05C7B2B7-92C2-40A3-9EF6-87E039E46F30}" dt="2021-10-28T18:10:37.210" v="928" actId="20577"/>
          <ac:spMkLst>
            <pc:docMk/>
            <pc:sldMk cId="853253379" sldId="267"/>
            <ac:spMk id="3" creationId="{CCB3F3CC-854F-4428-8BB0-B5D583DC4FD2}"/>
          </ac:spMkLst>
        </pc:spChg>
        <pc:spChg chg="del mod">
          <ac:chgData name="Šupíková Lucie" userId="95738698ecbd9908" providerId="Windows Live" clId="Web-{05C7B2B7-92C2-40A3-9EF6-87E039E46F30}" dt="2021-10-28T17:26:53.359" v="368"/>
          <ac:spMkLst>
            <pc:docMk/>
            <pc:sldMk cId="853253379" sldId="267"/>
            <ac:spMk id="4" creationId="{F4764388-A15F-4185-89BA-D7A34782CA71}"/>
          </ac:spMkLst>
        </pc:spChg>
        <pc:spChg chg="add del">
          <ac:chgData name="Šupíková Lucie" userId="95738698ecbd9908" providerId="Windows Live" clId="Web-{05C7B2B7-92C2-40A3-9EF6-87E039E46F30}" dt="2021-10-28T17:40:38.704" v="645"/>
          <ac:spMkLst>
            <pc:docMk/>
            <pc:sldMk cId="853253379" sldId="267"/>
            <ac:spMk id="7" creationId="{743AA782-23D1-4521-8CAD-47662984AA08}"/>
          </ac:spMkLst>
        </pc:spChg>
        <pc:spChg chg="add del">
          <ac:chgData name="Šupíková Lucie" userId="95738698ecbd9908" providerId="Windows Live" clId="Web-{05C7B2B7-92C2-40A3-9EF6-87E039E46F30}" dt="2021-10-28T17:40:38.704" v="645"/>
          <ac:spMkLst>
            <pc:docMk/>
            <pc:sldMk cId="853253379" sldId="267"/>
            <ac:spMk id="8" creationId="{650D18FE-0824-4A46-B22C-A86B52E5780A}"/>
          </ac:spMkLst>
        </pc:spChg>
        <pc:spChg chg="add del">
          <ac:chgData name="Šupíková Lucie" userId="95738698ecbd9908" providerId="Windows Live" clId="Web-{05C7B2B7-92C2-40A3-9EF6-87E039E46F30}" dt="2021-10-28T17:27:39.251" v="370"/>
          <ac:spMkLst>
            <pc:docMk/>
            <pc:sldMk cId="853253379" sldId="267"/>
            <ac:spMk id="10" creationId="{F13C74B1-5B17-4795-BED0-7140497B445A}"/>
          </ac:spMkLst>
        </pc:spChg>
        <pc:spChg chg="add del">
          <ac:chgData name="Šupíková Lucie" userId="95738698ecbd9908" providerId="Windows Live" clId="Web-{05C7B2B7-92C2-40A3-9EF6-87E039E46F30}" dt="2021-10-28T17:27:39.251" v="370"/>
          <ac:spMkLst>
            <pc:docMk/>
            <pc:sldMk cId="853253379" sldId="267"/>
            <ac:spMk id="12" creationId="{D4974D33-8DC5-464E-8C6D-BE58F0669C17}"/>
          </ac:spMkLst>
        </pc:spChg>
        <pc:spChg chg="add">
          <ac:chgData name="Šupíková Lucie" userId="95738698ecbd9908" providerId="Windows Live" clId="Web-{05C7B2B7-92C2-40A3-9EF6-87E039E46F30}" dt="2021-10-28T17:40:38.704" v="645"/>
          <ac:spMkLst>
            <pc:docMk/>
            <pc:sldMk cId="853253379" sldId="267"/>
            <ac:spMk id="13" creationId="{45D37F4E-DDB4-456B-97E0-9937730A039F}"/>
          </ac:spMkLst>
        </pc:spChg>
        <pc:spChg chg="add">
          <ac:chgData name="Šupíková Lucie" userId="95738698ecbd9908" providerId="Windows Live" clId="Web-{05C7B2B7-92C2-40A3-9EF6-87E039E46F30}" dt="2021-10-28T17:40:38.704" v="645"/>
          <ac:spMkLst>
            <pc:docMk/>
            <pc:sldMk cId="853253379" sldId="267"/>
            <ac:spMk id="15" creationId="{B2DD41CD-8F47-4F56-AD12-4E2FF7696987}"/>
          </ac:spMkLst>
        </pc:spChg>
        <pc:picChg chg="add mod ord">
          <ac:chgData name="Šupíková Lucie" userId="95738698ecbd9908" providerId="Windows Live" clId="Web-{05C7B2B7-92C2-40A3-9EF6-87E039E46F30}" dt="2021-10-28T17:40:38.704" v="645"/>
          <ac:picMkLst>
            <pc:docMk/>
            <pc:sldMk cId="853253379" sldId="267"/>
            <ac:picMk id="5" creationId="{89A1208E-6850-4F69-94F0-20A8424C7984}"/>
          </ac:picMkLst>
        </pc:picChg>
      </pc:sldChg>
      <pc:sldChg chg="addSp delSp modSp new mod setBg modClrScheme chgLayout">
        <pc:chgData name="Šupíková Lucie" userId="95738698ecbd9908" providerId="Windows Live" clId="Web-{05C7B2B7-92C2-40A3-9EF6-87E039E46F30}" dt="2021-10-28T18:07:51.316" v="897" actId="20577"/>
        <pc:sldMkLst>
          <pc:docMk/>
          <pc:sldMk cId="536416030" sldId="268"/>
        </pc:sldMkLst>
        <pc:spChg chg="mod ord">
          <ac:chgData name="Šupíková Lucie" userId="95738698ecbd9908" providerId="Windows Live" clId="Web-{05C7B2B7-92C2-40A3-9EF6-87E039E46F30}" dt="2021-10-28T18:07:12.753" v="894"/>
          <ac:spMkLst>
            <pc:docMk/>
            <pc:sldMk cId="536416030" sldId="268"/>
            <ac:spMk id="2" creationId="{D9A4564E-CF09-43B2-9CAE-517CB0B475C0}"/>
          </ac:spMkLst>
        </pc:spChg>
        <pc:spChg chg="mod ord">
          <ac:chgData name="Šupíková Lucie" userId="95738698ecbd9908" providerId="Windows Live" clId="Web-{05C7B2B7-92C2-40A3-9EF6-87E039E46F30}" dt="2021-10-28T18:07:51.316" v="897" actId="20577"/>
          <ac:spMkLst>
            <pc:docMk/>
            <pc:sldMk cId="536416030" sldId="268"/>
            <ac:spMk id="3" creationId="{40288501-0321-45C4-8EE4-2D20F9EDAE42}"/>
          </ac:spMkLst>
        </pc:spChg>
        <pc:spChg chg="add del mod ord">
          <ac:chgData name="Šupíková Lucie" userId="95738698ecbd9908" providerId="Windows Live" clId="Web-{05C7B2B7-92C2-40A3-9EF6-87E039E46F30}" dt="2021-10-28T18:05:57.751" v="881"/>
          <ac:spMkLst>
            <pc:docMk/>
            <pc:sldMk cId="536416030" sldId="268"/>
            <ac:spMk id="4" creationId="{1289A3E7-EA4C-4AC4-BBE4-56ED52D75DD1}"/>
          </ac:spMkLst>
        </pc:spChg>
        <pc:spChg chg="add del">
          <ac:chgData name="Šupíková Lucie" userId="95738698ecbd9908" providerId="Windows Live" clId="Web-{05C7B2B7-92C2-40A3-9EF6-87E039E46F30}" dt="2021-10-28T18:06:45.143" v="887"/>
          <ac:spMkLst>
            <pc:docMk/>
            <pc:sldMk cId="536416030" sldId="268"/>
            <ac:spMk id="7" creationId="{A8908DB7-C3A6-4FCB-9820-CEE02B398C4A}"/>
          </ac:spMkLst>
        </pc:spChg>
        <pc:spChg chg="add del">
          <ac:chgData name="Šupíková Lucie" userId="95738698ecbd9908" providerId="Windows Live" clId="Web-{05C7B2B7-92C2-40A3-9EF6-87E039E46F30}" dt="2021-10-28T18:06:45.143" v="887"/>
          <ac:spMkLst>
            <pc:docMk/>
            <pc:sldMk cId="536416030" sldId="268"/>
            <ac:spMk id="8" creationId="{535742DD-1B16-4E9D-B715-0D74B4574A68}"/>
          </ac:spMkLst>
        </pc:spChg>
        <pc:spChg chg="add del">
          <ac:chgData name="Šupíková Lucie" userId="95738698ecbd9908" providerId="Windows Live" clId="Web-{05C7B2B7-92C2-40A3-9EF6-87E039E46F30}" dt="2021-10-28T18:06:51.971" v="889"/>
          <ac:spMkLst>
            <pc:docMk/>
            <pc:sldMk cId="536416030" sldId="268"/>
            <ac:spMk id="9" creationId="{45D37F4E-DDB4-456B-97E0-9937730A039F}"/>
          </ac:spMkLst>
        </pc:spChg>
        <pc:spChg chg="add del">
          <ac:chgData name="Šupíková Lucie" userId="95738698ecbd9908" providerId="Windows Live" clId="Web-{05C7B2B7-92C2-40A3-9EF6-87E039E46F30}" dt="2021-10-28T18:06:29.423" v="885"/>
          <ac:spMkLst>
            <pc:docMk/>
            <pc:sldMk cId="536416030" sldId="268"/>
            <ac:spMk id="10" creationId="{45D37F4E-DDB4-456B-97E0-9937730A039F}"/>
          </ac:spMkLst>
        </pc:spChg>
        <pc:spChg chg="add del">
          <ac:chgData name="Šupíková Lucie" userId="95738698ecbd9908" providerId="Windows Live" clId="Web-{05C7B2B7-92C2-40A3-9EF6-87E039E46F30}" dt="2021-10-28T18:06:51.971" v="889"/>
          <ac:spMkLst>
            <pc:docMk/>
            <pc:sldMk cId="536416030" sldId="268"/>
            <ac:spMk id="11" creationId="{B2DD41CD-8F47-4F56-AD12-4E2FF7696987}"/>
          </ac:spMkLst>
        </pc:spChg>
        <pc:spChg chg="add del">
          <ac:chgData name="Šupíková Lucie" userId="95738698ecbd9908" providerId="Windows Live" clId="Web-{05C7B2B7-92C2-40A3-9EF6-87E039E46F30}" dt="2021-10-28T18:06:29.423" v="885"/>
          <ac:spMkLst>
            <pc:docMk/>
            <pc:sldMk cId="536416030" sldId="268"/>
            <ac:spMk id="12" creationId="{B2DD41CD-8F47-4F56-AD12-4E2FF7696987}"/>
          </ac:spMkLst>
        </pc:spChg>
        <pc:spChg chg="add del">
          <ac:chgData name="Šupíková Lucie" userId="95738698ecbd9908" providerId="Windows Live" clId="Web-{05C7B2B7-92C2-40A3-9EF6-87E039E46F30}" dt="2021-10-28T18:07:12.753" v="894"/>
          <ac:spMkLst>
            <pc:docMk/>
            <pc:sldMk cId="536416030" sldId="268"/>
            <ac:spMk id="13" creationId="{45D37F4E-DDB4-456B-97E0-9937730A039F}"/>
          </ac:spMkLst>
        </pc:spChg>
        <pc:spChg chg="add del">
          <ac:chgData name="Šupíková Lucie" userId="95738698ecbd9908" providerId="Windows Live" clId="Web-{05C7B2B7-92C2-40A3-9EF6-87E039E46F30}" dt="2021-10-28T18:07:12.753" v="894"/>
          <ac:spMkLst>
            <pc:docMk/>
            <pc:sldMk cId="536416030" sldId="268"/>
            <ac:spMk id="14" creationId="{B2DD41CD-8F47-4F56-AD12-4E2FF7696987}"/>
          </ac:spMkLst>
        </pc:spChg>
        <pc:spChg chg="add">
          <ac:chgData name="Šupíková Lucie" userId="95738698ecbd9908" providerId="Windows Live" clId="Web-{05C7B2B7-92C2-40A3-9EF6-87E039E46F30}" dt="2021-10-28T18:07:12.753" v="894"/>
          <ac:spMkLst>
            <pc:docMk/>
            <pc:sldMk cId="536416030" sldId="268"/>
            <ac:spMk id="19" creationId="{45D37F4E-DDB4-456B-97E0-9937730A039F}"/>
          </ac:spMkLst>
        </pc:spChg>
        <pc:spChg chg="add">
          <ac:chgData name="Šupíková Lucie" userId="95738698ecbd9908" providerId="Windows Live" clId="Web-{05C7B2B7-92C2-40A3-9EF6-87E039E46F30}" dt="2021-10-28T18:07:12.753" v="894"/>
          <ac:spMkLst>
            <pc:docMk/>
            <pc:sldMk cId="536416030" sldId="268"/>
            <ac:spMk id="21" creationId="{B2DD41CD-8F47-4F56-AD12-4E2FF7696987}"/>
          </ac:spMkLst>
        </pc:spChg>
        <pc:picChg chg="add mod ord">
          <ac:chgData name="Šupíková Lucie" userId="95738698ecbd9908" providerId="Windows Live" clId="Web-{05C7B2B7-92C2-40A3-9EF6-87E039E46F30}" dt="2021-10-28T18:07:12.753" v="894"/>
          <ac:picMkLst>
            <pc:docMk/>
            <pc:sldMk cId="536416030" sldId="268"/>
            <ac:picMk id="5" creationId="{6A1B9433-2EBA-4C49-93B2-45C1167B6BC7}"/>
          </ac:picMkLst>
        </pc:picChg>
      </pc:sldChg>
      <pc:sldChg chg="addSp delSp modSp new">
        <pc:chgData name="Šupíková Lucie" userId="95738698ecbd9908" providerId="Windows Live" clId="Web-{05C7B2B7-92C2-40A3-9EF6-87E039E46F30}" dt="2021-10-28T17:47:53.604" v="709" actId="1076"/>
        <pc:sldMkLst>
          <pc:docMk/>
          <pc:sldMk cId="1681320374" sldId="269"/>
        </pc:sldMkLst>
        <pc:spChg chg="mod">
          <ac:chgData name="Šupíková Lucie" userId="95738698ecbd9908" providerId="Windows Live" clId="Web-{05C7B2B7-92C2-40A3-9EF6-87E039E46F30}" dt="2021-10-28T17:47:42.885" v="706" actId="20577"/>
          <ac:spMkLst>
            <pc:docMk/>
            <pc:sldMk cId="1681320374" sldId="269"/>
            <ac:spMk id="2" creationId="{DF23C4AB-9677-4049-9CFE-4903C2D2F911}"/>
          </ac:spMkLst>
        </pc:spChg>
        <pc:spChg chg="del">
          <ac:chgData name="Šupíková Lucie" userId="95738698ecbd9908" providerId="Windows Live" clId="Web-{05C7B2B7-92C2-40A3-9EF6-87E039E46F30}" dt="2021-10-28T17:47:45.494" v="707"/>
          <ac:spMkLst>
            <pc:docMk/>
            <pc:sldMk cId="1681320374" sldId="269"/>
            <ac:spMk id="4" creationId="{C96388C4-79BB-4453-9937-E4BB8E5CD8D2}"/>
          </ac:spMkLst>
        </pc:spChg>
        <pc:picChg chg="add mod ord">
          <ac:chgData name="Šupíková Lucie" userId="95738698ecbd9908" providerId="Windows Live" clId="Web-{05C7B2B7-92C2-40A3-9EF6-87E039E46F30}" dt="2021-10-28T17:47:53.604" v="709" actId="1076"/>
          <ac:picMkLst>
            <pc:docMk/>
            <pc:sldMk cId="1681320374" sldId="269"/>
            <ac:picMk id="5" creationId="{2334A3FE-38F0-46BB-AB2A-2503583D4D56}"/>
          </ac:picMkLst>
        </pc:picChg>
      </pc:sldChg>
      <pc:sldChg chg="new del">
        <pc:chgData name="Šupíková Lucie" userId="95738698ecbd9908" providerId="Windows Live" clId="Web-{05C7B2B7-92C2-40A3-9EF6-87E039E46F30}" dt="2021-10-28T18:07:20.284" v="895"/>
        <pc:sldMkLst>
          <pc:docMk/>
          <pc:sldMk cId="77982564" sldId="270"/>
        </pc:sldMkLst>
      </pc:sldChg>
    </pc:docChg>
  </pc:docChgLst>
  <pc:docChgLst>
    <pc:chgData name="Šupíková Lucie" userId="95738698ecbd9908" providerId="Windows Live" clId="Web-{63FCEFFB-8BB0-43D8-AA4E-EA6D87D294F6}"/>
    <pc:docChg chg="addSld delSld modSld sldOrd">
      <pc:chgData name="Šupíková Lucie" userId="95738698ecbd9908" providerId="Windows Live" clId="Web-{63FCEFFB-8BB0-43D8-AA4E-EA6D87D294F6}" dt="2021-10-29T10:39:25.761" v="933" actId="20577"/>
      <pc:docMkLst>
        <pc:docMk/>
      </pc:docMkLst>
      <pc:sldChg chg="addSp delSp modSp mod setBg">
        <pc:chgData name="Šupíková Lucie" userId="95738698ecbd9908" providerId="Windows Live" clId="Web-{63FCEFFB-8BB0-43D8-AA4E-EA6D87D294F6}" dt="2021-10-29T10:16:06.912" v="600" actId="20577"/>
        <pc:sldMkLst>
          <pc:docMk/>
          <pc:sldMk cId="406136616" sldId="257"/>
        </pc:sldMkLst>
        <pc:spChg chg="mod">
          <ac:chgData name="Šupíková Lucie" userId="95738698ecbd9908" providerId="Windows Live" clId="Web-{63FCEFFB-8BB0-43D8-AA4E-EA6D87D294F6}" dt="2021-10-29T09:49:11.464" v="88"/>
          <ac:spMkLst>
            <pc:docMk/>
            <pc:sldMk cId="406136616" sldId="257"/>
            <ac:spMk id="2" creationId="{FD52D08A-67D0-4BBC-ABC5-C4ACE9A7F082}"/>
          </ac:spMkLst>
        </pc:spChg>
        <pc:spChg chg="mod">
          <ac:chgData name="Šupíková Lucie" userId="95738698ecbd9908" providerId="Windows Live" clId="Web-{63FCEFFB-8BB0-43D8-AA4E-EA6D87D294F6}" dt="2021-10-29T10:16:06.912" v="600" actId="20577"/>
          <ac:spMkLst>
            <pc:docMk/>
            <pc:sldMk cId="406136616" sldId="257"/>
            <ac:spMk id="3" creationId="{8F7ACE59-CBCB-4D73-A847-39F94F4EBECF}"/>
          </ac:spMkLst>
        </pc:spChg>
        <pc:spChg chg="del">
          <ac:chgData name="Šupíková Lucie" userId="95738698ecbd9908" providerId="Windows Live" clId="Web-{63FCEFFB-8BB0-43D8-AA4E-EA6D87D294F6}" dt="2021-10-29T09:48:28.197" v="84"/>
          <ac:spMkLst>
            <pc:docMk/>
            <pc:sldMk cId="406136616" sldId="257"/>
            <ac:spMk id="4" creationId="{D50E8C63-E029-4851-AE6C-60D015E98FC7}"/>
          </ac:spMkLst>
        </pc:spChg>
        <pc:spChg chg="add">
          <ac:chgData name="Šupíková Lucie" userId="95738698ecbd9908" providerId="Windows Live" clId="Web-{63FCEFFB-8BB0-43D8-AA4E-EA6D87D294F6}" dt="2021-10-29T09:49:11.464" v="88"/>
          <ac:spMkLst>
            <pc:docMk/>
            <pc:sldMk cId="406136616" sldId="257"/>
            <ac:spMk id="10" creationId="{2B97F24A-32CE-4C1C-A50D-3016B394DCFB}"/>
          </ac:spMkLst>
        </pc:spChg>
        <pc:spChg chg="add">
          <ac:chgData name="Šupíková Lucie" userId="95738698ecbd9908" providerId="Windows Live" clId="Web-{63FCEFFB-8BB0-43D8-AA4E-EA6D87D294F6}" dt="2021-10-29T09:49:11.464" v="88"/>
          <ac:spMkLst>
            <pc:docMk/>
            <pc:sldMk cId="406136616" sldId="257"/>
            <ac:spMk id="12" creationId="{CD8B4F24-440B-49E9-B85D-733523DC064B}"/>
          </ac:spMkLst>
        </pc:spChg>
        <pc:picChg chg="add mod ord">
          <ac:chgData name="Šupíková Lucie" userId="95738698ecbd9908" providerId="Windows Live" clId="Web-{63FCEFFB-8BB0-43D8-AA4E-EA6D87D294F6}" dt="2021-10-29T09:49:11.464" v="88"/>
          <ac:picMkLst>
            <pc:docMk/>
            <pc:sldMk cId="406136616" sldId="257"/>
            <ac:picMk id="5" creationId="{DCCA619C-3A12-4CF3-A55A-832892602C3E}"/>
          </ac:picMkLst>
        </pc:picChg>
      </pc:sldChg>
      <pc:sldChg chg="ord">
        <pc:chgData name="Šupíková Lucie" userId="95738698ecbd9908" providerId="Windows Live" clId="Web-{63FCEFFB-8BB0-43D8-AA4E-EA6D87D294F6}" dt="2021-10-29T09:47:55.306" v="83"/>
        <pc:sldMkLst>
          <pc:docMk/>
          <pc:sldMk cId="2495770313" sldId="264"/>
        </pc:sldMkLst>
      </pc:sldChg>
      <pc:sldChg chg="modSp">
        <pc:chgData name="Šupíková Lucie" userId="95738698ecbd9908" providerId="Windows Live" clId="Web-{63FCEFFB-8BB0-43D8-AA4E-EA6D87D294F6}" dt="2021-10-29T09:47:40.305" v="82" actId="20577"/>
        <pc:sldMkLst>
          <pc:docMk/>
          <pc:sldMk cId="853253379" sldId="267"/>
        </pc:sldMkLst>
        <pc:spChg chg="mod">
          <ac:chgData name="Šupíková Lucie" userId="95738698ecbd9908" providerId="Windows Live" clId="Web-{63FCEFFB-8BB0-43D8-AA4E-EA6D87D294F6}" dt="2021-10-29T09:47:40.305" v="82" actId="20577"/>
          <ac:spMkLst>
            <pc:docMk/>
            <pc:sldMk cId="853253379" sldId="267"/>
            <ac:spMk id="3" creationId="{CCB3F3CC-854F-4428-8BB0-B5D583DC4FD2}"/>
          </ac:spMkLst>
        </pc:spChg>
      </pc:sldChg>
      <pc:sldChg chg="addSp delSp modSp add replId">
        <pc:chgData name="Šupíková Lucie" userId="95738698ecbd9908" providerId="Windows Live" clId="Web-{63FCEFFB-8BB0-43D8-AA4E-EA6D87D294F6}" dt="2021-10-29T10:17:45.305" v="603" actId="20577"/>
        <pc:sldMkLst>
          <pc:docMk/>
          <pc:sldMk cId="1009493785" sldId="270"/>
        </pc:sldMkLst>
        <pc:spChg chg="mod">
          <ac:chgData name="Šupíková Lucie" userId="95738698ecbd9908" providerId="Windows Live" clId="Web-{63FCEFFB-8BB0-43D8-AA4E-EA6D87D294F6}" dt="2021-10-29T10:05:37.005" v="432"/>
          <ac:spMkLst>
            <pc:docMk/>
            <pc:sldMk cId="1009493785" sldId="270"/>
            <ac:spMk id="2" creationId="{FD52D08A-67D0-4BBC-ABC5-C4ACE9A7F082}"/>
          </ac:spMkLst>
        </pc:spChg>
        <pc:spChg chg="mod">
          <ac:chgData name="Šupíková Lucie" userId="95738698ecbd9908" providerId="Windows Live" clId="Web-{63FCEFFB-8BB0-43D8-AA4E-EA6D87D294F6}" dt="2021-10-29T10:17:45.305" v="603" actId="20577"/>
          <ac:spMkLst>
            <pc:docMk/>
            <pc:sldMk cId="1009493785" sldId="270"/>
            <ac:spMk id="3" creationId="{8F7ACE59-CBCB-4D73-A847-39F94F4EBECF}"/>
          </ac:spMkLst>
        </pc:spChg>
        <pc:spChg chg="add del">
          <ac:chgData name="Šupíková Lucie" userId="95738698ecbd9908" providerId="Windows Live" clId="Web-{63FCEFFB-8BB0-43D8-AA4E-EA6D87D294F6}" dt="2021-10-29T10:05:37.005" v="432"/>
          <ac:spMkLst>
            <pc:docMk/>
            <pc:sldMk cId="1009493785" sldId="270"/>
            <ac:spMk id="10" creationId="{2B97F24A-32CE-4C1C-A50D-3016B394DCFB}"/>
          </ac:spMkLst>
        </pc:spChg>
        <pc:spChg chg="add del">
          <ac:chgData name="Šupíková Lucie" userId="95738698ecbd9908" providerId="Windows Live" clId="Web-{63FCEFFB-8BB0-43D8-AA4E-EA6D87D294F6}" dt="2021-10-29T10:05:37.005" v="432"/>
          <ac:spMkLst>
            <pc:docMk/>
            <pc:sldMk cId="1009493785" sldId="270"/>
            <ac:spMk id="12" creationId="{CD8B4F24-440B-49E9-B85D-733523DC064B}"/>
          </ac:spMkLst>
        </pc:spChg>
        <pc:spChg chg="add">
          <ac:chgData name="Šupíková Lucie" userId="95738698ecbd9908" providerId="Windows Live" clId="Web-{63FCEFFB-8BB0-43D8-AA4E-EA6D87D294F6}" dt="2021-10-29T10:05:37.005" v="432"/>
          <ac:spMkLst>
            <pc:docMk/>
            <pc:sldMk cId="1009493785" sldId="270"/>
            <ac:spMk id="14" creationId="{2B97F24A-32CE-4C1C-A50D-3016B394DCFB}"/>
          </ac:spMkLst>
        </pc:spChg>
        <pc:spChg chg="add">
          <ac:chgData name="Šupíková Lucie" userId="95738698ecbd9908" providerId="Windows Live" clId="Web-{63FCEFFB-8BB0-43D8-AA4E-EA6D87D294F6}" dt="2021-10-29T10:05:37.005" v="432"/>
          <ac:spMkLst>
            <pc:docMk/>
            <pc:sldMk cId="1009493785" sldId="270"/>
            <ac:spMk id="15" creationId="{CD8B4F24-440B-49E9-B85D-733523DC064B}"/>
          </ac:spMkLst>
        </pc:spChg>
        <pc:spChg chg="add del">
          <ac:chgData name="Šupíková Lucie" userId="95738698ecbd9908" providerId="Windows Live" clId="Web-{63FCEFFB-8BB0-43D8-AA4E-EA6D87D294F6}" dt="2021-10-29T10:04:23.519" v="425"/>
          <ac:spMkLst>
            <pc:docMk/>
            <pc:sldMk cId="1009493785" sldId="270"/>
            <ac:spMk id="17" creationId="{F13C74B1-5B17-4795-BED0-7140497B445A}"/>
          </ac:spMkLst>
        </pc:spChg>
        <pc:spChg chg="add del">
          <ac:chgData name="Šupíková Lucie" userId="95738698ecbd9908" providerId="Windows Live" clId="Web-{63FCEFFB-8BB0-43D8-AA4E-EA6D87D294F6}" dt="2021-10-29T10:04:23.519" v="425"/>
          <ac:spMkLst>
            <pc:docMk/>
            <pc:sldMk cId="1009493785" sldId="270"/>
            <ac:spMk id="19" creationId="{D4974D33-8DC5-464E-8C6D-BE58F0669C17}"/>
          </ac:spMkLst>
        </pc:spChg>
        <pc:picChg chg="mod">
          <ac:chgData name="Šupíková Lucie" userId="95738698ecbd9908" providerId="Windows Live" clId="Web-{63FCEFFB-8BB0-43D8-AA4E-EA6D87D294F6}" dt="2021-10-29T10:05:37.005" v="432"/>
          <ac:picMkLst>
            <pc:docMk/>
            <pc:sldMk cId="1009493785" sldId="270"/>
            <ac:picMk id="5" creationId="{DCCA619C-3A12-4CF3-A55A-832892602C3E}"/>
          </ac:picMkLst>
        </pc:picChg>
      </pc:sldChg>
      <pc:sldChg chg="new del">
        <pc:chgData name="Šupíková Lucie" userId="95738698ecbd9908" providerId="Windows Live" clId="Web-{63FCEFFB-8BB0-43D8-AA4E-EA6D87D294F6}" dt="2021-10-29T09:51:12.420" v="103"/>
        <pc:sldMkLst>
          <pc:docMk/>
          <pc:sldMk cId="2048107056" sldId="270"/>
        </pc:sldMkLst>
      </pc:sldChg>
      <pc:sldChg chg="addSp delSp modSp add mod replId setBg setClrOvrMap">
        <pc:chgData name="Šupíková Lucie" userId="95738698ecbd9908" providerId="Windows Live" clId="Web-{63FCEFFB-8BB0-43D8-AA4E-EA6D87D294F6}" dt="2021-10-29T10:35:23.692" v="781"/>
        <pc:sldMkLst>
          <pc:docMk/>
          <pc:sldMk cId="643495844" sldId="271"/>
        </pc:sldMkLst>
        <pc:spChg chg="mod">
          <ac:chgData name="Šupíková Lucie" userId="95738698ecbd9908" providerId="Windows Live" clId="Web-{63FCEFFB-8BB0-43D8-AA4E-EA6D87D294F6}" dt="2021-10-29T10:35:23.692" v="781"/>
          <ac:spMkLst>
            <pc:docMk/>
            <pc:sldMk cId="643495844" sldId="271"/>
            <ac:spMk id="2" creationId="{FD52D08A-67D0-4BBC-ABC5-C4ACE9A7F082}"/>
          </ac:spMkLst>
        </pc:spChg>
        <pc:spChg chg="mod ord">
          <ac:chgData name="Šupíková Lucie" userId="95738698ecbd9908" providerId="Windows Live" clId="Web-{63FCEFFB-8BB0-43D8-AA4E-EA6D87D294F6}" dt="2021-10-29T10:35:23.692" v="781"/>
          <ac:spMkLst>
            <pc:docMk/>
            <pc:sldMk cId="643495844" sldId="271"/>
            <ac:spMk id="3" creationId="{8F7ACE59-CBCB-4D73-A847-39F94F4EBECF}"/>
          </ac:spMkLst>
        </pc:spChg>
        <pc:spChg chg="add del mod">
          <ac:chgData name="Šupíková Lucie" userId="95738698ecbd9908" providerId="Windows Live" clId="Web-{63FCEFFB-8BB0-43D8-AA4E-EA6D87D294F6}" dt="2021-10-29T10:33:41.814" v="773"/>
          <ac:spMkLst>
            <pc:docMk/>
            <pc:sldMk cId="643495844" sldId="271"/>
            <ac:spMk id="9" creationId="{33E31FC6-04FF-4F34-86DC-88B08228266B}"/>
          </ac:spMkLst>
        </pc:spChg>
        <pc:spChg chg="add del">
          <ac:chgData name="Šupíková Lucie" userId="95738698ecbd9908" providerId="Windows Live" clId="Web-{63FCEFFB-8BB0-43D8-AA4E-EA6D87D294F6}" dt="2021-10-29T10:35:23.692" v="781"/>
          <ac:spMkLst>
            <pc:docMk/>
            <pc:sldMk cId="643495844" sldId="271"/>
            <ac:spMk id="14" creationId="{2B97F24A-32CE-4C1C-A50D-3016B394DCFB}"/>
          </ac:spMkLst>
        </pc:spChg>
        <pc:spChg chg="add del">
          <ac:chgData name="Šupíková Lucie" userId="95738698ecbd9908" providerId="Windows Live" clId="Web-{63FCEFFB-8BB0-43D8-AA4E-EA6D87D294F6}" dt="2021-10-29T10:35:23.692" v="781"/>
          <ac:spMkLst>
            <pc:docMk/>
            <pc:sldMk cId="643495844" sldId="271"/>
            <ac:spMk id="15" creationId="{CD8B4F24-440B-49E9-B85D-733523DC064B}"/>
          </ac:spMkLst>
        </pc:spChg>
        <pc:spChg chg="add del">
          <ac:chgData name="Šupíková Lucie" userId="95738698ecbd9908" providerId="Windows Live" clId="Web-{63FCEFFB-8BB0-43D8-AA4E-EA6D87D294F6}" dt="2021-10-29T10:35:23.692" v="781"/>
          <ac:spMkLst>
            <pc:docMk/>
            <pc:sldMk cId="643495844" sldId="271"/>
            <ac:spMk id="20" creationId="{0ED52484-C939-4951-85D6-79046BBC644D}"/>
          </ac:spMkLst>
        </pc:spChg>
        <pc:spChg chg="add del">
          <ac:chgData name="Šupíková Lucie" userId="95738698ecbd9908" providerId="Windows Live" clId="Web-{63FCEFFB-8BB0-43D8-AA4E-EA6D87D294F6}" dt="2021-10-29T10:35:23.692" v="781"/>
          <ac:spMkLst>
            <pc:docMk/>
            <pc:sldMk cId="643495844" sldId="271"/>
            <ac:spMk id="22" creationId="{123AC743-1CAC-4594-8F81-8E5C1E45BA7B}"/>
          </ac:spMkLst>
        </pc:spChg>
        <pc:spChg chg="add del">
          <ac:chgData name="Šupíková Lucie" userId="95738698ecbd9908" providerId="Windows Live" clId="Web-{63FCEFFB-8BB0-43D8-AA4E-EA6D87D294F6}" dt="2021-10-29T10:35:23.692" v="781"/>
          <ac:spMkLst>
            <pc:docMk/>
            <pc:sldMk cId="643495844" sldId="271"/>
            <ac:spMk id="24" creationId="{3DF8EA8C-4EAB-49EE-BBAB-78BE910D2232}"/>
          </ac:spMkLst>
        </pc:spChg>
        <pc:spChg chg="add del">
          <ac:chgData name="Šupíková Lucie" userId="95738698ecbd9908" providerId="Windows Live" clId="Web-{63FCEFFB-8BB0-43D8-AA4E-EA6D87D294F6}" dt="2021-10-29T10:35:23.692" v="781"/>
          <ac:spMkLst>
            <pc:docMk/>
            <pc:sldMk cId="643495844" sldId="271"/>
            <ac:spMk id="26" creationId="{9973AF05-1CBD-4B57-BB0F-EAEF9F8FB679}"/>
          </ac:spMkLst>
        </pc:spChg>
        <pc:picChg chg="add mod ord">
          <ac:chgData name="Šupíková Lucie" userId="95738698ecbd9908" providerId="Windows Live" clId="Web-{63FCEFFB-8BB0-43D8-AA4E-EA6D87D294F6}" dt="2021-10-29T10:35:23.692" v="781"/>
          <ac:picMkLst>
            <pc:docMk/>
            <pc:sldMk cId="643495844" sldId="271"/>
            <ac:picMk id="4" creationId="{DAF44704-7042-485D-9FA0-566BB8074D4C}"/>
          </ac:picMkLst>
        </pc:picChg>
        <pc:picChg chg="del mod">
          <ac:chgData name="Šupíková Lucie" userId="95738698ecbd9908" providerId="Windows Live" clId="Web-{63FCEFFB-8BB0-43D8-AA4E-EA6D87D294F6}" dt="2021-10-29T10:29:53.652" v="733"/>
          <ac:picMkLst>
            <pc:docMk/>
            <pc:sldMk cId="643495844" sldId="271"/>
            <ac:picMk id="5" creationId="{DCCA619C-3A12-4CF3-A55A-832892602C3E}"/>
          </ac:picMkLst>
        </pc:picChg>
        <pc:picChg chg="add mod">
          <ac:chgData name="Šupíková Lucie" userId="95738698ecbd9908" providerId="Windows Live" clId="Web-{63FCEFFB-8BB0-43D8-AA4E-EA6D87D294F6}" dt="2021-10-29T10:35:23.692" v="781"/>
          <ac:picMkLst>
            <pc:docMk/>
            <pc:sldMk cId="643495844" sldId="271"/>
            <ac:picMk id="6" creationId="{2EA2291F-2CE4-4642-A2A3-FA86ABB2FFFE}"/>
          </ac:picMkLst>
        </pc:picChg>
        <pc:picChg chg="add mod ord">
          <ac:chgData name="Šupíková Lucie" userId="95738698ecbd9908" providerId="Windows Live" clId="Web-{63FCEFFB-8BB0-43D8-AA4E-EA6D87D294F6}" dt="2021-10-29T10:35:23.692" v="781"/>
          <ac:picMkLst>
            <pc:docMk/>
            <pc:sldMk cId="643495844" sldId="271"/>
            <ac:picMk id="7" creationId="{5091511D-A0C0-4A9B-9375-B78DBCACC235}"/>
          </ac:picMkLst>
        </pc:picChg>
        <pc:picChg chg="add mod ord">
          <ac:chgData name="Šupíková Lucie" userId="95738698ecbd9908" providerId="Windows Live" clId="Web-{63FCEFFB-8BB0-43D8-AA4E-EA6D87D294F6}" dt="2021-10-29T10:35:23.692" v="781"/>
          <ac:picMkLst>
            <pc:docMk/>
            <pc:sldMk cId="643495844" sldId="271"/>
            <ac:picMk id="10" creationId="{E1474DD3-E69B-44F3-9AF3-6664D9BEA9CE}"/>
          </ac:picMkLst>
        </pc:picChg>
      </pc:sldChg>
      <pc:sldChg chg="modSp add replId">
        <pc:chgData name="Šupíková Lucie" userId="95738698ecbd9908" providerId="Windows Live" clId="Web-{63FCEFFB-8BB0-43D8-AA4E-EA6D87D294F6}" dt="2021-10-29T10:39:25.761" v="933" actId="20577"/>
        <pc:sldMkLst>
          <pc:docMk/>
          <pc:sldMk cId="2381830500" sldId="272"/>
        </pc:sldMkLst>
        <pc:spChg chg="mod">
          <ac:chgData name="Šupíková Lucie" userId="95738698ecbd9908" providerId="Windows Live" clId="Web-{63FCEFFB-8BB0-43D8-AA4E-EA6D87D294F6}" dt="2021-10-29T10:39:25.761" v="933" actId="20577"/>
          <ac:spMkLst>
            <pc:docMk/>
            <pc:sldMk cId="2381830500" sldId="272"/>
            <ac:spMk id="3" creationId="{8F7ACE59-CBCB-4D73-A847-39F94F4EBECF}"/>
          </ac:spMkLst>
        </pc:spChg>
      </pc:sldChg>
    </pc:docChg>
  </pc:docChgLst>
  <pc:docChgLst>
    <pc:chgData name="Šupíková Lucie" userId="95738698ecbd9908" providerId="Windows Live" clId="Web-{EA284D66-BCF9-4420-9DD6-546EDEA78A0C}"/>
    <pc:docChg chg="addSld delSld modSld">
      <pc:chgData name="Šupíková Lucie" userId="95738698ecbd9908" providerId="Windows Live" clId="Web-{EA284D66-BCF9-4420-9DD6-546EDEA78A0C}" dt="2021-11-07T20:47:07.470" v="522" actId="20577"/>
      <pc:docMkLst>
        <pc:docMk/>
      </pc:docMkLst>
      <pc:sldChg chg="modSp">
        <pc:chgData name="Šupíková Lucie" userId="95738698ecbd9908" providerId="Windows Live" clId="Web-{EA284D66-BCF9-4420-9DD6-546EDEA78A0C}" dt="2021-11-07T20:07:50.746" v="330" actId="20577"/>
        <pc:sldMkLst>
          <pc:docMk/>
          <pc:sldMk cId="406136616" sldId="257"/>
        </pc:sldMkLst>
        <pc:spChg chg="mod">
          <ac:chgData name="Šupíková Lucie" userId="95738698ecbd9908" providerId="Windows Live" clId="Web-{EA284D66-BCF9-4420-9DD6-546EDEA78A0C}" dt="2021-11-07T20:07:50.746" v="330" actId="20577"/>
          <ac:spMkLst>
            <pc:docMk/>
            <pc:sldMk cId="406136616" sldId="257"/>
            <ac:spMk id="3" creationId="{8F7ACE59-CBCB-4D73-A847-39F94F4EBECF}"/>
          </ac:spMkLst>
        </pc:spChg>
        <pc:spChg chg="mod">
          <ac:chgData name="Šupíková Lucie" userId="95738698ecbd9908" providerId="Windows Live" clId="Web-{EA284D66-BCF9-4420-9DD6-546EDEA78A0C}" dt="2021-11-07T20:07:30.979" v="319" actId="20577"/>
          <ac:spMkLst>
            <pc:docMk/>
            <pc:sldMk cId="406136616" sldId="257"/>
            <ac:spMk id="7" creationId="{3246D635-B7C8-4632-BB69-50B043E91511}"/>
          </ac:spMkLst>
        </pc:spChg>
      </pc:sldChg>
      <pc:sldChg chg="modSp">
        <pc:chgData name="Šupíková Lucie" userId="95738698ecbd9908" providerId="Windows Live" clId="Web-{EA284D66-BCF9-4420-9DD6-546EDEA78A0C}" dt="2021-11-07T19:26:06.560" v="5" actId="20577"/>
        <pc:sldMkLst>
          <pc:docMk/>
          <pc:sldMk cId="853253379" sldId="267"/>
        </pc:sldMkLst>
        <pc:spChg chg="mod">
          <ac:chgData name="Šupíková Lucie" userId="95738698ecbd9908" providerId="Windows Live" clId="Web-{EA284D66-BCF9-4420-9DD6-546EDEA78A0C}" dt="2021-11-07T19:26:06.560" v="5" actId="20577"/>
          <ac:spMkLst>
            <pc:docMk/>
            <pc:sldMk cId="853253379" sldId="267"/>
            <ac:spMk id="3" creationId="{CCB3F3CC-854F-4428-8BB0-B5D583DC4FD2}"/>
          </ac:spMkLst>
        </pc:spChg>
      </pc:sldChg>
      <pc:sldChg chg="modSp">
        <pc:chgData name="Šupíková Lucie" userId="95738698ecbd9908" providerId="Windows Live" clId="Web-{EA284D66-BCF9-4420-9DD6-546EDEA78A0C}" dt="2021-11-07T19:14:20.309" v="4" actId="20577"/>
        <pc:sldMkLst>
          <pc:docMk/>
          <pc:sldMk cId="536416030" sldId="268"/>
        </pc:sldMkLst>
        <pc:spChg chg="mod">
          <ac:chgData name="Šupíková Lucie" userId="95738698ecbd9908" providerId="Windows Live" clId="Web-{EA284D66-BCF9-4420-9DD6-546EDEA78A0C}" dt="2021-11-07T19:14:20.309" v="4" actId="20577"/>
          <ac:spMkLst>
            <pc:docMk/>
            <pc:sldMk cId="536416030" sldId="268"/>
            <ac:spMk id="3" creationId="{40288501-0321-45C4-8EE4-2D20F9EDAE42}"/>
          </ac:spMkLst>
        </pc:spChg>
      </pc:sldChg>
      <pc:sldChg chg="modSp">
        <pc:chgData name="Šupíková Lucie" userId="95738698ecbd9908" providerId="Windows Live" clId="Web-{EA284D66-BCF9-4420-9DD6-546EDEA78A0C}" dt="2021-11-07T19:33:44.420" v="39" actId="20577"/>
        <pc:sldMkLst>
          <pc:docMk/>
          <pc:sldMk cId="1009493785" sldId="270"/>
        </pc:sldMkLst>
        <pc:spChg chg="mod">
          <ac:chgData name="Šupíková Lucie" userId="95738698ecbd9908" providerId="Windows Live" clId="Web-{EA284D66-BCF9-4420-9DD6-546EDEA78A0C}" dt="2021-11-07T19:33:44.420" v="39" actId="20577"/>
          <ac:spMkLst>
            <pc:docMk/>
            <pc:sldMk cId="1009493785" sldId="270"/>
            <ac:spMk id="3" creationId="{8F7ACE59-CBCB-4D73-A847-39F94F4EBECF}"/>
          </ac:spMkLst>
        </pc:spChg>
      </pc:sldChg>
      <pc:sldChg chg="addSp delSp modSp">
        <pc:chgData name="Šupíková Lucie" userId="95738698ecbd9908" providerId="Windows Live" clId="Web-{EA284D66-BCF9-4420-9DD6-546EDEA78A0C}" dt="2021-11-07T20:36:06.956" v="383" actId="20577"/>
        <pc:sldMkLst>
          <pc:docMk/>
          <pc:sldMk cId="643495844" sldId="271"/>
        </pc:sldMkLst>
        <pc:spChg chg="mod">
          <ac:chgData name="Šupíková Lucie" userId="95738698ecbd9908" providerId="Windows Live" clId="Web-{EA284D66-BCF9-4420-9DD6-546EDEA78A0C}" dt="2021-11-07T20:36:06.956" v="383" actId="20577"/>
          <ac:spMkLst>
            <pc:docMk/>
            <pc:sldMk cId="643495844" sldId="271"/>
            <ac:spMk id="2" creationId="{FD52D08A-67D0-4BBC-ABC5-C4ACE9A7F082}"/>
          </ac:spMkLst>
        </pc:spChg>
        <pc:spChg chg="mod">
          <ac:chgData name="Šupíková Lucie" userId="95738698ecbd9908" providerId="Windows Live" clId="Web-{EA284D66-BCF9-4420-9DD6-546EDEA78A0C}" dt="2021-11-07T20:34:14.120" v="363" actId="20577"/>
          <ac:spMkLst>
            <pc:docMk/>
            <pc:sldMk cId="643495844" sldId="271"/>
            <ac:spMk id="3" creationId="{8F7ACE59-CBCB-4D73-A847-39F94F4EBECF}"/>
          </ac:spMkLst>
        </pc:spChg>
        <pc:picChg chg="add mod">
          <ac:chgData name="Šupíková Lucie" userId="95738698ecbd9908" providerId="Windows Live" clId="Web-{EA284D66-BCF9-4420-9DD6-546EDEA78A0C}" dt="2021-11-07T20:15:21.543" v="345" actId="14100"/>
          <ac:picMkLst>
            <pc:docMk/>
            <pc:sldMk cId="643495844" sldId="271"/>
            <ac:picMk id="5" creationId="{FBDFE922-1D43-4E31-8007-606BBD7A9BCF}"/>
          </ac:picMkLst>
        </pc:picChg>
        <pc:picChg chg="mod">
          <ac:chgData name="Šupíková Lucie" userId="95738698ecbd9908" providerId="Windows Live" clId="Web-{EA284D66-BCF9-4420-9DD6-546EDEA78A0C}" dt="2021-11-07T20:15:09.667" v="342" actId="1076"/>
          <ac:picMkLst>
            <pc:docMk/>
            <pc:sldMk cId="643495844" sldId="271"/>
            <ac:picMk id="6" creationId="{2EA2291F-2CE4-4642-A2A3-FA86ABB2FFFE}"/>
          </ac:picMkLst>
        </pc:picChg>
        <pc:picChg chg="del">
          <ac:chgData name="Šupíková Lucie" userId="95738698ecbd9908" providerId="Windows Live" clId="Web-{EA284D66-BCF9-4420-9DD6-546EDEA78A0C}" dt="2021-11-07T20:34:22.292" v="365"/>
          <ac:picMkLst>
            <pc:docMk/>
            <pc:sldMk cId="643495844" sldId="271"/>
            <ac:picMk id="7" creationId="{5091511D-A0C0-4A9B-9375-B78DBCACC235}"/>
          </ac:picMkLst>
        </pc:picChg>
        <pc:picChg chg="add mod">
          <ac:chgData name="Šupíková Lucie" userId="95738698ecbd9908" providerId="Windows Live" clId="Web-{EA284D66-BCF9-4420-9DD6-546EDEA78A0C}" dt="2021-11-07T20:34:29.012" v="367" actId="14100"/>
          <ac:picMkLst>
            <pc:docMk/>
            <pc:sldMk cId="643495844" sldId="271"/>
            <ac:picMk id="8" creationId="{CF77ED20-AEA8-4E6F-9869-467B0B52B08F}"/>
          </ac:picMkLst>
        </pc:picChg>
        <pc:picChg chg="mod">
          <ac:chgData name="Šupíková Lucie" userId="95738698ecbd9908" providerId="Windows Live" clId="Web-{EA284D66-BCF9-4420-9DD6-546EDEA78A0C}" dt="2021-11-07T20:15:23.324" v="346" actId="1076"/>
          <ac:picMkLst>
            <pc:docMk/>
            <pc:sldMk cId="643495844" sldId="271"/>
            <ac:picMk id="10" creationId="{E1474DD3-E69B-44F3-9AF3-6664D9BEA9CE}"/>
          </ac:picMkLst>
        </pc:picChg>
      </pc:sldChg>
      <pc:sldChg chg="modSp">
        <pc:chgData name="Šupíková Lucie" userId="95738698ecbd9908" providerId="Windows Live" clId="Web-{EA284D66-BCF9-4420-9DD6-546EDEA78A0C}" dt="2021-11-07T20:40:16.817" v="461" actId="20577"/>
        <pc:sldMkLst>
          <pc:docMk/>
          <pc:sldMk cId="2381830500" sldId="272"/>
        </pc:sldMkLst>
        <pc:spChg chg="mod">
          <ac:chgData name="Šupíková Lucie" userId="95738698ecbd9908" providerId="Windows Live" clId="Web-{EA284D66-BCF9-4420-9DD6-546EDEA78A0C}" dt="2021-11-07T20:35:50.845" v="371" actId="20577"/>
          <ac:spMkLst>
            <pc:docMk/>
            <pc:sldMk cId="2381830500" sldId="272"/>
            <ac:spMk id="2" creationId="{FD52D08A-67D0-4BBC-ABC5-C4ACE9A7F082}"/>
          </ac:spMkLst>
        </pc:spChg>
        <pc:spChg chg="mod">
          <ac:chgData name="Šupíková Lucie" userId="95738698ecbd9908" providerId="Windows Live" clId="Web-{EA284D66-BCF9-4420-9DD6-546EDEA78A0C}" dt="2021-11-07T20:40:16.817" v="461" actId="20577"/>
          <ac:spMkLst>
            <pc:docMk/>
            <pc:sldMk cId="2381830500" sldId="272"/>
            <ac:spMk id="3" creationId="{8F7ACE59-CBCB-4D73-A847-39F94F4EBECF}"/>
          </ac:spMkLst>
        </pc:spChg>
      </pc:sldChg>
      <pc:sldChg chg="modSp">
        <pc:chgData name="Šupíková Lucie" userId="95738698ecbd9908" providerId="Windows Live" clId="Web-{EA284D66-BCF9-4420-9DD6-546EDEA78A0C}" dt="2021-11-07T20:40:50.616" v="463" actId="20577"/>
        <pc:sldMkLst>
          <pc:docMk/>
          <pc:sldMk cId="3503185896" sldId="273"/>
        </pc:sldMkLst>
        <pc:spChg chg="mod">
          <ac:chgData name="Šupíková Lucie" userId="95738698ecbd9908" providerId="Windows Live" clId="Web-{EA284D66-BCF9-4420-9DD6-546EDEA78A0C}" dt="2021-11-07T20:40:50.616" v="463" actId="20577"/>
          <ac:spMkLst>
            <pc:docMk/>
            <pc:sldMk cId="3503185896" sldId="273"/>
            <ac:spMk id="3" creationId="{1F9C0233-11B2-4BF0-9DD5-A9852AB28D9F}"/>
          </ac:spMkLst>
        </pc:spChg>
      </pc:sldChg>
      <pc:sldChg chg="modSp">
        <pc:chgData name="Šupíková Lucie" userId="95738698ecbd9908" providerId="Windows Live" clId="Web-{EA284D66-BCF9-4420-9DD6-546EDEA78A0C}" dt="2021-11-07T20:47:07.470" v="522" actId="20577"/>
        <pc:sldMkLst>
          <pc:docMk/>
          <pc:sldMk cId="1412803663" sldId="275"/>
        </pc:sldMkLst>
        <pc:spChg chg="mod">
          <ac:chgData name="Šupíková Lucie" userId="95738698ecbd9908" providerId="Windows Live" clId="Web-{EA284D66-BCF9-4420-9DD6-546EDEA78A0C}" dt="2021-11-07T20:42:47.280" v="466" actId="20577"/>
          <ac:spMkLst>
            <pc:docMk/>
            <pc:sldMk cId="1412803663" sldId="275"/>
            <ac:spMk id="2" creationId="{A0CAE566-19E0-481D-B500-A92097B67DF3}"/>
          </ac:spMkLst>
        </pc:spChg>
        <pc:spChg chg="mod">
          <ac:chgData name="Šupíková Lucie" userId="95738698ecbd9908" providerId="Windows Live" clId="Web-{EA284D66-BCF9-4420-9DD6-546EDEA78A0C}" dt="2021-11-07T20:47:07.470" v="522" actId="20577"/>
          <ac:spMkLst>
            <pc:docMk/>
            <pc:sldMk cId="1412803663" sldId="275"/>
            <ac:spMk id="3" creationId="{5009515E-B325-41F8-B9D2-367106492965}"/>
          </ac:spMkLst>
        </pc:spChg>
      </pc:sldChg>
      <pc:sldChg chg="modSp add replId">
        <pc:chgData name="Šupíková Lucie" userId="95738698ecbd9908" providerId="Windows Live" clId="Web-{EA284D66-BCF9-4420-9DD6-546EDEA78A0C}" dt="2021-11-07T20:06:45.664" v="316" actId="20577"/>
        <pc:sldMkLst>
          <pc:docMk/>
          <pc:sldMk cId="3787247831" sldId="286"/>
        </pc:sldMkLst>
        <pc:spChg chg="mod">
          <ac:chgData name="Šupíková Lucie" userId="95738698ecbd9908" providerId="Windows Live" clId="Web-{EA284D66-BCF9-4420-9DD6-546EDEA78A0C}" dt="2021-11-07T20:06:45.664" v="316" actId="20577"/>
          <ac:spMkLst>
            <pc:docMk/>
            <pc:sldMk cId="3787247831" sldId="286"/>
            <ac:spMk id="3" creationId="{8F7ACE59-CBCB-4D73-A847-39F94F4EBECF}"/>
          </ac:spMkLst>
        </pc:spChg>
      </pc:sldChg>
      <pc:sldChg chg="addSp delSp modSp new del">
        <pc:chgData name="Šupíková Lucie" userId="95738698ecbd9908" providerId="Windows Live" clId="Web-{EA284D66-BCF9-4420-9DD6-546EDEA78A0C}" dt="2021-11-07T20:35:37.032" v="368"/>
        <pc:sldMkLst>
          <pc:docMk/>
          <pc:sldMk cId="869326621" sldId="287"/>
        </pc:sldMkLst>
        <pc:spChg chg="del">
          <ac:chgData name="Šupíková Lucie" userId="95738698ecbd9908" providerId="Windows Live" clId="Web-{EA284D66-BCF9-4420-9DD6-546EDEA78A0C}" dt="2021-11-07T20:11:29.886" v="337"/>
          <ac:spMkLst>
            <pc:docMk/>
            <pc:sldMk cId="869326621" sldId="287"/>
            <ac:spMk id="4" creationId="{48681829-4CC1-4284-9E4E-9803183C54AB}"/>
          </ac:spMkLst>
        </pc:spChg>
        <pc:picChg chg="add mod ord">
          <ac:chgData name="Šupíková Lucie" userId="95738698ecbd9908" providerId="Windows Live" clId="Web-{EA284D66-BCF9-4420-9DD6-546EDEA78A0C}" dt="2021-11-07T20:11:29.886" v="337"/>
          <ac:picMkLst>
            <pc:docMk/>
            <pc:sldMk cId="869326621" sldId="287"/>
            <ac:picMk id="5" creationId="{19CEE681-2583-46FD-9603-B8DF197FF994}"/>
          </ac:picMkLst>
        </pc:picChg>
      </pc:sldChg>
    </pc:docChg>
  </pc:docChgLst>
  <pc:docChgLst>
    <pc:chgData name="Šupíková Lucie" userId="95738698ecbd9908" providerId="Windows Live" clId="Web-{1BF8A543-358A-40B8-A048-540062753202}"/>
    <pc:docChg chg="addSld modSld">
      <pc:chgData name="Šupíková Lucie" userId="95738698ecbd9908" providerId="Windows Live" clId="Web-{1BF8A543-358A-40B8-A048-540062753202}" dt="2021-10-29T15:46:00.351" v="977" actId="20577"/>
      <pc:docMkLst>
        <pc:docMk/>
      </pc:docMkLst>
      <pc:sldChg chg="modSp">
        <pc:chgData name="Šupíková Lucie" userId="95738698ecbd9908" providerId="Windows Live" clId="Web-{1BF8A543-358A-40B8-A048-540062753202}" dt="2021-10-29T15:25:02.443" v="575" actId="20577"/>
        <pc:sldMkLst>
          <pc:docMk/>
          <pc:sldMk cId="406136616" sldId="257"/>
        </pc:sldMkLst>
        <pc:spChg chg="mod">
          <ac:chgData name="Šupíková Lucie" userId="95738698ecbd9908" providerId="Windows Live" clId="Web-{1BF8A543-358A-40B8-A048-540062753202}" dt="2021-10-29T15:25:02.443" v="575" actId="20577"/>
          <ac:spMkLst>
            <pc:docMk/>
            <pc:sldMk cId="406136616" sldId="257"/>
            <ac:spMk id="3" creationId="{8F7ACE59-CBCB-4D73-A847-39F94F4EBECF}"/>
          </ac:spMkLst>
        </pc:spChg>
      </pc:sldChg>
      <pc:sldChg chg="addSp delSp modSp">
        <pc:chgData name="Šupíková Lucie" userId="95738698ecbd9908" providerId="Windows Live" clId="Web-{1BF8A543-358A-40B8-A048-540062753202}" dt="2021-10-29T15:22:41.939" v="555" actId="20577"/>
        <pc:sldMkLst>
          <pc:docMk/>
          <pc:sldMk cId="536416030" sldId="268"/>
        </pc:sldMkLst>
        <pc:spChg chg="mod">
          <ac:chgData name="Šupíková Lucie" userId="95738698ecbd9908" providerId="Windows Live" clId="Web-{1BF8A543-358A-40B8-A048-540062753202}" dt="2021-10-29T15:21:26.656" v="543"/>
          <ac:spMkLst>
            <pc:docMk/>
            <pc:sldMk cId="536416030" sldId="268"/>
            <ac:spMk id="2" creationId="{D9A4564E-CF09-43B2-9CAE-517CB0B475C0}"/>
          </ac:spMkLst>
        </pc:spChg>
        <pc:spChg chg="mod ord">
          <ac:chgData name="Šupíková Lucie" userId="95738698ecbd9908" providerId="Windows Live" clId="Web-{1BF8A543-358A-40B8-A048-540062753202}" dt="2021-10-29T15:22:41.939" v="555" actId="20577"/>
          <ac:spMkLst>
            <pc:docMk/>
            <pc:sldMk cId="536416030" sldId="268"/>
            <ac:spMk id="3" creationId="{40288501-0321-45C4-8EE4-2D20F9EDAE42}"/>
          </ac:spMkLst>
        </pc:spChg>
        <pc:spChg chg="del">
          <ac:chgData name="Šupíková Lucie" userId="95738698ecbd9908" providerId="Windows Live" clId="Web-{1BF8A543-358A-40B8-A048-540062753202}" dt="2021-10-29T15:21:26.656" v="543"/>
          <ac:spMkLst>
            <pc:docMk/>
            <pc:sldMk cId="536416030" sldId="268"/>
            <ac:spMk id="19" creationId="{45D37F4E-DDB4-456B-97E0-9937730A039F}"/>
          </ac:spMkLst>
        </pc:spChg>
        <pc:spChg chg="del">
          <ac:chgData name="Šupíková Lucie" userId="95738698ecbd9908" providerId="Windows Live" clId="Web-{1BF8A543-358A-40B8-A048-540062753202}" dt="2021-10-29T15:21:26.656" v="543"/>
          <ac:spMkLst>
            <pc:docMk/>
            <pc:sldMk cId="536416030" sldId="268"/>
            <ac:spMk id="21" creationId="{B2DD41CD-8F47-4F56-AD12-4E2FF7696987}"/>
          </ac:spMkLst>
        </pc:spChg>
        <pc:spChg chg="add">
          <ac:chgData name="Šupíková Lucie" userId="95738698ecbd9908" providerId="Windows Live" clId="Web-{1BF8A543-358A-40B8-A048-540062753202}" dt="2021-10-29T15:21:26.656" v="543"/>
          <ac:spMkLst>
            <pc:docMk/>
            <pc:sldMk cId="536416030" sldId="268"/>
            <ac:spMk id="26" creationId="{E45CA849-654C-4173-AD99-B3A2528275F5}"/>
          </ac:spMkLst>
        </pc:spChg>
        <pc:spChg chg="add">
          <ac:chgData name="Šupíková Lucie" userId="95738698ecbd9908" providerId="Windows Live" clId="Web-{1BF8A543-358A-40B8-A048-540062753202}" dt="2021-10-29T15:21:26.656" v="543"/>
          <ac:spMkLst>
            <pc:docMk/>
            <pc:sldMk cId="536416030" sldId="268"/>
            <ac:spMk id="28" creationId="{3E23A947-2D45-4208-AE2B-64948C87A3EB}"/>
          </ac:spMkLst>
        </pc:spChg>
        <pc:spChg chg="add">
          <ac:chgData name="Šupíková Lucie" userId="95738698ecbd9908" providerId="Windows Live" clId="Web-{1BF8A543-358A-40B8-A048-540062753202}" dt="2021-10-29T15:21:26.656" v="543"/>
          <ac:spMkLst>
            <pc:docMk/>
            <pc:sldMk cId="536416030" sldId="268"/>
            <ac:spMk id="30" creationId="{E5BBB0F9-6A59-4D02-A9C7-A2D6516684CE}"/>
          </ac:spMkLst>
        </pc:spChg>
        <pc:picChg chg="mod">
          <ac:chgData name="Šupíková Lucie" userId="95738698ecbd9908" providerId="Windows Live" clId="Web-{1BF8A543-358A-40B8-A048-540062753202}" dt="2021-10-29T15:21:26.656" v="543"/>
          <ac:picMkLst>
            <pc:docMk/>
            <pc:sldMk cId="536416030" sldId="268"/>
            <ac:picMk id="5" creationId="{6A1B9433-2EBA-4C49-93B2-45C1167B6BC7}"/>
          </ac:picMkLst>
        </pc:picChg>
      </pc:sldChg>
      <pc:sldChg chg="addSp delSp modSp">
        <pc:chgData name="Šupíková Lucie" userId="95738698ecbd9908" providerId="Windows Live" clId="Web-{1BF8A543-358A-40B8-A048-540062753202}" dt="2021-10-29T15:21:08.093" v="542" actId="20577"/>
        <pc:sldMkLst>
          <pc:docMk/>
          <pc:sldMk cId="2381830500" sldId="272"/>
        </pc:sldMkLst>
        <pc:spChg chg="mod ord">
          <ac:chgData name="Šupíková Lucie" userId="95738698ecbd9908" providerId="Windows Live" clId="Web-{1BF8A543-358A-40B8-A048-540062753202}" dt="2021-10-29T15:03:37.472" v="205"/>
          <ac:spMkLst>
            <pc:docMk/>
            <pc:sldMk cId="2381830500" sldId="272"/>
            <ac:spMk id="2" creationId="{FD52D08A-67D0-4BBC-ABC5-C4ACE9A7F082}"/>
          </ac:spMkLst>
        </pc:spChg>
        <pc:spChg chg="mod ord">
          <ac:chgData name="Šupíková Lucie" userId="95738698ecbd9908" providerId="Windows Live" clId="Web-{1BF8A543-358A-40B8-A048-540062753202}" dt="2021-10-29T15:21:08.093" v="542" actId="20577"/>
          <ac:spMkLst>
            <pc:docMk/>
            <pc:sldMk cId="2381830500" sldId="272"/>
            <ac:spMk id="3" creationId="{8F7ACE59-CBCB-4D73-A847-39F94F4EBECF}"/>
          </ac:spMkLst>
        </pc:spChg>
        <pc:spChg chg="add del mod">
          <ac:chgData name="Šupíková Lucie" userId="95738698ecbd9908" providerId="Windows Live" clId="Web-{1BF8A543-358A-40B8-A048-540062753202}" dt="2021-10-29T15:02:01.641" v="195"/>
          <ac:spMkLst>
            <pc:docMk/>
            <pc:sldMk cId="2381830500" sldId="272"/>
            <ac:spMk id="8" creationId="{28E849F9-0E7E-433E-9ECE-CB3CAA4CD879}"/>
          </ac:spMkLst>
        </pc:spChg>
        <pc:spChg chg="add del">
          <ac:chgData name="Šupíková Lucie" userId="95738698ecbd9908" providerId="Windows Live" clId="Web-{1BF8A543-358A-40B8-A048-540062753202}" dt="2021-10-29T15:03:37.472" v="205"/>
          <ac:spMkLst>
            <pc:docMk/>
            <pc:sldMk cId="2381830500" sldId="272"/>
            <ac:spMk id="14" creationId="{2B97F24A-32CE-4C1C-A50D-3016B394DCFB}"/>
          </ac:spMkLst>
        </pc:spChg>
        <pc:spChg chg="add del">
          <ac:chgData name="Šupíková Lucie" userId="95738698ecbd9908" providerId="Windows Live" clId="Web-{1BF8A543-358A-40B8-A048-540062753202}" dt="2021-10-29T15:03:37.472" v="205"/>
          <ac:spMkLst>
            <pc:docMk/>
            <pc:sldMk cId="2381830500" sldId="272"/>
            <ac:spMk id="15" creationId="{CD8B4F24-440B-49E9-B85D-733523DC064B}"/>
          </ac:spMkLst>
        </pc:spChg>
        <pc:spChg chg="add del">
          <ac:chgData name="Šupíková Lucie" userId="95738698ecbd9908" providerId="Windows Live" clId="Web-{1BF8A543-358A-40B8-A048-540062753202}" dt="2021-10-29T15:03:37.456" v="204"/>
          <ac:spMkLst>
            <pc:docMk/>
            <pc:sldMk cId="2381830500" sldId="272"/>
            <ac:spMk id="17" creationId="{63F5877B-98C7-49DD-83AB-0F6F57CB6543}"/>
          </ac:spMkLst>
        </pc:spChg>
        <pc:spChg chg="add del">
          <ac:chgData name="Šupíková Lucie" userId="95738698ecbd9908" providerId="Windows Live" clId="Web-{1BF8A543-358A-40B8-A048-540062753202}" dt="2021-10-29T15:03:37.456" v="204"/>
          <ac:spMkLst>
            <pc:docMk/>
            <pc:sldMk cId="2381830500" sldId="272"/>
            <ac:spMk id="18" creationId="{4EA91930-66BC-4C41-B4F5-C31EB216F64B}"/>
          </ac:spMkLst>
        </pc:spChg>
        <pc:spChg chg="add del">
          <ac:chgData name="Šupíková Lucie" userId="95738698ecbd9908" providerId="Windows Live" clId="Web-{1BF8A543-358A-40B8-A048-540062753202}" dt="2021-10-29T15:03:37.456" v="204"/>
          <ac:spMkLst>
            <pc:docMk/>
            <pc:sldMk cId="2381830500" sldId="272"/>
            <ac:spMk id="19" creationId="{6313CF8F-B436-401E-9575-DE0F8E8B5B17}"/>
          </ac:spMkLst>
        </pc:spChg>
        <pc:spChg chg="add del">
          <ac:chgData name="Šupíková Lucie" userId="95738698ecbd9908" providerId="Windows Live" clId="Web-{1BF8A543-358A-40B8-A048-540062753202}" dt="2021-10-29T15:03:13.815" v="202"/>
          <ac:spMkLst>
            <pc:docMk/>
            <pc:sldMk cId="2381830500" sldId="272"/>
            <ac:spMk id="20" creationId="{5A0118C5-4F8D-4CF4-BADD-53FEACC6C42A}"/>
          </ac:spMkLst>
        </pc:spChg>
        <pc:spChg chg="add del">
          <ac:chgData name="Šupíková Lucie" userId="95738698ecbd9908" providerId="Windows Live" clId="Web-{1BF8A543-358A-40B8-A048-540062753202}" dt="2021-10-29T15:03:37.456" v="204"/>
          <ac:spMkLst>
            <pc:docMk/>
            <pc:sldMk cId="2381830500" sldId="272"/>
            <ac:spMk id="21" creationId="{2A38CFE9-C30A-4551-ACCB-D5808FBC39CD}"/>
          </ac:spMkLst>
        </pc:spChg>
        <pc:spChg chg="add del">
          <ac:chgData name="Šupíková Lucie" userId="95738698ecbd9908" providerId="Windows Live" clId="Web-{1BF8A543-358A-40B8-A048-540062753202}" dt="2021-10-29T15:03:13.815" v="202"/>
          <ac:spMkLst>
            <pc:docMk/>
            <pc:sldMk cId="2381830500" sldId="272"/>
            <ac:spMk id="22" creationId="{F98F79A4-A6C7-4101-B1E9-27E05CB7CFA0}"/>
          </ac:spMkLst>
        </pc:spChg>
        <pc:spChg chg="add del">
          <ac:chgData name="Šupíková Lucie" userId="95738698ecbd9908" providerId="Windows Live" clId="Web-{1BF8A543-358A-40B8-A048-540062753202}" dt="2021-10-29T15:03:37.456" v="204"/>
          <ac:spMkLst>
            <pc:docMk/>
            <pc:sldMk cId="2381830500" sldId="272"/>
            <ac:spMk id="23" creationId="{67EF550F-47CE-4FB2-9DAC-12AD835C833D}"/>
          </ac:spMkLst>
        </pc:spChg>
        <pc:spChg chg="add del">
          <ac:chgData name="Šupíková Lucie" userId="95738698ecbd9908" providerId="Windows Live" clId="Web-{1BF8A543-358A-40B8-A048-540062753202}" dt="2021-10-29T15:03:13.815" v="202"/>
          <ac:spMkLst>
            <pc:docMk/>
            <pc:sldMk cId="2381830500" sldId="272"/>
            <ac:spMk id="24" creationId="{F8875E4C-CFFE-4552-ABC7-175C3CB757FB}"/>
          </ac:spMkLst>
        </pc:spChg>
        <pc:spChg chg="add">
          <ac:chgData name="Šupíková Lucie" userId="95738698ecbd9908" providerId="Windows Live" clId="Web-{1BF8A543-358A-40B8-A048-540062753202}" dt="2021-10-29T15:03:37.472" v="205"/>
          <ac:spMkLst>
            <pc:docMk/>
            <pc:sldMk cId="2381830500" sldId="272"/>
            <ac:spMk id="25" creationId="{394842B0-684D-44CC-B4BC-D13331CFD290}"/>
          </ac:spMkLst>
        </pc:spChg>
        <pc:spChg chg="add del">
          <ac:chgData name="Šupíková Lucie" userId="95738698ecbd9908" providerId="Windows Live" clId="Web-{1BF8A543-358A-40B8-A048-540062753202}" dt="2021-10-29T15:03:13.815" v="202"/>
          <ac:spMkLst>
            <pc:docMk/>
            <pc:sldMk cId="2381830500" sldId="272"/>
            <ac:spMk id="26" creationId="{79AFCB35-9C04-4524-A0B1-57FF6865D013}"/>
          </ac:spMkLst>
        </pc:spChg>
        <pc:spChg chg="add">
          <ac:chgData name="Šupíková Lucie" userId="95738698ecbd9908" providerId="Windows Live" clId="Web-{1BF8A543-358A-40B8-A048-540062753202}" dt="2021-10-29T15:03:37.472" v="205"/>
          <ac:spMkLst>
            <pc:docMk/>
            <pc:sldMk cId="2381830500" sldId="272"/>
            <ac:spMk id="27" creationId="{4C2A3DC3-F495-4B99-9FF3-3FB30D63235E}"/>
          </ac:spMkLst>
        </pc:spChg>
        <pc:spChg chg="add del">
          <ac:chgData name="Šupíková Lucie" userId="95738698ecbd9908" providerId="Windows Live" clId="Web-{1BF8A543-358A-40B8-A048-540062753202}" dt="2021-10-29T15:03:13.815" v="202"/>
          <ac:spMkLst>
            <pc:docMk/>
            <pc:sldMk cId="2381830500" sldId="272"/>
            <ac:spMk id="28" creationId="{D11AD2AD-0BA0-4DD3-8EEA-84686A0E718C}"/>
          </ac:spMkLst>
        </pc:spChg>
        <pc:spChg chg="add del">
          <ac:chgData name="Šupíková Lucie" userId="95738698ecbd9908" providerId="Windows Live" clId="Web-{1BF8A543-358A-40B8-A048-540062753202}" dt="2021-10-29T15:03:13.815" v="202"/>
          <ac:spMkLst>
            <pc:docMk/>
            <pc:sldMk cId="2381830500" sldId="272"/>
            <ac:spMk id="30" creationId="{9E5C5460-229E-46C8-A712-CC317985420F}"/>
          </ac:spMkLst>
        </pc:spChg>
        <pc:spChg chg="add del">
          <ac:chgData name="Šupíková Lucie" userId="95738698ecbd9908" providerId="Windows Live" clId="Web-{1BF8A543-358A-40B8-A048-540062753202}" dt="2021-10-29T15:03:13.815" v="202"/>
          <ac:spMkLst>
            <pc:docMk/>
            <pc:sldMk cId="2381830500" sldId="272"/>
            <ac:spMk id="32" creationId="{53812026-3FC6-44DA-94EF-3B81640494BD}"/>
          </ac:spMkLst>
        </pc:spChg>
        <pc:grpChg chg="add del">
          <ac:chgData name="Šupíková Lucie" userId="95738698ecbd9908" providerId="Windows Live" clId="Web-{1BF8A543-358A-40B8-A048-540062753202}" dt="2021-10-29T15:03:13.815" v="202"/>
          <ac:grpSpMkLst>
            <pc:docMk/>
            <pc:sldMk cId="2381830500" sldId="272"/>
            <ac:grpSpMk id="34" creationId="{0C156BF8-7FF7-440F-BE2B-417DFFE8BFA5}"/>
          </ac:grpSpMkLst>
        </pc:grpChg>
        <pc:picChg chg="del">
          <ac:chgData name="Šupíková Lucie" userId="95738698ecbd9908" providerId="Windows Live" clId="Web-{1BF8A543-358A-40B8-A048-540062753202}" dt="2021-10-29T14:57:46.291" v="192"/>
          <ac:picMkLst>
            <pc:docMk/>
            <pc:sldMk cId="2381830500" sldId="272"/>
            <ac:picMk id="4" creationId="{DAF44704-7042-485D-9FA0-566BB8074D4C}"/>
          </ac:picMkLst>
        </pc:picChg>
        <pc:picChg chg="del">
          <ac:chgData name="Šupíková Lucie" userId="95738698ecbd9908" providerId="Windows Live" clId="Web-{1BF8A543-358A-40B8-A048-540062753202}" dt="2021-10-29T14:58:01.275" v="194"/>
          <ac:picMkLst>
            <pc:docMk/>
            <pc:sldMk cId="2381830500" sldId="272"/>
            <ac:picMk id="6" creationId="{2EA2291F-2CE4-4642-A2A3-FA86ABB2FFFE}"/>
          </ac:picMkLst>
        </pc:picChg>
        <pc:picChg chg="del">
          <ac:chgData name="Šupíková Lucie" userId="95738698ecbd9908" providerId="Windows Live" clId="Web-{1BF8A543-358A-40B8-A048-540062753202}" dt="2021-10-29T14:57:31.634" v="190"/>
          <ac:picMkLst>
            <pc:docMk/>
            <pc:sldMk cId="2381830500" sldId="272"/>
            <ac:picMk id="7" creationId="{5091511D-A0C0-4A9B-9375-B78DBCACC235}"/>
          </ac:picMkLst>
        </pc:picChg>
        <pc:picChg chg="add mod ord">
          <ac:chgData name="Šupíková Lucie" userId="95738698ecbd9908" providerId="Windows Live" clId="Web-{1BF8A543-358A-40B8-A048-540062753202}" dt="2021-10-29T15:03:48.675" v="206" actId="14100"/>
          <ac:picMkLst>
            <pc:docMk/>
            <pc:sldMk cId="2381830500" sldId="272"/>
            <ac:picMk id="9" creationId="{B18085CD-8319-491E-B34A-A1140A9CC76E}"/>
          </ac:picMkLst>
        </pc:picChg>
        <pc:picChg chg="del">
          <ac:chgData name="Šupíková Lucie" userId="95738698ecbd9908" providerId="Windows Live" clId="Web-{1BF8A543-358A-40B8-A048-540062753202}" dt="2021-10-29T14:57:34.150" v="191"/>
          <ac:picMkLst>
            <pc:docMk/>
            <pc:sldMk cId="2381830500" sldId="272"/>
            <ac:picMk id="10" creationId="{E1474DD3-E69B-44F3-9AF3-6664D9BEA9CE}"/>
          </ac:picMkLst>
        </pc:picChg>
        <pc:picChg chg="add mod">
          <ac:chgData name="Šupíková Lucie" userId="95738698ecbd9908" providerId="Windows Live" clId="Web-{1BF8A543-358A-40B8-A048-540062753202}" dt="2021-10-29T15:03:55.441" v="208" actId="1076"/>
          <ac:picMkLst>
            <pc:docMk/>
            <pc:sldMk cId="2381830500" sldId="272"/>
            <ac:picMk id="11" creationId="{522C034F-5322-455E-A684-1EC9C1977916}"/>
          </ac:picMkLst>
        </pc:picChg>
      </pc:sldChg>
      <pc:sldChg chg="addSp delSp modSp new mod setBg">
        <pc:chgData name="Šupíková Lucie" userId="95738698ecbd9908" providerId="Windows Live" clId="Web-{1BF8A543-358A-40B8-A048-540062753202}" dt="2021-10-29T15:19:51.450" v="531" actId="20577"/>
        <pc:sldMkLst>
          <pc:docMk/>
          <pc:sldMk cId="3503185896" sldId="273"/>
        </pc:sldMkLst>
        <pc:spChg chg="mod ord">
          <ac:chgData name="Šupíková Lucie" userId="95738698ecbd9908" providerId="Windows Live" clId="Web-{1BF8A543-358A-40B8-A048-540062753202}" dt="2021-10-29T15:19:15.387" v="498"/>
          <ac:spMkLst>
            <pc:docMk/>
            <pc:sldMk cId="3503185896" sldId="273"/>
            <ac:spMk id="2" creationId="{F13D4C83-4C89-445D-80BA-7FAC23ADB49A}"/>
          </ac:spMkLst>
        </pc:spChg>
        <pc:spChg chg="mod ord">
          <ac:chgData name="Šupíková Lucie" userId="95738698ecbd9908" providerId="Windows Live" clId="Web-{1BF8A543-358A-40B8-A048-540062753202}" dt="2021-10-29T15:19:51.450" v="531" actId="20577"/>
          <ac:spMkLst>
            <pc:docMk/>
            <pc:sldMk cId="3503185896" sldId="273"/>
            <ac:spMk id="3" creationId="{1F9C0233-11B2-4BF0-9DD5-A9852AB28D9F}"/>
          </ac:spMkLst>
        </pc:spChg>
        <pc:spChg chg="del mod">
          <ac:chgData name="Šupíková Lucie" userId="95738698ecbd9908" providerId="Windows Live" clId="Web-{1BF8A543-358A-40B8-A048-540062753202}" dt="2021-10-29T15:15:17.318" v="486"/>
          <ac:spMkLst>
            <pc:docMk/>
            <pc:sldMk cId="3503185896" sldId="273"/>
            <ac:spMk id="4" creationId="{B5537446-1B28-4824-B9FF-9E43AD2349D7}"/>
          </ac:spMkLst>
        </pc:spChg>
        <pc:spChg chg="add">
          <ac:chgData name="Šupíková Lucie" userId="95738698ecbd9908" providerId="Windows Live" clId="Web-{1BF8A543-358A-40B8-A048-540062753202}" dt="2021-10-29T15:19:15.387" v="498"/>
          <ac:spMkLst>
            <pc:docMk/>
            <pc:sldMk cId="3503185896" sldId="273"/>
            <ac:spMk id="9" creationId="{614141FC-8189-47F8-821A-FC9A4E91E039}"/>
          </ac:spMkLst>
        </pc:spChg>
        <pc:spChg chg="add">
          <ac:chgData name="Šupíková Lucie" userId="95738698ecbd9908" providerId="Windows Live" clId="Web-{1BF8A543-358A-40B8-A048-540062753202}" dt="2021-10-29T15:19:15.387" v="498"/>
          <ac:spMkLst>
            <pc:docMk/>
            <pc:sldMk cId="3503185896" sldId="273"/>
            <ac:spMk id="10" creationId="{C062E60F-5CD4-4268-8359-8076634680E5}"/>
          </ac:spMkLst>
        </pc:spChg>
        <pc:spChg chg="add">
          <ac:chgData name="Šupíková Lucie" userId="95738698ecbd9908" providerId="Windows Live" clId="Web-{1BF8A543-358A-40B8-A048-540062753202}" dt="2021-10-29T15:19:15.387" v="498"/>
          <ac:spMkLst>
            <pc:docMk/>
            <pc:sldMk cId="3503185896" sldId="273"/>
            <ac:spMk id="11" creationId="{BB341EC3-1810-4D33-BA3F-E2D0AA0ECFB6}"/>
          </ac:spMkLst>
        </pc:spChg>
        <pc:spChg chg="add del">
          <ac:chgData name="Šupíková Lucie" userId="95738698ecbd9908" providerId="Windows Live" clId="Web-{1BF8A543-358A-40B8-A048-540062753202}" dt="2021-10-29T15:18:56.387" v="497"/>
          <ac:spMkLst>
            <pc:docMk/>
            <pc:sldMk cId="3503185896" sldId="273"/>
            <ac:spMk id="12" creationId="{A6B42B9F-F674-4D7F-AEFD-F5DC47A70952}"/>
          </ac:spMkLst>
        </pc:spChg>
        <pc:spChg chg="add">
          <ac:chgData name="Šupíková Lucie" userId="95738698ecbd9908" providerId="Windows Live" clId="Web-{1BF8A543-358A-40B8-A048-540062753202}" dt="2021-10-29T15:19:15.387" v="498"/>
          <ac:spMkLst>
            <pc:docMk/>
            <pc:sldMk cId="3503185896" sldId="273"/>
            <ac:spMk id="13" creationId="{10127CDE-2B99-47A8-BB3C-7D17519105E0}"/>
          </ac:spMkLst>
        </pc:spChg>
        <pc:spChg chg="add del">
          <ac:chgData name="Šupíková Lucie" userId="95738698ecbd9908" providerId="Windows Live" clId="Web-{1BF8A543-358A-40B8-A048-540062753202}" dt="2021-10-29T15:18:56.387" v="497"/>
          <ac:spMkLst>
            <pc:docMk/>
            <pc:sldMk cId="3503185896" sldId="273"/>
            <ac:spMk id="14" creationId="{E677BBB0-8A66-4619-B31B-5097655C5FF2}"/>
          </ac:spMkLst>
        </pc:spChg>
        <pc:spChg chg="add del">
          <ac:chgData name="Šupíková Lucie" userId="95738698ecbd9908" providerId="Windows Live" clId="Web-{1BF8A543-358A-40B8-A048-540062753202}" dt="2021-10-29T15:18:56.387" v="497"/>
          <ac:spMkLst>
            <pc:docMk/>
            <pc:sldMk cId="3503185896" sldId="273"/>
            <ac:spMk id="16" creationId="{FB56C437-7CF8-4D2B-8C62-6F9CEA5611FA}"/>
          </ac:spMkLst>
        </pc:spChg>
        <pc:spChg chg="add del">
          <ac:chgData name="Šupíková Lucie" userId="95738698ecbd9908" providerId="Windows Live" clId="Web-{1BF8A543-358A-40B8-A048-540062753202}" dt="2021-10-29T15:18:56.387" v="497"/>
          <ac:spMkLst>
            <pc:docMk/>
            <pc:sldMk cId="3503185896" sldId="273"/>
            <ac:spMk id="18" creationId="{288F414E-1A16-495F-8EF5-F55A4207EE48}"/>
          </ac:spMkLst>
        </pc:spChg>
        <pc:picChg chg="add mod ord">
          <ac:chgData name="Šupíková Lucie" userId="95738698ecbd9908" providerId="Windows Live" clId="Web-{1BF8A543-358A-40B8-A048-540062753202}" dt="2021-10-29T15:19:15.387" v="498"/>
          <ac:picMkLst>
            <pc:docMk/>
            <pc:sldMk cId="3503185896" sldId="273"/>
            <ac:picMk id="5" creationId="{14B43711-71F1-43A9-B8F7-13950F5991DD}"/>
          </ac:picMkLst>
        </pc:picChg>
        <pc:picChg chg="add mod">
          <ac:chgData name="Šupíková Lucie" userId="95738698ecbd9908" providerId="Windows Live" clId="Web-{1BF8A543-358A-40B8-A048-540062753202}" dt="2021-10-29T15:19:15.387" v="498"/>
          <ac:picMkLst>
            <pc:docMk/>
            <pc:sldMk cId="3503185896" sldId="273"/>
            <ac:picMk id="6" creationId="{C632C059-919C-4F59-8711-C0921DCB3A06}"/>
          </ac:picMkLst>
        </pc:picChg>
        <pc:picChg chg="add mod ord">
          <ac:chgData name="Šupíková Lucie" userId="95738698ecbd9908" providerId="Windows Live" clId="Web-{1BF8A543-358A-40B8-A048-540062753202}" dt="2021-10-29T15:19:15.387" v="498"/>
          <ac:picMkLst>
            <pc:docMk/>
            <pc:sldMk cId="3503185896" sldId="273"/>
            <ac:picMk id="7" creationId="{4ACEA025-3E0F-4F30-A19D-25F46C9E0BA0}"/>
          </ac:picMkLst>
        </pc:picChg>
      </pc:sldChg>
      <pc:sldChg chg="modSp new">
        <pc:chgData name="Šupíková Lucie" userId="95738698ecbd9908" providerId="Windows Live" clId="Web-{1BF8A543-358A-40B8-A048-540062753202}" dt="2021-10-29T15:46:00.351" v="977" actId="20577"/>
        <pc:sldMkLst>
          <pc:docMk/>
          <pc:sldMk cId="3730716056" sldId="274"/>
        </pc:sldMkLst>
        <pc:spChg chg="mod">
          <ac:chgData name="Šupíková Lucie" userId="95738698ecbd9908" providerId="Windows Live" clId="Web-{1BF8A543-358A-40B8-A048-540062753202}" dt="2021-10-29T15:25:55.882" v="589" actId="20577"/>
          <ac:spMkLst>
            <pc:docMk/>
            <pc:sldMk cId="3730716056" sldId="274"/>
            <ac:spMk id="2" creationId="{5B9AADF7-807D-42C8-8669-3AC6CA933941}"/>
          </ac:spMkLst>
        </pc:spChg>
        <pc:spChg chg="mod">
          <ac:chgData name="Šupíková Lucie" userId="95738698ecbd9908" providerId="Windows Live" clId="Web-{1BF8A543-358A-40B8-A048-540062753202}" dt="2021-10-29T15:46:00.351" v="977" actId="20577"/>
          <ac:spMkLst>
            <pc:docMk/>
            <pc:sldMk cId="3730716056" sldId="274"/>
            <ac:spMk id="3" creationId="{5FD66716-C50A-479A-9BB6-40E0DC9FF618}"/>
          </ac:spMkLst>
        </pc:spChg>
      </pc:sldChg>
      <pc:sldChg chg="addSp delSp modSp new">
        <pc:chgData name="Šupíková Lucie" userId="95738698ecbd9908" providerId="Windows Live" clId="Web-{1BF8A543-358A-40B8-A048-540062753202}" dt="2021-10-29T15:44:40.630" v="892" actId="20577"/>
        <pc:sldMkLst>
          <pc:docMk/>
          <pc:sldMk cId="1412803663" sldId="275"/>
        </pc:sldMkLst>
        <pc:spChg chg="mod">
          <ac:chgData name="Šupíková Lucie" userId="95738698ecbd9908" providerId="Windows Live" clId="Web-{1BF8A543-358A-40B8-A048-540062753202}" dt="2021-10-29T15:26:39.399" v="630" actId="20577"/>
          <ac:spMkLst>
            <pc:docMk/>
            <pc:sldMk cId="1412803663" sldId="275"/>
            <ac:spMk id="2" creationId="{A0CAE566-19E0-481D-B500-A92097B67DF3}"/>
          </ac:spMkLst>
        </pc:spChg>
        <pc:spChg chg="mod">
          <ac:chgData name="Šupíková Lucie" userId="95738698ecbd9908" providerId="Windows Live" clId="Web-{1BF8A543-358A-40B8-A048-540062753202}" dt="2021-10-29T15:44:40.630" v="892" actId="20577"/>
          <ac:spMkLst>
            <pc:docMk/>
            <pc:sldMk cId="1412803663" sldId="275"/>
            <ac:spMk id="3" creationId="{5009515E-B325-41F8-B9D2-367106492965}"/>
          </ac:spMkLst>
        </pc:spChg>
        <pc:spChg chg="del mod">
          <ac:chgData name="Šupíková Lucie" userId="95738698ecbd9908" providerId="Windows Live" clId="Web-{1BF8A543-358A-40B8-A048-540062753202}" dt="2021-10-29T15:43:28.097" v="886"/>
          <ac:spMkLst>
            <pc:docMk/>
            <pc:sldMk cId="1412803663" sldId="275"/>
            <ac:spMk id="4" creationId="{BB0B25B5-F0ED-42C7-BED4-229B9CA1F986}"/>
          </ac:spMkLst>
        </pc:spChg>
        <pc:picChg chg="add mod ord">
          <ac:chgData name="Šupíková Lucie" userId="95738698ecbd9908" providerId="Windows Live" clId="Web-{1BF8A543-358A-40B8-A048-540062753202}" dt="2021-10-29T15:43:28.097" v="886"/>
          <ac:picMkLst>
            <pc:docMk/>
            <pc:sldMk cId="1412803663" sldId="275"/>
            <ac:picMk id="5" creationId="{FD3696D5-5D52-46D3-97CD-2022AB3445A2}"/>
          </ac:picMkLst>
        </pc:picChg>
      </pc:sldChg>
    </pc:docChg>
  </pc:docChgLst>
  <pc:docChgLst>
    <pc:chgData name="Šupíková Lucie" userId="95738698ecbd9908" providerId="Windows Live" clId="Web-{4D38FF1A-D0A1-47CB-B546-57F50861E3CC}"/>
    <pc:docChg chg="addSld delSld modSld sldOrd addMainMaster">
      <pc:chgData name="Šupíková Lucie" userId="95738698ecbd9908" providerId="Windows Live" clId="Web-{4D38FF1A-D0A1-47CB-B546-57F50861E3CC}" dt="2021-10-30T15:58:31.383" v="349"/>
      <pc:docMkLst>
        <pc:docMk/>
      </pc:docMkLst>
      <pc:sldChg chg="addSp delSp modSp">
        <pc:chgData name="Šupíková Lucie" userId="95738698ecbd9908" providerId="Windows Live" clId="Web-{4D38FF1A-D0A1-47CB-B546-57F50861E3CC}" dt="2021-10-30T15:38:24.546" v="280" actId="1076"/>
        <pc:sldMkLst>
          <pc:docMk/>
          <pc:sldMk cId="406136616" sldId="257"/>
        </pc:sldMkLst>
        <pc:spChg chg="add mod">
          <ac:chgData name="Šupíková Lucie" userId="95738698ecbd9908" providerId="Windows Live" clId="Web-{4D38FF1A-D0A1-47CB-B546-57F50861E3CC}" dt="2021-10-30T15:38:08.906" v="277"/>
          <ac:spMkLst>
            <pc:docMk/>
            <pc:sldMk cId="406136616" sldId="257"/>
            <ac:spMk id="7" creationId="{3246D635-B7C8-4632-BB69-50B043E91511}"/>
          </ac:spMkLst>
        </pc:spChg>
        <pc:picChg chg="add mod">
          <ac:chgData name="Šupíková Lucie" userId="95738698ecbd9908" providerId="Windows Live" clId="Web-{4D38FF1A-D0A1-47CB-B546-57F50861E3CC}" dt="2021-10-30T15:38:24.546" v="280" actId="1076"/>
          <ac:picMkLst>
            <pc:docMk/>
            <pc:sldMk cId="406136616" sldId="257"/>
            <ac:picMk id="4" creationId="{DDACD175-3D10-43AD-ACE5-6E5DD86C8D13}"/>
          </ac:picMkLst>
        </pc:picChg>
        <pc:picChg chg="del">
          <ac:chgData name="Šupíková Lucie" userId="95738698ecbd9908" providerId="Windows Live" clId="Web-{4D38FF1A-D0A1-47CB-B546-57F50861E3CC}" dt="2021-10-30T15:38:08.906" v="277"/>
          <ac:picMkLst>
            <pc:docMk/>
            <pc:sldMk cId="406136616" sldId="257"/>
            <ac:picMk id="5" creationId="{DCCA619C-3A12-4CF3-A55A-832892602C3E}"/>
          </ac:picMkLst>
        </pc:picChg>
      </pc:sldChg>
      <pc:sldChg chg="addSp delSp modSp mod setBg">
        <pc:chgData name="Šupíková Lucie" userId="95738698ecbd9908" providerId="Windows Live" clId="Web-{4D38FF1A-D0A1-47CB-B546-57F50861E3CC}" dt="2021-10-30T15:48:54.512" v="305" actId="20577"/>
        <pc:sldMkLst>
          <pc:docMk/>
          <pc:sldMk cId="3205148550" sldId="258"/>
        </pc:sldMkLst>
        <pc:spChg chg="mod">
          <ac:chgData name="Šupíková Lucie" userId="95738698ecbd9908" providerId="Windows Live" clId="Web-{4D38FF1A-D0A1-47CB-B546-57F50861E3CC}" dt="2021-10-30T15:48:54.512" v="305" actId="20577"/>
          <ac:spMkLst>
            <pc:docMk/>
            <pc:sldMk cId="3205148550" sldId="258"/>
            <ac:spMk id="2" creationId="{C0A688FA-E36F-4094-B47E-668CA9F082FA}"/>
          </ac:spMkLst>
        </pc:spChg>
        <pc:spChg chg="mod ord">
          <ac:chgData name="Šupíková Lucie" userId="95738698ecbd9908" providerId="Windows Live" clId="Web-{4D38FF1A-D0A1-47CB-B546-57F50861E3CC}" dt="2021-10-29T16:45:49.645" v="265"/>
          <ac:spMkLst>
            <pc:docMk/>
            <pc:sldMk cId="3205148550" sldId="258"/>
            <ac:spMk id="3" creationId="{B7663F61-AED0-4E2B-AAB4-3D8E04C9D884}"/>
          </ac:spMkLst>
        </pc:spChg>
        <pc:spChg chg="del">
          <ac:chgData name="Šupíková Lucie" userId="95738698ecbd9908" providerId="Windows Live" clId="Web-{4D38FF1A-D0A1-47CB-B546-57F50861E3CC}" dt="2021-10-29T16:36:09.583" v="216"/>
          <ac:spMkLst>
            <pc:docMk/>
            <pc:sldMk cId="3205148550" sldId="258"/>
            <ac:spMk id="4" creationId="{9F8A39FD-DF80-4FF1-824C-272A0DA0AAB4}"/>
          </ac:spMkLst>
        </pc:spChg>
        <pc:spChg chg="add del">
          <ac:chgData name="Šupíková Lucie" userId="95738698ecbd9908" providerId="Windows Live" clId="Web-{4D38FF1A-D0A1-47CB-B546-57F50861E3CC}" dt="2021-10-29T16:40:04.104" v="229"/>
          <ac:spMkLst>
            <pc:docMk/>
            <pc:sldMk cId="3205148550" sldId="258"/>
            <ac:spMk id="8" creationId="{385E1BDC-A9B0-4A87-82E3-F3187F69A802}"/>
          </ac:spMkLst>
        </pc:spChg>
        <pc:spChg chg="add del">
          <ac:chgData name="Šupíková Lucie" userId="95738698ecbd9908" providerId="Windows Live" clId="Web-{4D38FF1A-D0A1-47CB-B546-57F50861E3CC}" dt="2021-10-29T16:40:04.104" v="229"/>
          <ac:spMkLst>
            <pc:docMk/>
            <pc:sldMk cId="3205148550" sldId="258"/>
            <ac:spMk id="9" creationId="{0990C621-3B8B-4820-8328-D47EF7CE823C}"/>
          </ac:spMkLst>
        </pc:spChg>
        <pc:spChg chg="add del">
          <ac:chgData name="Šupíková Lucie" userId="95738698ecbd9908" providerId="Windows Live" clId="Web-{4D38FF1A-D0A1-47CB-B546-57F50861E3CC}" dt="2021-10-29T16:40:04.104" v="229"/>
          <ac:spMkLst>
            <pc:docMk/>
            <pc:sldMk cId="3205148550" sldId="258"/>
            <ac:spMk id="10" creationId="{C1A2385B-1D2A-4E17-84FA-6CB7F0AAE473}"/>
          </ac:spMkLst>
        </pc:spChg>
        <pc:spChg chg="add del">
          <ac:chgData name="Šupíková Lucie" userId="95738698ecbd9908" providerId="Windows Live" clId="Web-{4D38FF1A-D0A1-47CB-B546-57F50861E3CC}" dt="2021-10-29T16:39:57.729" v="227"/>
          <ac:spMkLst>
            <pc:docMk/>
            <pc:sldMk cId="3205148550" sldId="258"/>
            <ac:spMk id="11" creationId="{8F7AFB9A-7364-478C-B48B-8523CDD9AE8D}"/>
          </ac:spMkLst>
        </pc:spChg>
        <pc:spChg chg="add del">
          <ac:chgData name="Šupíková Lucie" userId="95738698ecbd9908" providerId="Windows Live" clId="Web-{4D38FF1A-D0A1-47CB-B546-57F50861E3CC}" dt="2021-10-29T16:40:04.104" v="229"/>
          <ac:spMkLst>
            <pc:docMk/>
            <pc:sldMk cId="3205148550" sldId="258"/>
            <ac:spMk id="12" creationId="{5E791F2F-79DB-4CC0-9FA1-001E3E91E8B7}"/>
          </ac:spMkLst>
        </pc:spChg>
        <pc:spChg chg="add del">
          <ac:chgData name="Šupíková Lucie" userId="95738698ecbd9908" providerId="Windows Live" clId="Web-{4D38FF1A-D0A1-47CB-B546-57F50861E3CC}" dt="2021-10-29T16:39:57.729" v="227"/>
          <ac:spMkLst>
            <pc:docMk/>
            <pc:sldMk cId="3205148550" sldId="258"/>
            <ac:spMk id="13" creationId="{36678033-86B6-40E6-BE90-78D8ED4E3A31}"/>
          </ac:spMkLst>
        </pc:spChg>
        <pc:spChg chg="add del">
          <ac:chgData name="Šupíková Lucie" userId="95738698ecbd9908" providerId="Windows Live" clId="Web-{4D38FF1A-D0A1-47CB-B546-57F50861E3CC}" dt="2021-10-29T16:45:49.645" v="265"/>
          <ac:spMkLst>
            <pc:docMk/>
            <pc:sldMk cId="3205148550" sldId="258"/>
            <ac:spMk id="14" creationId="{352BEC0E-22F8-46D0-9632-375DB541B06C}"/>
          </ac:spMkLst>
        </pc:spChg>
        <pc:spChg chg="add del">
          <ac:chgData name="Šupíková Lucie" userId="95738698ecbd9908" providerId="Windows Live" clId="Web-{4D38FF1A-D0A1-47CB-B546-57F50861E3CC}" dt="2021-10-29T16:39:57.729" v="227"/>
          <ac:spMkLst>
            <pc:docMk/>
            <pc:sldMk cId="3205148550" sldId="258"/>
            <ac:spMk id="15" creationId="{D2542E1A-076E-4A34-BB67-2BF961754E0C}"/>
          </ac:spMkLst>
        </pc:spChg>
        <pc:spChg chg="add del">
          <ac:chgData name="Šupíková Lucie" userId="95738698ecbd9908" providerId="Windows Live" clId="Web-{4D38FF1A-D0A1-47CB-B546-57F50861E3CC}" dt="2021-10-29T16:45:49.645" v="265"/>
          <ac:spMkLst>
            <pc:docMk/>
            <pc:sldMk cId="3205148550" sldId="258"/>
            <ac:spMk id="16" creationId="{3FCFB1DE-0B7E-48CC-BA90-B2AB0889F9D6}"/>
          </ac:spMkLst>
        </pc:spChg>
        <pc:spChg chg="add del">
          <ac:chgData name="Šupíková Lucie" userId="95738698ecbd9908" providerId="Windows Live" clId="Web-{4D38FF1A-D0A1-47CB-B546-57F50861E3CC}" dt="2021-10-29T16:39:57.729" v="227"/>
          <ac:spMkLst>
            <pc:docMk/>
            <pc:sldMk cId="3205148550" sldId="258"/>
            <ac:spMk id="17" creationId="{75C56826-D4E5-42ED-8529-079651CB3005}"/>
          </ac:spMkLst>
        </pc:spChg>
        <pc:spChg chg="add del mod">
          <ac:chgData name="Šupíková Lucie" userId="95738698ecbd9908" providerId="Windows Live" clId="Web-{4D38FF1A-D0A1-47CB-B546-57F50861E3CC}" dt="2021-10-29T16:44:26.705" v="252"/>
          <ac:spMkLst>
            <pc:docMk/>
            <pc:sldMk cId="3205148550" sldId="258"/>
            <ac:spMk id="18" creationId="{CF1F83D8-4979-4CA4-87CE-CAF20893E5AE}"/>
          </ac:spMkLst>
        </pc:spChg>
        <pc:spChg chg="add del">
          <ac:chgData name="Šupíková Lucie" userId="95738698ecbd9908" providerId="Windows Live" clId="Web-{4D38FF1A-D0A1-47CB-B546-57F50861E3CC}" dt="2021-10-29T16:39:57.729" v="227"/>
          <ac:spMkLst>
            <pc:docMk/>
            <pc:sldMk cId="3205148550" sldId="258"/>
            <ac:spMk id="19" creationId="{82095FCE-EF05-4443-B97A-85DEE3A5CA17}"/>
          </ac:spMkLst>
        </pc:spChg>
        <pc:spChg chg="add del">
          <ac:chgData name="Šupíková Lucie" userId="95738698ecbd9908" providerId="Windows Live" clId="Web-{4D38FF1A-D0A1-47CB-B546-57F50861E3CC}" dt="2021-10-29T16:45:13.347" v="260"/>
          <ac:spMkLst>
            <pc:docMk/>
            <pc:sldMk cId="3205148550" sldId="258"/>
            <ac:spMk id="23" creationId="{38468727-63BE-4191-B4A6-C30C82C0E986}"/>
          </ac:spMkLst>
        </pc:spChg>
        <pc:spChg chg="add del">
          <ac:chgData name="Šupíková Lucie" userId="95738698ecbd9908" providerId="Windows Live" clId="Web-{4D38FF1A-D0A1-47CB-B546-57F50861E3CC}" dt="2021-10-29T16:45:13.347" v="260"/>
          <ac:spMkLst>
            <pc:docMk/>
            <pc:sldMk cId="3205148550" sldId="258"/>
            <ac:spMk id="24" creationId="{9D355BB6-1BB8-4828-B246-CFB31742D7B8}"/>
          </ac:spMkLst>
        </pc:spChg>
        <pc:spChg chg="add del">
          <ac:chgData name="Šupíková Lucie" userId="95738698ecbd9908" providerId="Windows Live" clId="Web-{4D38FF1A-D0A1-47CB-B546-57F50861E3CC}" dt="2021-10-29T16:45:13.347" v="260"/>
          <ac:spMkLst>
            <pc:docMk/>
            <pc:sldMk cId="3205148550" sldId="258"/>
            <ac:spMk id="25" creationId="{CA52A9B9-B2B3-46F0-9D53-0EFF9905BF8F}"/>
          </ac:spMkLst>
        </pc:spChg>
        <pc:spChg chg="add del">
          <ac:chgData name="Šupíková Lucie" userId="95738698ecbd9908" providerId="Windows Live" clId="Web-{4D38FF1A-D0A1-47CB-B546-57F50861E3CC}" dt="2021-10-29T16:44:58.925" v="258"/>
          <ac:spMkLst>
            <pc:docMk/>
            <pc:sldMk cId="3205148550" sldId="258"/>
            <ac:spMk id="26" creationId="{385E1BDC-A9B0-4A87-82E3-F3187F69A802}"/>
          </ac:spMkLst>
        </pc:spChg>
        <pc:spChg chg="add">
          <ac:chgData name="Šupíková Lucie" userId="95738698ecbd9908" providerId="Windows Live" clId="Web-{4D38FF1A-D0A1-47CB-B546-57F50861E3CC}" dt="2021-10-29T16:45:49.645" v="265"/>
          <ac:spMkLst>
            <pc:docMk/>
            <pc:sldMk cId="3205148550" sldId="258"/>
            <ac:spMk id="27" creationId="{21516CB1-E8C8-4751-B6A6-46B2D1E72A61}"/>
          </ac:spMkLst>
        </pc:spChg>
        <pc:spChg chg="add del">
          <ac:chgData name="Šupíková Lucie" userId="95738698ecbd9908" providerId="Windows Live" clId="Web-{4D38FF1A-D0A1-47CB-B546-57F50861E3CC}" dt="2021-10-29T16:44:58.925" v="258"/>
          <ac:spMkLst>
            <pc:docMk/>
            <pc:sldMk cId="3205148550" sldId="258"/>
            <ac:spMk id="28" creationId="{0990C621-3B8B-4820-8328-D47EF7CE823C}"/>
          </ac:spMkLst>
        </pc:spChg>
        <pc:spChg chg="add">
          <ac:chgData name="Šupíková Lucie" userId="95738698ecbd9908" providerId="Windows Live" clId="Web-{4D38FF1A-D0A1-47CB-B546-57F50861E3CC}" dt="2021-10-29T16:45:49.645" v="265"/>
          <ac:spMkLst>
            <pc:docMk/>
            <pc:sldMk cId="3205148550" sldId="258"/>
            <ac:spMk id="29" creationId="{90C0C0D1-E79A-41FF-8322-256F6DD1499B}"/>
          </ac:spMkLst>
        </pc:spChg>
        <pc:spChg chg="add del">
          <ac:chgData name="Šupíková Lucie" userId="95738698ecbd9908" providerId="Windows Live" clId="Web-{4D38FF1A-D0A1-47CB-B546-57F50861E3CC}" dt="2021-10-29T16:44:58.925" v="258"/>
          <ac:spMkLst>
            <pc:docMk/>
            <pc:sldMk cId="3205148550" sldId="258"/>
            <ac:spMk id="30" creationId="{C1A2385B-1D2A-4E17-84FA-6CB7F0AAE473}"/>
          </ac:spMkLst>
        </pc:spChg>
        <pc:spChg chg="add">
          <ac:chgData name="Šupíková Lucie" userId="95738698ecbd9908" providerId="Windows Live" clId="Web-{4D38FF1A-D0A1-47CB-B546-57F50861E3CC}" dt="2021-10-29T16:45:49.645" v="265"/>
          <ac:spMkLst>
            <pc:docMk/>
            <pc:sldMk cId="3205148550" sldId="258"/>
            <ac:spMk id="31" creationId="{395FA420-5595-49D1-9D5F-79EC43B55574}"/>
          </ac:spMkLst>
        </pc:spChg>
        <pc:spChg chg="add del">
          <ac:chgData name="Šupíková Lucie" userId="95738698ecbd9908" providerId="Windows Live" clId="Web-{4D38FF1A-D0A1-47CB-B546-57F50861E3CC}" dt="2021-10-29T16:44:58.925" v="258"/>
          <ac:spMkLst>
            <pc:docMk/>
            <pc:sldMk cId="3205148550" sldId="258"/>
            <ac:spMk id="32" creationId="{5E791F2F-79DB-4CC0-9FA1-001E3E91E8B7}"/>
          </ac:spMkLst>
        </pc:spChg>
        <pc:picChg chg="add del mod ord">
          <ac:chgData name="Šupíková Lucie" userId="95738698ecbd9908" providerId="Windows Live" clId="Web-{4D38FF1A-D0A1-47CB-B546-57F50861E3CC}" dt="2021-10-29T16:42:19.280" v="247"/>
          <ac:picMkLst>
            <pc:docMk/>
            <pc:sldMk cId="3205148550" sldId="258"/>
            <ac:picMk id="5" creationId="{5E244BA7-BC1B-4380-90C0-9D62B0B2EE04}"/>
          </ac:picMkLst>
        </pc:picChg>
        <pc:picChg chg="add del mod">
          <ac:chgData name="Šupíková Lucie" userId="95738698ecbd9908" providerId="Windows Live" clId="Web-{4D38FF1A-D0A1-47CB-B546-57F50861E3CC}" dt="2021-10-29T16:42:29.421" v="249"/>
          <ac:picMkLst>
            <pc:docMk/>
            <pc:sldMk cId="3205148550" sldId="258"/>
            <ac:picMk id="6" creationId="{EC33C673-C7E4-40BD-B648-1124CCFED0B5}"/>
          </ac:picMkLst>
        </pc:picChg>
        <pc:picChg chg="add mod ord">
          <ac:chgData name="Šupíková Lucie" userId="95738698ecbd9908" providerId="Windows Live" clId="Web-{4D38FF1A-D0A1-47CB-B546-57F50861E3CC}" dt="2021-10-29T16:45:49.645" v="265"/>
          <ac:picMkLst>
            <pc:docMk/>
            <pc:sldMk cId="3205148550" sldId="258"/>
            <ac:picMk id="20" creationId="{AA87D0E4-B26C-469F-B340-E24242B634A1}"/>
          </ac:picMkLst>
        </pc:picChg>
        <pc:picChg chg="add mod">
          <ac:chgData name="Šupíková Lucie" userId="95738698ecbd9908" providerId="Windows Live" clId="Web-{4D38FF1A-D0A1-47CB-B546-57F50861E3CC}" dt="2021-10-29T16:45:49.645" v="265"/>
          <ac:picMkLst>
            <pc:docMk/>
            <pc:sldMk cId="3205148550" sldId="258"/>
            <ac:picMk id="21" creationId="{7EE43635-A72B-4762-8A86-54DD079B4460}"/>
          </ac:picMkLst>
        </pc:picChg>
      </pc:sldChg>
      <pc:sldChg chg="addSp modSp">
        <pc:chgData name="Šupíková Lucie" userId="95738698ecbd9908" providerId="Windows Live" clId="Web-{4D38FF1A-D0A1-47CB-B546-57F50861E3CC}" dt="2021-10-30T15:48:27.027" v="301" actId="20577"/>
        <pc:sldMkLst>
          <pc:docMk/>
          <pc:sldMk cId="1638889032" sldId="259"/>
        </pc:sldMkLst>
        <pc:spChg chg="mod">
          <ac:chgData name="Šupíková Lucie" userId="95738698ecbd9908" providerId="Windows Live" clId="Web-{4D38FF1A-D0A1-47CB-B546-57F50861E3CC}" dt="2021-10-30T15:48:27.027" v="301" actId="20577"/>
          <ac:spMkLst>
            <pc:docMk/>
            <pc:sldMk cId="1638889032" sldId="259"/>
            <ac:spMk id="2" creationId="{C0A688FA-E36F-4094-B47E-668CA9F082FA}"/>
          </ac:spMkLst>
        </pc:spChg>
        <pc:spChg chg="mod">
          <ac:chgData name="Šupíková Lucie" userId="95738698ecbd9908" providerId="Windows Live" clId="Web-{4D38FF1A-D0A1-47CB-B546-57F50861E3CC}" dt="2021-10-29T16:41:43.185" v="239" actId="20577"/>
          <ac:spMkLst>
            <pc:docMk/>
            <pc:sldMk cId="1638889032" sldId="259"/>
            <ac:spMk id="3" creationId="{B7663F61-AED0-4E2B-AAB4-3D8E04C9D884}"/>
          </ac:spMkLst>
        </pc:spChg>
        <pc:picChg chg="add mod">
          <ac:chgData name="Šupíková Lucie" userId="95738698ecbd9908" providerId="Windows Live" clId="Web-{4D38FF1A-D0A1-47CB-B546-57F50861E3CC}" dt="2021-10-29T16:42:14.795" v="246" actId="1076"/>
          <ac:picMkLst>
            <pc:docMk/>
            <pc:sldMk cId="1638889032" sldId="259"/>
            <ac:picMk id="6" creationId="{94C36656-E835-40A5-AA6F-FE4D73443AD1}"/>
          </ac:picMkLst>
        </pc:picChg>
        <pc:picChg chg="add mod">
          <ac:chgData name="Šupíková Lucie" userId="95738698ecbd9908" providerId="Windows Live" clId="Web-{4D38FF1A-D0A1-47CB-B546-57F50861E3CC}" dt="2021-10-29T16:42:11.123" v="243" actId="1076"/>
          <ac:picMkLst>
            <pc:docMk/>
            <pc:sldMk cId="1638889032" sldId="259"/>
            <ac:picMk id="7" creationId="{7785DD6E-8352-4684-9DD7-CA1265C83D5C}"/>
          </ac:picMkLst>
        </pc:picChg>
        <pc:picChg chg="add mod">
          <ac:chgData name="Šupíková Lucie" userId="95738698ecbd9908" providerId="Windows Live" clId="Web-{4D38FF1A-D0A1-47CB-B546-57F50861E3CC}" dt="2021-10-29T16:43:21.016" v="251" actId="1076"/>
          <ac:picMkLst>
            <pc:docMk/>
            <pc:sldMk cId="1638889032" sldId="259"/>
            <ac:picMk id="8" creationId="{1B7E6F06-9717-4713-BB2D-18014005B010}"/>
          </ac:picMkLst>
        </pc:picChg>
      </pc:sldChg>
      <pc:sldChg chg="addSp modSp">
        <pc:chgData name="Šupíková Lucie" userId="95738698ecbd9908" providerId="Windows Live" clId="Web-{4D38FF1A-D0A1-47CB-B546-57F50861E3CC}" dt="2021-10-30T15:48:21.964" v="300" actId="20577"/>
        <pc:sldMkLst>
          <pc:docMk/>
          <pc:sldMk cId="840590170" sldId="260"/>
        </pc:sldMkLst>
        <pc:spChg chg="mod">
          <ac:chgData name="Šupíková Lucie" userId="95738698ecbd9908" providerId="Windows Live" clId="Web-{4D38FF1A-D0A1-47CB-B546-57F50861E3CC}" dt="2021-10-30T15:48:21.964" v="300" actId="20577"/>
          <ac:spMkLst>
            <pc:docMk/>
            <pc:sldMk cId="840590170" sldId="260"/>
            <ac:spMk id="2" creationId="{C0A688FA-E36F-4094-B47E-668CA9F082FA}"/>
          </ac:spMkLst>
        </pc:spChg>
        <pc:spChg chg="mod">
          <ac:chgData name="Šupíková Lucie" userId="95738698ecbd9908" providerId="Windows Live" clId="Web-{4D38FF1A-D0A1-47CB-B546-57F50861E3CC}" dt="2021-10-29T16:47:30.882" v="269" actId="20577"/>
          <ac:spMkLst>
            <pc:docMk/>
            <pc:sldMk cId="840590170" sldId="260"/>
            <ac:spMk id="3" creationId="{B7663F61-AED0-4E2B-AAB4-3D8E04C9D884}"/>
          </ac:spMkLst>
        </pc:spChg>
        <pc:picChg chg="add mod">
          <ac:chgData name="Šupíková Lucie" userId="95738698ecbd9908" providerId="Windows Live" clId="Web-{4D38FF1A-D0A1-47CB-B546-57F50861E3CC}" dt="2021-10-29T16:47:47.695" v="270" actId="1076"/>
          <ac:picMkLst>
            <pc:docMk/>
            <pc:sldMk cId="840590170" sldId="260"/>
            <ac:picMk id="5" creationId="{C3669294-E395-4026-8CBB-2B27B5A0CBDD}"/>
          </ac:picMkLst>
        </pc:picChg>
        <pc:picChg chg="add mod">
          <ac:chgData name="Šupíková Lucie" userId="95738698ecbd9908" providerId="Windows Live" clId="Web-{4D38FF1A-D0A1-47CB-B546-57F50861E3CC}" dt="2021-10-29T16:51:28.138" v="272" actId="1076"/>
          <ac:picMkLst>
            <pc:docMk/>
            <pc:sldMk cId="840590170" sldId="260"/>
            <ac:picMk id="6" creationId="{E7961011-96C7-45C9-BC31-191D40086C5F}"/>
          </ac:picMkLst>
        </pc:picChg>
      </pc:sldChg>
      <pc:sldChg chg="addSp delSp modSp">
        <pc:chgData name="Šupíková Lucie" userId="95738698ecbd9908" providerId="Windows Live" clId="Web-{4D38FF1A-D0A1-47CB-B546-57F50861E3CC}" dt="2021-10-30T15:48:15.542" v="299" actId="20577"/>
        <pc:sldMkLst>
          <pc:docMk/>
          <pc:sldMk cId="3550080994" sldId="261"/>
        </pc:sldMkLst>
        <pc:spChg chg="mod">
          <ac:chgData name="Šupíková Lucie" userId="95738698ecbd9908" providerId="Windows Live" clId="Web-{4D38FF1A-D0A1-47CB-B546-57F50861E3CC}" dt="2021-10-30T15:48:15.542" v="299" actId="20577"/>
          <ac:spMkLst>
            <pc:docMk/>
            <pc:sldMk cId="3550080994" sldId="261"/>
            <ac:spMk id="2" creationId="{C0A688FA-E36F-4094-B47E-668CA9F082FA}"/>
          </ac:spMkLst>
        </pc:spChg>
        <pc:spChg chg="mod">
          <ac:chgData name="Šupíková Lucie" userId="95738698ecbd9908" providerId="Windows Live" clId="Web-{4D38FF1A-D0A1-47CB-B546-57F50861E3CC}" dt="2021-10-30T15:32:59.289" v="274" actId="20577"/>
          <ac:spMkLst>
            <pc:docMk/>
            <pc:sldMk cId="3550080994" sldId="261"/>
            <ac:spMk id="3" creationId="{B7663F61-AED0-4E2B-AAB4-3D8E04C9D884}"/>
          </ac:spMkLst>
        </pc:spChg>
        <pc:spChg chg="add del">
          <ac:chgData name="Šupíková Lucie" userId="95738698ecbd9908" providerId="Windows Live" clId="Web-{4D38FF1A-D0A1-47CB-B546-57F50861E3CC}" dt="2021-10-30T15:48:10.292" v="298"/>
          <ac:spMkLst>
            <pc:docMk/>
            <pc:sldMk cId="3550080994" sldId="261"/>
            <ac:spMk id="4" creationId="{9F8A39FD-DF80-4FF1-824C-272A0DA0AAB4}"/>
          </ac:spMkLst>
        </pc:spChg>
        <pc:graphicFrameChg chg="add del">
          <ac:chgData name="Šupíková Lucie" userId="95738698ecbd9908" providerId="Windows Live" clId="Web-{4D38FF1A-D0A1-47CB-B546-57F50861E3CC}" dt="2021-10-30T15:48:10.292" v="298"/>
          <ac:graphicFrameMkLst>
            <pc:docMk/>
            <pc:sldMk cId="3550080994" sldId="261"/>
            <ac:graphicFrameMk id="10" creationId="{FFAED837-189E-432B-9961-AE272F5AE1AB}"/>
          </ac:graphicFrameMkLst>
        </pc:graphicFrameChg>
        <pc:picChg chg="add del mod">
          <ac:chgData name="Šupíková Lucie" userId="95738698ecbd9908" providerId="Windows Live" clId="Web-{4D38FF1A-D0A1-47CB-B546-57F50861E3CC}" dt="2021-10-30T15:42:28.739" v="285"/>
          <ac:picMkLst>
            <pc:docMk/>
            <pc:sldMk cId="3550080994" sldId="261"/>
            <ac:picMk id="5" creationId="{D7966B98-E673-41C0-9B4F-ADA92F71F0ED}"/>
          </ac:picMkLst>
        </pc:picChg>
        <pc:picChg chg="add mod">
          <ac:chgData name="Šupíková Lucie" userId="95738698ecbd9908" providerId="Windows Live" clId="Web-{4D38FF1A-D0A1-47CB-B546-57F50861E3CC}" dt="2021-10-30T15:47:07.104" v="294" actId="1076"/>
          <ac:picMkLst>
            <pc:docMk/>
            <pc:sldMk cId="3550080994" sldId="261"/>
            <ac:picMk id="6" creationId="{99D53411-1FC8-4C72-88A0-0CCB1AA99CDD}"/>
          </ac:picMkLst>
        </pc:picChg>
        <pc:picChg chg="add mod">
          <ac:chgData name="Šupíková Lucie" userId="95738698ecbd9908" providerId="Windows Live" clId="Web-{4D38FF1A-D0A1-47CB-B546-57F50861E3CC}" dt="2021-10-30T15:47:09.619" v="295" actId="1076"/>
          <ac:picMkLst>
            <pc:docMk/>
            <pc:sldMk cId="3550080994" sldId="261"/>
            <ac:picMk id="7" creationId="{4FAA6A01-55E6-4685-B972-6C76BDE1A1CE}"/>
          </ac:picMkLst>
        </pc:picChg>
        <pc:picChg chg="add mod">
          <ac:chgData name="Šupíková Lucie" userId="95738698ecbd9908" providerId="Windows Live" clId="Web-{4D38FF1A-D0A1-47CB-B546-57F50861E3CC}" dt="2021-10-30T15:47:19.026" v="296" actId="1076"/>
          <ac:picMkLst>
            <pc:docMk/>
            <pc:sldMk cId="3550080994" sldId="261"/>
            <ac:picMk id="8" creationId="{C6498395-614E-4C87-8651-A47D3D0302A2}"/>
          </ac:picMkLst>
        </pc:picChg>
      </pc:sldChg>
      <pc:sldChg chg="modSp">
        <pc:chgData name="Šupíková Lucie" userId="95738698ecbd9908" providerId="Windows Live" clId="Web-{4D38FF1A-D0A1-47CB-B546-57F50861E3CC}" dt="2021-10-30T15:48:59.918" v="306" actId="20577"/>
        <pc:sldMkLst>
          <pc:docMk/>
          <pc:sldMk cId="1655085817" sldId="262"/>
        </pc:sldMkLst>
        <pc:spChg chg="mod">
          <ac:chgData name="Šupíková Lucie" userId="95738698ecbd9908" providerId="Windows Live" clId="Web-{4D38FF1A-D0A1-47CB-B546-57F50861E3CC}" dt="2021-10-30T15:48:59.918" v="306" actId="20577"/>
          <ac:spMkLst>
            <pc:docMk/>
            <pc:sldMk cId="1655085817" sldId="262"/>
            <ac:spMk id="2" creationId="{C0A688FA-E36F-4094-B47E-668CA9F082FA}"/>
          </ac:spMkLst>
        </pc:spChg>
      </pc:sldChg>
      <pc:sldChg chg="addSp delSp modSp">
        <pc:chgData name="Šupíková Lucie" userId="95738698ecbd9908" providerId="Windows Live" clId="Web-{4D38FF1A-D0A1-47CB-B546-57F50861E3CC}" dt="2021-10-30T15:54:49.894" v="338" actId="20577"/>
        <pc:sldMkLst>
          <pc:docMk/>
          <pc:sldMk cId="2573951098" sldId="263"/>
        </pc:sldMkLst>
        <pc:spChg chg="mod">
          <ac:chgData name="Šupíková Lucie" userId="95738698ecbd9908" providerId="Windows Live" clId="Web-{4D38FF1A-D0A1-47CB-B546-57F50861E3CC}" dt="2021-10-30T15:54:49.894" v="338" actId="20577"/>
          <ac:spMkLst>
            <pc:docMk/>
            <pc:sldMk cId="2573951098" sldId="263"/>
            <ac:spMk id="2" creationId="{05424BA7-E206-4865-A530-92DFCD71EF09}"/>
          </ac:spMkLst>
        </pc:spChg>
        <pc:spChg chg="mod">
          <ac:chgData name="Šupíková Lucie" userId="95738698ecbd9908" providerId="Windows Live" clId="Web-{4D38FF1A-D0A1-47CB-B546-57F50861E3CC}" dt="2021-10-30T15:54:29.034" v="337" actId="20577"/>
          <ac:spMkLst>
            <pc:docMk/>
            <pc:sldMk cId="2573951098" sldId="263"/>
            <ac:spMk id="3" creationId="{8F954808-11C9-4783-A38B-D8A1545D9FE0}"/>
          </ac:spMkLst>
        </pc:spChg>
        <pc:spChg chg="del">
          <ac:chgData name="Šupíková Lucie" userId="95738698ecbd9908" providerId="Windows Live" clId="Web-{4D38FF1A-D0A1-47CB-B546-57F50861E3CC}" dt="2021-10-29T16:37:13.975" v="217"/>
          <ac:spMkLst>
            <pc:docMk/>
            <pc:sldMk cId="2573951098" sldId="263"/>
            <ac:spMk id="4" creationId="{5FD5C014-B039-4D56-B11F-A5CD3CCC31E8}"/>
          </ac:spMkLst>
        </pc:spChg>
        <pc:picChg chg="add mod ord">
          <ac:chgData name="Šupíková Lucie" userId="95738698ecbd9908" providerId="Windows Live" clId="Web-{4D38FF1A-D0A1-47CB-B546-57F50861E3CC}" dt="2021-10-29T16:37:13.975" v="217"/>
          <ac:picMkLst>
            <pc:docMk/>
            <pc:sldMk cId="2573951098" sldId="263"/>
            <ac:picMk id="5" creationId="{B6D2F4E1-9836-4836-9F0A-534A26B75153}"/>
          </ac:picMkLst>
        </pc:picChg>
      </pc:sldChg>
      <pc:sldChg chg="addSp delSp modSp mod setBg">
        <pc:chgData name="Šupíková Lucie" userId="95738698ecbd9908" providerId="Windows Live" clId="Web-{4D38FF1A-D0A1-47CB-B546-57F50861E3CC}" dt="2021-10-30T15:58:31.383" v="349"/>
        <pc:sldMkLst>
          <pc:docMk/>
          <pc:sldMk cId="2495770313" sldId="264"/>
        </pc:sldMkLst>
        <pc:spChg chg="mod">
          <ac:chgData name="Šupíková Lucie" userId="95738698ecbd9908" providerId="Windows Live" clId="Web-{4D38FF1A-D0A1-47CB-B546-57F50861E3CC}" dt="2021-10-30T15:58:31.383" v="349"/>
          <ac:spMkLst>
            <pc:docMk/>
            <pc:sldMk cId="2495770313" sldId="264"/>
            <ac:spMk id="2" creationId="{F1AF7C3B-8978-45EF-B594-DC815C40A47D}"/>
          </ac:spMkLst>
        </pc:spChg>
        <pc:spChg chg="mod ord">
          <ac:chgData name="Šupíková Lucie" userId="95738698ecbd9908" providerId="Windows Live" clId="Web-{4D38FF1A-D0A1-47CB-B546-57F50861E3CC}" dt="2021-10-30T15:58:31.383" v="349"/>
          <ac:spMkLst>
            <pc:docMk/>
            <pc:sldMk cId="2495770313" sldId="264"/>
            <ac:spMk id="3" creationId="{13B24B9D-F9FC-4E87-97E3-1379AB7D9B2E}"/>
          </ac:spMkLst>
        </pc:spChg>
        <pc:spChg chg="del mod">
          <ac:chgData name="Šupíková Lucie" userId="95738698ecbd9908" providerId="Windows Live" clId="Web-{4D38FF1A-D0A1-47CB-B546-57F50861E3CC}" dt="2021-10-30T15:56:58.990" v="339"/>
          <ac:spMkLst>
            <pc:docMk/>
            <pc:sldMk cId="2495770313" sldId="264"/>
            <ac:spMk id="4" creationId="{7959EB74-DE1B-4BDC-A0AC-4F8C7A0C17E8}"/>
          </ac:spMkLst>
        </pc:spChg>
        <pc:spChg chg="add del">
          <ac:chgData name="Šupíková Lucie" userId="95738698ecbd9908" providerId="Windows Live" clId="Web-{4D38FF1A-D0A1-47CB-B546-57F50861E3CC}" dt="2021-10-30T15:58:31.383" v="349"/>
          <ac:spMkLst>
            <pc:docMk/>
            <pc:sldMk cId="2495770313" sldId="264"/>
            <ac:spMk id="7" creationId="{560AFAAC-EA6C-45A9-9E03-C9C9F0193B4F}"/>
          </ac:spMkLst>
        </pc:spChg>
        <pc:spChg chg="add del">
          <ac:chgData name="Šupíková Lucie" userId="95738698ecbd9908" providerId="Windows Live" clId="Web-{4D38FF1A-D0A1-47CB-B546-57F50861E3CC}" dt="2021-10-30T15:58:31.383" v="349"/>
          <ac:spMkLst>
            <pc:docMk/>
            <pc:sldMk cId="2495770313" sldId="264"/>
            <ac:spMk id="8" creationId="{83549E37-C86B-4401-90BD-D8BF83859F14}"/>
          </ac:spMkLst>
        </pc:spChg>
        <pc:spChg chg="add del">
          <ac:chgData name="Šupíková Lucie" userId="95738698ecbd9908" providerId="Windows Live" clId="Web-{4D38FF1A-D0A1-47CB-B546-57F50861E3CC}" dt="2021-10-30T15:58:31.383" v="349"/>
          <ac:spMkLst>
            <pc:docMk/>
            <pc:sldMk cId="2495770313" sldId="264"/>
            <ac:spMk id="9" creationId="{8A17784E-76D8-4521-A77D-0D2EBB923004}"/>
          </ac:spMkLst>
        </pc:spChg>
        <pc:spChg chg="add del">
          <ac:chgData name="Šupíková Lucie" userId="95738698ecbd9908" providerId="Windows Live" clId="Web-{4D38FF1A-D0A1-47CB-B546-57F50861E3CC}" dt="2021-10-30T15:57:36.210" v="341"/>
          <ac:spMkLst>
            <pc:docMk/>
            <pc:sldMk cId="2495770313" sldId="264"/>
            <ac:spMk id="10" creationId="{5DF40726-9B19-4165-9C26-757D16E19E23}"/>
          </ac:spMkLst>
        </pc:spChg>
        <pc:spChg chg="add del">
          <ac:chgData name="Šupíková Lucie" userId="95738698ecbd9908" providerId="Windows Live" clId="Web-{4D38FF1A-D0A1-47CB-B546-57F50861E3CC}" dt="2021-10-30T15:57:36.210" v="341"/>
          <ac:spMkLst>
            <pc:docMk/>
            <pc:sldMk cId="2495770313" sldId="264"/>
            <ac:spMk id="12" creationId="{2089CB41-F399-4AEB-980C-5BFB1049CBED}"/>
          </ac:spMkLst>
        </pc:spChg>
        <pc:spChg chg="add del">
          <ac:chgData name="Šupíková Lucie" userId="95738698ecbd9908" providerId="Windows Live" clId="Web-{4D38FF1A-D0A1-47CB-B546-57F50861E3CC}" dt="2021-10-30T15:57:36.210" v="341"/>
          <ac:spMkLst>
            <pc:docMk/>
            <pc:sldMk cId="2495770313" sldId="264"/>
            <ac:spMk id="14" creationId="{1BFC967B-3DD6-463D-9DB9-6E4419AE0DAA}"/>
          </ac:spMkLst>
        </pc:spChg>
        <pc:spChg chg="add del">
          <ac:chgData name="Šupíková Lucie" userId="95738698ecbd9908" providerId="Windows Live" clId="Web-{4D38FF1A-D0A1-47CB-B546-57F50861E3CC}" dt="2021-10-30T15:58:31.383" v="349"/>
          <ac:spMkLst>
            <pc:docMk/>
            <pc:sldMk cId="2495770313" sldId="264"/>
            <ac:spMk id="16" creationId="{C0036C6B-F09C-4EAB-AE02-8D056EE74856}"/>
          </ac:spMkLst>
        </pc:spChg>
        <pc:spChg chg="add del">
          <ac:chgData name="Šupíková Lucie" userId="95738698ecbd9908" providerId="Windows Live" clId="Web-{4D38FF1A-D0A1-47CB-B546-57F50861E3CC}" dt="2021-10-30T15:58:31.383" v="349"/>
          <ac:spMkLst>
            <pc:docMk/>
            <pc:sldMk cId="2495770313" sldId="264"/>
            <ac:spMk id="18" creationId="{FC8D5885-2804-4D3C-BE31-902E4D3279B0}"/>
          </ac:spMkLst>
        </pc:spChg>
        <pc:spChg chg="add del">
          <ac:chgData name="Šupíková Lucie" userId="95738698ecbd9908" providerId="Windows Live" clId="Web-{4D38FF1A-D0A1-47CB-B546-57F50861E3CC}" dt="2021-10-30T15:58:11.117" v="345"/>
          <ac:spMkLst>
            <pc:docMk/>
            <pc:sldMk cId="2495770313" sldId="264"/>
            <ac:spMk id="20" creationId="{0C2F8F76-4F55-4ED5-AC3D-1714C449C867}"/>
          </ac:spMkLst>
        </pc:spChg>
        <pc:spChg chg="add del">
          <ac:chgData name="Šupíková Lucie" userId="95738698ecbd9908" providerId="Windows Live" clId="Web-{4D38FF1A-D0A1-47CB-B546-57F50861E3CC}" dt="2021-10-30T15:58:11.117" v="345"/>
          <ac:spMkLst>
            <pc:docMk/>
            <pc:sldMk cId="2495770313" sldId="264"/>
            <ac:spMk id="21" creationId="{57F6BDD4-E066-4008-8011-6CC31AEB4556}"/>
          </ac:spMkLst>
        </pc:spChg>
        <pc:spChg chg="add del">
          <ac:chgData name="Šupíková Lucie" userId="95738698ecbd9908" providerId="Windows Live" clId="Web-{4D38FF1A-D0A1-47CB-B546-57F50861E3CC}" dt="2021-10-30T15:58:11.117" v="345"/>
          <ac:spMkLst>
            <pc:docMk/>
            <pc:sldMk cId="2495770313" sldId="264"/>
            <ac:spMk id="22" creationId="{2711A8FB-68FC-45FC-B01E-38F809E2D439}"/>
          </ac:spMkLst>
        </pc:spChg>
        <pc:spChg chg="add del">
          <ac:chgData name="Šupíková Lucie" userId="95738698ecbd9908" providerId="Windows Live" clId="Web-{4D38FF1A-D0A1-47CB-B546-57F50861E3CC}" dt="2021-10-30T15:58:11.117" v="345"/>
          <ac:spMkLst>
            <pc:docMk/>
            <pc:sldMk cId="2495770313" sldId="264"/>
            <ac:spMk id="23" creationId="{281E2DF8-F6D8-4E5C-B76E-E082FD8C1FBD}"/>
          </ac:spMkLst>
        </pc:spChg>
        <pc:spChg chg="add del">
          <ac:chgData name="Šupíková Lucie" userId="95738698ecbd9908" providerId="Windows Live" clId="Web-{4D38FF1A-D0A1-47CB-B546-57F50861E3CC}" dt="2021-10-30T15:58:19.429" v="347"/>
          <ac:spMkLst>
            <pc:docMk/>
            <pc:sldMk cId="2495770313" sldId="264"/>
            <ac:spMk id="24" creationId="{8108D317-7CBD-4897-BD1F-959436D2A3BE}"/>
          </ac:spMkLst>
        </pc:spChg>
        <pc:spChg chg="add del">
          <ac:chgData name="Šupíková Lucie" userId="95738698ecbd9908" providerId="Windows Live" clId="Web-{4D38FF1A-D0A1-47CB-B546-57F50861E3CC}" dt="2021-10-30T15:58:19.429" v="347"/>
          <ac:spMkLst>
            <pc:docMk/>
            <pc:sldMk cId="2495770313" sldId="264"/>
            <ac:spMk id="25" creationId="{D6297641-8B9F-4767-9606-8A11313227BF}"/>
          </ac:spMkLst>
        </pc:spChg>
        <pc:spChg chg="add del">
          <ac:chgData name="Šupíková Lucie" userId="95738698ecbd9908" providerId="Windows Live" clId="Web-{4D38FF1A-D0A1-47CB-B546-57F50861E3CC}" dt="2021-10-30T15:58:19.429" v="347"/>
          <ac:spMkLst>
            <pc:docMk/>
            <pc:sldMk cId="2495770313" sldId="264"/>
            <ac:spMk id="26" creationId="{D8F3CA65-EA00-46B4-9616-39E6853F7BED}"/>
          </ac:spMkLst>
        </pc:spChg>
        <pc:picChg chg="add mod ord">
          <ac:chgData name="Šupíková Lucie" userId="95738698ecbd9908" providerId="Windows Live" clId="Web-{4D38FF1A-D0A1-47CB-B546-57F50861E3CC}" dt="2021-10-30T15:58:31.383" v="349"/>
          <ac:picMkLst>
            <pc:docMk/>
            <pc:sldMk cId="2495770313" sldId="264"/>
            <ac:picMk id="5" creationId="{B75D1733-CC81-4F83-8768-DABD95C2CAB0}"/>
          </ac:picMkLst>
        </pc:picChg>
      </pc:sldChg>
      <pc:sldChg chg="del">
        <pc:chgData name="Šupíková Lucie" userId="95738698ecbd9908" providerId="Windows Live" clId="Web-{4D38FF1A-D0A1-47CB-B546-57F50861E3CC}" dt="2021-10-29T16:33:58.235" v="212"/>
        <pc:sldMkLst>
          <pc:docMk/>
          <pc:sldMk cId="1681320374" sldId="269"/>
        </pc:sldMkLst>
      </pc:sldChg>
      <pc:sldChg chg="addSp delSp modSp del ord">
        <pc:chgData name="Šupíková Lucie" userId="95738698ecbd9908" providerId="Windows Live" clId="Web-{4D38FF1A-D0A1-47CB-B546-57F50861E3CC}" dt="2021-10-29T16:19:54.729" v="63"/>
        <pc:sldMkLst>
          <pc:docMk/>
          <pc:sldMk cId="3832061262" sldId="276"/>
        </pc:sldMkLst>
        <pc:spChg chg="mod">
          <ac:chgData name="Šupíková Lucie" userId="95738698ecbd9908" providerId="Windows Live" clId="Web-{4D38FF1A-D0A1-47CB-B546-57F50861E3CC}" dt="2021-10-29T16:18:29.055" v="47" actId="20577"/>
          <ac:spMkLst>
            <pc:docMk/>
            <pc:sldMk cId="3832061262" sldId="276"/>
            <ac:spMk id="2" creationId="{ECE83539-6B38-4C5C-9F94-28D96C63BEEF}"/>
          </ac:spMkLst>
        </pc:spChg>
        <pc:spChg chg="add del mod">
          <ac:chgData name="Šupíková Lucie" userId="95738698ecbd9908" providerId="Windows Live" clId="Web-{4D38FF1A-D0A1-47CB-B546-57F50861E3CC}" dt="2021-10-29T16:17:36.163" v="34"/>
          <ac:spMkLst>
            <pc:docMk/>
            <pc:sldMk cId="3832061262" sldId="276"/>
            <ac:spMk id="3" creationId="{1A50B39E-AC8A-469C-A8B4-6D0DF4603E8D}"/>
          </ac:spMkLst>
        </pc:spChg>
        <pc:graphicFrameChg chg="add del">
          <ac:chgData name="Šupíková Lucie" userId="95738698ecbd9908" providerId="Windows Live" clId="Web-{4D38FF1A-D0A1-47CB-B546-57F50861E3CC}" dt="2021-10-29T16:17:36.163" v="34"/>
          <ac:graphicFrameMkLst>
            <pc:docMk/>
            <pc:sldMk cId="3832061262" sldId="276"/>
            <ac:graphicFrameMk id="14" creationId="{8C2733D5-2ADD-4A71-BFFD-AE9F5E85E831}"/>
          </ac:graphicFrameMkLst>
        </pc:graphicFrameChg>
        <pc:picChg chg="add mod">
          <ac:chgData name="Šupíková Lucie" userId="95738698ecbd9908" providerId="Windows Live" clId="Web-{4D38FF1A-D0A1-47CB-B546-57F50861E3CC}" dt="2021-10-29T16:18:11.382" v="45" actId="1076"/>
          <ac:picMkLst>
            <pc:docMk/>
            <pc:sldMk cId="3832061262" sldId="276"/>
            <ac:picMk id="6" creationId="{A5ADB2AC-6A72-4963-80FC-FE3994951422}"/>
          </ac:picMkLst>
        </pc:picChg>
        <pc:picChg chg="add mod">
          <ac:chgData name="Šupíková Lucie" userId="95738698ecbd9908" providerId="Windows Live" clId="Web-{4D38FF1A-D0A1-47CB-B546-57F50861E3CC}" dt="2021-10-29T16:18:14.211" v="46" actId="1076"/>
          <ac:picMkLst>
            <pc:docMk/>
            <pc:sldMk cId="3832061262" sldId="276"/>
            <ac:picMk id="8" creationId="{26AFD0D6-490E-4814-94FB-3E2771B9FB0A}"/>
          </ac:picMkLst>
        </pc:picChg>
        <pc:picChg chg="add mod">
          <ac:chgData name="Šupíková Lucie" userId="95738698ecbd9908" providerId="Windows Live" clId="Web-{4D38FF1A-D0A1-47CB-B546-57F50861E3CC}" dt="2021-10-29T16:18:01.023" v="40" actId="1076"/>
          <ac:picMkLst>
            <pc:docMk/>
            <pc:sldMk cId="3832061262" sldId="276"/>
            <ac:picMk id="10" creationId="{6A65B235-4FCD-41FA-AAF7-42730F4C1C14}"/>
          </ac:picMkLst>
        </pc:picChg>
        <pc:picChg chg="add mod">
          <ac:chgData name="Šupíková Lucie" userId="95738698ecbd9908" providerId="Windows Live" clId="Web-{4D38FF1A-D0A1-47CB-B546-57F50861E3CC}" dt="2021-10-29T16:18:07.570" v="43" actId="14100"/>
          <ac:picMkLst>
            <pc:docMk/>
            <pc:sldMk cId="3832061262" sldId="276"/>
            <ac:picMk id="12" creationId="{B27CD62C-9FA5-4DFB-8F35-04C269B96937}"/>
          </ac:picMkLst>
        </pc:picChg>
      </pc:sldChg>
      <pc:sldChg chg="new del">
        <pc:chgData name="Šupíková Lucie" userId="95738698ecbd9908" providerId="Windows Live" clId="Web-{4D38FF1A-D0A1-47CB-B546-57F50861E3CC}" dt="2021-10-29T16:14:31.986" v="2"/>
        <pc:sldMkLst>
          <pc:docMk/>
          <pc:sldMk cId="2276569675" sldId="277"/>
        </pc:sldMkLst>
      </pc:sldChg>
      <pc:sldChg chg="addSp delSp modSp add mod setBg setClrOvrMap">
        <pc:chgData name="Šupíková Lucie" userId="95738698ecbd9908" providerId="Windows Live" clId="Web-{4D38FF1A-D0A1-47CB-B546-57F50861E3CC}" dt="2021-10-29T16:20:55.324" v="69"/>
        <pc:sldMkLst>
          <pc:docMk/>
          <pc:sldMk cId="3583105970" sldId="278"/>
        </pc:sldMkLst>
        <pc:spChg chg="mod ord">
          <ac:chgData name="Šupíková Lucie" userId="95738698ecbd9908" providerId="Windows Live" clId="Web-{4D38FF1A-D0A1-47CB-B546-57F50861E3CC}" dt="2021-10-29T16:20:55.324" v="69"/>
          <ac:spMkLst>
            <pc:docMk/>
            <pc:sldMk cId="3583105970" sldId="278"/>
            <ac:spMk id="2" creationId="{8AAC6AFC-E5B8-4DC2-B31F-14F6A943FD34}"/>
          </ac:spMkLst>
        </pc:spChg>
        <pc:spChg chg="mod ord">
          <ac:chgData name="Šupíková Lucie" userId="95738698ecbd9908" providerId="Windows Live" clId="Web-{4D38FF1A-D0A1-47CB-B546-57F50861E3CC}" dt="2021-10-29T16:20:55.324" v="69"/>
          <ac:spMkLst>
            <pc:docMk/>
            <pc:sldMk cId="3583105970" sldId="278"/>
            <ac:spMk id="3" creationId="{158D2265-512A-4FC2-9599-3136F396BB66}"/>
          </ac:spMkLst>
        </pc:spChg>
        <pc:spChg chg="del">
          <ac:chgData name="Šupíková Lucie" userId="95738698ecbd9908" providerId="Windows Live" clId="Web-{4D38FF1A-D0A1-47CB-B546-57F50861E3CC}" dt="2021-10-29T16:19:24.634" v="62"/>
          <ac:spMkLst>
            <pc:docMk/>
            <pc:sldMk cId="3583105970" sldId="278"/>
            <ac:spMk id="31" creationId="{5CB593EA-2F98-479F-B4C4-F366571FA64D}"/>
          </ac:spMkLst>
        </pc:spChg>
        <pc:spChg chg="del">
          <ac:chgData name="Šupíková Lucie" userId="95738698ecbd9908" providerId="Windows Live" clId="Web-{4D38FF1A-D0A1-47CB-B546-57F50861E3CC}" dt="2021-10-29T16:19:24.634" v="62"/>
          <ac:spMkLst>
            <pc:docMk/>
            <pc:sldMk cId="3583105970" sldId="278"/>
            <ac:spMk id="32" creationId="{39BEB6D0-9E4E-4221-93D1-74ABECEE9EFC}"/>
          </ac:spMkLst>
        </pc:spChg>
        <pc:spChg chg="add">
          <ac:chgData name="Šupíková Lucie" userId="95738698ecbd9908" providerId="Windows Live" clId="Web-{4D38FF1A-D0A1-47CB-B546-57F50861E3CC}" dt="2021-10-29T16:20:55.324" v="69"/>
          <ac:spMkLst>
            <pc:docMk/>
            <pc:sldMk cId="3583105970" sldId="278"/>
            <ac:spMk id="48" creationId="{33E5684F-9524-414B-ADBE-BAE7E0D73098}"/>
          </ac:spMkLst>
        </pc:spChg>
        <pc:picChg chg="mod ord">
          <ac:chgData name="Šupíková Lucie" userId="95738698ecbd9908" providerId="Windows Live" clId="Web-{4D38FF1A-D0A1-47CB-B546-57F50861E3CC}" dt="2021-10-29T16:20:55.324" v="69"/>
          <ac:picMkLst>
            <pc:docMk/>
            <pc:sldMk cId="3583105970" sldId="278"/>
            <ac:picMk id="11" creationId="{D11E8836-A599-4276-BF8A-C467C00577A9}"/>
          </ac:picMkLst>
        </pc:picChg>
        <pc:picChg chg="mod">
          <ac:chgData name="Šupíková Lucie" userId="95738698ecbd9908" providerId="Windows Live" clId="Web-{4D38FF1A-D0A1-47CB-B546-57F50861E3CC}" dt="2021-10-29T16:20:55.324" v="69"/>
          <ac:picMkLst>
            <pc:docMk/>
            <pc:sldMk cId="3583105970" sldId="278"/>
            <ac:picMk id="13" creationId="{07C32FFF-71CA-4E7B-BE2C-071C52C7C155}"/>
          </ac:picMkLst>
        </pc:picChg>
        <pc:picChg chg="mod">
          <ac:chgData name="Šupíková Lucie" userId="95738698ecbd9908" providerId="Windows Live" clId="Web-{4D38FF1A-D0A1-47CB-B546-57F50861E3CC}" dt="2021-10-29T16:20:55.324" v="69"/>
          <ac:picMkLst>
            <pc:docMk/>
            <pc:sldMk cId="3583105970" sldId="278"/>
            <ac:picMk id="15" creationId="{C4B72AED-063B-434D-A069-12E1EE45234B}"/>
          </ac:picMkLst>
        </pc:picChg>
        <pc:picChg chg="mod ord">
          <ac:chgData name="Šupíková Lucie" userId="95738698ecbd9908" providerId="Windows Live" clId="Web-{4D38FF1A-D0A1-47CB-B546-57F50861E3CC}" dt="2021-10-29T16:20:55.324" v="69"/>
          <ac:picMkLst>
            <pc:docMk/>
            <pc:sldMk cId="3583105970" sldId="278"/>
            <ac:picMk id="17" creationId="{3E9F3344-4102-42AD-82B4-0247E27D2645}"/>
          </ac:picMkLst>
        </pc:picChg>
        <pc:picChg chg="mod ord">
          <ac:chgData name="Šupíková Lucie" userId="95738698ecbd9908" providerId="Windows Live" clId="Web-{4D38FF1A-D0A1-47CB-B546-57F50861E3CC}" dt="2021-10-29T16:20:55.324" v="69"/>
          <ac:picMkLst>
            <pc:docMk/>
            <pc:sldMk cId="3583105970" sldId="278"/>
            <ac:picMk id="19" creationId="{22E96C6A-CB08-429D-807D-219580F64E89}"/>
          </ac:picMkLst>
        </pc:picChg>
        <pc:picChg chg="mod">
          <ac:chgData name="Šupíková Lucie" userId="95738698ecbd9908" providerId="Windows Live" clId="Web-{4D38FF1A-D0A1-47CB-B546-57F50861E3CC}" dt="2021-10-29T16:20:55.324" v="69"/>
          <ac:picMkLst>
            <pc:docMk/>
            <pc:sldMk cId="3583105970" sldId="278"/>
            <ac:picMk id="21" creationId="{6C076365-0E0F-4CE8-B2F9-EC757D7A436B}"/>
          </ac:picMkLst>
        </pc:picChg>
        <pc:cxnChg chg="add del">
          <ac:chgData name="Šupíková Lucie" userId="95738698ecbd9908" providerId="Windows Live" clId="Web-{4D38FF1A-D0A1-47CB-B546-57F50861E3CC}" dt="2021-10-29T16:20:55.324" v="69"/>
          <ac:cxnSpMkLst>
            <pc:docMk/>
            <pc:sldMk cId="3583105970" sldId="278"/>
            <ac:cxnSpMk id="37" creationId="{822A5670-0F7B-4199-AEAB-33FBA9CEA44D}"/>
          </ac:cxnSpMkLst>
        </pc:cxnChg>
        <pc:cxnChg chg="add del">
          <ac:chgData name="Šupíková Lucie" userId="95738698ecbd9908" providerId="Windows Live" clId="Web-{4D38FF1A-D0A1-47CB-B546-57F50861E3CC}" dt="2021-10-29T16:20:55.324" v="69"/>
          <ac:cxnSpMkLst>
            <pc:docMk/>
            <pc:sldMk cId="3583105970" sldId="278"/>
            <ac:cxnSpMk id="39" creationId="{8BB1744D-A7DF-4B65-B6E3-DCF12BB2D869}"/>
          </ac:cxnSpMkLst>
        </pc:cxnChg>
        <pc:cxnChg chg="add del">
          <ac:chgData name="Šupíková Lucie" userId="95738698ecbd9908" providerId="Windows Live" clId="Web-{4D38FF1A-D0A1-47CB-B546-57F50861E3CC}" dt="2021-10-29T16:20:55.324" v="69"/>
          <ac:cxnSpMkLst>
            <pc:docMk/>
            <pc:sldMk cId="3583105970" sldId="278"/>
            <ac:cxnSpMk id="41" creationId="{882DD753-EA38-4E86-91FB-05041A44A28E}"/>
          </ac:cxnSpMkLst>
        </pc:cxnChg>
        <pc:cxnChg chg="add del">
          <ac:chgData name="Šupíková Lucie" userId="95738698ecbd9908" providerId="Windows Live" clId="Web-{4D38FF1A-D0A1-47CB-B546-57F50861E3CC}" dt="2021-10-29T16:20:55.324" v="69"/>
          <ac:cxnSpMkLst>
            <pc:docMk/>
            <pc:sldMk cId="3583105970" sldId="278"/>
            <ac:cxnSpMk id="43" creationId="{6DA63E78-7704-45EF-B5D3-EADDF5D82674}"/>
          </ac:cxnSpMkLst>
        </pc:cxnChg>
      </pc:sldChg>
      <pc:sldChg chg="addSp delSp modSp new mod setBg">
        <pc:chgData name="Šupíková Lucie" userId="95738698ecbd9908" providerId="Windows Live" clId="Web-{4D38FF1A-D0A1-47CB-B546-57F50861E3CC}" dt="2021-10-30T15:48:41.105" v="303" actId="20577"/>
        <pc:sldMkLst>
          <pc:docMk/>
          <pc:sldMk cId="3759676136" sldId="279"/>
        </pc:sldMkLst>
        <pc:spChg chg="mod">
          <ac:chgData name="Šupíková Lucie" userId="95738698ecbd9908" providerId="Windows Live" clId="Web-{4D38FF1A-D0A1-47CB-B546-57F50861E3CC}" dt="2021-10-30T15:48:41.105" v="303" actId="20577"/>
          <ac:spMkLst>
            <pc:docMk/>
            <pc:sldMk cId="3759676136" sldId="279"/>
            <ac:spMk id="2" creationId="{2BBFFA49-A2E4-450F-BD83-C9224B86A3CD}"/>
          </ac:spMkLst>
        </pc:spChg>
        <pc:spChg chg="mod">
          <ac:chgData name="Šupíková Lucie" userId="95738698ecbd9908" providerId="Windows Live" clId="Web-{4D38FF1A-D0A1-47CB-B546-57F50861E3CC}" dt="2021-10-29T16:32:02.545" v="190"/>
          <ac:spMkLst>
            <pc:docMk/>
            <pc:sldMk cId="3759676136" sldId="279"/>
            <ac:spMk id="3" creationId="{E2ED105E-CBEC-4174-A695-74D6CF548FA4}"/>
          </ac:spMkLst>
        </pc:spChg>
        <pc:spChg chg="del">
          <ac:chgData name="Šupíková Lucie" userId="95738698ecbd9908" providerId="Windows Live" clId="Web-{4D38FF1A-D0A1-47CB-B546-57F50861E3CC}" dt="2021-10-29T16:29:12.634" v="175"/>
          <ac:spMkLst>
            <pc:docMk/>
            <pc:sldMk cId="3759676136" sldId="279"/>
            <ac:spMk id="4" creationId="{C2819086-0031-455C-B278-24F741A21DED}"/>
          </ac:spMkLst>
        </pc:spChg>
        <pc:spChg chg="add">
          <ac:chgData name="Šupíková Lucie" userId="95738698ecbd9908" providerId="Windows Live" clId="Web-{4D38FF1A-D0A1-47CB-B546-57F50861E3CC}" dt="2021-10-29T16:32:02.545" v="190"/>
          <ac:spMkLst>
            <pc:docMk/>
            <pc:sldMk cId="3759676136" sldId="279"/>
            <ac:spMk id="12" creationId="{0550F5B9-399F-4FAD-AE6C-ED65F9A43A74}"/>
          </ac:spMkLst>
        </pc:spChg>
        <pc:spChg chg="add">
          <ac:chgData name="Šupíková Lucie" userId="95738698ecbd9908" providerId="Windows Live" clId="Web-{4D38FF1A-D0A1-47CB-B546-57F50861E3CC}" dt="2021-10-29T16:32:02.545" v="190"/>
          <ac:spMkLst>
            <pc:docMk/>
            <pc:sldMk cId="3759676136" sldId="279"/>
            <ac:spMk id="14" creationId="{C062E60F-5CD4-4268-8359-8076634680E5}"/>
          </ac:spMkLst>
        </pc:spChg>
        <pc:spChg chg="add">
          <ac:chgData name="Šupíková Lucie" userId="95738698ecbd9908" providerId="Windows Live" clId="Web-{4D38FF1A-D0A1-47CB-B546-57F50861E3CC}" dt="2021-10-29T16:32:02.545" v="190"/>
          <ac:spMkLst>
            <pc:docMk/>
            <pc:sldMk cId="3759676136" sldId="279"/>
            <ac:spMk id="16" creationId="{BB341EC3-1810-4D33-BA3F-E2D0AA0ECFB6}"/>
          </ac:spMkLst>
        </pc:spChg>
        <pc:spChg chg="add">
          <ac:chgData name="Šupíková Lucie" userId="95738698ecbd9908" providerId="Windows Live" clId="Web-{4D38FF1A-D0A1-47CB-B546-57F50861E3CC}" dt="2021-10-29T16:32:02.545" v="190"/>
          <ac:spMkLst>
            <pc:docMk/>
            <pc:sldMk cId="3759676136" sldId="279"/>
            <ac:spMk id="18" creationId="{10127CDE-2B99-47A8-BB3C-7D17519105E0}"/>
          </ac:spMkLst>
        </pc:spChg>
        <pc:picChg chg="add mod ord">
          <ac:chgData name="Šupíková Lucie" userId="95738698ecbd9908" providerId="Windows Live" clId="Web-{4D38FF1A-D0A1-47CB-B546-57F50861E3CC}" dt="2021-10-29T16:32:24.452" v="198" actId="1076"/>
          <ac:picMkLst>
            <pc:docMk/>
            <pc:sldMk cId="3759676136" sldId="279"/>
            <ac:picMk id="5" creationId="{CDE12232-B37F-41DB-BD72-436C735595FC}"/>
          </ac:picMkLst>
        </pc:picChg>
        <pc:picChg chg="add mod">
          <ac:chgData name="Šupíková Lucie" userId="95738698ecbd9908" providerId="Windows Live" clId="Web-{4D38FF1A-D0A1-47CB-B546-57F50861E3CC}" dt="2021-10-29T16:32:25.780" v="199" actId="1076"/>
          <ac:picMkLst>
            <pc:docMk/>
            <pc:sldMk cId="3759676136" sldId="279"/>
            <ac:picMk id="6" creationId="{ABBC5B21-0A37-48AF-A9D8-7D74329DFB12}"/>
          </ac:picMkLst>
        </pc:picChg>
        <pc:picChg chg="add mod ord">
          <ac:chgData name="Šupíková Lucie" userId="95738698ecbd9908" providerId="Windows Live" clId="Web-{4D38FF1A-D0A1-47CB-B546-57F50861E3CC}" dt="2021-10-29T16:32:27.108" v="200" actId="1076"/>
          <ac:picMkLst>
            <pc:docMk/>
            <pc:sldMk cId="3759676136" sldId="279"/>
            <ac:picMk id="7" creationId="{A905764A-570A-409B-9A65-0A222C74E909}"/>
          </ac:picMkLst>
        </pc:picChg>
      </pc:sldChg>
      <pc:sldMasterChg chg="add addSldLayout">
        <pc:chgData name="Šupíková Lucie" userId="95738698ecbd9908" providerId="Windows Live" clId="Web-{4D38FF1A-D0A1-47CB-B546-57F50861E3CC}" dt="2021-10-29T16:14:24.408" v="1"/>
        <pc:sldMasterMkLst>
          <pc:docMk/>
          <pc:sldMasterMk cId="2143252255" sldId="2147483660"/>
        </pc:sldMasterMkLst>
        <pc:sldLayoutChg chg="add">
          <pc:chgData name="Šupíková Lucie" userId="95738698ecbd9908" providerId="Windows Live" clId="Web-{4D38FF1A-D0A1-47CB-B546-57F50861E3CC}" dt="2021-10-29T16:14:24.408" v="1"/>
          <pc:sldLayoutMkLst>
            <pc:docMk/>
            <pc:sldMasterMk cId="2143252255" sldId="2147483660"/>
            <pc:sldLayoutMk cId="2786513495" sldId="2147483661"/>
          </pc:sldLayoutMkLst>
        </pc:sldLayoutChg>
        <pc:sldLayoutChg chg="add">
          <pc:chgData name="Šupíková Lucie" userId="95738698ecbd9908" providerId="Windows Live" clId="Web-{4D38FF1A-D0A1-47CB-B546-57F50861E3CC}" dt="2021-10-29T16:14:24.408" v="1"/>
          <pc:sldLayoutMkLst>
            <pc:docMk/>
            <pc:sldMasterMk cId="2143252255" sldId="2147483660"/>
            <pc:sldLayoutMk cId="4252091834" sldId="2147483662"/>
          </pc:sldLayoutMkLst>
        </pc:sldLayoutChg>
        <pc:sldLayoutChg chg="add">
          <pc:chgData name="Šupíková Lucie" userId="95738698ecbd9908" providerId="Windows Live" clId="Web-{4D38FF1A-D0A1-47CB-B546-57F50861E3CC}" dt="2021-10-29T16:14:24.408" v="1"/>
          <pc:sldLayoutMkLst>
            <pc:docMk/>
            <pc:sldMasterMk cId="2143252255" sldId="2147483660"/>
            <pc:sldLayoutMk cId="2673772323" sldId="2147483663"/>
          </pc:sldLayoutMkLst>
        </pc:sldLayoutChg>
        <pc:sldLayoutChg chg="add">
          <pc:chgData name="Šupíková Lucie" userId="95738698ecbd9908" providerId="Windows Live" clId="Web-{4D38FF1A-D0A1-47CB-B546-57F50861E3CC}" dt="2021-10-29T16:14:24.408" v="1"/>
          <pc:sldLayoutMkLst>
            <pc:docMk/>
            <pc:sldMasterMk cId="2143252255" sldId="2147483660"/>
            <pc:sldLayoutMk cId="2350816132" sldId="2147483664"/>
          </pc:sldLayoutMkLst>
        </pc:sldLayoutChg>
        <pc:sldLayoutChg chg="add">
          <pc:chgData name="Šupíková Lucie" userId="95738698ecbd9908" providerId="Windows Live" clId="Web-{4D38FF1A-D0A1-47CB-B546-57F50861E3CC}" dt="2021-10-29T16:14:24.408" v="1"/>
          <pc:sldLayoutMkLst>
            <pc:docMk/>
            <pc:sldMasterMk cId="2143252255" sldId="2147483660"/>
            <pc:sldLayoutMk cId="4099422515" sldId="2147483665"/>
          </pc:sldLayoutMkLst>
        </pc:sldLayoutChg>
        <pc:sldLayoutChg chg="add">
          <pc:chgData name="Šupíková Lucie" userId="95738698ecbd9908" providerId="Windows Live" clId="Web-{4D38FF1A-D0A1-47CB-B546-57F50861E3CC}" dt="2021-10-29T16:14:24.408" v="1"/>
          <pc:sldLayoutMkLst>
            <pc:docMk/>
            <pc:sldMasterMk cId="2143252255" sldId="2147483660"/>
            <pc:sldLayoutMk cId="3117779136" sldId="2147483666"/>
          </pc:sldLayoutMkLst>
        </pc:sldLayoutChg>
        <pc:sldLayoutChg chg="add">
          <pc:chgData name="Šupíková Lucie" userId="95738698ecbd9908" providerId="Windows Live" clId="Web-{4D38FF1A-D0A1-47CB-B546-57F50861E3CC}" dt="2021-10-29T16:14:24.408" v="1"/>
          <pc:sldLayoutMkLst>
            <pc:docMk/>
            <pc:sldMasterMk cId="2143252255" sldId="2147483660"/>
            <pc:sldLayoutMk cId="2231974636" sldId="2147483667"/>
          </pc:sldLayoutMkLst>
        </pc:sldLayoutChg>
        <pc:sldLayoutChg chg="add">
          <pc:chgData name="Šupíková Lucie" userId="95738698ecbd9908" providerId="Windows Live" clId="Web-{4D38FF1A-D0A1-47CB-B546-57F50861E3CC}" dt="2021-10-29T16:14:24.408" v="1"/>
          <pc:sldLayoutMkLst>
            <pc:docMk/>
            <pc:sldMasterMk cId="2143252255" sldId="2147483660"/>
            <pc:sldLayoutMk cId="2640194305" sldId="2147483668"/>
          </pc:sldLayoutMkLst>
        </pc:sldLayoutChg>
        <pc:sldLayoutChg chg="add">
          <pc:chgData name="Šupíková Lucie" userId="95738698ecbd9908" providerId="Windows Live" clId="Web-{4D38FF1A-D0A1-47CB-B546-57F50861E3CC}" dt="2021-10-29T16:14:24.408" v="1"/>
          <pc:sldLayoutMkLst>
            <pc:docMk/>
            <pc:sldMasterMk cId="2143252255" sldId="2147483660"/>
            <pc:sldLayoutMk cId="1535996102" sldId="2147483669"/>
          </pc:sldLayoutMkLst>
        </pc:sldLayoutChg>
        <pc:sldLayoutChg chg="add">
          <pc:chgData name="Šupíková Lucie" userId="95738698ecbd9908" providerId="Windows Live" clId="Web-{4D38FF1A-D0A1-47CB-B546-57F50861E3CC}" dt="2021-10-29T16:14:24.408" v="1"/>
          <pc:sldLayoutMkLst>
            <pc:docMk/>
            <pc:sldMasterMk cId="2143252255" sldId="2147483660"/>
            <pc:sldLayoutMk cId="3320562871" sldId="2147483670"/>
          </pc:sldLayoutMkLst>
        </pc:sldLayoutChg>
        <pc:sldLayoutChg chg="add">
          <pc:chgData name="Šupíková Lucie" userId="95738698ecbd9908" providerId="Windows Live" clId="Web-{4D38FF1A-D0A1-47CB-B546-57F50861E3CC}" dt="2021-10-29T16:14:24.408" v="1"/>
          <pc:sldLayoutMkLst>
            <pc:docMk/>
            <pc:sldMasterMk cId="2143252255" sldId="2147483660"/>
            <pc:sldLayoutMk cId="1531568093" sldId="2147483671"/>
          </pc:sldLayoutMkLst>
        </pc:sldLayoutChg>
      </pc:sldMasterChg>
    </pc:docChg>
  </pc:docChgLst>
  <pc:docChgLst>
    <pc:chgData name="Šupíková Lucie" userId="95738698ecbd9908" providerId="Windows Live" clId="Web-{09CA30F8-5758-409D-B583-6205EAB42DF0}"/>
    <pc:docChg chg="addSld modSld">
      <pc:chgData name="Šupíková Lucie" userId="95738698ecbd9908" providerId="Windows Live" clId="Web-{09CA30F8-5758-409D-B583-6205EAB42DF0}" dt="2021-10-30T17:59:07.163" v="1759" actId="20577"/>
      <pc:docMkLst>
        <pc:docMk/>
      </pc:docMkLst>
      <pc:sldChg chg="modSp">
        <pc:chgData name="Šupíková Lucie" userId="95738698ecbd9908" providerId="Windows Live" clId="Web-{09CA30F8-5758-409D-B583-6205EAB42DF0}" dt="2021-10-30T16:32:34.909" v="420" actId="20577"/>
        <pc:sldMkLst>
          <pc:docMk/>
          <pc:sldMk cId="1638889032" sldId="259"/>
        </pc:sldMkLst>
        <pc:spChg chg="mod">
          <ac:chgData name="Šupíková Lucie" userId="95738698ecbd9908" providerId="Windows Live" clId="Web-{09CA30F8-5758-409D-B583-6205EAB42DF0}" dt="2021-10-30T16:31:58.330" v="414" actId="20577"/>
          <ac:spMkLst>
            <pc:docMk/>
            <pc:sldMk cId="1638889032" sldId="259"/>
            <ac:spMk id="2" creationId="{C0A688FA-E36F-4094-B47E-668CA9F082FA}"/>
          </ac:spMkLst>
        </pc:spChg>
        <pc:spChg chg="mod">
          <ac:chgData name="Šupíková Lucie" userId="95738698ecbd9908" providerId="Windows Live" clId="Web-{09CA30F8-5758-409D-B583-6205EAB42DF0}" dt="2021-10-30T16:32:06.034" v="416" actId="20577"/>
          <ac:spMkLst>
            <pc:docMk/>
            <pc:sldMk cId="1638889032" sldId="259"/>
            <ac:spMk id="3" creationId="{B7663F61-AED0-4E2B-AAB4-3D8E04C9D884}"/>
          </ac:spMkLst>
        </pc:spChg>
        <pc:spChg chg="mod">
          <ac:chgData name="Šupíková Lucie" userId="95738698ecbd9908" providerId="Windows Live" clId="Web-{09CA30F8-5758-409D-B583-6205EAB42DF0}" dt="2021-10-30T16:32:34.909" v="420" actId="20577"/>
          <ac:spMkLst>
            <pc:docMk/>
            <pc:sldMk cId="1638889032" sldId="259"/>
            <ac:spMk id="4" creationId="{9F8A39FD-DF80-4FF1-824C-272A0DA0AAB4}"/>
          </ac:spMkLst>
        </pc:spChg>
      </pc:sldChg>
      <pc:sldChg chg="modSp">
        <pc:chgData name="Šupíková Lucie" userId="95738698ecbd9908" providerId="Windows Live" clId="Web-{09CA30F8-5758-409D-B583-6205EAB42DF0}" dt="2021-10-30T16:33:20.582" v="426" actId="14100"/>
        <pc:sldMkLst>
          <pc:docMk/>
          <pc:sldMk cId="840590170" sldId="260"/>
        </pc:sldMkLst>
        <pc:spChg chg="mod">
          <ac:chgData name="Šupíková Lucie" userId="95738698ecbd9908" providerId="Windows Live" clId="Web-{09CA30F8-5758-409D-B583-6205EAB42DF0}" dt="2021-10-30T16:32:51.629" v="421" actId="20577"/>
          <ac:spMkLst>
            <pc:docMk/>
            <pc:sldMk cId="840590170" sldId="260"/>
            <ac:spMk id="2" creationId="{C0A688FA-E36F-4094-B47E-668CA9F082FA}"/>
          </ac:spMkLst>
        </pc:spChg>
        <pc:spChg chg="mod">
          <ac:chgData name="Šupíková Lucie" userId="95738698ecbd9908" providerId="Windows Live" clId="Web-{09CA30F8-5758-409D-B583-6205EAB42DF0}" dt="2021-10-30T16:32:58.566" v="422" actId="20577"/>
          <ac:spMkLst>
            <pc:docMk/>
            <pc:sldMk cId="840590170" sldId="260"/>
            <ac:spMk id="3" creationId="{B7663F61-AED0-4E2B-AAB4-3D8E04C9D884}"/>
          </ac:spMkLst>
        </pc:spChg>
        <pc:spChg chg="mod">
          <ac:chgData name="Šupíková Lucie" userId="95738698ecbd9908" providerId="Windows Live" clId="Web-{09CA30F8-5758-409D-B583-6205EAB42DF0}" dt="2021-10-30T16:33:08.301" v="423" actId="20577"/>
          <ac:spMkLst>
            <pc:docMk/>
            <pc:sldMk cId="840590170" sldId="260"/>
            <ac:spMk id="4" creationId="{9F8A39FD-DF80-4FF1-824C-272A0DA0AAB4}"/>
          </ac:spMkLst>
        </pc:spChg>
        <pc:picChg chg="mod">
          <ac:chgData name="Šupíková Lucie" userId="95738698ecbd9908" providerId="Windows Live" clId="Web-{09CA30F8-5758-409D-B583-6205EAB42DF0}" dt="2021-10-30T16:33:20.582" v="426" actId="14100"/>
          <ac:picMkLst>
            <pc:docMk/>
            <pc:sldMk cId="840590170" sldId="260"/>
            <ac:picMk id="5" creationId="{C3669294-E395-4026-8CBB-2B27B5A0CBDD}"/>
          </ac:picMkLst>
        </pc:picChg>
        <pc:picChg chg="mod">
          <ac:chgData name="Šupíková Lucie" userId="95738698ecbd9908" providerId="Windows Live" clId="Web-{09CA30F8-5758-409D-B583-6205EAB42DF0}" dt="2021-10-30T16:33:16.910" v="425" actId="14100"/>
          <ac:picMkLst>
            <pc:docMk/>
            <pc:sldMk cId="840590170" sldId="260"/>
            <ac:picMk id="6" creationId="{E7961011-96C7-45C9-BC31-191D40086C5F}"/>
          </ac:picMkLst>
        </pc:picChg>
      </pc:sldChg>
      <pc:sldChg chg="modSp">
        <pc:chgData name="Šupíková Lucie" userId="95738698ecbd9908" providerId="Windows Live" clId="Web-{09CA30F8-5758-409D-B583-6205EAB42DF0}" dt="2021-10-30T16:33:55.349" v="432" actId="1076"/>
        <pc:sldMkLst>
          <pc:docMk/>
          <pc:sldMk cId="3550080994" sldId="261"/>
        </pc:sldMkLst>
        <pc:spChg chg="mod">
          <ac:chgData name="Šupíková Lucie" userId="95738698ecbd9908" providerId="Windows Live" clId="Web-{09CA30F8-5758-409D-B583-6205EAB42DF0}" dt="2021-10-30T16:33:30.208" v="427" actId="20577"/>
          <ac:spMkLst>
            <pc:docMk/>
            <pc:sldMk cId="3550080994" sldId="261"/>
            <ac:spMk id="2" creationId="{C0A688FA-E36F-4094-B47E-668CA9F082FA}"/>
          </ac:spMkLst>
        </pc:spChg>
        <pc:spChg chg="mod">
          <ac:chgData name="Šupíková Lucie" userId="95738698ecbd9908" providerId="Windows Live" clId="Web-{09CA30F8-5758-409D-B583-6205EAB42DF0}" dt="2021-10-30T16:33:49.364" v="430" actId="20577"/>
          <ac:spMkLst>
            <pc:docMk/>
            <pc:sldMk cId="3550080994" sldId="261"/>
            <ac:spMk id="3" creationId="{B7663F61-AED0-4E2B-AAB4-3D8E04C9D884}"/>
          </ac:spMkLst>
        </pc:spChg>
        <pc:spChg chg="mod">
          <ac:chgData name="Šupíková Lucie" userId="95738698ecbd9908" providerId="Windows Live" clId="Web-{09CA30F8-5758-409D-B583-6205EAB42DF0}" dt="2021-10-30T16:33:37.489" v="429" actId="20577"/>
          <ac:spMkLst>
            <pc:docMk/>
            <pc:sldMk cId="3550080994" sldId="261"/>
            <ac:spMk id="4" creationId="{9F8A39FD-DF80-4FF1-824C-272A0DA0AAB4}"/>
          </ac:spMkLst>
        </pc:spChg>
        <pc:picChg chg="mod">
          <ac:chgData name="Šupíková Lucie" userId="95738698ecbd9908" providerId="Windows Live" clId="Web-{09CA30F8-5758-409D-B583-6205EAB42DF0}" dt="2021-10-30T16:33:55.349" v="432" actId="1076"/>
          <ac:picMkLst>
            <pc:docMk/>
            <pc:sldMk cId="3550080994" sldId="261"/>
            <ac:picMk id="7" creationId="{4FAA6A01-55E6-4685-B972-6C76BDE1A1CE}"/>
          </ac:picMkLst>
        </pc:picChg>
        <pc:picChg chg="mod">
          <ac:chgData name="Šupíková Lucie" userId="95738698ecbd9908" providerId="Windows Live" clId="Web-{09CA30F8-5758-409D-B583-6205EAB42DF0}" dt="2021-10-30T16:33:53.708" v="431" actId="1076"/>
          <ac:picMkLst>
            <pc:docMk/>
            <pc:sldMk cId="3550080994" sldId="261"/>
            <ac:picMk id="8" creationId="{C6498395-614E-4C87-8651-A47D3D0302A2}"/>
          </ac:picMkLst>
        </pc:picChg>
      </pc:sldChg>
      <pc:sldChg chg="modSp">
        <pc:chgData name="Šupíková Lucie" userId="95738698ecbd9908" providerId="Windows Live" clId="Web-{09CA30F8-5758-409D-B583-6205EAB42DF0}" dt="2021-10-30T16:34:40.647" v="434" actId="20577"/>
        <pc:sldMkLst>
          <pc:docMk/>
          <pc:sldMk cId="1655085817" sldId="262"/>
        </pc:sldMkLst>
        <pc:spChg chg="mod">
          <ac:chgData name="Šupíková Lucie" userId="95738698ecbd9908" providerId="Windows Live" clId="Web-{09CA30F8-5758-409D-B583-6205EAB42DF0}" dt="2021-10-30T16:34:40.647" v="434" actId="20577"/>
          <ac:spMkLst>
            <pc:docMk/>
            <pc:sldMk cId="1655085817" sldId="262"/>
            <ac:spMk id="4" creationId="{9F8A39FD-DF80-4FF1-824C-272A0DA0AAB4}"/>
          </ac:spMkLst>
        </pc:spChg>
      </pc:sldChg>
      <pc:sldChg chg="modSp">
        <pc:chgData name="Šupíková Lucie" userId="95738698ecbd9908" providerId="Windows Live" clId="Web-{09CA30F8-5758-409D-B583-6205EAB42DF0}" dt="2021-10-30T16:34:53.132" v="436" actId="20577"/>
        <pc:sldMkLst>
          <pc:docMk/>
          <pc:sldMk cId="2573951098" sldId="263"/>
        </pc:sldMkLst>
        <pc:spChg chg="mod">
          <ac:chgData name="Šupíková Lucie" userId="95738698ecbd9908" providerId="Windows Live" clId="Web-{09CA30F8-5758-409D-B583-6205EAB42DF0}" dt="2021-10-30T16:34:53.132" v="436" actId="20577"/>
          <ac:spMkLst>
            <pc:docMk/>
            <pc:sldMk cId="2573951098" sldId="263"/>
            <ac:spMk id="3" creationId="{8F954808-11C9-4783-A38B-D8A1545D9FE0}"/>
          </ac:spMkLst>
        </pc:spChg>
      </pc:sldChg>
      <pc:sldChg chg="modSp">
        <pc:chgData name="Šupíková Lucie" userId="95738698ecbd9908" providerId="Windows Live" clId="Web-{09CA30F8-5758-409D-B583-6205EAB42DF0}" dt="2021-10-30T16:45:56.539" v="616" actId="20577"/>
        <pc:sldMkLst>
          <pc:docMk/>
          <pc:sldMk cId="2495770313" sldId="264"/>
        </pc:sldMkLst>
        <pc:spChg chg="mod">
          <ac:chgData name="Šupíková Lucie" userId="95738698ecbd9908" providerId="Windows Live" clId="Web-{09CA30F8-5758-409D-B583-6205EAB42DF0}" dt="2021-10-30T16:35:13.241" v="438" actId="20577"/>
          <ac:spMkLst>
            <pc:docMk/>
            <pc:sldMk cId="2495770313" sldId="264"/>
            <ac:spMk id="2" creationId="{F1AF7C3B-8978-45EF-B594-DC815C40A47D}"/>
          </ac:spMkLst>
        </pc:spChg>
        <pc:spChg chg="mod">
          <ac:chgData name="Šupíková Lucie" userId="95738698ecbd9908" providerId="Windows Live" clId="Web-{09CA30F8-5758-409D-B583-6205EAB42DF0}" dt="2021-10-30T16:45:56.539" v="616" actId="20577"/>
          <ac:spMkLst>
            <pc:docMk/>
            <pc:sldMk cId="2495770313" sldId="264"/>
            <ac:spMk id="3" creationId="{13B24B9D-F9FC-4E87-97E3-1379AB7D9B2E}"/>
          </ac:spMkLst>
        </pc:spChg>
      </pc:sldChg>
      <pc:sldChg chg="addSp delSp modSp mod setBg">
        <pc:chgData name="Šupíková Lucie" userId="95738698ecbd9908" providerId="Windows Live" clId="Web-{09CA30F8-5758-409D-B583-6205EAB42DF0}" dt="2021-10-30T16:41:29.657" v="473" actId="20577"/>
        <pc:sldMkLst>
          <pc:docMk/>
          <pc:sldMk cId="3817633230" sldId="265"/>
        </pc:sldMkLst>
        <pc:spChg chg="mod">
          <ac:chgData name="Šupíková Lucie" userId="95738698ecbd9908" providerId="Windows Live" clId="Web-{09CA30F8-5758-409D-B583-6205EAB42DF0}" dt="2021-10-30T16:41:29.657" v="473" actId="20577"/>
          <ac:spMkLst>
            <pc:docMk/>
            <pc:sldMk cId="3817633230" sldId="265"/>
            <ac:spMk id="2" creationId="{A36A9155-B981-4E87-8DAA-6225E87FE2D2}"/>
          </ac:spMkLst>
        </pc:spChg>
        <pc:spChg chg="mod ord">
          <ac:chgData name="Šupíková Lucie" userId="95738698ecbd9908" providerId="Windows Live" clId="Web-{09CA30F8-5758-409D-B583-6205EAB42DF0}" dt="2021-10-30T16:41:20.954" v="472" actId="14100"/>
          <ac:spMkLst>
            <pc:docMk/>
            <pc:sldMk cId="3817633230" sldId="265"/>
            <ac:spMk id="3" creationId="{C44FD032-91B1-48B3-B409-A6869B33AFB0}"/>
          </ac:spMkLst>
        </pc:spChg>
        <pc:spChg chg="del">
          <ac:chgData name="Šupíková Lucie" userId="95738698ecbd9908" providerId="Windows Live" clId="Web-{09CA30F8-5758-409D-B583-6205EAB42DF0}" dt="2021-10-30T16:38:37.481" v="444"/>
          <ac:spMkLst>
            <pc:docMk/>
            <pc:sldMk cId="3817633230" sldId="265"/>
            <ac:spMk id="4" creationId="{F80FF256-8552-40FE-A4BC-F81FE928E5E9}"/>
          </ac:spMkLst>
        </pc:spChg>
        <pc:spChg chg="add del">
          <ac:chgData name="Šupíková Lucie" userId="95738698ecbd9908" providerId="Windows Live" clId="Web-{09CA30F8-5758-409D-B583-6205EAB42DF0}" dt="2021-10-30T16:40:52.984" v="467"/>
          <ac:spMkLst>
            <pc:docMk/>
            <pc:sldMk cId="3817633230" sldId="265"/>
            <ac:spMk id="10" creationId="{1ECAB1E8-8195-4748-BE71-FF806D86892E}"/>
          </ac:spMkLst>
        </pc:spChg>
        <pc:spChg chg="add del">
          <ac:chgData name="Šupíková Lucie" userId="95738698ecbd9908" providerId="Windows Live" clId="Web-{09CA30F8-5758-409D-B583-6205EAB42DF0}" dt="2021-10-30T16:40:52.984" v="467"/>
          <ac:spMkLst>
            <pc:docMk/>
            <pc:sldMk cId="3817633230" sldId="265"/>
            <ac:spMk id="12" creationId="{57F6BDD4-E066-4008-8011-6CC31AEB4556}"/>
          </ac:spMkLst>
        </pc:spChg>
        <pc:spChg chg="add del">
          <ac:chgData name="Šupíková Lucie" userId="95738698ecbd9908" providerId="Windows Live" clId="Web-{09CA30F8-5758-409D-B583-6205EAB42DF0}" dt="2021-10-30T16:40:52.984" v="467"/>
          <ac:spMkLst>
            <pc:docMk/>
            <pc:sldMk cId="3817633230" sldId="265"/>
            <ac:spMk id="14" creationId="{2711A8FB-68FC-45FC-B01E-38F809E2D439}"/>
          </ac:spMkLst>
        </pc:spChg>
        <pc:spChg chg="add del">
          <ac:chgData name="Šupíková Lucie" userId="95738698ecbd9908" providerId="Windows Live" clId="Web-{09CA30F8-5758-409D-B583-6205EAB42DF0}" dt="2021-10-30T16:40:52.984" v="467"/>
          <ac:spMkLst>
            <pc:docMk/>
            <pc:sldMk cId="3817633230" sldId="265"/>
            <ac:spMk id="16" creationId="{2A865FE3-5FC9-4049-87CF-30019C46C0F5}"/>
          </ac:spMkLst>
        </pc:spChg>
        <pc:spChg chg="add del">
          <ac:chgData name="Šupíková Lucie" userId="95738698ecbd9908" providerId="Windows Live" clId="Web-{09CA30F8-5758-409D-B583-6205EAB42DF0}" dt="2021-10-30T16:40:52.984" v="467"/>
          <ac:spMkLst>
            <pc:docMk/>
            <pc:sldMk cId="3817633230" sldId="265"/>
            <ac:spMk id="18" creationId="{5DF40726-9B19-4165-9C26-757D16E19E23}"/>
          </ac:spMkLst>
        </pc:spChg>
        <pc:spChg chg="add del">
          <ac:chgData name="Šupíková Lucie" userId="95738698ecbd9908" providerId="Windows Live" clId="Web-{09CA30F8-5758-409D-B583-6205EAB42DF0}" dt="2021-10-30T16:40:52.984" v="467"/>
          <ac:spMkLst>
            <pc:docMk/>
            <pc:sldMk cId="3817633230" sldId="265"/>
            <ac:spMk id="19" creationId="{2089CB41-F399-4AEB-980C-5BFB1049CBED}"/>
          </ac:spMkLst>
        </pc:spChg>
        <pc:spChg chg="add del">
          <ac:chgData name="Šupíková Lucie" userId="95738698ecbd9908" providerId="Windows Live" clId="Web-{09CA30F8-5758-409D-B583-6205EAB42DF0}" dt="2021-10-30T16:40:52.984" v="467"/>
          <ac:spMkLst>
            <pc:docMk/>
            <pc:sldMk cId="3817633230" sldId="265"/>
            <ac:spMk id="20" creationId="{1BFC967B-3DD6-463D-9DB9-6E4419AE0DAA}"/>
          </ac:spMkLst>
        </pc:spChg>
        <pc:spChg chg="add del">
          <ac:chgData name="Šupíková Lucie" userId="95738698ecbd9908" providerId="Windows Live" clId="Web-{09CA30F8-5758-409D-B583-6205EAB42DF0}" dt="2021-10-30T16:40:36.218" v="465"/>
          <ac:spMkLst>
            <pc:docMk/>
            <pc:sldMk cId="3817633230" sldId="265"/>
            <ac:spMk id="22" creationId="{0B9EE3F3-89B7-43C3-8651-C4C96830993D}"/>
          </ac:spMkLst>
        </pc:spChg>
        <pc:spChg chg="add del">
          <ac:chgData name="Šupíková Lucie" userId="95738698ecbd9908" providerId="Windows Live" clId="Web-{09CA30F8-5758-409D-B583-6205EAB42DF0}" dt="2021-10-30T16:40:36.218" v="465"/>
          <ac:spMkLst>
            <pc:docMk/>
            <pc:sldMk cId="3817633230" sldId="265"/>
            <ac:spMk id="23" creationId="{33AE4636-AEEC-45D6-84D4-7AC2DA48ECF8}"/>
          </ac:spMkLst>
        </pc:spChg>
        <pc:spChg chg="add del">
          <ac:chgData name="Šupíková Lucie" userId="95738698ecbd9908" providerId="Windows Live" clId="Web-{09CA30F8-5758-409D-B583-6205EAB42DF0}" dt="2021-10-30T16:40:36.218" v="465"/>
          <ac:spMkLst>
            <pc:docMk/>
            <pc:sldMk cId="3817633230" sldId="265"/>
            <ac:spMk id="24" creationId="{8D9CE0F4-2EB2-4F1F-8AAC-DB3571D9FE10}"/>
          </ac:spMkLst>
        </pc:spChg>
        <pc:spChg chg="add del">
          <ac:chgData name="Šupíková Lucie" userId="95738698ecbd9908" providerId="Windows Live" clId="Web-{09CA30F8-5758-409D-B583-6205EAB42DF0}" dt="2021-10-30T16:40:31.031" v="463"/>
          <ac:spMkLst>
            <pc:docMk/>
            <pc:sldMk cId="3817633230" sldId="265"/>
            <ac:spMk id="25" creationId="{84ECDE7A-6944-466D-8FFE-149A29BA6BAE}"/>
          </ac:spMkLst>
        </pc:spChg>
        <pc:spChg chg="add">
          <ac:chgData name="Šupíková Lucie" userId="95738698ecbd9908" providerId="Windows Live" clId="Web-{09CA30F8-5758-409D-B583-6205EAB42DF0}" dt="2021-10-30T16:40:52.984" v="467"/>
          <ac:spMkLst>
            <pc:docMk/>
            <pc:sldMk cId="3817633230" sldId="265"/>
            <ac:spMk id="26" creationId="{E45CA849-654C-4173-AD99-B3A2528275F5}"/>
          </ac:spMkLst>
        </pc:spChg>
        <pc:spChg chg="add del">
          <ac:chgData name="Šupíková Lucie" userId="95738698ecbd9908" providerId="Windows Live" clId="Web-{09CA30F8-5758-409D-B583-6205EAB42DF0}" dt="2021-10-30T16:40:31.031" v="463"/>
          <ac:spMkLst>
            <pc:docMk/>
            <pc:sldMk cId="3817633230" sldId="265"/>
            <ac:spMk id="27" creationId="{B3420082-9415-44EC-802E-C77D71D59C57}"/>
          </ac:spMkLst>
        </pc:spChg>
        <pc:spChg chg="add">
          <ac:chgData name="Šupíková Lucie" userId="95738698ecbd9908" providerId="Windows Live" clId="Web-{09CA30F8-5758-409D-B583-6205EAB42DF0}" dt="2021-10-30T16:40:52.984" v="467"/>
          <ac:spMkLst>
            <pc:docMk/>
            <pc:sldMk cId="3817633230" sldId="265"/>
            <ac:spMk id="28" creationId="{3E23A947-2D45-4208-AE2B-64948C87A3EB}"/>
          </ac:spMkLst>
        </pc:spChg>
        <pc:spChg chg="add del">
          <ac:chgData name="Šupíková Lucie" userId="95738698ecbd9908" providerId="Windows Live" clId="Web-{09CA30F8-5758-409D-B583-6205EAB42DF0}" dt="2021-10-30T16:40:31.031" v="463"/>
          <ac:spMkLst>
            <pc:docMk/>
            <pc:sldMk cId="3817633230" sldId="265"/>
            <ac:spMk id="29" creationId="{55A52C45-1FCB-4636-A80F-2849B8226C01}"/>
          </ac:spMkLst>
        </pc:spChg>
        <pc:spChg chg="add">
          <ac:chgData name="Šupíková Lucie" userId="95738698ecbd9908" providerId="Windows Live" clId="Web-{09CA30F8-5758-409D-B583-6205EAB42DF0}" dt="2021-10-30T16:40:52.984" v="467"/>
          <ac:spMkLst>
            <pc:docMk/>
            <pc:sldMk cId="3817633230" sldId="265"/>
            <ac:spMk id="30" creationId="{E5BBB0F9-6A59-4D02-A9C7-A2D6516684CE}"/>
          </ac:spMkLst>
        </pc:spChg>
        <pc:spChg chg="add del">
          <ac:chgData name="Šupíková Lucie" userId="95738698ecbd9908" providerId="Windows Live" clId="Web-{09CA30F8-5758-409D-B583-6205EAB42DF0}" dt="2021-10-30T16:40:31.031" v="463"/>
          <ac:spMkLst>
            <pc:docMk/>
            <pc:sldMk cId="3817633230" sldId="265"/>
            <ac:spMk id="31" creationId="{768EB4DD-3704-43AD-92B3-C4E0C6EA92CB}"/>
          </ac:spMkLst>
        </pc:spChg>
        <pc:picChg chg="add mod ord">
          <ac:chgData name="Šupíková Lucie" userId="95738698ecbd9908" providerId="Windows Live" clId="Web-{09CA30F8-5758-409D-B583-6205EAB42DF0}" dt="2021-10-30T16:40:52.984" v="467"/>
          <ac:picMkLst>
            <pc:docMk/>
            <pc:sldMk cId="3817633230" sldId="265"/>
            <ac:picMk id="5" creationId="{384AF9DE-E974-4213-8C09-807B10159A98}"/>
          </ac:picMkLst>
        </pc:picChg>
      </pc:sldChg>
      <pc:sldChg chg="addSp delSp modSp">
        <pc:chgData name="Šupíková Lucie" userId="95738698ecbd9908" providerId="Windows Live" clId="Web-{09CA30F8-5758-409D-B583-6205EAB42DF0}" dt="2021-10-30T16:15:58.494" v="79" actId="20577"/>
        <pc:sldMkLst>
          <pc:docMk/>
          <pc:sldMk cId="1639010287" sldId="266"/>
        </pc:sldMkLst>
        <pc:spChg chg="mod">
          <ac:chgData name="Šupíková Lucie" userId="95738698ecbd9908" providerId="Windows Live" clId="Web-{09CA30F8-5758-409D-B583-6205EAB42DF0}" dt="2021-10-30T16:15:58.494" v="79" actId="20577"/>
          <ac:spMkLst>
            <pc:docMk/>
            <pc:sldMk cId="1639010287" sldId="266"/>
            <ac:spMk id="3" creationId="{8D3AD2FA-845F-4DCD-88C7-564CE13DE04F}"/>
          </ac:spMkLst>
        </pc:spChg>
        <pc:spChg chg="add mod">
          <ac:chgData name="Šupíková Lucie" userId="95738698ecbd9908" providerId="Windows Live" clId="Web-{09CA30F8-5758-409D-B583-6205EAB42DF0}" dt="2021-10-30T16:12:19.239" v="23"/>
          <ac:spMkLst>
            <pc:docMk/>
            <pc:sldMk cId="1639010287" sldId="266"/>
            <ac:spMk id="7" creationId="{BEDD9A6C-F37C-4109-AADE-E67DC39ED5B6}"/>
          </ac:spMkLst>
        </pc:spChg>
        <pc:picChg chg="add mod">
          <ac:chgData name="Šupíková Lucie" userId="95738698ecbd9908" providerId="Windows Live" clId="Web-{09CA30F8-5758-409D-B583-6205EAB42DF0}" dt="2021-10-30T16:12:23.004" v="25" actId="14100"/>
          <ac:picMkLst>
            <pc:docMk/>
            <pc:sldMk cId="1639010287" sldId="266"/>
            <ac:picMk id="4" creationId="{C316E1C2-0DA0-443A-8723-215E734A0630}"/>
          </ac:picMkLst>
        </pc:picChg>
        <pc:picChg chg="del">
          <ac:chgData name="Šupíková Lucie" userId="95738698ecbd9908" providerId="Windows Live" clId="Web-{09CA30F8-5758-409D-B583-6205EAB42DF0}" dt="2021-10-30T16:12:19.239" v="23"/>
          <ac:picMkLst>
            <pc:docMk/>
            <pc:sldMk cId="1639010287" sldId="266"/>
            <ac:picMk id="5" creationId="{C4ADE2FA-4699-4135-9D44-6499D9B08FC5}"/>
          </ac:picMkLst>
        </pc:picChg>
        <pc:picChg chg="mod">
          <ac:chgData name="Šupíková Lucie" userId="95738698ecbd9908" providerId="Windows Live" clId="Web-{09CA30F8-5758-409D-B583-6205EAB42DF0}" dt="2021-10-30T16:12:32.270" v="26" actId="14100"/>
          <ac:picMkLst>
            <pc:docMk/>
            <pc:sldMk cId="1639010287" sldId="266"/>
            <ac:picMk id="17" creationId="{2EA42E58-177D-4A59-8015-BEBF42B2231B}"/>
          </ac:picMkLst>
        </pc:picChg>
      </pc:sldChg>
      <pc:sldChg chg="modSp">
        <pc:chgData name="Šupíková Lucie" userId="95738698ecbd9908" providerId="Windows Live" clId="Web-{09CA30F8-5758-409D-B583-6205EAB42DF0}" dt="2021-10-30T16:15:47.494" v="78" actId="20577"/>
        <pc:sldMkLst>
          <pc:docMk/>
          <pc:sldMk cId="853253379" sldId="267"/>
        </pc:sldMkLst>
        <pc:spChg chg="mod">
          <ac:chgData name="Šupíková Lucie" userId="95738698ecbd9908" providerId="Windows Live" clId="Web-{09CA30F8-5758-409D-B583-6205EAB42DF0}" dt="2021-10-30T16:15:47.494" v="78" actId="20577"/>
          <ac:spMkLst>
            <pc:docMk/>
            <pc:sldMk cId="853253379" sldId="267"/>
            <ac:spMk id="3" creationId="{CCB3F3CC-854F-4428-8BB0-B5D583DC4FD2}"/>
          </ac:spMkLst>
        </pc:spChg>
      </pc:sldChg>
      <pc:sldChg chg="addSp delSp modSp">
        <pc:chgData name="Šupíková Lucie" userId="95738698ecbd9908" providerId="Windows Live" clId="Web-{09CA30F8-5758-409D-B583-6205EAB42DF0}" dt="2021-10-30T16:10:42.908" v="21" actId="20577"/>
        <pc:sldMkLst>
          <pc:docMk/>
          <pc:sldMk cId="536416030" sldId="268"/>
        </pc:sldMkLst>
        <pc:spChg chg="mod">
          <ac:chgData name="Šupíková Lucie" userId="95738698ecbd9908" providerId="Windows Live" clId="Web-{09CA30F8-5758-409D-B583-6205EAB42DF0}" dt="2021-10-30T16:09:22.937" v="12"/>
          <ac:spMkLst>
            <pc:docMk/>
            <pc:sldMk cId="536416030" sldId="268"/>
            <ac:spMk id="2" creationId="{D9A4564E-CF09-43B2-9CAE-517CB0B475C0}"/>
          </ac:spMkLst>
        </pc:spChg>
        <pc:spChg chg="mod ord">
          <ac:chgData name="Šupíková Lucie" userId="95738698ecbd9908" providerId="Windows Live" clId="Web-{09CA30F8-5758-409D-B583-6205EAB42DF0}" dt="2021-10-30T16:10:42.908" v="21" actId="20577"/>
          <ac:spMkLst>
            <pc:docMk/>
            <pc:sldMk cId="536416030" sldId="268"/>
            <ac:spMk id="3" creationId="{40288501-0321-45C4-8EE4-2D20F9EDAE42}"/>
          </ac:spMkLst>
        </pc:spChg>
        <pc:spChg chg="add del mod">
          <ac:chgData name="Šupíková Lucie" userId="95738698ecbd9908" providerId="Windows Live" clId="Web-{09CA30F8-5758-409D-B583-6205EAB42DF0}" dt="2021-10-30T16:07:33.497" v="1"/>
          <ac:spMkLst>
            <pc:docMk/>
            <pc:sldMk cId="536416030" sldId="268"/>
            <ac:spMk id="6" creationId="{52895133-5733-4EE4-92DA-8EB6B97A9D65}"/>
          </ac:spMkLst>
        </pc:spChg>
        <pc:spChg chg="del">
          <ac:chgData name="Šupíková Lucie" userId="95738698ecbd9908" providerId="Windows Live" clId="Web-{09CA30F8-5758-409D-B583-6205EAB42DF0}" dt="2021-10-30T16:07:41.654" v="3"/>
          <ac:spMkLst>
            <pc:docMk/>
            <pc:sldMk cId="536416030" sldId="268"/>
            <ac:spMk id="26" creationId="{E45CA849-654C-4173-AD99-B3A2528275F5}"/>
          </ac:spMkLst>
        </pc:spChg>
        <pc:spChg chg="del">
          <ac:chgData name="Šupíková Lucie" userId="95738698ecbd9908" providerId="Windows Live" clId="Web-{09CA30F8-5758-409D-B583-6205EAB42DF0}" dt="2021-10-30T16:07:41.654" v="3"/>
          <ac:spMkLst>
            <pc:docMk/>
            <pc:sldMk cId="536416030" sldId="268"/>
            <ac:spMk id="28" creationId="{3E23A947-2D45-4208-AE2B-64948C87A3EB}"/>
          </ac:spMkLst>
        </pc:spChg>
        <pc:spChg chg="del">
          <ac:chgData name="Šupíková Lucie" userId="95738698ecbd9908" providerId="Windows Live" clId="Web-{09CA30F8-5758-409D-B583-6205EAB42DF0}" dt="2021-10-30T16:07:41.654" v="3"/>
          <ac:spMkLst>
            <pc:docMk/>
            <pc:sldMk cId="536416030" sldId="268"/>
            <ac:spMk id="30" creationId="{E5BBB0F9-6A59-4D02-A9C7-A2D6516684CE}"/>
          </ac:spMkLst>
        </pc:spChg>
        <pc:spChg chg="add del">
          <ac:chgData name="Šupíková Lucie" userId="95738698ecbd9908" providerId="Windows Live" clId="Web-{09CA30F8-5758-409D-B583-6205EAB42DF0}" dt="2021-10-30T16:09:22.937" v="12"/>
          <ac:spMkLst>
            <pc:docMk/>
            <pc:sldMk cId="536416030" sldId="268"/>
            <ac:spMk id="35" creationId="{E45CA849-654C-4173-AD99-B3A2528275F5}"/>
          </ac:spMkLst>
        </pc:spChg>
        <pc:spChg chg="add del">
          <ac:chgData name="Šupíková Lucie" userId="95738698ecbd9908" providerId="Windows Live" clId="Web-{09CA30F8-5758-409D-B583-6205EAB42DF0}" dt="2021-10-30T16:09:22.937" v="12"/>
          <ac:spMkLst>
            <pc:docMk/>
            <pc:sldMk cId="536416030" sldId="268"/>
            <ac:spMk id="37" creationId="{3E23A947-2D45-4208-AE2B-64948C87A3EB}"/>
          </ac:spMkLst>
        </pc:spChg>
        <pc:spChg chg="add del">
          <ac:chgData name="Šupíková Lucie" userId="95738698ecbd9908" providerId="Windows Live" clId="Web-{09CA30F8-5758-409D-B583-6205EAB42DF0}" dt="2021-10-30T16:09:22.937" v="12"/>
          <ac:spMkLst>
            <pc:docMk/>
            <pc:sldMk cId="536416030" sldId="268"/>
            <ac:spMk id="39" creationId="{E5BBB0F9-6A59-4D02-A9C7-A2D6516684CE}"/>
          </ac:spMkLst>
        </pc:spChg>
        <pc:spChg chg="add">
          <ac:chgData name="Šupíková Lucie" userId="95738698ecbd9908" providerId="Windows Live" clId="Web-{09CA30F8-5758-409D-B583-6205EAB42DF0}" dt="2021-10-30T16:09:22.937" v="12"/>
          <ac:spMkLst>
            <pc:docMk/>
            <pc:sldMk cId="536416030" sldId="268"/>
            <ac:spMk id="41" creationId="{F4F2FC05-7D27-410F-BDA9-ADF4831368C7}"/>
          </ac:spMkLst>
        </pc:spChg>
        <pc:spChg chg="add">
          <ac:chgData name="Šupíková Lucie" userId="95738698ecbd9908" providerId="Windows Live" clId="Web-{09CA30F8-5758-409D-B583-6205EAB42DF0}" dt="2021-10-30T16:09:22.937" v="12"/>
          <ac:spMkLst>
            <pc:docMk/>
            <pc:sldMk cId="536416030" sldId="268"/>
            <ac:spMk id="42" creationId="{9080D120-BD54-46E1-BA37-82F5E8089E90}"/>
          </ac:spMkLst>
        </pc:spChg>
        <pc:spChg chg="add">
          <ac:chgData name="Šupíková Lucie" userId="95738698ecbd9908" providerId="Windows Live" clId="Web-{09CA30F8-5758-409D-B583-6205EAB42DF0}" dt="2021-10-30T16:09:22.937" v="12"/>
          <ac:spMkLst>
            <pc:docMk/>
            <pc:sldMk cId="536416030" sldId="268"/>
            <ac:spMk id="43" creationId="{81D83946-74FA-498A-AC80-9926F041B5C5}"/>
          </ac:spMkLst>
        </pc:spChg>
        <pc:spChg chg="add del">
          <ac:chgData name="Šupíková Lucie" userId="95738698ecbd9908" providerId="Windows Live" clId="Web-{09CA30F8-5758-409D-B583-6205EAB42DF0}" dt="2021-10-30T16:08:24.327" v="10"/>
          <ac:spMkLst>
            <pc:docMk/>
            <pc:sldMk cId="536416030" sldId="268"/>
            <ac:spMk id="44" creationId="{21516CB1-E8C8-4751-B6A6-46B2D1E72A61}"/>
          </ac:spMkLst>
        </pc:spChg>
        <pc:spChg chg="add del">
          <ac:chgData name="Šupíková Lucie" userId="95738698ecbd9908" providerId="Windows Live" clId="Web-{09CA30F8-5758-409D-B583-6205EAB42DF0}" dt="2021-10-30T16:08:24.327" v="10"/>
          <ac:spMkLst>
            <pc:docMk/>
            <pc:sldMk cId="536416030" sldId="268"/>
            <ac:spMk id="46" creationId="{90C0C0D1-E79A-41FF-8322-256F6DD1499B}"/>
          </ac:spMkLst>
        </pc:spChg>
        <pc:spChg chg="add del">
          <ac:chgData name="Šupíková Lucie" userId="95738698ecbd9908" providerId="Windows Live" clId="Web-{09CA30F8-5758-409D-B583-6205EAB42DF0}" dt="2021-10-30T16:08:24.327" v="10"/>
          <ac:spMkLst>
            <pc:docMk/>
            <pc:sldMk cId="536416030" sldId="268"/>
            <ac:spMk id="48" creationId="{395FA420-5595-49D1-9D5F-79EC43B55574}"/>
          </ac:spMkLst>
        </pc:spChg>
        <pc:spChg chg="add">
          <ac:chgData name="Šupíková Lucie" userId="95738698ecbd9908" providerId="Windows Live" clId="Web-{09CA30F8-5758-409D-B583-6205EAB42DF0}" dt="2021-10-30T16:09:22.937" v="12"/>
          <ac:spMkLst>
            <pc:docMk/>
            <pc:sldMk cId="536416030" sldId="268"/>
            <ac:spMk id="50" creationId="{5060D983-8B52-443A-8183-2A1DE05618B5}"/>
          </ac:spMkLst>
        </pc:spChg>
        <pc:picChg chg="del">
          <ac:chgData name="Šupíková Lucie" userId="95738698ecbd9908" providerId="Windows Live" clId="Web-{09CA30F8-5758-409D-B583-6205EAB42DF0}" dt="2021-10-30T16:07:14.466" v="0"/>
          <ac:picMkLst>
            <pc:docMk/>
            <pc:sldMk cId="536416030" sldId="268"/>
            <ac:picMk id="5" creationId="{6A1B9433-2EBA-4C49-93B2-45C1167B6BC7}"/>
          </ac:picMkLst>
        </pc:picChg>
        <pc:picChg chg="add mod ord">
          <ac:chgData name="Šupíková Lucie" userId="95738698ecbd9908" providerId="Windows Live" clId="Web-{09CA30F8-5758-409D-B583-6205EAB42DF0}" dt="2021-10-30T16:09:41.594" v="15" actId="14100"/>
          <ac:picMkLst>
            <pc:docMk/>
            <pc:sldMk cId="536416030" sldId="268"/>
            <ac:picMk id="7" creationId="{D3113B5A-2F18-4915-A60A-EE346E85F1B4}"/>
          </ac:picMkLst>
        </pc:picChg>
        <pc:picChg chg="add mod ord">
          <ac:chgData name="Šupíková Lucie" userId="95738698ecbd9908" providerId="Windows Live" clId="Web-{09CA30F8-5758-409D-B583-6205EAB42DF0}" dt="2021-10-30T16:09:32.360" v="13" actId="14100"/>
          <ac:picMkLst>
            <pc:docMk/>
            <pc:sldMk cId="536416030" sldId="268"/>
            <ac:picMk id="8" creationId="{2A0C2108-AE34-4A3D-8FAA-F4EB3DDF8CCC}"/>
          </ac:picMkLst>
        </pc:picChg>
      </pc:sldChg>
      <pc:sldChg chg="modSp">
        <pc:chgData name="Šupíková Lucie" userId="95738698ecbd9908" providerId="Windows Live" clId="Web-{09CA30F8-5758-409D-B583-6205EAB42DF0}" dt="2021-10-30T16:16:57.527" v="86" actId="14100"/>
        <pc:sldMkLst>
          <pc:docMk/>
          <pc:sldMk cId="1009493785" sldId="270"/>
        </pc:sldMkLst>
        <pc:spChg chg="mod">
          <ac:chgData name="Šupíková Lucie" userId="95738698ecbd9908" providerId="Windows Live" clId="Web-{09CA30F8-5758-409D-B583-6205EAB42DF0}" dt="2021-10-30T16:16:49.292" v="85" actId="14100"/>
          <ac:spMkLst>
            <pc:docMk/>
            <pc:sldMk cId="1009493785" sldId="270"/>
            <ac:spMk id="2" creationId="{FD52D08A-67D0-4BBC-ABC5-C4ACE9A7F082}"/>
          </ac:spMkLst>
        </pc:spChg>
        <pc:spChg chg="mod">
          <ac:chgData name="Šupíková Lucie" userId="95738698ecbd9908" providerId="Windows Live" clId="Web-{09CA30F8-5758-409D-B583-6205EAB42DF0}" dt="2021-10-30T16:16:57.527" v="86" actId="14100"/>
          <ac:spMkLst>
            <pc:docMk/>
            <pc:sldMk cId="1009493785" sldId="270"/>
            <ac:spMk id="3" creationId="{8F7ACE59-CBCB-4D73-A847-39F94F4EBECF}"/>
          </ac:spMkLst>
        </pc:spChg>
      </pc:sldChg>
      <pc:sldChg chg="modSp">
        <pc:chgData name="Šupíková Lucie" userId="95738698ecbd9908" providerId="Windows Live" clId="Web-{09CA30F8-5758-409D-B583-6205EAB42DF0}" dt="2021-10-30T16:18:55.123" v="108" actId="20577"/>
        <pc:sldMkLst>
          <pc:docMk/>
          <pc:sldMk cId="643495844" sldId="271"/>
        </pc:sldMkLst>
        <pc:spChg chg="mod">
          <ac:chgData name="Šupíková Lucie" userId="95738698ecbd9908" providerId="Windows Live" clId="Web-{09CA30F8-5758-409D-B583-6205EAB42DF0}" dt="2021-10-30T16:18:05.044" v="101" actId="20577"/>
          <ac:spMkLst>
            <pc:docMk/>
            <pc:sldMk cId="643495844" sldId="271"/>
            <ac:spMk id="2" creationId="{FD52D08A-67D0-4BBC-ABC5-C4ACE9A7F082}"/>
          </ac:spMkLst>
        </pc:spChg>
        <pc:spChg chg="mod">
          <ac:chgData name="Šupíková Lucie" userId="95738698ecbd9908" providerId="Windows Live" clId="Web-{09CA30F8-5758-409D-B583-6205EAB42DF0}" dt="2021-10-30T16:18:55.123" v="108" actId="20577"/>
          <ac:spMkLst>
            <pc:docMk/>
            <pc:sldMk cId="643495844" sldId="271"/>
            <ac:spMk id="3" creationId="{8F7ACE59-CBCB-4D73-A847-39F94F4EBECF}"/>
          </ac:spMkLst>
        </pc:spChg>
      </pc:sldChg>
      <pc:sldChg chg="modSp">
        <pc:chgData name="Šupíková Lucie" userId="95738698ecbd9908" providerId="Windows Live" clId="Web-{09CA30F8-5758-409D-B583-6205EAB42DF0}" dt="2021-10-30T16:18:41.420" v="106" actId="20577"/>
        <pc:sldMkLst>
          <pc:docMk/>
          <pc:sldMk cId="2381830500" sldId="272"/>
        </pc:sldMkLst>
        <pc:spChg chg="mod">
          <ac:chgData name="Šupíková Lucie" userId="95738698ecbd9908" providerId="Windows Live" clId="Web-{09CA30F8-5758-409D-B583-6205EAB42DF0}" dt="2021-10-30T16:18:18.951" v="102" actId="20577"/>
          <ac:spMkLst>
            <pc:docMk/>
            <pc:sldMk cId="2381830500" sldId="272"/>
            <ac:spMk id="2" creationId="{FD52D08A-67D0-4BBC-ABC5-C4ACE9A7F082}"/>
          </ac:spMkLst>
        </pc:spChg>
        <pc:spChg chg="mod">
          <ac:chgData name="Šupíková Lucie" userId="95738698ecbd9908" providerId="Windows Live" clId="Web-{09CA30F8-5758-409D-B583-6205EAB42DF0}" dt="2021-10-30T16:18:41.420" v="106" actId="20577"/>
          <ac:spMkLst>
            <pc:docMk/>
            <pc:sldMk cId="2381830500" sldId="272"/>
            <ac:spMk id="3" creationId="{8F7ACE59-CBCB-4D73-A847-39F94F4EBECF}"/>
          </ac:spMkLst>
        </pc:spChg>
      </pc:sldChg>
      <pc:sldChg chg="modSp">
        <pc:chgData name="Šupíková Lucie" userId="95738698ecbd9908" providerId="Windows Live" clId="Web-{09CA30F8-5758-409D-B583-6205EAB42DF0}" dt="2021-10-30T16:19:58" v="114" actId="20577"/>
        <pc:sldMkLst>
          <pc:docMk/>
          <pc:sldMk cId="3503185896" sldId="273"/>
        </pc:sldMkLst>
        <pc:spChg chg="mod">
          <ac:chgData name="Šupíková Lucie" userId="95738698ecbd9908" providerId="Windows Live" clId="Web-{09CA30F8-5758-409D-B583-6205EAB42DF0}" dt="2021-10-30T16:19:23.906" v="112" actId="20577"/>
          <ac:spMkLst>
            <pc:docMk/>
            <pc:sldMk cId="3503185896" sldId="273"/>
            <ac:spMk id="2" creationId="{F13D4C83-4C89-445D-80BA-7FAC23ADB49A}"/>
          </ac:spMkLst>
        </pc:spChg>
        <pc:spChg chg="mod">
          <ac:chgData name="Šupíková Lucie" userId="95738698ecbd9908" providerId="Windows Live" clId="Web-{09CA30F8-5758-409D-B583-6205EAB42DF0}" dt="2021-10-30T16:19:58" v="114" actId="20577"/>
          <ac:spMkLst>
            <pc:docMk/>
            <pc:sldMk cId="3503185896" sldId="273"/>
            <ac:spMk id="3" creationId="{1F9C0233-11B2-4BF0-9DD5-A9852AB28D9F}"/>
          </ac:spMkLst>
        </pc:spChg>
      </pc:sldChg>
      <pc:sldChg chg="addSp delSp modSp new mod setBg">
        <pc:chgData name="Šupíková Lucie" userId="95738698ecbd9908" providerId="Windows Live" clId="Web-{09CA30F8-5758-409D-B583-6205EAB42DF0}" dt="2021-10-30T16:31:09.454" v="413" actId="20577"/>
        <pc:sldMkLst>
          <pc:docMk/>
          <pc:sldMk cId="1454944409" sldId="280"/>
        </pc:sldMkLst>
        <pc:spChg chg="mod">
          <ac:chgData name="Šupíková Lucie" userId="95738698ecbd9908" providerId="Windows Live" clId="Web-{09CA30F8-5758-409D-B583-6205EAB42DF0}" dt="2021-10-30T16:30:10.328" v="397" actId="20577"/>
          <ac:spMkLst>
            <pc:docMk/>
            <pc:sldMk cId="1454944409" sldId="280"/>
            <ac:spMk id="2" creationId="{6D40295C-B3AE-41B7-862D-D3676DFAE535}"/>
          </ac:spMkLst>
        </pc:spChg>
        <pc:spChg chg="mod">
          <ac:chgData name="Šupíková Lucie" userId="95738698ecbd9908" providerId="Windows Live" clId="Web-{09CA30F8-5758-409D-B583-6205EAB42DF0}" dt="2021-10-30T16:31:09.454" v="413" actId="20577"/>
          <ac:spMkLst>
            <pc:docMk/>
            <pc:sldMk cId="1454944409" sldId="280"/>
            <ac:spMk id="3" creationId="{75F06C64-0F82-4FAC-A344-00436D71EB00}"/>
          </ac:spMkLst>
        </pc:spChg>
        <pc:spChg chg="del">
          <ac:chgData name="Šupíková Lucie" userId="95738698ecbd9908" providerId="Windows Live" clId="Web-{09CA30F8-5758-409D-B583-6205EAB42DF0}" dt="2021-10-30T16:25:29.383" v="342"/>
          <ac:spMkLst>
            <pc:docMk/>
            <pc:sldMk cId="1454944409" sldId="280"/>
            <ac:spMk id="4" creationId="{5C795F6E-5279-4B5E-9152-21E7C6E99F39}"/>
          </ac:spMkLst>
        </pc:spChg>
        <pc:spChg chg="add">
          <ac:chgData name="Šupíková Lucie" userId="95738698ecbd9908" providerId="Windows Live" clId="Web-{09CA30F8-5758-409D-B583-6205EAB42DF0}" dt="2021-10-30T16:28:25.309" v="346"/>
          <ac:spMkLst>
            <pc:docMk/>
            <pc:sldMk cId="1454944409" sldId="280"/>
            <ac:spMk id="11" creationId="{385E1BDC-A9B0-4A87-82E3-F3187F69A802}"/>
          </ac:spMkLst>
        </pc:spChg>
        <pc:spChg chg="add">
          <ac:chgData name="Šupíková Lucie" userId="95738698ecbd9908" providerId="Windows Live" clId="Web-{09CA30F8-5758-409D-B583-6205EAB42DF0}" dt="2021-10-30T16:28:25.309" v="346"/>
          <ac:spMkLst>
            <pc:docMk/>
            <pc:sldMk cId="1454944409" sldId="280"/>
            <ac:spMk id="13" creationId="{0990C621-3B8B-4820-8328-D47EF7CE823C}"/>
          </ac:spMkLst>
        </pc:spChg>
        <pc:spChg chg="add">
          <ac:chgData name="Šupíková Lucie" userId="95738698ecbd9908" providerId="Windows Live" clId="Web-{09CA30F8-5758-409D-B583-6205EAB42DF0}" dt="2021-10-30T16:28:25.309" v="346"/>
          <ac:spMkLst>
            <pc:docMk/>
            <pc:sldMk cId="1454944409" sldId="280"/>
            <ac:spMk id="15" creationId="{C1A2385B-1D2A-4E17-84FA-6CB7F0AAE473}"/>
          </ac:spMkLst>
        </pc:spChg>
        <pc:spChg chg="add">
          <ac:chgData name="Šupíková Lucie" userId="95738698ecbd9908" providerId="Windows Live" clId="Web-{09CA30F8-5758-409D-B583-6205EAB42DF0}" dt="2021-10-30T16:28:25.309" v="346"/>
          <ac:spMkLst>
            <pc:docMk/>
            <pc:sldMk cId="1454944409" sldId="280"/>
            <ac:spMk id="17" creationId="{5E791F2F-79DB-4CC0-9FA1-001E3E91E8B7}"/>
          </ac:spMkLst>
        </pc:spChg>
        <pc:picChg chg="add mod ord">
          <ac:chgData name="Šupíková Lucie" userId="95738698ecbd9908" providerId="Windows Live" clId="Web-{09CA30F8-5758-409D-B583-6205EAB42DF0}" dt="2021-10-30T16:28:25.309" v="346"/>
          <ac:picMkLst>
            <pc:docMk/>
            <pc:sldMk cId="1454944409" sldId="280"/>
            <ac:picMk id="5" creationId="{511AC1F1-2820-4229-B669-507E047902AE}"/>
          </ac:picMkLst>
        </pc:picChg>
        <pc:picChg chg="add mod">
          <ac:chgData name="Šupíková Lucie" userId="95738698ecbd9908" providerId="Windows Live" clId="Web-{09CA30F8-5758-409D-B583-6205EAB42DF0}" dt="2021-10-30T16:28:25.309" v="346"/>
          <ac:picMkLst>
            <pc:docMk/>
            <pc:sldMk cId="1454944409" sldId="280"/>
            <ac:picMk id="6" creationId="{94A98029-A23B-41FB-8245-DE24A28DFA1F}"/>
          </ac:picMkLst>
        </pc:picChg>
      </pc:sldChg>
      <pc:sldChg chg="addSp delSp modSp new mod setBg">
        <pc:chgData name="Šupíková Lucie" userId="95738698ecbd9908" providerId="Windows Live" clId="Web-{09CA30F8-5758-409D-B583-6205EAB42DF0}" dt="2021-10-30T17:11:47.764" v="943" actId="20577"/>
        <pc:sldMkLst>
          <pc:docMk/>
          <pc:sldMk cId="1100671600" sldId="281"/>
        </pc:sldMkLst>
        <pc:spChg chg="mod">
          <ac:chgData name="Šupíková Lucie" userId="95738698ecbd9908" providerId="Windows Live" clId="Web-{09CA30F8-5758-409D-B583-6205EAB42DF0}" dt="2021-10-30T17:00:19.810" v="836" actId="20577"/>
          <ac:spMkLst>
            <pc:docMk/>
            <pc:sldMk cId="1100671600" sldId="281"/>
            <ac:spMk id="2" creationId="{6F61DB39-8055-4655-BE6D-AFCDFA2829B2}"/>
          </ac:spMkLst>
        </pc:spChg>
        <pc:spChg chg="mod ord">
          <ac:chgData name="Šupíková Lucie" userId="95738698ecbd9908" providerId="Windows Live" clId="Web-{09CA30F8-5758-409D-B583-6205EAB42DF0}" dt="2021-10-30T17:11:47.764" v="943" actId="20577"/>
          <ac:spMkLst>
            <pc:docMk/>
            <pc:sldMk cId="1100671600" sldId="281"/>
            <ac:spMk id="3" creationId="{9DBA3F60-52D3-41E9-8698-8D4171548F88}"/>
          </ac:spMkLst>
        </pc:spChg>
        <pc:spChg chg="del mod">
          <ac:chgData name="Šupíková Lucie" userId="95738698ecbd9908" providerId="Windows Live" clId="Web-{09CA30F8-5758-409D-B583-6205EAB42DF0}" dt="2021-10-30T16:54:50.505" v="795"/>
          <ac:spMkLst>
            <pc:docMk/>
            <pc:sldMk cId="1100671600" sldId="281"/>
            <ac:spMk id="4" creationId="{E43229E1-9FCC-4AF8-A86E-0D76CD436C4F}"/>
          </ac:spMkLst>
        </pc:spChg>
        <pc:spChg chg="add">
          <ac:chgData name="Šupíková Lucie" userId="95738698ecbd9908" providerId="Windows Live" clId="Web-{09CA30F8-5758-409D-B583-6205EAB42DF0}" dt="2021-10-30T16:55:19.365" v="799"/>
          <ac:spMkLst>
            <pc:docMk/>
            <pc:sldMk cId="1100671600" sldId="281"/>
            <ac:spMk id="7" creationId="{84ECDE7A-6944-466D-8FFE-149A29BA6BAE}"/>
          </ac:spMkLst>
        </pc:spChg>
        <pc:spChg chg="add">
          <ac:chgData name="Šupíková Lucie" userId="95738698ecbd9908" providerId="Windows Live" clId="Web-{09CA30F8-5758-409D-B583-6205EAB42DF0}" dt="2021-10-30T16:55:19.365" v="799"/>
          <ac:spMkLst>
            <pc:docMk/>
            <pc:sldMk cId="1100671600" sldId="281"/>
            <ac:spMk id="8" creationId="{B3420082-9415-44EC-802E-C77D71D59C57}"/>
          </ac:spMkLst>
        </pc:spChg>
        <pc:spChg chg="add">
          <ac:chgData name="Šupíková Lucie" userId="95738698ecbd9908" providerId="Windows Live" clId="Web-{09CA30F8-5758-409D-B583-6205EAB42DF0}" dt="2021-10-30T16:55:19.365" v="799"/>
          <ac:spMkLst>
            <pc:docMk/>
            <pc:sldMk cId="1100671600" sldId="281"/>
            <ac:spMk id="9" creationId="{55A52C45-1FCB-4636-A80F-2849B8226C01}"/>
          </ac:spMkLst>
        </pc:spChg>
        <pc:spChg chg="add del">
          <ac:chgData name="Šupíková Lucie" userId="95738698ecbd9908" providerId="Windows Live" clId="Web-{09CA30F8-5758-409D-B583-6205EAB42DF0}" dt="2021-10-30T16:55:19.349" v="798"/>
          <ac:spMkLst>
            <pc:docMk/>
            <pc:sldMk cId="1100671600" sldId="281"/>
            <ac:spMk id="10" creationId="{1ECAB1E8-8195-4748-BE71-FF806D86892E}"/>
          </ac:spMkLst>
        </pc:spChg>
        <pc:spChg chg="add">
          <ac:chgData name="Šupíková Lucie" userId="95738698ecbd9908" providerId="Windows Live" clId="Web-{09CA30F8-5758-409D-B583-6205EAB42DF0}" dt="2021-10-30T16:55:19.365" v="799"/>
          <ac:spMkLst>
            <pc:docMk/>
            <pc:sldMk cId="1100671600" sldId="281"/>
            <ac:spMk id="11" creationId="{768EB4DD-3704-43AD-92B3-C4E0C6EA92CB}"/>
          </ac:spMkLst>
        </pc:spChg>
        <pc:spChg chg="add del">
          <ac:chgData name="Šupíková Lucie" userId="95738698ecbd9908" providerId="Windows Live" clId="Web-{09CA30F8-5758-409D-B583-6205EAB42DF0}" dt="2021-10-30T16:55:19.349" v="798"/>
          <ac:spMkLst>
            <pc:docMk/>
            <pc:sldMk cId="1100671600" sldId="281"/>
            <ac:spMk id="12" creationId="{57F6BDD4-E066-4008-8011-6CC31AEB4556}"/>
          </ac:spMkLst>
        </pc:spChg>
        <pc:spChg chg="add del">
          <ac:chgData name="Šupíková Lucie" userId="95738698ecbd9908" providerId="Windows Live" clId="Web-{09CA30F8-5758-409D-B583-6205EAB42DF0}" dt="2021-10-30T16:55:19.349" v="798"/>
          <ac:spMkLst>
            <pc:docMk/>
            <pc:sldMk cId="1100671600" sldId="281"/>
            <ac:spMk id="14" creationId="{2711A8FB-68FC-45FC-B01E-38F809E2D439}"/>
          </ac:spMkLst>
        </pc:spChg>
        <pc:spChg chg="add del">
          <ac:chgData name="Šupíková Lucie" userId="95738698ecbd9908" providerId="Windows Live" clId="Web-{09CA30F8-5758-409D-B583-6205EAB42DF0}" dt="2021-10-30T16:55:19.349" v="798"/>
          <ac:spMkLst>
            <pc:docMk/>
            <pc:sldMk cId="1100671600" sldId="281"/>
            <ac:spMk id="16" creationId="{2A865FE3-5FC9-4049-87CF-30019C46C0F5}"/>
          </ac:spMkLst>
        </pc:spChg>
        <pc:picChg chg="add mod ord">
          <ac:chgData name="Šupíková Lucie" userId="95738698ecbd9908" providerId="Windows Live" clId="Web-{09CA30F8-5758-409D-B583-6205EAB42DF0}" dt="2021-10-30T16:55:30.350" v="801" actId="14100"/>
          <ac:picMkLst>
            <pc:docMk/>
            <pc:sldMk cId="1100671600" sldId="281"/>
            <ac:picMk id="5" creationId="{68035048-D9E8-4677-ACD5-A96428A7BA86}"/>
          </ac:picMkLst>
        </pc:picChg>
      </pc:sldChg>
      <pc:sldChg chg="addSp delSp modSp new">
        <pc:chgData name="Šupíková Lucie" userId="95738698ecbd9908" providerId="Windows Live" clId="Web-{09CA30F8-5758-409D-B583-6205EAB42DF0}" dt="2021-10-30T17:46:01.784" v="1514" actId="20577"/>
        <pc:sldMkLst>
          <pc:docMk/>
          <pc:sldMk cId="3914451019" sldId="282"/>
        </pc:sldMkLst>
        <pc:spChg chg="mod">
          <ac:chgData name="Šupíková Lucie" userId="95738698ecbd9908" providerId="Windows Live" clId="Web-{09CA30F8-5758-409D-B583-6205EAB42DF0}" dt="2021-10-30T17:01:44.406" v="839" actId="20577"/>
          <ac:spMkLst>
            <pc:docMk/>
            <pc:sldMk cId="3914451019" sldId="282"/>
            <ac:spMk id="2" creationId="{D092D253-67C3-44F3-9157-4596C9D854A9}"/>
          </ac:spMkLst>
        </pc:spChg>
        <pc:spChg chg="mod">
          <ac:chgData name="Šupíková Lucie" userId="95738698ecbd9908" providerId="Windows Live" clId="Web-{09CA30F8-5758-409D-B583-6205EAB42DF0}" dt="2021-10-30T17:46:01.784" v="1514" actId="20577"/>
          <ac:spMkLst>
            <pc:docMk/>
            <pc:sldMk cId="3914451019" sldId="282"/>
            <ac:spMk id="3" creationId="{B355368E-C3C9-43D2-8C2F-CAF789B5EEA8}"/>
          </ac:spMkLst>
        </pc:spChg>
        <pc:spChg chg="del">
          <ac:chgData name="Šupíková Lucie" userId="95738698ecbd9908" providerId="Windows Live" clId="Web-{09CA30F8-5758-409D-B583-6205EAB42DF0}" dt="2021-10-30T17:04:29.519" v="918"/>
          <ac:spMkLst>
            <pc:docMk/>
            <pc:sldMk cId="3914451019" sldId="282"/>
            <ac:spMk id="4" creationId="{8894E9BC-2388-40C9-AE0A-F85579A36FDF}"/>
          </ac:spMkLst>
        </pc:spChg>
        <pc:spChg chg="add mod">
          <ac:chgData name="Šupíková Lucie" userId="95738698ecbd9908" providerId="Windows Live" clId="Web-{09CA30F8-5758-409D-B583-6205EAB42DF0}" dt="2021-10-30T17:12:08.687" v="945" actId="14100"/>
          <ac:spMkLst>
            <pc:docMk/>
            <pc:sldMk cId="3914451019" sldId="282"/>
            <ac:spMk id="14" creationId="{DB255FD9-ECAC-4529-A2D0-114D0CDAADBD}"/>
          </ac:spMkLst>
        </pc:spChg>
        <pc:graphicFrameChg chg="add del mod ord modGraphic">
          <ac:chgData name="Šupíková Lucie" userId="95738698ecbd9908" providerId="Windows Live" clId="Web-{09CA30F8-5758-409D-B583-6205EAB42DF0}" dt="2021-10-30T17:04:39.363" v="920"/>
          <ac:graphicFrameMkLst>
            <pc:docMk/>
            <pc:sldMk cId="3914451019" sldId="282"/>
            <ac:graphicFrameMk id="5" creationId="{E649AA6A-F474-48FC-9AAF-C8692AFD7F4A}"/>
          </ac:graphicFrameMkLst>
        </pc:graphicFrameChg>
        <pc:picChg chg="add mod">
          <ac:chgData name="Šupíková Lucie" userId="95738698ecbd9908" providerId="Windows Live" clId="Web-{09CA30F8-5758-409D-B583-6205EAB42DF0}" dt="2021-10-30T17:12:13.296" v="947" actId="1076"/>
          <ac:picMkLst>
            <pc:docMk/>
            <pc:sldMk cId="3914451019" sldId="282"/>
            <ac:picMk id="12" creationId="{6F82BC5E-1570-4724-9853-CF8CBC78FF8A}"/>
          </ac:picMkLst>
        </pc:picChg>
      </pc:sldChg>
      <pc:sldChg chg="addSp delSp modSp new mod setBg">
        <pc:chgData name="Šupíková Lucie" userId="95738698ecbd9908" providerId="Windows Live" clId="Web-{09CA30F8-5758-409D-B583-6205EAB42DF0}" dt="2021-10-30T17:48:57.835" v="1520" actId="20577"/>
        <pc:sldMkLst>
          <pc:docMk/>
          <pc:sldMk cId="2601404709" sldId="283"/>
        </pc:sldMkLst>
        <pc:spChg chg="mod">
          <ac:chgData name="Šupíková Lucie" userId="95738698ecbd9908" providerId="Windows Live" clId="Web-{09CA30F8-5758-409D-B583-6205EAB42DF0}" dt="2021-10-30T17:48:57.835" v="1520" actId="20577"/>
          <ac:spMkLst>
            <pc:docMk/>
            <pc:sldMk cId="2601404709" sldId="283"/>
            <ac:spMk id="2" creationId="{CEE77C6C-9CC5-460D-AC4A-DE99203A25FD}"/>
          </ac:spMkLst>
        </pc:spChg>
        <pc:spChg chg="mod">
          <ac:chgData name="Šupíková Lucie" userId="95738698ecbd9908" providerId="Windows Live" clId="Web-{09CA30F8-5758-409D-B583-6205EAB42DF0}" dt="2021-10-30T17:40:04.619" v="1404" actId="20577"/>
          <ac:spMkLst>
            <pc:docMk/>
            <pc:sldMk cId="2601404709" sldId="283"/>
            <ac:spMk id="3" creationId="{4B4947F1-F917-43B4-8246-C009539AF97A}"/>
          </ac:spMkLst>
        </pc:spChg>
        <pc:spChg chg="del">
          <ac:chgData name="Šupíková Lucie" userId="95738698ecbd9908" providerId="Windows Live" clId="Web-{09CA30F8-5758-409D-B583-6205EAB42DF0}" dt="2021-10-30T17:13:23.033" v="960"/>
          <ac:spMkLst>
            <pc:docMk/>
            <pc:sldMk cId="2601404709" sldId="283"/>
            <ac:spMk id="4" creationId="{77847D2B-12E4-4A3D-9EF0-F5168FFA8B29}"/>
          </ac:spMkLst>
        </pc:spChg>
        <pc:spChg chg="add mod">
          <ac:chgData name="Šupíková Lucie" userId="95738698ecbd9908" providerId="Windows Live" clId="Web-{09CA30F8-5758-409D-B583-6205EAB42DF0}" dt="2021-10-30T17:33:27.312" v="1273" actId="14100"/>
          <ac:spMkLst>
            <pc:docMk/>
            <pc:sldMk cId="2601404709" sldId="283"/>
            <ac:spMk id="8" creationId="{2B63EC2E-6F35-42F7-AFBD-E1F37527FDA3}"/>
          </ac:spMkLst>
        </pc:spChg>
        <pc:spChg chg="add">
          <ac:chgData name="Šupíková Lucie" userId="95738698ecbd9908" providerId="Windows Live" clId="Web-{09CA30F8-5758-409D-B583-6205EAB42DF0}" dt="2021-10-30T17:13:32.533" v="962"/>
          <ac:spMkLst>
            <pc:docMk/>
            <pc:sldMk cId="2601404709" sldId="283"/>
            <ac:spMk id="10" creationId="{2C9A9DA9-7DC8-488B-A882-123947B0F3D9}"/>
          </ac:spMkLst>
        </pc:spChg>
        <pc:spChg chg="add">
          <ac:chgData name="Šupíková Lucie" userId="95738698ecbd9908" providerId="Windows Live" clId="Web-{09CA30F8-5758-409D-B583-6205EAB42DF0}" dt="2021-10-30T17:13:32.533" v="962"/>
          <ac:spMkLst>
            <pc:docMk/>
            <pc:sldMk cId="2601404709" sldId="283"/>
            <ac:spMk id="12" creationId="{57F6BDD4-E066-4008-8011-6CC31AEB4556}"/>
          </ac:spMkLst>
        </pc:spChg>
        <pc:spChg chg="add">
          <ac:chgData name="Šupíková Lucie" userId="95738698ecbd9908" providerId="Windows Live" clId="Web-{09CA30F8-5758-409D-B583-6205EAB42DF0}" dt="2021-10-30T17:13:32.533" v="962"/>
          <ac:spMkLst>
            <pc:docMk/>
            <pc:sldMk cId="2601404709" sldId="283"/>
            <ac:spMk id="14" creationId="{2711A8FB-68FC-45FC-B01E-38F809E2D439}"/>
          </ac:spMkLst>
        </pc:spChg>
        <pc:spChg chg="add">
          <ac:chgData name="Šupíková Lucie" userId="95738698ecbd9908" providerId="Windows Live" clId="Web-{09CA30F8-5758-409D-B583-6205EAB42DF0}" dt="2021-10-30T17:13:32.533" v="962"/>
          <ac:spMkLst>
            <pc:docMk/>
            <pc:sldMk cId="2601404709" sldId="283"/>
            <ac:spMk id="16" creationId="{2A865FE3-5FC9-4049-87CF-30019C46C0F5}"/>
          </ac:spMkLst>
        </pc:spChg>
        <pc:picChg chg="add del mod ord">
          <ac:chgData name="Šupíková Lucie" userId="95738698ecbd9908" providerId="Windows Live" clId="Web-{09CA30F8-5758-409D-B583-6205EAB42DF0}" dt="2021-10-30T17:26:46.584" v="1163"/>
          <ac:picMkLst>
            <pc:docMk/>
            <pc:sldMk cId="2601404709" sldId="283"/>
            <ac:picMk id="5" creationId="{ADBA887C-3703-4511-8C39-DF93C7B2B3C3}"/>
          </ac:picMkLst>
        </pc:picChg>
        <pc:picChg chg="add mod">
          <ac:chgData name="Šupíková Lucie" userId="95738698ecbd9908" providerId="Windows Live" clId="Web-{09CA30F8-5758-409D-B583-6205EAB42DF0}" dt="2021-10-30T17:26:53.677" v="1165" actId="1076"/>
          <ac:picMkLst>
            <pc:docMk/>
            <pc:sldMk cId="2601404709" sldId="283"/>
            <ac:picMk id="6" creationId="{868722AA-15EE-48C6-AB09-DDFEB8928266}"/>
          </ac:picMkLst>
        </pc:picChg>
      </pc:sldChg>
      <pc:sldChg chg="addSp delSp modSp new mod setBg">
        <pc:chgData name="Šupíková Lucie" userId="95738698ecbd9908" providerId="Windows Live" clId="Web-{09CA30F8-5758-409D-B583-6205EAB42DF0}" dt="2021-10-30T17:49:05.523" v="1521" actId="20577"/>
        <pc:sldMkLst>
          <pc:docMk/>
          <pc:sldMk cId="2270485537" sldId="284"/>
        </pc:sldMkLst>
        <pc:spChg chg="mod">
          <ac:chgData name="Šupíková Lucie" userId="95738698ecbd9908" providerId="Windows Live" clId="Web-{09CA30F8-5758-409D-B583-6205EAB42DF0}" dt="2021-10-30T17:49:05.523" v="1521" actId="20577"/>
          <ac:spMkLst>
            <pc:docMk/>
            <pc:sldMk cId="2270485537" sldId="284"/>
            <ac:spMk id="2" creationId="{27C2273B-E437-452A-BCD7-4ADE982A4879}"/>
          </ac:spMkLst>
        </pc:spChg>
        <pc:spChg chg="mod">
          <ac:chgData name="Šupíková Lucie" userId="95738698ecbd9908" providerId="Windows Live" clId="Web-{09CA30F8-5758-409D-B583-6205EAB42DF0}" dt="2021-10-30T17:47:05.270" v="1516" actId="20577"/>
          <ac:spMkLst>
            <pc:docMk/>
            <pc:sldMk cId="2270485537" sldId="284"/>
            <ac:spMk id="3" creationId="{C0AC5E52-ECA5-4CEC-968B-8F0C5C9A5782}"/>
          </ac:spMkLst>
        </pc:spChg>
        <pc:spChg chg="del">
          <ac:chgData name="Šupíková Lucie" userId="95738698ecbd9908" providerId="Windows Live" clId="Web-{09CA30F8-5758-409D-B583-6205EAB42DF0}" dt="2021-10-30T17:29:26.869" v="1166"/>
          <ac:spMkLst>
            <pc:docMk/>
            <pc:sldMk cId="2270485537" sldId="284"/>
            <ac:spMk id="4" creationId="{15B6C691-4F2B-4CD1-A713-4CFE35CEAF80}"/>
          </ac:spMkLst>
        </pc:spChg>
        <pc:spChg chg="add">
          <ac:chgData name="Šupíková Lucie" userId="95738698ecbd9908" providerId="Windows Live" clId="Web-{09CA30F8-5758-409D-B583-6205EAB42DF0}" dt="2021-10-30T17:45:02.158" v="1507"/>
          <ac:spMkLst>
            <pc:docMk/>
            <pc:sldMk cId="2270485537" sldId="284"/>
            <ac:spMk id="10" creationId="{1ECAB1E8-8195-4748-BE71-FF806D86892E}"/>
          </ac:spMkLst>
        </pc:spChg>
        <pc:spChg chg="add">
          <ac:chgData name="Šupíková Lucie" userId="95738698ecbd9908" providerId="Windows Live" clId="Web-{09CA30F8-5758-409D-B583-6205EAB42DF0}" dt="2021-10-30T17:45:02.158" v="1507"/>
          <ac:spMkLst>
            <pc:docMk/>
            <pc:sldMk cId="2270485537" sldId="284"/>
            <ac:spMk id="12" creationId="{57F6BDD4-E066-4008-8011-6CC31AEB4556}"/>
          </ac:spMkLst>
        </pc:spChg>
        <pc:spChg chg="add">
          <ac:chgData name="Šupíková Lucie" userId="95738698ecbd9908" providerId="Windows Live" clId="Web-{09CA30F8-5758-409D-B583-6205EAB42DF0}" dt="2021-10-30T17:45:02.158" v="1507"/>
          <ac:spMkLst>
            <pc:docMk/>
            <pc:sldMk cId="2270485537" sldId="284"/>
            <ac:spMk id="14" creationId="{2711A8FB-68FC-45FC-B01E-38F809E2D439}"/>
          </ac:spMkLst>
        </pc:spChg>
        <pc:spChg chg="add">
          <ac:chgData name="Šupíková Lucie" userId="95738698ecbd9908" providerId="Windows Live" clId="Web-{09CA30F8-5758-409D-B583-6205EAB42DF0}" dt="2021-10-30T17:45:02.158" v="1507"/>
          <ac:spMkLst>
            <pc:docMk/>
            <pc:sldMk cId="2270485537" sldId="284"/>
            <ac:spMk id="16" creationId="{2A865FE3-5FC9-4049-87CF-30019C46C0F5}"/>
          </ac:spMkLst>
        </pc:spChg>
        <pc:picChg chg="add mod ord">
          <ac:chgData name="Šupíková Lucie" userId="95738698ecbd9908" providerId="Windows Live" clId="Web-{09CA30F8-5758-409D-B583-6205EAB42DF0}" dt="2021-10-30T17:45:02.158" v="1507"/>
          <ac:picMkLst>
            <pc:docMk/>
            <pc:sldMk cId="2270485537" sldId="284"/>
            <ac:picMk id="5" creationId="{C61A596D-629E-4F70-8F9F-10967F6DF04D}"/>
          </ac:picMkLst>
        </pc:picChg>
      </pc:sldChg>
      <pc:sldChg chg="addSp delSp modSp new mod setBg">
        <pc:chgData name="Šupíková Lucie" userId="95738698ecbd9908" providerId="Windows Live" clId="Web-{09CA30F8-5758-409D-B583-6205EAB42DF0}" dt="2021-10-30T17:59:07.163" v="1759" actId="20577"/>
        <pc:sldMkLst>
          <pc:docMk/>
          <pc:sldMk cId="2725217485" sldId="285"/>
        </pc:sldMkLst>
        <pc:spChg chg="mod">
          <ac:chgData name="Šupíková Lucie" userId="95738698ecbd9908" providerId="Windows Live" clId="Web-{09CA30F8-5758-409D-B583-6205EAB42DF0}" dt="2021-10-30T17:59:07.163" v="1759" actId="20577"/>
          <ac:spMkLst>
            <pc:docMk/>
            <pc:sldMk cId="2725217485" sldId="285"/>
            <ac:spMk id="2" creationId="{FCBB6754-5F85-441E-84F7-50169B4978D1}"/>
          </ac:spMkLst>
        </pc:spChg>
        <pc:spChg chg="mod">
          <ac:chgData name="Šupíková Lucie" userId="95738698ecbd9908" providerId="Windows Live" clId="Web-{09CA30F8-5758-409D-B583-6205EAB42DF0}" dt="2021-10-30T17:58:23.646" v="1754" actId="20577"/>
          <ac:spMkLst>
            <pc:docMk/>
            <pc:sldMk cId="2725217485" sldId="285"/>
            <ac:spMk id="3" creationId="{78F57930-8155-4FE4-9592-2F66062DDB1B}"/>
          </ac:spMkLst>
        </pc:spChg>
        <pc:spChg chg="del mod">
          <ac:chgData name="Šupíková Lucie" userId="95738698ecbd9908" providerId="Windows Live" clId="Web-{09CA30F8-5758-409D-B583-6205EAB42DF0}" dt="2021-10-30T17:56:54.503" v="1743"/>
          <ac:spMkLst>
            <pc:docMk/>
            <pc:sldMk cId="2725217485" sldId="285"/>
            <ac:spMk id="4" creationId="{42FFAF7E-44A1-4457-8422-AD8FC23094C5}"/>
          </ac:spMkLst>
        </pc:spChg>
        <pc:spChg chg="add">
          <ac:chgData name="Šupíková Lucie" userId="95738698ecbd9908" providerId="Windows Live" clId="Web-{09CA30F8-5758-409D-B583-6205EAB42DF0}" dt="2021-10-30T17:57:56.505" v="1750"/>
          <ac:spMkLst>
            <pc:docMk/>
            <pc:sldMk cId="2725217485" sldId="285"/>
            <ac:spMk id="11" creationId="{8F7AFB9A-7364-478C-B48B-8523CDD9AE8D}"/>
          </ac:spMkLst>
        </pc:spChg>
        <pc:spChg chg="add">
          <ac:chgData name="Šupíková Lucie" userId="95738698ecbd9908" providerId="Windows Live" clId="Web-{09CA30F8-5758-409D-B583-6205EAB42DF0}" dt="2021-10-30T17:57:56.505" v="1750"/>
          <ac:spMkLst>
            <pc:docMk/>
            <pc:sldMk cId="2725217485" sldId="285"/>
            <ac:spMk id="13" creationId="{36678033-86B6-40E6-BE90-78D8ED4E3A31}"/>
          </ac:spMkLst>
        </pc:spChg>
        <pc:spChg chg="add">
          <ac:chgData name="Šupíková Lucie" userId="95738698ecbd9908" providerId="Windows Live" clId="Web-{09CA30F8-5758-409D-B583-6205EAB42DF0}" dt="2021-10-30T17:57:56.505" v="1750"/>
          <ac:spMkLst>
            <pc:docMk/>
            <pc:sldMk cId="2725217485" sldId="285"/>
            <ac:spMk id="15" creationId="{D2542E1A-076E-4A34-BB67-2BF961754E0C}"/>
          </ac:spMkLst>
        </pc:spChg>
        <pc:spChg chg="add">
          <ac:chgData name="Šupíková Lucie" userId="95738698ecbd9908" providerId="Windows Live" clId="Web-{09CA30F8-5758-409D-B583-6205EAB42DF0}" dt="2021-10-30T17:57:56.505" v="1750"/>
          <ac:spMkLst>
            <pc:docMk/>
            <pc:sldMk cId="2725217485" sldId="285"/>
            <ac:spMk id="17" creationId="{75C56826-D4E5-42ED-8529-079651CB3005}"/>
          </ac:spMkLst>
        </pc:spChg>
        <pc:spChg chg="add">
          <ac:chgData name="Šupíková Lucie" userId="95738698ecbd9908" providerId="Windows Live" clId="Web-{09CA30F8-5758-409D-B583-6205EAB42DF0}" dt="2021-10-30T17:57:56.505" v="1750"/>
          <ac:spMkLst>
            <pc:docMk/>
            <pc:sldMk cId="2725217485" sldId="285"/>
            <ac:spMk id="19" creationId="{82095FCE-EF05-4443-B97A-85DEE3A5CA17}"/>
          </ac:spMkLst>
        </pc:spChg>
        <pc:picChg chg="add mod ord">
          <ac:chgData name="Šupíková Lucie" userId="95738698ecbd9908" providerId="Windows Live" clId="Web-{09CA30F8-5758-409D-B583-6205EAB42DF0}" dt="2021-10-30T17:57:56.505" v="1750"/>
          <ac:picMkLst>
            <pc:docMk/>
            <pc:sldMk cId="2725217485" sldId="285"/>
            <ac:picMk id="5" creationId="{9AE8E16B-0191-41E9-B2A0-A95388CF3F59}"/>
          </ac:picMkLst>
        </pc:picChg>
        <pc:picChg chg="add mod">
          <ac:chgData name="Šupíková Lucie" userId="95738698ecbd9908" providerId="Windows Live" clId="Web-{09CA30F8-5758-409D-B583-6205EAB42DF0}" dt="2021-10-30T17:57:56.505" v="1750"/>
          <ac:picMkLst>
            <pc:docMk/>
            <pc:sldMk cId="2725217485" sldId="285"/>
            <ac:picMk id="6" creationId="{9B381B6B-C64D-44B5-950D-BDFCC9DB0D8B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848F66-C9B8-4BA5-AC3B-5AA4285C4935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B1CB0C3-5E0C-4D8F-8B48-00CAD546A3F0}">
      <dgm:prSet phldrT="[Text]"/>
      <dgm:spPr>
        <a:solidFill>
          <a:schemeClr val="accent1">
            <a:lumMod val="75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cs-CZ" dirty="0"/>
            <a:t>Sluchové vady</a:t>
          </a:r>
        </a:p>
      </dgm:t>
    </dgm:pt>
    <dgm:pt modelId="{5A30143F-B540-4A8D-97EC-D339516B0F14}" type="parTrans" cxnId="{4A2805BA-7E37-4530-8E6E-DC3A5914CE17}">
      <dgm:prSet/>
      <dgm:spPr/>
      <dgm:t>
        <a:bodyPr/>
        <a:lstStyle/>
        <a:p>
          <a:endParaRPr lang="cs-CZ"/>
        </a:p>
      </dgm:t>
    </dgm:pt>
    <dgm:pt modelId="{65CA4CCA-C82E-4CF5-97BF-6A075DDC9928}" type="sibTrans" cxnId="{4A2805BA-7E37-4530-8E6E-DC3A5914CE17}">
      <dgm:prSet/>
      <dgm:spPr/>
      <dgm:t>
        <a:bodyPr/>
        <a:lstStyle/>
        <a:p>
          <a:endParaRPr lang="cs-CZ"/>
        </a:p>
      </dgm:t>
    </dgm:pt>
    <dgm:pt modelId="{47B63482-B0B9-4338-9148-9373CDD31BD2}">
      <dgm:prSet phldrT="[Text]"/>
      <dgm:spPr>
        <a:solidFill>
          <a:schemeClr val="accent1"/>
        </a:solidFill>
      </dgm:spPr>
      <dgm:t>
        <a:bodyPr/>
        <a:lstStyle/>
        <a:p>
          <a:r>
            <a:rPr lang="cs-CZ" dirty="0"/>
            <a:t>Vrozené/kongenitální</a:t>
          </a:r>
        </a:p>
      </dgm:t>
    </dgm:pt>
    <dgm:pt modelId="{F97A1FF8-291B-4DCE-BFC8-747588D2035B}" type="parTrans" cxnId="{9A7576BE-973F-4591-8340-5B8618F9CC51}">
      <dgm:prSet/>
      <dgm:spPr/>
      <dgm:t>
        <a:bodyPr/>
        <a:lstStyle/>
        <a:p>
          <a:endParaRPr lang="cs-CZ"/>
        </a:p>
      </dgm:t>
    </dgm:pt>
    <dgm:pt modelId="{C02E70DF-54FE-4B2B-AE83-A5BBABC00A03}" type="sibTrans" cxnId="{9A7576BE-973F-4591-8340-5B8618F9CC51}">
      <dgm:prSet/>
      <dgm:spPr/>
      <dgm:t>
        <a:bodyPr/>
        <a:lstStyle/>
        <a:p>
          <a:endParaRPr lang="cs-CZ"/>
        </a:p>
      </dgm:t>
    </dgm:pt>
    <dgm:pt modelId="{01CD9A1B-57D7-499D-B854-EEEC755C4076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cs-CZ" dirty="0" err="1"/>
            <a:t>Nesyndromové</a:t>
          </a:r>
          <a:endParaRPr lang="cs-CZ" dirty="0"/>
        </a:p>
      </dgm:t>
    </dgm:pt>
    <dgm:pt modelId="{D5F5FBAC-ECCD-458C-9FEC-CCE85B11502A}" type="parTrans" cxnId="{6C9840AF-E42D-4770-BE31-FFB70BC6EB0B}">
      <dgm:prSet/>
      <dgm:spPr/>
      <dgm:t>
        <a:bodyPr/>
        <a:lstStyle/>
        <a:p>
          <a:endParaRPr lang="cs-CZ"/>
        </a:p>
      </dgm:t>
    </dgm:pt>
    <dgm:pt modelId="{F84123CB-AB9F-4B1E-B3A4-C68CB591CF32}" type="sibTrans" cxnId="{6C9840AF-E42D-4770-BE31-FFB70BC6EB0B}">
      <dgm:prSet/>
      <dgm:spPr/>
      <dgm:t>
        <a:bodyPr/>
        <a:lstStyle/>
        <a:p>
          <a:endParaRPr lang="cs-CZ"/>
        </a:p>
      </dgm:t>
    </dgm:pt>
    <dgm:pt modelId="{53840D94-6C0D-4702-B884-7233AD7939A9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cs-CZ" dirty="0" err="1"/>
            <a:t>Syndromové</a:t>
          </a:r>
          <a:endParaRPr lang="cs-CZ" dirty="0"/>
        </a:p>
      </dgm:t>
    </dgm:pt>
    <dgm:pt modelId="{AF3919C3-45DC-470F-AFCB-989C6B197261}" type="parTrans" cxnId="{52672D18-E25A-42A9-8EEF-E51D1328BAC6}">
      <dgm:prSet/>
      <dgm:spPr/>
      <dgm:t>
        <a:bodyPr/>
        <a:lstStyle/>
        <a:p>
          <a:endParaRPr lang="cs-CZ"/>
        </a:p>
      </dgm:t>
    </dgm:pt>
    <dgm:pt modelId="{FA658EEA-6675-4D07-AD83-437F88C4D2B2}" type="sibTrans" cxnId="{52672D18-E25A-42A9-8EEF-E51D1328BAC6}">
      <dgm:prSet/>
      <dgm:spPr/>
      <dgm:t>
        <a:bodyPr/>
        <a:lstStyle/>
        <a:p>
          <a:endParaRPr lang="cs-CZ"/>
        </a:p>
      </dgm:t>
    </dgm:pt>
    <dgm:pt modelId="{101ADB79-B2B5-4F5F-A527-B282AE67587D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cs-CZ" dirty="0"/>
            <a:t>Převodní a smíšené </a:t>
          </a:r>
        </a:p>
      </dgm:t>
    </dgm:pt>
    <dgm:pt modelId="{B1E7120A-9A8C-4411-B54C-F33FC6BA1751}" type="parTrans" cxnId="{92F9D9F7-2662-4C61-B722-E28DC6DD5DB3}">
      <dgm:prSet/>
      <dgm:spPr/>
      <dgm:t>
        <a:bodyPr/>
        <a:lstStyle/>
        <a:p>
          <a:endParaRPr lang="cs-CZ"/>
        </a:p>
      </dgm:t>
    </dgm:pt>
    <dgm:pt modelId="{085E3551-40FF-4F39-A024-1473ED15DA3A}" type="sibTrans" cxnId="{92F9D9F7-2662-4C61-B722-E28DC6DD5DB3}">
      <dgm:prSet/>
      <dgm:spPr/>
      <dgm:t>
        <a:bodyPr/>
        <a:lstStyle/>
        <a:p>
          <a:endParaRPr lang="cs-CZ"/>
        </a:p>
      </dgm:t>
    </dgm:pt>
    <dgm:pt modelId="{CA5379C8-AE6B-412A-8E05-1DB8C0AC662B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cs-CZ" dirty="0"/>
            <a:t>Onemocnění zevního ucha</a:t>
          </a:r>
        </a:p>
      </dgm:t>
    </dgm:pt>
    <dgm:pt modelId="{18ADEE9F-E138-43E1-B4F2-F80381E1EEDC}" type="parTrans" cxnId="{5A019139-0D6C-4879-8FDA-0EBBF838C6AD}">
      <dgm:prSet/>
      <dgm:spPr/>
      <dgm:t>
        <a:bodyPr/>
        <a:lstStyle/>
        <a:p>
          <a:endParaRPr lang="cs-CZ"/>
        </a:p>
      </dgm:t>
    </dgm:pt>
    <dgm:pt modelId="{D19BDDE6-DECE-425B-B113-8CE0D564E332}" type="sibTrans" cxnId="{5A019139-0D6C-4879-8FDA-0EBBF838C6AD}">
      <dgm:prSet/>
      <dgm:spPr/>
      <dgm:t>
        <a:bodyPr/>
        <a:lstStyle/>
        <a:p>
          <a:endParaRPr lang="cs-CZ"/>
        </a:p>
      </dgm:t>
    </dgm:pt>
    <dgm:pt modelId="{B1D4A555-A6A2-4753-BD42-708AE499D890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cs-CZ" dirty="0" err="1"/>
            <a:t>Senzorineurální</a:t>
          </a:r>
          <a:endParaRPr lang="cs-CZ" dirty="0"/>
        </a:p>
      </dgm:t>
    </dgm:pt>
    <dgm:pt modelId="{80BE32B4-51F9-4E8E-8CF1-B37DEDEED547}" type="parTrans" cxnId="{F9586C06-711E-4FED-8224-251276F21196}">
      <dgm:prSet/>
      <dgm:spPr/>
      <dgm:t>
        <a:bodyPr/>
        <a:lstStyle/>
        <a:p>
          <a:endParaRPr lang="cs-CZ"/>
        </a:p>
      </dgm:t>
    </dgm:pt>
    <dgm:pt modelId="{738C8012-24C9-4F3C-BCFF-2B4A5BA843E7}" type="sibTrans" cxnId="{F9586C06-711E-4FED-8224-251276F21196}">
      <dgm:prSet/>
      <dgm:spPr/>
      <dgm:t>
        <a:bodyPr/>
        <a:lstStyle/>
        <a:p>
          <a:endParaRPr lang="cs-CZ"/>
        </a:p>
      </dgm:t>
    </dgm:pt>
    <dgm:pt modelId="{F4B6F336-3D77-4723-9EF0-BAE33A12F5BA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cs-CZ" dirty="0"/>
            <a:t>Spojené s porodní nezralostí</a:t>
          </a:r>
        </a:p>
      </dgm:t>
    </dgm:pt>
    <dgm:pt modelId="{042E85BD-B501-4454-8ED5-22623A840297}" type="parTrans" cxnId="{C87F1493-0845-47ED-8027-B1E8AA5B5265}">
      <dgm:prSet/>
      <dgm:spPr/>
      <dgm:t>
        <a:bodyPr/>
        <a:lstStyle/>
        <a:p>
          <a:endParaRPr lang="cs-CZ"/>
        </a:p>
      </dgm:t>
    </dgm:pt>
    <dgm:pt modelId="{2F304CC3-6C1C-4B14-8643-4173D837D772}" type="sibTrans" cxnId="{C87F1493-0845-47ED-8027-B1E8AA5B5265}">
      <dgm:prSet/>
      <dgm:spPr/>
      <dgm:t>
        <a:bodyPr/>
        <a:lstStyle/>
        <a:p>
          <a:endParaRPr lang="cs-CZ"/>
        </a:p>
      </dgm:t>
    </dgm:pt>
    <dgm:pt modelId="{6A4EAE0A-3590-4664-ADD4-A8D2295F323E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cs-CZ" dirty="0"/>
            <a:t>Sluchová neuropatie</a:t>
          </a:r>
        </a:p>
      </dgm:t>
    </dgm:pt>
    <dgm:pt modelId="{DF7EEF3D-48F9-42EE-AF4A-164A43AEC85A}" type="parTrans" cxnId="{87B0C37A-B4A2-443C-B308-09837E2AC9D4}">
      <dgm:prSet/>
      <dgm:spPr/>
      <dgm:t>
        <a:bodyPr/>
        <a:lstStyle/>
        <a:p>
          <a:endParaRPr lang="cs-CZ"/>
        </a:p>
      </dgm:t>
    </dgm:pt>
    <dgm:pt modelId="{E3EA8519-03B2-4E06-A8DF-6C2CA4F14279}" type="sibTrans" cxnId="{87B0C37A-B4A2-443C-B308-09837E2AC9D4}">
      <dgm:prSet/>
      <dgm:spPr/>
      <dgm:t>
        <a:bodyPr/>
        <a:lstStyle/>
        <a:p>
          <a:endParaRPr lang="cs-CZ"/>
        </a:p>
      </dgm:t>
    </dgm:pt>
    <dgm:pt modelId="{D0838A38-AC3B-49F2-AD63-5AD99340BA5B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cs-CZ" dirty="0"/>
            <a:t>Středoušní záněty</a:t>
          </a:r>
        </a:p>
      </dgm:t>
    </dgm:pt>
    <dgm:pt modelId="{5AB13392-5047-4559-86A0-FA9422098B0C}" type="parTrans" cxnId="{7D6B2883-74E6-4060-B5C9-03A489160B79}">
      <dgm:prSet/>
      <dgm:spPr/>
      <dgm:t>
        <a:bodyPr/>
        <a:lstStyle/>
        <a:p>
          <a:endParaRPr lang="cs-CZ"/>
        </a:p>
      </dgm:t>
    </dgm:pt>
    <dgm:pt modelId="{B4A6A29E-6AD6-40CD-B091-F261161B30AA}" type="sibTrans" cxnId="{7D6B2883-74E6-4060-B5C9-03A489160B79}">
      <dgm:prSet/>
      <dgm:spPr/>
      <dgm:t>
        <a:bodyPr/>
        <a:lstStyle/>
        <a:p>
          <a:endParaRPr lang="cs-CZ"/>
        </a:p>
      </dgm:t>
    </dgm:pt>
    <dgm:pt modelId="{C4B54F2C-92E4-4046-B241-0823B65B6A12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cs-CZ" dirty="0"/>
            <a:t>Následky středoušních zánětů</a:t>
          </a:r>
        </a:p>
      </dgm:t>
    </dgm:pt>
    <dgm:pt modelId="{5C04070F-245C-4B98-BB2F-E30D0A6DBE66}" type="parTrans" cxnId="{19B8C52E-2B8A-408E-94C1-44ED2A757C77}">
      <dgm:prSet/>
      <dgm:spPr/>
      <dgm:t>
        <a:bodyPr/>
        <a:lstStyle/>
        <a:p>
          <a:endParaRPr lang="cs-CZ"/>
        </a:p>
      </dgm:t>
    </dgm:pt>
    <dgm:pt modelId="{0AE74C40-251F-4E42-96D6-8AC3AB6B303B}" type="sibTrans" cxnId="{19B8C52E-2B8A-408E-94C1-44ED2A757C77}">
      <dgm:prSet/>
      <dgm:spPr/>
      <dgm:t>
        <a:bodyPr/>
        <a:lstStyle/>
        <a:p>
          <a:endParaRPr lang="cs-CZ"/>
        </a:p>
      </dgm:t>
    </dgm:pt>
    <dgm:pt modelId="{B862FBFD-8DF9-4B19-8FBA-F5DBF4F1E6BB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cs-CZ" dirty="0" err="1"/>
            <a:t>Otoskleroza</a:t>
          </a:r>
          <a:endParaRPr lang="cs-CZ" dirty="0"/>
        </a:p>
      </dgm:t>
    </dgm:pt>
    <dgm:pt modelId="{A76AAC7D-577B-4C43-AD31-EBE4DC6E4F7C}" type="parTrans" cxnId="{A57D82A8-320F-4029-98FE-C64A2747C4DF}">
      <dgm:prSet/>
      <dgm:spPr/>
      <dgm:t>
        <a:bodyPr/>
        <a:lstStyle/>
        <a:p>
          <a:endParaRPr lang="cs-CZ"/>
        </a:p>
      </dgm:t>
    </dgm:pt>
    <dgm:pt modelId="{2653001F-8852-4CC3-8D03-2AE6E5FE4D68}" type="sibTrans" cxnId="{A57D82A8-320F-4029-98FE-C64A2747C4DF}">
      <dgm:prSet/>
      <dgm:spPr/>
      <dgm:t>
        <a:bodyPr/>
        <a:lstStyle/>
        <a:p>
          <a:endParaRPr lang="cs-CZ"/>
        </a:p>
      </dgm:t>
    </dgm:pt>
    <dgm:pt modelId="{02C95174-E8D7-4F09-B469-CCFCBB4EFDA9}">
      <dgm:prSet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cs-CZ" dirty="0"/>
            <a:t>Oboustranná stacionární</a:t>
          </a:r>
        </a:p>
      </dgm:t>
    </dgm:pt>
    <dgm:pt modelId="{E1C52F9E-EB9B-4FEA-87CA-4B55783A8D1E}" type="parTrans" cxnId="{8DEB86B3-04D3-4324-8128-0658D740788B}">
      <dgm:prSet/>
      <dgm:spPr/>
      <dgm:t>
        <a:bodyPr/>
        <a:lstStyle/>
        <a:p>
          <a:endParaRPr lang="cs-CZ"/>
        </a:p>
      </dgm:t>
    </dgm:pt>
    <dgm:pt modelId="{22B7C357-A0A8-4684-98EE-70445FC5B1D5}" type="sibTrans" cxnId="{8DEB86B3-04D3-4324-8128-0658D740788B}">
      <dgm:prSet/>
      <dgm:spPr/>
      <dgm:t>
        <a:bodyPr/>
        <a:lstStyle/>
        <a:p>
          <a:endParaRPr lang="cs-CZ"/>
        </a:p>
      </dgm:t>
    </dgm:pt>
    <dgm:pt modelId="{10F052C5-1D00-4108-91E8-835DC0EFFFDB}">
      <dgm:prSet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cs-CZ" dirty="0"/>
            <a:t>Nestacionární</a:t>
          </a:r>
        </a:p>
      </dgm:t>
    </dgm:pt>
    <dgm:pt modelId="{176FEDDA-3103-4A44-80BC-A1BC382BBEFC}" type="parTrans" cxnId="{CABCC022-ACC1-4563-83F3-C59E11C38689}">
      <dgm:prSet/>
      <dgm:spPr/>
      <dgm:t>
        <a:bodyPr/>
        <a:lstStyle/>
        <a:p>
          <a:endParaRPr lang="cs-CZ"/>
        </a:p>
      </dgm:t>
    </dgm:pt>
    <dgm:pt modelId="{34B101D1-DEEA-4AD7-B35D-4809E4F4AA2C}" type="sibTrans" cxnId="{CABCC022-ACC1-4563-83F3-C59E11C38689}">
      <dgm:prSet/>
      <dgm:spPr/>
      <dgm:t>
        <a:bodyPr/>
        <a:lstStyle/>
        <a:p>
          <a:endParaRPr lang="cs-CZ"/>
        </a:p>
      </dgm:t>
    </dgm:pt>
    <dgm:pt modelId="{FDE2FBF4-6FEF-4A4E-9D9F-A2C5F8098046}">
      <dgm:prSet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cs-CZ" dirty="0"/>
            <a:t>Jednostranná</a:t>
          </a:r>
        </a:p>
      </dgm:t>
    </dgm:pt>
    <dgm:pt modelId="{FD742CBF-9856-4D3C-9CF1-F014DCAE74DC}" type="parTrans" cxnId="{AEFC2058-E6D7-47A0-9ADC-7E9CF0F7B410}">
      <dgm:prSet/>
      <dgm:spPr/>
      <dgm:t>
        <a:bodyPr/>
        <a:lstStyle/>
        <a:p>
          <a:endParaRPr lang="cs-CZ"/>
        </a:p>
      </dgm:t>
    </dgm:pt>
    <dgm:pt modelId="{A7BA175B-5027-46E0-AFFE-8F7FEE505BE0}" type="sibTrans" cxnId="{AEFC2058-E6D7-47A0-9ADC-7E9CF0F7B410}">
      <dgm:prSet/>
      <dgm:spPr/>
      <dgm:t>
        <a:bodyPr/>
        <a:lstStyle/>
        <a:p>
          <a:endParaRPr lang="cs-CZ"/>
        </a:p>
      </dgm:t>
    </dgm:pt>
    <dgm:pt modelId="{22BB5A9F-9614-415B-9106-09E6163AF69C}">
      <dgm:prSet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cs-CZ" dirty="0"/>
            <a:t>Poškození hlukem</a:t>
          </a:r>
        </a:p>
      </dgm:t>
    </dgm:pt>
    <dgm:pt modelId="{B1DF4F89-FA89-4256-B192-0A6327280E3C}" type="parTrans" cxnId="{D397AB95-0F99-487E-919B-FE32B5A661AF}">
      <dgm:prSet/>
      <dgm:spPr/>
      <dgm:t>
        <a:bodyPr/>
        <a:lstStyle/>
        <a:p>
          <a:endParaRPr lang="cs-CZ"/>
        </a:p>
      </dgm:t>
    </dgm:pt>
    <dgm:pt modelId="{B65C3341-0FDA-414B-B6CB-34428F71C6CD}" type="sibTrans" cxnId="{D397AB95-0F99-487E-919B-FE32B5A661AF}">
      <dgm:prSet/>
      <dgm:spPr/>
      <dgm:t>
        <a:bodyPr/>
        <a:lstStyle/>
        <a:p>
          <a:endParaRPr lang="cs-CZ"/>
        </a:p>
      </dgm:t>
    </dgm:pt>
    <dgm:pt modelId="{3E62FFCB-865F-4458-A8D7-877019002D44}">
      <dgm:prSet/>
      <dgm:spPr/>
      <dgm:t>
        <a:bodyPr/>
        <a:lstStyle/>
        <a:p>
          <a:r>
            <a:rPr lang="cs-CZ" dirty="0"/>
            <a:t>Získané</a:t>
          </a:r>
        </a:p>
      </dgm:t>
    </dgm:pt>
    <dgm:pt modelId="{7DFBFB67-8A58-44CB-8FD4-C4F22AE7D8FE}" type="parTrans" cxnId="{EC74D56F-CAF8-4639-B37F-DEF4B02B368B}">
      <dgm:prSet/>
      <dgm:spPr/>
      <dgm:t>
        <a:bodyPr/>
        <a:lstStyle/>
        <a:p>
          <a:endParaRPr lang="cs-CZ"/>
        </a:p>
      </dgm:t>
    </dgm:pt>
    <dgm:pt modelId="{56D47512-FEDC-44F6-86CC-4DC514367B5D}" type="sibTrans" cxnId="{EC74D56F-CAF8-4639-B37F-DEF4B02B368B}">
      <dgm:prSet/>
      <dgm:spPr/>
      <dgm:t>
        <a:bodyPr/>
        <a:lstStyle/>
        <a:p>
          <a:endParaRPr lang="cs-CZ"/>
        </a:p>
      </dgm:t>
    </dgm:pt>
    <dgm:pt modelId="{A6C3E24B-2E1E-426C-94C5-6860F4BD02F4}">
      <dgm:prSet/>
      <dgm:spPr/>
      <dgm:t>
        <a:bodyPr/>
        <a:lstStyle/>
        <a:p>
          <a:r>
            <a:rPr lang="cs-CZ" dirty="0"/>
            <a:t>Získané</a:t>
          </a:r>
        </a:p>
      </dgm:t>
    </dgm:pt>
    <dgm:pt modelId="{5DB7A312-08DD-4BFE-89FC-54A35F7EEB45}" type="parTrans" cxnId="{E9DC0982-BB2D-425B-98DB-5A21640ADEB6}">
      <dgm:prSet/>
      <dgm:spPr/>
      <dgm:t>
        <a:bodyPr/>
        <a:lstStyle/>
        <a:p>
          <a:endParaRPr lang="cs-CZ"/>
        </a:p>
      </dgm:t>
    </dgm:pt>
    <dgm:pt modelId="{8CA7C308-695F-4E09-B08E-4EA9B077439C}" type="sibTrans" cxnId="{E9DC0982-BB2D-425B-98DB-5A21640ADEB6}">
      <dgm:prSet/>
      <dgm:spPr/>
      <dgm:t>
        <a:bodyPr/>
        <a:lstStyle/>
        <a:p>
          <a:endParaRPr lang="cs-CZ"/>
        </a:p>
      </dgm:t>
    </dgm:pt>
    <dgm:pt modelId="{9576642B-31E2-43F7-9915-E047420C44EB}" type="pres">
      <dgm:prSet presAssocID="{74848F66-C9B8-4BA5-AC3B-5AA4285C493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460A89B-D5B9-40B1-9D46-8FA3DE321E38}" type="pres">
      <dgm:prSet presAssocID="{8B1CB0C3-5E0C-4D8F-8B48-00CAD546A3F0}" presName="hierRoot1" presStyleCnt="0">
        <dgm:presLayoutVars>
          <dgm:hierBranch val="init"/>
        </dgm:presLayoutVars>
      </dgm:prSet>
      <dgm:spPr/>
    </dgm:pt>
    <dgm:pt modelId="{4B1CFA6F-A772-48D8-ABED-0A92B539EADB}" type="pres">
      <dgm:prSet presAssocID="{8B1CB0C3-5E0C-4D8F-8B48-00CAD546A3F0}" presName="rootComposite1" presStyleCnt="0"/>
      <dgm:spPr/>
    </dgm:pt>
    <dgm:pt modelId="{463F6906-08B5-4268-9D9E-3781283265C8}" type="pres">
      <dgm:prSet presAssocID="{8B1CB0C3-5E0C-4D8F-8B48-00CAD546A3F0}" presName="rootText1" presStyleLbl="node0" presStyleIdx="0" presStyleCnt="1">
        <dgm:presLayoutVars>
          <dgm:chPref val="3"/>
        </dgm:presLayoutVars>
      </dgm:prSet>
      <dgm:spPr/>
    </dgm:pt>
    <dgm:pt modelId="{67AC0000-805D-4537-934D-3BBE94D7381D}" type="pres">
      <dgm:prSet presAssocID="{8B1CB0C3-5E0C-4D8F-8B48-00CAD546A3F0}" presName="rootConnector1" presStyleLbl="node1" presStyleIdx="0" presStyleCnt="0"/>
      <dgm:spPr/>
    </dgm:pt>
    <dgm:pt modelId="{257F4A73-0B95-421A-BF7A-A4DCC85B9E10}" type="pres">
      <dgm:prSet presAssocID="{8B1CB0C3-5E0C-4D8F-8B48-00CAD546A3F0}" presName="hierChild2" presStyleCnt="0"/>
      <dgm:spPr/>
    </dgm:pt>
    <dgm:pt modelId="{2F8E02ED-2257-4145-8727-5A2602D24D93}" type="pres">
      <dgm:prSet presAssocID="{F97A1FF8-291B-4DCE-BFC8-747588D2035B}" presName="Name64" presStyleLbl="parChTrans1D2" presStyleIdx="0" presStyleCnt="3"/>
      <dgm:spPr/>
    </dgm:pt>
    <dgm:pt modelId="{D13C490B-CEF2-4BFD-A0CF-3BDF1459196C}" type="pres">
      <dgm:prSet presAssocID="{47B63482-B0B9-4338-9148-9373CDD31BD2}" presName="hierRoot2" presStyleCnt="0">
        <dgm:presLayoutVars>
          <dgm:hierBranch val="init"/>
        </dgm:presLayoutVars>
      </dgm:prSet>
      <dgm:spPr/>
    </dgm:pt>
    <dgm:pt modelId="{5583BAFD-421E-4340-8E6F-4005BF9D691C}" type="pres">
      <dgm:prSet presAssocID="{47B63482-B0B9-4338-9148-9373CDD31BD2}" presName="rootComposite" presStyleCnt="0"/>
      <dgm:spPr/>
    </dgm:pt>
    <dgm:pt modelId="{8D13803C-D9A5-4DA8-9EF9-4716224F39FB}" type="pres">
      <dgm:prSet presAssocID="{47B63482-B0B9-4338-9148-9373CDD31BD2}" presName="rootText" presStyleLbl="node2" presStyleIdx="0" presStyleCnt="3">
        <dgm:presLayoutVars>
          <dgm:chPref val="3"/>
        </dgm:presLayoutVars>
      </dgm:prSet>
      <dgm:spPr/>
    </dgm:pt>
    <dgm:pt modelId="{86C4D7AD-F752-432D-8E25-EAF27AAB3694}" type="pres">
      <dgm:prSet presAssocID="{47B63482-B0B9-4338-9148-9373CDD31BD2}" presName="rootConnector" presStyleLbl="node2" presStyleIdx="0" presStyleCnt="3"/>
      <dgm:spPr/>
    </dgm:pt>
    <dgm:pt modelId="{41DF373A-8B1D-4B71-A9AF-95116A023543}" type="pres">
      <dgm:prSet presAssocID="{47B63482-B0B9-4338-9148-9373CDD31BD2}" presName="hierChild4" presStyleCnt="0"/>
      <dgm:spPr/>
    </dgm:pt>
    <dgm:pt modelId="{3DE19BF5-9221-4B4C-B6AF-DD7D955C9B64}" type="pres">
      <dgm:prSet presAssocID="{D5F5FBAC-ECCD-458C-9FEC-CCE85B11502A}" presName="Name64" presStyleLbl="parChTrans1D3" presStyleIdx="0" presStyleCnt="6"/>
      <dgm:spPr/>
    </dgm:pt>
    <dgm:pt modelId="{57B06ADA-A6E6-4EFD-8DFC-94B161BD3D27}" type="pres">
      <dgm:prSet presAssocID="{01CD9A1B-57D7-499D-B854-EEEC755C4076}" presName="hierRoot2" presStyleCnt="0">
        <dgm:presLayoutVars>
          <dgm:hierBranch val="init"/>
        </dgm:presLayoutVars>
      </dgm:prSet>
      <dgm:spPr/>
    </dgm:pt>
    <dgm:pt modelId="{F1FDF792-68F9-4F8D-A6FE-8306653D9360}" type="pres">
      <dgm:prSet presAssocID="{01CD9A1B-57D7-499D-B854-EEEC755C4076}" presName="rootComposite" presStyleCnt="0"/>
      <dgm:spPr/>
    </dgm:pt>
    <dgm:pt modelId="{9C039789-D43C-4E09-B7EE-3724B6B2215D}" type="pres">
      <dgm:prSet presAssocID="{01CD9A1B-57D7-499D-B854-EEEC755C4076}" presName="rootText" presStyleLbl="node3" presStyleIdx="0" presStyleCnt="6">
        <dgm:presLayoutVars>
          <dgm:chPref val="3"/>
        </dgm:presLayoutVars>
      </dgm:prSet>
      <dgm:spPr/>
    </dgm:pt>
    <dgm:pt modelId="{D7B9B699-A683-403C-B3FB-974F5CFC73E5}" type="pres">
      <dgm:prSet presAssocID="{01CD9A1B-57D7-499D-B854-EEEC755C4076}" presName="rootConnector" presStyleLbl="node3" presStyleIdx="0" presStyleCnt="6"/>
      <dgm:spPr/>
    </dgm:pt>
    <dgm:pt modelId="{5916B943-854B-49B8-925A-F69AF98A4FBF}" type="pres">
      <dgm:prSet presAssocID="{01CD9A1B-57D7-499D-B854-EEEC755C4076}" presName="hierChild4" presStyleCnt="0"/>
      <dgm:spPr/>
    </dgm:pt>
    <dgm:pt modelId="{ECDAE17E-24D0-46A2-BE78-2944577B1274}" type="pres">
      <dgm:prSet presAssocID="{01CD9A1B-57D7-499D-B854-EEEC755C4076}" presName="hierChild5" presStyleCnt="0"/>
      <dgm:spPr/>
    </dgm:pt>
    <dgm:pt modelId="{1872F705-A918-42EE-AC72-1F65202C194B}" type="pres">
      <dgm:prSet presAssocID="{AF3919C3-45DC-470F-AFCB-989C6B197261}" presName="Name64" presStyleLbl="parChTrans1D3" presStyleIdx="1" presStyleCnt="6"/>
      <dgm:spPr/>
    </dgm:pt>
    <dgm:pt modelId="{A5F537B5-959A-4AF5-B569-597E077A44B8}" type="pres">
      <dgm:prSet presAssocID="{53840D94-6C0D-4702-B884-7233AD7939A9}" presName="hierRoot2" presStyleCnt="0">
        <dgm:presLayoutVars>
          <dgm:hierBranch val="init"/>
        </dgm:presLayoutVars>
      </dgm:prSet>
      <dgm:spPr/>
    </dgm:pt>
    <dgm:pt modelId="{779BE917-408C-4D2A-AA97-45B8C790F9C2}" type="pres">
      <dgm:prSet presAssocID="{53840D94-6C0D-4702-B884-7233AD7939A9}" presName="rootComposite" presStyleCnt="0"/>
      <dgm:spPr/>
    </dgm:pt>
    <dgm:pt modelId="{2733A0AC-FAF3-4497-B6B8-AD361E2468C3}" type="pres">
      <dgm:prSet presAssocID="{53840D94-6C0D-4702-B884-7233AD7939A9}" presName="rootText" presStyleLbl="node3" presStyleIdx="1" presStyleCnt="6">
        <dgm:presLayoutVars>
          <dgm:chPref val="3"/>
        </dgm:presLayoutVars>
      </dgm:prSet>
      <dgm:spPr/>
    </dgm:pt>
    <dgm:pt modelId="{CEA33C0D-598F-4D75-8396-5513190416C6}" type="pres">
      <dgm:prSet presAssocID="{53840D94-6C0D-4702-B884-7233AD7939A9}" presName="rootConnector" presStyleLbl="node3" presStyleIdx="1" presStyleCnt="6"/>
      <dgm:spPr/>
    </dgm:pt>
    <dgm:pt modelId="{E230F9C1-AD84-4DD8-80DD-476BC993E4D8}" type="pres">
      <dgm:prSet presAssocID="{53840D94-6C0D-4702-B884-7233AD7939A9}" presName="hierChild4" presStyleCnt="0"/>
      <dgm:spPr/>
    </dgm:pt>
    <dgm:pt modelId="{DB90C67B-5A17-4F74-99A2-7FD185972F56}" type="pres">
      <dgm:prSet presAssocID="{53840D94-6C0D-4702-B884-7233AD7939A9}" presName="hierChild5" presStyleCnt="0"/>
      <dgm:spPr/>
    </dgm:pt>
    <dgm:pt modelId="{FA62A479-C6F9-46C5-B91F-496C029AF410}" type="pres">
      <dgm:prSet presAssocID="{042E85BD-B501-4454-8ED5-22623A840297}" presName="Name64" presStyleLbl="parChTrans1D3" presStyleIdx="2" presStyleCnt="6"/>
      <dgm:spPr/>
    </dgm:pt>
    <dgm:pt modelId="{AE8F1C76-8496-4FEC-AD7E-F2D7B9C5A74B}" type="pres">
      <dgm:prSet presAssocID="{F4B6F336-3D77-4723-9EF0-BAE33A12F5BA}" presName="hierRoot2" presStyleCnt="0">
        <dgm:presLayoutVars>
          <dgm:hierBranch val="init"/>
        </dgm:presLayoutVars>
      </dgm:prSet>
      <dgm:spPr/>
    </dgm:pt>
    <dgm:pt modelId="{1C00D855-2674-4361-B474-85B3E1B2E28D}" type="pres">
      <dgm:prSet presAssocID="{F4B6F336-3D77-4723-9EF0-BAE33A12F5BA}" presName="rootComposite" presStyleCnt="0"/>
      <dgm:spPr/>
    </dgm:pt>
    <dgm:pt modelId="{B81A03FF-EA87-435A-B13F-506427FD8520}" type="pres">
      <dgm:prSet presAssocID="{F4B6F336-3D77-4723-9EF0-BAE33A12F5BA}" presName="rootText" presStyleLbl="node3" presStyleIdx="2" presStyleCnt="6">
        <dgm:presLayoutVars>
          <dgm:chPref val="3"/>
        </dgm:presLayoutVars>
      </dgm:prSet>
      <dgm:spPr/>
    </dgm:pt>
    <dgm:pt modelId="{379C8098-59E1-4DDE-9A81-015EEF2B60ED}" type="pres">
      <dgm:prSet presAssocID="{F4B6F336-3D77-4723-9EF0-BAE33A12F5BA}" presName="rootConnector" presStyleLbl="node3" presStyleIdx="2" presStyleCnt="6"/>
      <dgm:spPr/>
    </dgm:pt>
    <dgm:pt modelId="{C7939A42-10B3-4B13-AD58-77BE884010C9}" type="pres">
      <dgm:prSet presAssocID="{F4B6F336-3D77-4723-9EF0-BAE33A12F5BA}" presName="hierChild4" presStyleCnt="0"/>
      <dgm:spPr/>
    </dgm:pt>
    <dgm:pt modelId="{D373764F-4AA7-4C1E-AD4A-001C0079B6FB}" type="pres">
      <dgm:prSet presAssocID="{F4B6F336-3D77-4723-9EF0-BAE33A12F5BA}" presName="hierChild5" presStyleCnt="0"/>
      <dgm:spPr/>
    </dgm:pt>
    <dgm:pt modelId="{907140B8-5157-430C-9746-E4DFE9DCB603}" type="pres">
      <dgm:prSet presAssocID="{DF7EEF3D-48F9-42EE-AF4A-164A43AEC85A}" presName="Name64" presStyleLbl="parChTrans1D3" presStyleIdx="3" presStyleCnt="6"/>
      <dgm:spPr/>
    </dgm:pt>
    <dgm:pt modelId="{C51D3A89-2647-479C-9C47-390FE53863EC}" type="pres">
      <dgm:prSet presAssocID="{6A4EAE0A-3590-4664-ADD4-A8D2295F323E}" presName="hierRoot2" presStyleCnt="0">
        <dgm:presLayoutVars>
          <dgm:hierBranch val="init"/>
        </dgm:presLayoutVars>
      </dgm:prSet>
      <dgm:spPr/>
    </dgm:pt>
    <dgm:pt modelId="{50D38398-95B8-4D21-B20C-58C6D569BAD5}" type="pres">
      <dgm:prSet presAssocID="{6A4EAE0A-3590-4664-ADD4-A8D2295F323E}" presName="rootComposite" presStyleCnt="0"/>
      <dgm:spPr/>
    </dgm:pt>
    <dgm:pt modelId="{2C7C021D-9A4C-47C7-B554-B2F7E87E65C0}" type="pres">
      <dgm:prSet presAssocID="{6A4EAE0A-3590-4664-ADD4-A8D2295F323E}" presName="rootText" presStyleLbl="node3" presStyleIdx="3" presStyleCnt="6">
        <dgm:presLayoutVars>
          <dgm:chPref val="3"/>
        </dgm:presLayoutVars>
      </dgm:prSet>
      <dgm:spPr/>
    </dgm:pt>
    <dgm:pt modelId="{A150647D-F2BC-49C9-BBAD-8FD719C9CF0E}" type="pres">
      <dgm:prSet presAssocID="{6A4EAE0A-3590-4664-ADD4-A8D2295F323E}" presName="rootConnector" presStyleLbl="node3" presStyleIdx="3" presStyleCnt="6"/>
      <dgm:spPr/>
    </dgm:pt>
    <dgm:pt modelId="{F7CCD544-D0B3-46E2-B5CE-7DF4E5051396}" type="pres">
      <dgm:prSet presAssocID="{6A4EAE0A-3590-4664-ADD4-A8D2295F323E}" presName="hierChild4" presStyleCnt="0"/>
      <dgm:spPr/>
    </dgm:pt>
    <dgm:pt modelId="{6D902FF6-EDB3-4EB6-8D03-F4CF697E59CA}" type="pres">
      <dgm:prSet presAssocID="{6A4EAE0A-3590-4664-ADD4-A8D2295F323E}" presName="hierChild5" presStyleCnt="0"/>
      <dgm:spPr/>
    </dgm:pt>
    <dgm:pt modelId="{8717C8F4-8750-4EAB-B98C-19D6BC9363E2}" type="pres">
      <dgm:prSet presAssocID="{47B63482-B0B9-4338-9148-9373CDD31BD2}" presName="hierChild5" presStyleCnt="0"/>
      <dgm:spPr/>
    </dgm:pt>
    <dgm:pt modelId="{F13A2642-7570-4CE1-86C7-F5CAF4D325FC}" type="pres">
      <dgm:prSet presAssocID="{7DFBFB67-8A58-44CB-8FD4-C4F22AE7D8FE}" presName="Name64" presStyleLbl="parChTrans1D2" presStyleIdx="1" presStyleCnt="3"/>
      <dgm:spPr/>
    </dgm:pt>
    <dgm:pt modelId="{0639FB82-2313-4FF9-B141-63BE368AD1E3}" type="pres">
      <dgm:prSet presAssocID="{3E62FFCB-865F-4458-A8D7-877019002D44}" presName="hierRoot2" presStyleCnt="0">
        <dgm:presLayoutVars>
          <dgm:hierBranch val="init"/>
        </dgm:presLayoutVars>
      </dgm:prSet>
      <dgm:spPr/>
    </dgm:pt>
    <dgm:pt modelId="{FDDB35A3-7BAE-45BB-83B4-7E4E23823973}" type="pres">
      <dgm:prSet presAssocID="{3E62FFCB-865F-4458-A8D7-877019002D44}" presName="rootComposite" presStyleCnt="0"/>
      <dgm:spPr/>
    </dgm:pt>
    <dgm:pt modelId="{5674E3FC-6FA0-48BE-8AD1-3EC3C3C26FD0}" type="pres">
      <dgm:prSet presAssocID="{3E62FFCB-865F-4458-A8D7-877019002D44}" presName="rootText" presStyleLbl="node2" presStyleIdx="1" presStyleCnt="3" custLinFactY="264290" custLinFactNeighborX="617" custLinFactNeighborY="300000">
        <dgm:presLayoutVars>
          <dgm:chPref val="3"/>
        </dgm:presLayoutVars>
      </dgm:prSet>
      <dgm:spPr/>
    </dgm:pt>
    <dgm:pt modelId="{4682C4F6-45D2-4556-87B0-9E6C7DE45101}" type="pres">
      <dgm:prSet presAssocID="{3E62FFCB-865F-4458-A8D7-877019002D44}" presName="rootConnector" presStyleLbl="node2" presStyleIdx="1" presStyleCnt="3"/>
      <dgm:spPr/>
    </dgm:pt>
    <dgm:pt modelId="{3CDBA409-8587-40AD-A5BF-F7292C19596F}" type="pres">
      <dgm:prSet presAssocID="{3E62FFCB-865F-4458-A8D7-877019002D44}" presName="hierChild4" presStyleCnt="0"/>
      <dgm:spPr/>
    </dgm:pt>
    <dgm:pt modelId="{4F29FFA2-6D73-46DF-A72A-E2806B84E71B}" type="pres">
      <dgm:prSet presAssocID="{B1E7120A-9A8C-4411-B54C-F33FC6BA1751}" presName="Name64" presStyleLbl="parChTrans1D3" presStyleIdx="4" presStyleCnt="6"/>
      <dgm:spPr/>
    </dgm:pt>
    <dgm:pt modelId="{EA5AAB39-2335-4863-BBDF-F74242B48BA9}" type="pres">
      <dgm:prSet presAssocID="{101ADB79-B2B5-4F5F-A527-B282AE67587D}" presName="hierRoot2" presStyleCnt="0">
        <dgm:presLayoutVars>
          <dgm:hierBranch val="init"/>
        </dgm:presLayoutVars>
      </dgm:prSet>
      <dgm:spPr/>
    </dgm:pt>
    <dgm:pt modelId="{0F5CE844-010A-41D3-9451-1C54EDB11DBB}" type="pres">
      <dgm:prSet presAssocID="{101ADB79-B2B5-4F5F-A527-B282AE67587D}" presName="rootComposite" presStyleCnt="0"/>
      <dgm:spPr/>
    </dgm:pt>
    <dgm:pt modelId="{E39C7868-6DC7-4EC6-9DDC-3CD2A22092E5}" type="pres">
      <dgm:prSet presAssocID="{101ADB79-B2B5-4F5F-A527-B282AE67587D}" presName="rootText" presStyleLbl="node3" presStyleIdx="4" presStyleCnt="6">
        <dgm:presLayoutVars>
          <dgm:chPref val="3"/>
        </dgm:presLayoutVars>
      </dgm:prSet>
      <dgm:spPr/>
    </dgm:pt>
    <dgm:pt modelId="{47D73BCE-6EAD-4292-9B2E-AD395938B34C}" type="pres">
      <dgm:prSet presAssocID="{101ADB79-B2B5-4F5F-A527-B282AE67587D}" presName="rootConnector" presStyleLbl="node3" presStyleIdx="4" presStyleCnt="6"/>
      <dgm:spPr/>
    </dgm:pt>
    <dgm:pt modelId="{B85A92D2-1237-479D-B03E-9098DF64679D}" type="pres">
      <dgm:prSet presAssocID="{101ADB79-B2B5-4F5F-A527-B282AE67587D}" presName="hierChild4" presStyleCnt="0"/>
      <dgm:spPr/>
    </dgm:pt>
    <dgm:pt modelId="{65327A65-705A-4E8F-BD79-62340CDC4873}" type="pres">
      <dgm:prSet presAssocID="{18ADEE9F-E138-43E1-B4F2-F80381E1EEDC}" presName="Name64" presStyleLbl="parChTrans1D4" presStyleIdx="0" presStyleCnt="8"/>
      <dgm:spPr/>
    </dgm:pt>
    <dgm:pt modelId="{BB2D54C0-322A-43A5-B711-9FE0F9F4FFDF}" type="pres">
      <dgm:prSet presAssocID="{CA5379C8-AE6B-412A-8E05-1DB8C0AC662B}" presName="hierRoot2" presStyleCnt="0">
        <dgm:presLayoutVars>
          <dgm:hierBranch val="init"/>
        </dgm:presLayoutVars>
      </dgm:prSet>
      <dgm:spPr/>
    </dgm:pt>
    <dgm:pt modelId="{CF3D40E5-1DEE-4630-BE59-EB5668A10089}" type="pres">
      <dgm:prSet presAssocID="{CA5379C8-AE6B-412A-8E05-1DB8C0AC662B}" presName="rootComposite" presStyleCnt="0"/>
      <dgm:spPr/>
    </dgm:pt>
    <dgm:pt modelId="{79E5CAD7-AF87-4EAB-A111-BF42517159C9}" type="pres">
      <dgm:prSet presAssocID="{CA5379C8-AE6B-412A-8E05-1DB8C0AC662B}" presName="rootText" presStyleLbl="node4" presStyleIdx="0" presStyleCnt="8">
        <dgm:presLayoutVars>
          <dgm:chPref val="3"/>
        </dgm:presLayoutVars>
      </dgm:prSet>
      <dgm:spPr/>
    </dgm:pt>
    <dgm:pt modelId="{D5437A57-F2F9-4472-97E7-E60DB3B1FE77}" type="pres">
      <dgm:prSet presAssocID="{CA5379C8-AE6B-412A-8E05-1DB8C0AC662B}" presName="rootConnector" presStyleLbl="node4" presStyleIdx="0" presStyleCnt="8"/>
      <dgm:spPr/>
    </dgm:pt>
    <dgm:pt modelId="{A265117A-B923-469F-AB6E-AA1294F45B1F}" type="pres">
      <dgm:prSet presAssocID="{CA5379C8-AE6B-412A-8E05-1DB8C0AC662B}" presName="hierChild4" presStyleCnt="0"/>
      <dgm:spPr/>
    </dgm:pt>
    <dgm:pt modelId="{F007C50A-5136-409D-B5ED-99A003E60655}" type="pres">
      <dgm:prSet presAssocID="{CA5379C8-AE6B-412A-8E05-1DB8C0AC662B}" presName="hierChild5" presStyleCnt="0"/>
      <dgm:spPr/>
    </dgm:pt>
    <dgm:pt modelId="{83E3F892-E2BE-4FF1-A2B5-CBAE6E80DBBC}" type="pres">
      <dgm:prSet presAssocID="{5AB13392-5047-4559-86A0-FA9422098B0C}" presName="Name64" presStyleLbl="parChTrans1D4" presStyleIdx="1" presStyleCnt="8"/>
      <dgm:spPr/>
    </dgm:pt>
    <dgm:pt modelId="{C20D977B-130B-4D34-BFEE-673C7A504DED}" type="pres">
      <dgm:prSet presAssocID="{D0838A38-AC3B-49F2-AD63-5AD99340BA5B}" presName="hierRoot2" presStyleCnt="0">
        <dgm:presLayoutVars>
          <dgm:hierBranch val="init"/>
        </dgm:presLayoutVars>
      </dgm:prSet>
      <dgm:spPr/>
    </dgm:pt>
    <dgm:pt modelId="{ED9F5D65-D3AC-47E1-974C-43ACFCFB577A}" type="pres">
      <dgm:prSet presAssocID="{D0838A38-AC3B-49F2-AD63-5AD99340BA5B}" presName="rootComposite" presStyleCnt="0"/>
      <dgm:spPr/>
    </dgm:pt>
    <dgm:pt modelId="{B5EC740E-BABF-4F42-A99C-875CCB79D24A}" type="pres">
      <dgm:prSet presAssocID="{D0838A38-AC3B-49F2-AD63-5AD99340BA5B}" presName="rootText" presStyleLbl="node4" presStyleIdx="1" presStyleCnt="8">
        <dgm:presLayoutVars>
          <dgm:chPref val="3"/>
        </dgm:presLayoutVars>
      </dgm:prSet>
      <dgm:spPr/>
    </dgm:pt>
    <dgm:pt modelId="{9B6196BF-47B2-4984-8FE4-FA084246C9B6}" type="pres">
      <dgm:prSet presAssocID="{D0838A38-AC3B-49F2-AD63-5AD99340BA5B}" presName="rootConnector" presStyleLbl="node4" presStyleIdx="1" presStyleCnt="8"/>
      <dgm:spPr/>
    </dgm:pt>
    <dgm:pt modelId="{B50F69F0-B7F9-4469-AB00-FE0592A047C5}" type="pres">
      <dgm:prSet presAssocID="{D0838A38-AC3B-49F2-AD63-5AD99340BA5B}" presName="hierChild4" presStyleCnt="0"/>
      <dgm:spPr/>
    </dgm:pt>
    <dgm:pt modelId="{36FD3663-2218-4DDF-A4B3-D5D85C3EBEE7}" type="pres">
      <dgm:prSet presAssocID="{D0838A38-AC3B-49F2-AD63-5AD99340BA5B}" presName="hierChild5" presStyleCnt="0"/>
      <dgm:spPr/>
    </dgm:pt>
    <dgm:pt modelId="{ADF116EF-CEEA-45B2-AC15-0110374FEB6C}" type="pres">
      <dgm:prSet presAssocID="{5C04070F-245C-4B98-BB2F-E30D0A6DBE66}" presName="Name64" presStyleLbl="parChTrans1D4" presStyleIdx="2" presStyleCnt="8"/>
      <dgm:spPr/>
    </dgm:pt>
    <dgm:pt modelId="{596EB831-EBE7-4977-9FB8-46ECCB2500BF}" type="pres">
      <dgm:prSet presAssocID="{C4B54F2C-92E4-4046-B241-0823B65B6A12}" presName="hierRoot2" presStyleCnt="0">
        <dgm:presLayoutVars>
          <dgm:hierBranch val="init"/>
        </dgm:presLayoutVars>
      </dgm:prSet>
      <dgm:spPr/>
    </dgm:pt>
    <dgm:pt modelId="{6B07FCA5-3CE0-49A7-B277-7AD9CD170DD8}" type="pres">
      <dgm:prSet presAssocID="{C4B54F2C-92E4-4046-B241-0823B65B6A12}" presName="rootComposite" presStyleCnt="0"/>
      <dgm:spPr/>
    </dgm:pt>
    <dgm:pt modelId="{6855A614-AF47-4359-AD20-91BA9AD5547B}" type="pres">
      <dgm:prSet presAssocID="{C4B54F2C-92E4-4046-B241-0823B65B6A12}" presName="rootText" presStyleLbl="node4" presStyleIdx="2" presStyleCnt="8">
        <dgm:presLayoutVars>
          <dgm:chPref val="3"/>
        </dgm:presLayoutVars>
      </dgm:prSet>
      <dgm:spPr/>
    </dgm:pt>
    <dgm:pt modelId="{EB7A6280-7DEC-46DD-A9E1-40F2B5EFA149}" type="pres">
      <dgm:prSet presAssocID="{C4B54F2C-92E4-4046-B241-0823B65B6A12}" presName="rootConnector" presStyleLbl="node4" presStyleIdx="2" presStyleCnt="8"/>
      <dgm:spPr/>
    </dgm:pt>
    <dgm:pt modelId="{44A97ACF-5132-4B09-827E-F8FC46D1FB7D}" type="pres">
      <dgm:prSet presAssocID="{C4B54F2C-92E4-4046-B241-0823B65B6A12}" presName="hierChild4" presStyleCnt="0"/>
      <dgm:spPr/>
    </dgm:pt>
    <dgm:pt modelId="{82289B90-6B8F-4D92-9EDE-BAB832AF04C8}" type="pres">
      <dgm:prSet presAssocID="{C4B54F2C-92E4-4046-B241-0823B65B6A12}" presName="hierChild5" presStyleCnt="0"/>
      <dgm:spPr/>
    </dgm:pt>
    <dgm:pt modelId="{D1809064-0492-49A0-9E7D-CD340CFC5D3B}" type="pres">
      <dgm:prSet presAssocID="{A76AAC7D-577B-4C43-AD31-EBE4DC6E4F7C}" presName="Name64" presStyleLbl="parChTrans1D4" presStyleIdx="3" presStyleCnt="8"/>
      <dgm:spPr/>
    </dgm:pt>
    <dgm:pt modelId="{7BB75008-9642-4E2E-86FC-4531DC136534}" type="pres">
      <dgm:prSet presAssocID="{B862FBFD-8DF9-4B19-8FBA-F5DBF4F1E6BB}" presName="hierRoot2" presStyleCnt="0">
        <dgm:presLayoutVars>
          <dgm:hierBranch val="init"/>
        </dgm:presLayoutVars>
      </dgm:prSet>
      <dgm:spPr/>
    </dgm:pt>
    <dgm:pt modelId="{9A9E79A5-D3C8-409E-9417-B4D8D022AEF3}" type="pres">
      <dgm:prSet presAssocID="{B862FBFD-8DF9-4B19-8FBA-F5DBF4F1E6BB}" presName="rootComposite" presStyleCnt="0"/>
      <dgm:spPr/>
    </dgm:pt>
    <dgm:pt modelId="{BDE73840-2B38-41BC-AA71-E5095CE65FAA}" type="pres">
      <dgm:prSet presAssocID="{B862FBFD-8DF9-4B19-8FBA-F5DBF4F1E6BB}" presName="rootText" presStyleLbl="node4" presStyleIdx="3" presStyleCnt="8">
        <dgm:presLayoutVars>
          <dgm:chPref val="3"/>
        </dgm:presLayoutVars>
      </dgm:prSet>
      <dgm:spPr/>
    </dgm:pt>
    <dgm:pt modelId="{1E604E9D-37BB-423D-80D9-A774E0566F24}" type="pres">
      <dgm:prSet presAssocID="{B862FBFD-8DF9-4B19-8FBA-F5DBF4F1E6BB}" presName="rootConnector" presStyleLbl="node4" presStyleIdx="3" presStyleCnt="8"/>
      <dgm:spPr/>
    </dgm:pt>
    <dgm:pt modelId="{0791F386-F319-4C73-BCDB-FE07159D08B0}" type="pres">
      <dgm:prSet presAssocID="{B862FBFD-8DF9-4B19-8FBA-F5DBF4F1E6BB}" presName="hierChild4" presStyleCnt="0"/>
      <dgm:spPr/>
    </dgm:pt>
    <dgm:pt modelId="{CA4563F1-8785-439B-BB8F-80688F940BAB}" type="pres">
      <dgm:prSet presAssocID="{B862FBFD-8DF9-4B19-8FBA-F5DBF4F1E6BB}" presName="hierChild5" presStyleCnt="0"/>
      <dgm:spPr/>
    </dgm:pt>
    <dgm:pt modelId="{761ED8D9-A0EE-4792-A6BA-11C24576056B}" type="pres">
      <dgm:prSet presAssocID="{101ADB79-B2B5-4F5F-A527-B282AE67587D}" presName="hierChild5" presStyleCnt="0"/>
      <dgm:spPr/>
    </dgm:pt>
    <dgm:pt modelId="{92DD4F32-B6E2-4EBF-A445-6476840E52E0}" type="pres">
      <dgm:prSet presAssocID="{3E62FFCB-865F-4458-A8D7-877019002D44}" presName="hierChild5" presStyleCnt="0"/>
      <dgm:spPr/>
    </dgm:pt>
    <dgm:pt modelId="{5399AF3A-372C-45E9-8E4B-0F14E09986F3}" type="pres">
      <dgm:prSet presAssocID="{5DB7A312-08DD-4BFE-89FC-54A35F7EEB45}" presName="Name64" presStyleLbl="parChTrans1D2" presStyleIdx="2" presStyleCnt="3"/>
      <dgm:spPr/>
    </dgm:pt>
    <dgm:pt modelId="{A273700F-D5C7-4EE8-B5EF-D17FA6126B87}" type="pres">
      <dgm:prSet presAssocID="{A6C3E24B-2E1E-426C-94C5-6860F4BD02F4}" presName="hierRoot2" presStyleCnt="0">
        <dgm:presLayoutVars>
          <dgm:hierBranch val="init"/>
        </dgm:presLayoutVars>
      </dgm:prSet>
      <dgm:spPr/>
    </dgm:pt>
    <dgm:pt modelId="{DCFDB640-69F2-4FEE-B152-B59142E74C19}" type="pres">
      <dgm:prSet presAssocID="{A6C3E24B-2E1E-426C-94C5-6860F4BD02F4}" presName="rootComposite" presStyleCnt="0"/>
      <dgm:spPr/>
    </dgm:pt>
    <dgm:pt modelId="{03229460-B2D0-4420-B635-A898FC13E481}" type="pres">
      <dgm:prSet presAssocID="{A6C3E24B-2E1E-426C-94C5-6860F4BD02F4}" presName="rootText" presStyleLbl="node2" presStyleIdx="2" presStyleCnt="3">
        <dgm:presLayoutVars>
          <dgm:chPref val="3"/>
        </dgm:presLayoutVars>
      </dgm:prSet>
      <dgm:spPr/>
    </dgm:pt>
    <dgm:pt modelId="{224818EF-4B78-4BB6-9117-7E9557F6CAA6}" type="pres">
      <dgm:prSet presAssocID="{A6C3E24B-2E1E-426C-94C5-6860F4BD02F4}" presName="rootConnector" presStyleLbl="node2" presStyleIdx="2" presStyleCnt="3"/>
      <dgm:spPr/>
    </dgm:pt>
    <dgm:pt modelId="{3407A15A-2346-4885-B550-6EF639C82B5E}" type="pres">
      <dgm:prSet presAssocID="{A6C3E24B-2E1E-426C-94C5-6860F4BD02F4}" presName="hierChild4" presStyleCnt="0"/>
      <dgm:spPr/>
    </dgm:pt>
    <dgm:pt modelId="{FA3C9296-284F-44E1-BA36-6140A4448F50}" type="pres">
      <dgm:prSet presAssocID="{80BE32B4-51F9-4E8E-8CF1-B37DEDEED547}" presName="Name64" presStyleLbl="parChTrans1D3" presStyleIdx="5" presStyleCnt="6"/>
      <dgm:spPr/>
    </dgm:pt>
    <dgm:pt modelId="{C073D553-9F73-4AD9-9FD9-567E5FAD3741}" type="pres">
      <dgm:prSet presAssocID="{B1D4A555-A6A2-4753-BD42-708AE499D890}" presName="hierRoot2" presStyleCnt="0">
        <dgm:presLayoutVars>
          <dgm:hierBranch val="init"/>
        </dgm:presLayoutVars>
      </dgm:prSet>
      <dgm:spPr/>
    </dgm:pt>
    <dgm:pt modelId="{61208302-8AEA-4725-9167-9E7D8A4B6A4E}" type="pres">
      <dgm:prSet presAssocID="{B1D4A555-A6A2-4753-BD42-708AE499D890}" presName="rootComposite" presStyleCnt="0"/>
      <dgm:spPr/>
    </dgm:pt>
    <dgm:pt modelId="{9E5D7419-DAD7-4575-99D8-EB90209FE762}" type="pres">
      <dgm:prSet presAssocID="{B1D4A555-A6A2-4753-BD42-708AE499D890}" presName="rootText" presStyleLbl="node3" presStyleIdx="5" presStyleCnt="6">
        <dgm:presLayoutVars>
          <dgm:chPref val="3"/>
        </dgm:presLayoutVars>
      </dgm:prSet>
      <dgm:spPr/>
    </dgm:pt>
    <dgm:pt modelId="{EACE0488-EC27-45A8-A7F3-841DCDD13675}" type="pres">
      <dgm:prSet presAssocID="{B1D4A555-A6A2-4753-BD42-708AE499D890}" presName="rootConnector" presStyleLbl="node3" presStyleIdx="5" presStyleCnt="6"/>
      <dgm:spPr/>
    </dgm:pt>
    <dgm:pt modelId="{7D173B83-618C-4402-B056-CD3F06C2A48A}" type="pres">
      <dgm:prSet presAssocID="{B1D4A555-A6A2-4753-BD42-708AE499D890}" presName="hierChild4" presStyleCnt="0"/>
      <dgm:spPr/>
    </dgm:pt>
    <dgm:pt modelId="{95566CB7-B29C-4276-85A2-89CBB817478A}" type="pres">
      <dgm:prSet presAssocID="{E1C52F9E-EB9B-4FEA-87CA-4B55783A8D1E}" presName="Name64" presStyleLbl="parChTrans1D4" presStyleIdx="4" presStyleCnt="8"/>
      <dgm:spPr/>
    </dgm:pt>
    <dgm:pt modelId="{B3341AC8-9DB5-46F1-A779-2F30F82D23C8}" type="pres">
      <dgm:prSet presAssocID="{02C95174-E8D7-4F09-B469-CCFCBB4EFDA9}" presName="hierRoot2" presStyleCnt="0">
        <dgm:presLayoutVars>
          <dgm:hierBranch val="init"/>
        </dgm:presLayoutVars>
      </dgm:prSet>
      <dgm:spPr/>
    </dgm:pt>
    <dgm:pt modelId="{FCF2D98D-FFD0-4582-90E9-9E25D3D3B959}" type="pres">
      <dgm:prSet presAssocID="{02C95174-E8D7-4F09-B469-CCFCBB4EFDA9}" presName="rootComposite" presStyleCnt="0"/>
      <dgm:spPr/>
    </dgm:pt>
    <dgm:pt modelId="{C97BE99C-7A8F-412D-8905-3B9C17F15EB7}" type="pres">
      <dgm:prSet presAssocID="{02C95174-E8D7-4F09-B469-CCFCBB4EFDA9}" presName="rootText" presStyleLbl="node4" presStyleIdx="4" presStyleCnt="8">
        <dgm:presLayoutVars>
          <dgm:chPref val="3"/>
        </dgm:presLayoutVars>
      </dgm:prSet>
      <dgm:spPr/>
    </dgm:pt>
    <dgm:pt modelId="{96628620-88DE-4CC8-A97A-AA3FF9918AD1}" type="pres">
      <dgm:prSet presAssocID="{02C95174-E8D7-4F09-B469-CCFCBB4EFDA9}" presName="rootConnector" presStyleLbl="node4" presStyleIdx="4" presStyleCnt="8"/>
      <dgm:spPr/>
    </dgm:pt>
    <dgm:pt modelId="{ED81FD5D-CBD4-4E31-9AFC-C19C36693F8D}" type="pres">
      <dgm:prSet presAssocID="{02C95174-E8D7-4F09-B469-CCFCBB4EFDA9}" presName="hierChild4" presStyleCnt="0"/>
      <dgm:spPr/>
    </dgm:pt>
    <dgm:pt modelId="{42A8290C-6CA5-43B8-8CD0-CA9CC0BE87D8}" type="pres">
      <dgm:prSet presAssocID="{02C95174-E8D7-4F09-B469-CCFCBB4EFDA9}" presName="hierChild5" presStyleCnt="0"/>
      <dgm:spPr/>
    </dgm:pt>
    <dgm:pt modelId="{75572766-9548-4401-8F4B-C1D26B94D89C}" type="pres">
      <dgm:prSet presAssocID="{176FEDDA-3103-4A44-80BC-A1BC382BBEFC}" presName="Name64" presStyleLbl="parChTrans1D4" presStyleIdx="5" presStyleCnt="8"/>
      <dgm:spPr/>
    </dgm:pt>
    <dgm:pt modelId="{086B7AAD-B100-47A8-A4B0-E4F7A7A2215E}" type="pres">
      <dgm:prSet presAssocID="{10F052C5-1D00-4108-91E8-835DC0EFFFDB}" presName="hierRoot2" presStyleCnt="0">
        <dgm:presLayoutVars>
          <dgm:hierBranch val="init"/>
        </dgm:presLayoutVars>
      </dgm:prSet>
      <dgm:spPr/>
    </dgm:pt>
    <dgm:pt modelId="{A387C721-6B8E-4A2C-A291-468EB92B8206}" type="pres">
      <dgm:prSet presAssocID="{10F052C5-1D00-4108-91E8-835DC0EFFFDB}" presName="rootComposite" presStyleCnt="0"/>
      <dgm:spPr/>
    </dgm:pt>
    <dgm:pt modelId="{B7AB2A3B-6041-4A0D-AEEB-DB4C2CDC59D7}" type="pres">
      <dgm:prSet presAssocID="{10F052C5-1D00-4108-91E8-835DC0EFFFDB}" presName="rootText" presStyleLbl="node4" presStyleIdx="5" presStyleCnt="8">
        <dgm:presLayoutVars>
          <dgm:chPref val="3"/>
        </dgm:presLayoutVars>
      </dgm:prSet>
      <dgm:spPr/>
    </dgm:pt>
    <dgm:pt modelId="{B3491976-D5BE-487A-A11B-90352B513958}" type="pres">
      <dgm:prSet presAssocID="{10F052C5-1D00-4108-91E8-835DC0EFFFDB}" presName="rootConnector" presStyleLbl="node4" presStyleIdx="5" presStyleCnt="8"/>
      <dgm:spPr/>
    </dgm:pt>
    <dgm:pt modelId="{89E5A15F-0C15-4922-89B9-314C4B90295A}" type="pres">
      <dgm:prSet presAssocID="{10F052C5-1D00-4108-91E8-835DC0EFFFDB}" presName="hierChild4" presStyleCnt="0"/>
      <dgm:spPr/>
    </dgm:pt>
    <dgm:pt modelId="{5F742D9B-5125-42E4-9CC7-2C4A1CFBB905}" type="pres">
      <dgm:prSet presAssocID="{10F052C5-1D00-4108-91E8-835DC0EFFFDB}" presName="hierChild5" presStyleCnt="0"/>
      <dgm:spPr/>
    </dgm:pt>
    <dgm:pt modelId="{BB198C19-2507-4AAD-A52F-5D3CFDDE343A}" type="pres">
      <dgm:prSet presAssocID="{FD742CBF-9856-4D3C-9CF1-F014DCAE74DC}" presName="Name64" presStyleLbl="parChTrans1D4" presStyleIdx="6" presStyleCnt="8"/>
      <dgm:spPr/>
    </dgm:pt>
    <dgm:pt modelId="{8A6BC238-C3A2-437B-8E3B-A47A465B459B}" type="pres">
      <dgm:prSet presAssocID="{FDE2FBF4-6FEF-4A4E-9D9F-A2C5F8098046}" presName="hierRoot2" presStyleCnt="0">
        <dgm:presLayoutVars>
          <dgm:hierBranch val="init"/>
        </dgm:presLayoutVars>
      </dgm:prSet>
      <dgm:spPr/>
    </dgm:pt>
    <dgm:pt modelId="{C3BE3103-AEC0-4459-A41F-15FEAC525D7B}" type="pres">
      <dgm:prSet presAssocID="{FDE2FBF4-6FEF-4A4E-9D9F-A2C5F8098046}" presName="rootComposite" presStyleCnt="0"/>
      <dgm:spPr/>
    </dgm:pt>
    <dgm:pt modelId="{7B5E6BF4-46A6-4B26-B052-571BB40E2FDB}" type="pres">
      <dgm:prSet presAssocID="{FDE2FBF4-6FEF-4A4E-9D9F-A2C5F8098046}" presName="rootText" presStyleLbl="node4" presStyleIdx="6" presStyleCnt="8">
        <dgm:presLayoutVars>
          <dgm:chPref val="3"/>
        </dgm:presLayoutVars>
      </dgm:prSet>
      <dgm:spPr/>
    </dgm:pt>
    <dgm:pt modelId="{A7288AC5-B010-4C7F-BF62-8278C71108A1}" type="pres">
      <dgm:prSet presAssocID="{FDE2FBF4-6FEF-4A4E-9D9F-A2C5F8098046}" presName="rootConnector" presStyleLbl="node4" presStyleIdx="6" presStyleCnt="8"/>
      <dgm:spPr/>
    </dgm:pt>
    <dgm:pt modelId="{CD5B7B7F-8585-4500-9F5E-229C500DC73A}" type="pres">
      <dgm:prSet presAssocID="{FDE2FBF4-6FEF-4A4E-9D9F-A2C5F8098046}" presName="hierChild4" presStyleCnt="0"/>
      <dgm:spPr/>
    </dgm:pt>
    <dgm:pt modelId="{9C7BD2FC-F045-460D-88B3-1709AA93BCB6}" type="pres">
      <dgm:prSet presAssocID="{FDE2FBF4-6FEF-4A4E-9D9F-A2C5F8098046}" presName="hierChild5" presStyleCnt="0"/>
      <dgm:spPr/>
    </dgm:pt>
    <dgm:pt modelId="{52A46608-2AA9-4EEF-BAB6-2B9671FE9D6D}" type="pres">
      <dgm:prSet presAssocID="{B1DF4F89-FA89-4256-B192-0A6327280E3C}" presName="Name64" presStyleLbl="parChTrans1D4" presStyleIdx="7" presStyleCnt="8"/>
      <dgm:spPr/>
    </dgm:pt>
    <dgm:pt modelId="{D820B1BA-F3E1-4A5E-AF02-C0E4146B1520}" type="pres">
      <dgm:prSet presAssocID="{22BB5A9F-9614-415B-9106-09E6163AF69C}" presName="hierRoot2" presStyleCnt="0">
        <dgm:presLayoutVars>
          <dgm:hierBranch val="init"/>
        </dgm:presLayoutVars>
      </dgm:prSet>
      <dgm:spPr/>
    </dgm:pt>
    <dgm:pt modelId="{09F1192F-A10C-4266-89EB-85D6B5A5216B}" type="pres">
      <dgm:prSet presAssocID="{22BB5A9F-9614-415B-9106-09E6163AF69C}" presName="rootComposite" presStyleCnt="0"/>
      <dgm:spPr/>
    </dgm:pt>
    <dgm:pt modelId="{49D8C0D9-B38B-410B-8FBE-0CB33EFFD0A7}" type="pres">
      <dgm:prSet presAssocID="{22BB5A9F-9614-415B-9106-09E6163AF69C}" presName="rootText" presStyleLbl="node4" presStyleIdx="7" presStyleCnt="8">
        <dgm:presLayoutVars>
          <dgm:chPref val="3"/>
        </dgm:presLayoutVars>
      </dgm:prSet>
      <dgm:spPr/>
    </dgm:pt>
    <dgm:pt modelId="{2BE3886A-FA61-4E68-B2FE-80D843613814}" type="pres">
      <dgm:prSet presAssocID="{22BB5A9F-9614-415B-9106-09E6163AF69C}" presName="rootConnector" presStyleLbl="node4" presStyleIdx="7" presStyleCnt="8"/>
      <dgm:spPr/>
    </dgm:pt>
    <dgm:pt modelId="{C7E736B1-990F-4E2C-81D2-B140EBB95D63}" type="pres">
      <dgm:prSet presAssocID="{22BB5A9F-9614-415B-9106-09E6163AF69C}" presName="hierChild4" presStyleCnt="0"/>
      <dgm:spPr/>
    </dgm:pt>
    <dgm:pt modelId="{20866DFD-C7F6-4251-B0C4-DA4D4FE81583}" type="pres">
      <dgm:prSet presAssocID="{22BB5A9F-9614-415B-9106-09E6163AF69C}" presName="hierChild5" presStyleCnt="0"/>
      <dgm:spPr/>
    </dgm:pt>
    <dgm:pt modelId="{5163CA64-3E67-49FE-8CBC-4F27057F08DB}" type="pres">
      <dgm:prSet presAssocID="{B1D4A555-A6A2-4753-BD42-708AE499D890}" presName="hierChild5" presStyleCnt="0"/>
      <dgm:spPr/>
    </dgm:pt>
    <dgm:pt modelId="{11CB20CB-41F1-45B2-87C9-7DE03804EB48}" type="pres">
      <dgm:prSet presAssocID="{A6C3E24B-2E1E-426C-94C5-6860F4BD02F4}" presName="hierChild5" presStyleCnt="0"/>
      <dgm:spPr/>
    </dgm:pt>
    <dgm:pt modelId="{C93B7580-AAB5-4E3B-A674-3B558F98F58C}" type="pres">
      <dgm:prSet presAssocID="{8B1CB0C3-5E0C-4D8F-8B48-00CAD546A3F0}" presName="hierChild3" presStyleCnt="0"/>
      <dgm:spPr/>
    </dgm:pt>
  </dgm:ptLst>
  <dgm:cxnLst>
    <dgm:cxn modelId="{C85F6102-49DC-4235-AD27-64BF1257CA79}" type="presOf" srcId="{02C95174-E8D7-4F09-B469-CCFCBB4EFDA9}" destId="{96628620-88DE-4CC8-A97A-AA3FF9918AD1}" srcOrd="1" destOrd="0" presId="urn:microsoft.com/office/officeart/2009/3/layout/HorizontalOrganizationChart"/>
    <dgm:cxn modelId="{2434F003-C6FE-4D16-BCEE-65B232193FC8}" type="presOf" srcId="{D0838A38-AC3B-49F2-AD63-5AD99340BA5B}" destId="{B5EC740E-BABF-4F42-A99C-875CCB79D24A}" srcOrd="0" destOrd="0" presId="urn:microsoft.com/office/officeart/2009/3/layout/HorizontalOrganizationChart"/>
    <dgm:cxn modelId="{F9586C06-711E-4FED-8224-251276F21196}" srcId="{A6C3E24B-2E1E-426C-94C5-6860F4BD02F4}" destId="{B1D4A555-A6A2-4753-BD42-708AE499D890}" srcOrd="0" destOrd="0" parTransId="{80BE32B4-51F9-4E8E-8CF1-B37DEDEED547}" sibTransId="{738C8012-24C9-4F3C-BCFF-2B4A5BA843E7}"/>
    <dgm:cxn modelId="{E738BB06-5F13-4183-B08F-CDA0196D2C52}" type="presOf" srcId="{53840D94-6C0D-4702-B884-7233AD7939A9}" destId="{2733A0AC-FAF3-4497-B6B8-AD361E2468C3}" srcOrd="0" destOrd="0" presId="urn:microsoft.com/office/officeart/2009/3/layout/HorizontalOrganizationChart"/>
    <dgm:cxn modelId="{25B3A607-4108-423F-A315-80C0DA46E394}" type="presOf" srcId="{8B1CB0C3-5E0C-4D8F-8B48-00CAD546A3F0}" destId="{463F6906-08B5-4268-9D9E-3781283265C8}" srcOrd="0" destOrd="0" presId="urn:microsoft.com/office/officeart/2009/3/layout/HorizontalOrganizationChart"/>
    <dgm:cxn modelId="{47280F09-2F3F-47A1-8F3E-F0B2315D4AF2}" type="presOf" srcId="{A6C3E24B-2E1E-426C-94C5-6860F4BD02F4}" destId="{224818EF-4B78-4BB6-9117-7E9557F6CAA6}" srcOrd="1" destOrd="0" presId="urn:microsoft.com/office/officeart/2009/3/layout/HorizontalOrganizationChart"/>
    <dgm:cxn modelId="{3944310C-FA3E-4096-BE3A-2B19FBB14B98}" type="presOf" srcId="{3E62FFCB-865F-4458-A8D7-877019002D44}" destId="{4682C4F6-45D2-4556-87B0-9E6C7DE45101}" srcOrd="1" destOrd="0" presId="urn:microsoft.com/office/officeart/2009/3/layout/HorizontalOrganizationChart"/>
    <dgm:cxn modelId="{06706B10-7038-4866-8660-14345B661F8B}" type="presOf" srcId="{B1D4A555-A6A2-4753-BD42-708AE499D890}" destId="{9E5D7419-DAD7-4575-99D8-EB90209FE762}" srcOrd="0" destOrd="0" presId="urn:microsoft.com/office/officeart/2009/3/layout/HorizontalOrganizationChart"/>
    <dgm:cxn modelId="{64D20213-104C-4E23-B43D-BE41DCA152DF}" type="presOf" srcId="{8B1CB0C3-5E0C-4D8F-8B48-00CAD546A3F0}" destId="{67AC0000-805D-4537-934D-3BBE94D7381D}" srcOrd="1" destOrd="0" presId="urn:microsoft.com/office/officeart/2009/3/layout/HorizontalOrganizationChart"/>
    <dgm:cxn modelId="{A88C2317-BA5A-4549-9CF6-077FBEFC865C}" type="presOf" srcId="{5DB7A312-08DD-4BFE-89FC-54A35F7EEB45}" destId="{5399AF3A-372C-45E9-8E4B-0F14E09986F3}" srcOrd="0" destOrd="0" presId="urn:microsoft.com/office/officeart/2009/3/layout/HorizontalOrganizationChart"/>
    <dgm:cxn modelId="{52672D18-E25A-42A9-8EEF-E51D1328BAC6}" srcId="{47B63482-B0B9-4338-9148-9373CDD31BD2}" destId="{53840D94-6C0D-4702-B884-7233AD7939A9}" srcOrd="1" destOrd="0" parTransId="{AF3919C3-45DC-470F-AFCB-989C6B197261}" sibTransId="{FA658EEA-6675-4D07-AD83-437F88C4D2B2}"/>
    <dgm:cxn modelId="{35472C1B-3B29-41F4-B955-39EA7A264B35}" type="presOf" srcId="{22BB5A9F-9614-415B-9106-09E6163AF69C}" destId="{49D8C0D9-B38B-410B-8FBE-0CB33EFFD0A7}" srcOrd="0" destOrd="0" presId="urn:microsoft.com/office/officeart/2009/3/layout/HorizontalOrganizationChart"/>
    <dgm:cxn modelId="{CABCC022-ACC1-4563-83F3-C59E11C38689}" srcId="{B1D4A555-A6A2-4753-BD42-708AE499D890}" destId="{10F052C5-1D00-4108-91E8-835DC0EFFFDB}" srcOrd="1" destOrd="0" parTransId="{176FEDDA-3103-4A44-80BC-A1BC382BBEFC}" sibTransId="{34B101D1-DEEA-4AD7-B35D-4809E4F4AA2C}"/>
    <dgm:cxn modelId="{32B5C823-BC01-4249-9647-FBFCECA61FB3}" type="presOf" srcId="{FD742CBF-9856-4D3C-9CF1-F014DCAE74DC}" destId="{BB198C19-2507-4AAD-A52F-5D3CFDDE343A}" srcOrd="0" destOrd="0" presId="urn:microsoft.com/office/officeart/2009/3/layout/HorizontalOrganizationChart"/>
    <dgm:cxn modelId="{CDF0D223-55AE-422A-9F14-468F9F5ECD84}" type="presOf" srcId="{47B63482-B0B9-4338-9148-9373CDD31BD2}" destId="{86C4D7AD-F752-432D-8E25-EAF27AAB3694}" srcOrd="1" destOrd="0" presId="urn:microsoft.com/office/officeart/2009/3/layout/HorizontalOrganizationChart"/>
    <dgm:cxn modelId="{2BA45626-E214-49D9-999A-888E9B253572}" type="presOf" srcId="{10F052C5-1D00-4108-91E8-835DC0EFFFDB}" destId="{B7AB2A3B-6041-4A0D-AEEB-DB4C2CDC59D7}" srcOrd="0" destOrd="0" presId="urn:microsoft.com/office/officeart/2009/3/layout/HorizontalOrganizationChart"/>
    <dgm:cxn modelId="{2649242D-14CC-42E7-9780-9545D302B158}" type="presOf" srcId="{01CD9A1B-57D7-499D-B854-EEEC755C4076}" destId="{9C039789-D43C-4E09-B7EE-3724B6B2215D}" srcOrd="0" destOrd="0" presId="urn:microsoft.com/office/officeart/2009/3/layout/HorizontalOrganizationChart"/>
    <dgm:cxn modelId="{A583C72D-F65D-4CE0-AE4F-46F74B5C1BA0}" type="presOf" srcId="{F97A1FF8-291B-4DCE-BFC8-747588D2035B}" destId="{2F8E02ED-2257-4145-8727-5A2602D24D93}" srcOrd="0" destOrd="0" presId="urn:microsoft.com/office/officeart/2009/3/layout/HorizontalOrganizationChart"/>
    <dgm:cxn modelId="{19B8C52E-2B8A-408E-94C1-44ED2A757C77}" srcId="{101ADB79-B2B5-4F5F-A527-B282AE67587D}" destId="{C4B54F2C-92E4-4046-B241-0823B65B6A12}" srcOrd="2" destOrd="0" parTransId="{5C04070F-245C-4B98-BB2F-E30D0A6DBE66}" sibTransId="{0AE74C40-251F-4E42-96D6-8AC3AB6B303B}"/>
    <dgm:cxn modelId="{5A019139-0D6C-4879-8FDA-0EBBF838C6AD}" srcId="{101ADB79-B2B5-4F5F-A527-B282AE67587D}" destId="{CA5379C8-AE6B-412A-8E05-1DB8C0AC662B}" srcOrd="0" destOrd="0" parTransId="{18ADEE9F-E138-43E1-B4F2-F80381E1EEDC}" sibTransId="{D19BDDE6-DECE-425B-B113-8CE0D564E332}"/>
    <dgm:cxn modelId="{12849C39-E690-44D8-836A-C99169A026FB}" type="presOf" srcId="{F4B6F336-3D77-4723-9EF0-BAE33A12F5BA}" destId="{379C8098-59E1-4DDE-9A81-015EEF2B60ED}" srcOrd="1" destOrd="0" presId="urn:microsoft.com/office/officeart/2009/3/layout/HorizontalOrganizationChart"/>
    <dgm:cxn modelId="{47FBC039-F311-4E82-8FA8-F188999C21A1}" type="presOf" srcId="{D0838A38-AC3B-49F2-AD63-5AD99340BA5B}" destId="{9B6196BF-47B2-4984-8FE4-FA084246C9B6}" srcOrd="1" destOrd="0" presId="urn:microsoft.com/office/officeart/2009/3/layout/HorizontalOrganizationChart"/>
    <dgm:cxn modelId="{5393343A-793D-45C6-8A79-6E3540EB7FC8}" type="presOf" srcId="{CA5379C8-AE6B-412A-8E05-1DB8C0AC662B}" destId="{D5437A57-F2F9-4472-97E7-E60DB3B1FE77}" srcOrd="1" destOrd="0" presId="urn:microsoft.com/office/officeart/2009/3/layout/HorizontalOrganizationChart"/>
    <dgm:cxn modelId="{A94D815B-C66F-49C8-BF96-81AF1B2C70E1}" type="presOf" srcId="{B1D4A555-A6A2-4753-BD42-708AE499D890}" destId="{EACE0488-EC27-45A8-A7F3-841DCDD13675}" srcOrd="1" destOrd="0" presId="urn:microsoft.com/office/officeart/2009/3/layout/HorizontalOrganizationChart"/>
    <dgm:cxn modelId="{8F4A1F5F-BF4E-465A-9E7A-CFC70BB198A0}" type="presOf" srcId="{DF7EEF3D-48F9-42EE-AF4A-164A43AEC85A}" destId="{907140B8-5157-430C-9746-E4DFE9DCB603}" srcOrd="0" destOrd="0" presId="urn:microsoft.com/office/officeart/2009/3/layout/HorizontalOrganizationChart"/>
    <dgm:cxn modelId="{C9F52E60-4D62-4F4F-9752-25D6FD13E808}" type="presOf" srcId="{6A4EAE0A-3590-4664-ADD4-A8D2295F323E}" destId="{A150647D-F2BC-49C9-BBAD-8FD719C9CF0E}" srcOrd="1" destOrd="0" presId="urn:microsoft.com/office/officeart/2009/3/layout/HorizontalOrganizationChart"/>
    <dgm:cxn modelId="{F69F8E44-9737-4C90-A4E7-97E315DB29FB}" type="presOf" srcId="{CA5379C8-AE6B-412A-8E05-1DB8C0AC662B}" destId="{79E5CAD7-AF87-4EAB-A111-BF42517159C9}" srcOrd="0" destOrd="0" presId="urn:microsoft.com/office/officeart/2009/3/layout/HorizontalOrganizationChart"/>
    <dgm:cxn modelId="{B7A01046-8A08-4585-B5EA-94FBDE85378E}" type="presOf" srcId="{C4B54F2C-92E4-4046-B241-0823B65B6A12}" destId="{EB7A6280-7DEC-46DD-A9E1-40F2B5EFA149}" srcOrd="1" destOrd="0" presId="urn:microsoft.com/office/officeart/2009/3/layout/HorizontalOrganizationChart"/>
    <dgm:cxn modelId="{C5106546-8714-48D6-9B8A-AC932E452F45}" type="presOf" srcId="{7DFBFB67-8A58-44CB-8FD4-C4F22AE7D8FE}" destId="{F13A2642-7570-4CE1-86C7-F5CAF4D325FC}" srcOrd="0" destOrd="0" presId="urn:microsoft.com/office/officeart/2009/3/layout/HorizontalOrganizationChart"/>
    <dgm:cxn modelId="{62554749-2EA9-4837-ADCA-0E815A1567E6}" type="presOf" srcId="{D5F5FBAC-ECCD-458C-9FEC-CCE85B11502A}" destId="{3DE19BF5-9221-4B4C-B6AF-DD7D955C9B64}" srcOrd="0" destOrd="0" presId="urn:microsoft.com/office/officeart/2009/3/layout/HorizontalOrganizationChart"/>
    <dgm:cxn modelId="{EC74D56F-CAF8-4639-B37F-DEF4B02B368B}" srcId="{8B1CB0C3-5E0C-4D8F-8B48-00CAD546A3F0}" destId="{3E62FFCB-865F-4458-A8D7-877019002D44}" srcOrd="1" destOrd="0" parTransId="{7DFBFB67-8A58-44CB-8FD4-C4F22AE7D8FE}" sibTransId="{56D47512-FEDC-44F6-86CC-4DC514367B5D}"/>
    <dgm:cxn modelId="{33861A55-C34F-456D-A71A-FBDEE2BF420E}" type="presOf" srcId="{6A4EAE0A-3590-4664-ADD4-A8D2295F323E}" destId="{2C7C021D-9A4C-47C7-B554-B2F7E87E65C0}" srcOrd="0" destOrd="0" presId="urn:microsoft.com/office/officeart/2009/3/layout/HorizontalOrganizationChart"/>
    <dgm:cxn modelId="{F47C1157-ED6B-49F8-A867-D04FFC4D5D1F}" type="presOf" srcId="{E1C52F9E-EB9B-4FEA-87CA-4B55783A8D1E}" destId="{95566CB7-B29C-4276-85A2-89CBB817478A}" srcOrd="0" destOrd="0" presId="urn:microsoft.com/office/officeart/2009/3/layout/HorizontalOrganizationChart"/>
    <dgm:cxn modelId="{AEFC2058-E6D7-47A0-9ADC-7E9CF0F7B410}" srcId="{B1D4A555-A6A2-4753-BD42-708AE499D890}" destId="{FDE2FBF4-6FEF-4A4E-9D9F-A2C5F8098046}" srcOrd="2" destOrd="0" parTransId="{FD742CBF-9856-4D3C-9CF1-F014DCAE74DC}" sibTransId="{A7BA175B-5027-46E0-AFFE-8F7FEE505BE0}"/>
    <dgm:cxn modelId="{87B0C37A-B4A2-443C-B308-09837E2AC9D4}" srcId="{47B63482-B0B9-4338-9148-9373CDD31BD2}" destId="{6A4EAE0A-3590-4664-ADD4-A8D2295F323E}" srcOrd="3" destOrd="0" parTransId="{DF7EEF3D-48F9-42EE-AF4A-164A43AEC85A}" sibTransId="{E3EA8519-03B2-4E06-A8DF-6C2CA4F14279}"/>
    <dgm:cxn modelId="{D58DB77C-3577-4852-836F-07CEFB8DC4F2}" type="presOf" srcId="{53840D94-6C0D-4702-B884-7233AD7939A9}" destId="{CEA33C0D-598F-4D75-8396-5513190416C6}" srcOrd="1" destOrd="0" presId="urn:microsoft.com/office/officeart/2009/3/layout/HorizontalOrganizationChart"/>
    <dgm:cxn modelId="{A865DC7F-F6E2-4139-98EA-B680B9886A76}" type="presOf" srcId="{FDE2FBF4-6FEF-4A4E-9D9F-A2C5F8098046}" destId="{A7288AC5-B010-4C7F-BF62-8278C71108A1}" srcOrd="1" destOrd="0" presId="urn:microsoft.com/office/officeart/2009/3/layout/HorizontalOrganizationChart"/>
    <dgm:cxn modelId="{E9DC0982-BB2D-425B-98DB-5A21640ADEB6}" srcId="{8B1CB0C3-5E0C-4D8F-8B48-00CAD546A3F0}" destId="{A6C3E24B-2E1E-426C-94C5-6860F4BD02F4}" srcOrd="2" destOrd="0" parTransId="{5DB7A312-08DD-4BFE-89FC-54A35F7EEB45}" sibTransId="{8CA7C308-695F-4E09-B08E-4EA9B077439C}"/>
    <dgm:cxn modelId="{7D6B2883-74E6-4060-B5C9-03A489160B79}" srcId="{101ADB79-B2B5-4F5F-A527-B282AE67587D}" destId="{D0838A38-AC3B-49F2-AD63-5AD99340BA5B}" srcOrd="1" destOrd="0" parTransId="{5AB13392-5047-4559-86A0-FA9422098B0C}" sibTransId="{B4A6A29E-6AD6-40CD-B091-F261161B30AA}"/>
    <dgm:cxn modelId="{7FFFE685-4E4E-4873-82F3-5DFB09794981}" type="presOf" srcId="{18ADEE9F-E138-43E1-B4F2-F80381E1EEDC}" destId="{65327A65-705A-4E8F-BD79-62340CDC4873}" srcOrd="0" destOrd="0" presId="urn:microsoft.com/office/officeart/2009/3/layout/HorizontalOrganizationChart"/>
    <dgm:cxn modelId="{2100838B-281F-4A3E-B0EC-7DD61F940B20}" type="presOf" srcId="{101ADB79-B2B5-4F5F-A527-B282AE67587D}" destId="{47D73BCE-6EAD-4292-9B2E-AD395938B34C}" srcOrd="1" destOrd="0" presId="urn:microsoft.com/office/officeart/2009/3/layout/HorizontalOrganizationChart"/>
    <dgm:cxn modelId="{2DD1AB8B-AD21-4551-9B21-FF6B3920A698}" type="presOf" srcId="{5AB13392-5047-4559-86A0-FA9422098B0C}" destId="{83E3F892-E2BE-4FF1-A2B5-CBAE6E80DBBC}" srcOrd="0" destOrd="0" presId="urn:microsoft.com/office/officeart/2009/3/layout/HorizontalOrganizationChart"/>
    <dgm:cxn modelId="{1E566A8E-1F86-4F45-88A6-81013EDBCBFC}" type="presOf" srcId="{101ADB79-B2B5-4F5F-A527-B282AE67587D}" destId="{E39C7868-6DC7-4EC6-9DDC-3CD2A22092E5}" srcOrd="0" destOrd="0" presId="urn:microsoft.com/office/officeart/2009/3/layout/HorizontalOrganizationChart"/>
    <dgm:cxn modelId="{A51E408F-1B19-42C7-AFF6-F137952AEBDF}" type="presOf" srcId="{B1DF4F89-FA89-4256-B192-0A6327280E3C}" destId="{52A46608-2AA9-4EEF-BAB6-2B9671FE9D6D}" srcOrd="0" destOrd="0" presId="urn:microsoft.com/office/officeart/2009/3/layout/HorizontalOrganizationChart"/>
    <dgm:cxn modelId="{C87F1493-0845-47ED-8027-B1E8AA5B5265}" srcId="{47B63482-B0B9-4338-9148-9373CDD31BD2}" destId="{F4B6F336-3D77-4723-9EF0-BAE33A12F5BA}" srcOrd="2" destOrd="0" parTransId="{042E85BD-B501-4454-8ED5-22623A840297}" sibTransId="{2F304CC3-6C1C-4B14-8643-4173D837D772}"/>
    <dgm:cxn modelId="{3474C794-DEE9-4833-A3AF-9901E77E71C4}" type="presOf" srcId="{B862FBFD-8DF9-4B19-8FBA-F5DBF4F1E6BB}" destId="{BDE73840-2B38-41BC-AA71-E5095CE65FAA}" srcOrd="0" destOrd="0" presId="urn:microsoft.com/office/officeart/2009/3/layout/HorizontalOrganizationChart"/>
    <dgm:cxn modelId="{D397AB95-0F99-487E-919B-FE32B5A661AF}" srcId="{B1D4A555-A6A2-4753-BD42-708AE499D890}" destId="{22BB5A9F-9614-415B-9106-09E6163AF69C}" srcOrd="3" destOrd="0" parTransId="{B1DF4F89-FA89-4256-B192-0A6327280E3C}" sibTransId="{B65C3341-0FDA-414B-B6CB-34428F71C6CD}"/>
    <dgm:cxn modelId="{EEDF6FA2-DADA-4634-8583-5D6DA1EB32A6}" type="presOf" srcId="{74848F66-C9B8-4BA5-AC3B-5AA4285C4935}" destId="{9576642B-31E2-43F7-9915-E047420C44EB}" srcOrd="0" destOrd="0" presId="urn:microsoft.com/office/officeart/2009/3/layout/HorizontalOrganizationChart"/>
    <dgm:cxn modelId="{A57D82A8-320F-4029-98FE-C64A2747C4DF}" srcId="{101ADB79-B2B5-4F5F-A527-B282AE67587D}" destId="{B862FBFD-8DF9-4B19-8FBA-F5DBF4F1E6BB}" srcOrd="3" destOrd="0" parTransId="{A76AAC7D-577B-4C43-AD31-EBE4DC6E4F7C}" sibTransId="{2653001F-8852-4CC3-8D03-2AE6E5FE4D68}"/>
    <dgm:cxn modelId="{0B8724AA-6472-4E8D-AA09-B9866DA08887}" type="presOf" srcId="{3E62FFCB-865F-4458-A8D7-877019002D44}" destId="{5674E3FC-6FA0-48BE-8AD1-3EC3C3C26FD0}" srcOrd="0" destOrd="0" presId="urn:microsoft.com/office/officeart/2009/3/layout/HorizontalOrganizationChart"/>
    <dgm:cxn modelId="{6C9840AF-E42D-4770-BE31-FFB70BC6EB0B}" srcId="{47B63482-B0B9-4338-9148-9373CDD31BD2}" destId="{01CD9A1B-57D7-499D-B854-EEEC755C4076}" srcOrd="0" destOrd="0" parTransId="{D5F5FBAC-ECCD-458C-9FEC-CCE85B11502A}" sibTransId="{F84123CB-AB9F-4B1E-B3A4-C68CB591CF32}"/>
    <dgm:cxn modelId="{8DEB86B3-04D3-4324-8128-0658D740788B}" srcId="{B1D4A555-A6A2-4753-BD42-708AE499D890}" destId="{02C95174-E8D7-4F09-B469-CCFCBB4EFDA9}" srcOrd="0" destOrd="0" parTransId="{E1C52F9E-EB9B-4FEA-87CA-4B55783A8D1E}" sibTransId="{22B7C357-A0A8-4684-98EE-70445FC5B1D5}"/>
    <dgm:cxn modelId="{37C476B4-EA06-455A-A482-618851D3B01C}" type="presOf" srcId="{B862FBFD-8DF9-4B19-8FBA-F5DBF4F1E6BB}" destId="{1E604E9D-37BB-423D-80D9-A774E0566F24}" srcOrd="1" destOrd="0" presId="urn:microsoft.com/office/officeart/2009/3/layout/HorizontalOrganizationChart"/>
    <dgm:cxn modelId="{7283E4B4-B94F-47FB-AEC9-4DAD5D699C2D}" type="presOf" srcId="{02C95174-E8D7-4F09-B469-CCFCBB4EFDA9}" destId="{C97BE99C-7A8F-412D-8905-3B9C17F15EB7}" srcOrd="0" destOrd="0" presId="urn:microsoft.com/office/officeart/2009/3/layout/HorizontalOrganizationChart"/>
    <dgm:cxn modelId="{4A2805BA-7E37-4530-8E6E-DC3A5914CE17}" srcId="{74848F66-C9B8-4BA5-AC3B-5AA4285C4935}" destId="{8B1CB0C3-5E0C-4D8F-8B48-00CAD546A3F0}" srcOrd="0" destOrd="0" parTransId="{5A30143F-B540-4A8D-97EC-D339516B0F14}" sibTransId="{65CA4CCA-C82E-4CF5-97BF-6A075DDC9928}"/>
    <dgm:cxn modelId="{9A7576BE-973F-4591-8340-5B8618F9CC51}" srcId="{8B1CB0C3-5E0C-4D8F-8B48-00CAD546A3F0}" destId="{47B63482-B0B9-4338-9148-9373CDD31BD2}" srcOrd="0" destOrd="0" parTransId="{F97A1FF8-291B-4DCE-BFC8-747588D2035B}" sibTransId="{C02E70DF-54FE-4B2B-AE83-A5BBABC00A03}"/>
    <dgm:cxn modelId="{FAF206BF-71E2-4623-8630-D05AC0C4F7A4}" type="presOf" srcId="{5C04070F-245C-4B98-BB2F-E30D0A6DBE66}" destId="{ADF116EF-CEEA-45B2-AC15-0110374FEB6C}" srcOrd="0" destOrd="0" presId="urn:microsoft.com/office/officeart/2009/3/layout/HorizontalOrganizationChart"/>
    <dgm:cxn modelId="{207F3EC4-834E-4360-BD58-1F52C82EBB96}" type="presOf" srcId="{AF3919C3-45DC-470F-AFCB-989C6B197261}" destId="{1872F705-A918-42EE-AC72-1F65202C194B}" srcOrd="0" destOrd="0" presId="urn:microsoft.com/office/officeart/2009/3/layout/HorizontalOrganizationChart"/>
    <dgm:cxn modelId="{8B1DDED7-0B2F-44C6-83C4-21412F916A1D}" type="presOf" srcId="{F4B6F336-3D77-4723-9EF0-BAE33A12F5BA}" destId="{B81A03FF-EA87-435A-B13F-506427FD8520}" srcOrd="0" destOrd="0" presId="urn:microsoft.com/office/officeart/2009/3/layout/HorizontalOrganizationChart"/>
    <dgm:cxn modelId="{0886ACDA-1440-4047-A86F-53B3E53CFAAD}" type="presOf" srcId="{47B63482-B0B9-4338-9148-9373CDD31BD2}" destId="{8D13803C-D9A5-4DA8-9EF9-4716224F39FB}" srcOrd="0" destOrd="0" presId="urn:microsoft.com/office/officeart/2009/3/layout/HorizontalOrganizationChart"/>
    <dgm:cxn modelId="{D82CC9DD-3BE1-4FCC-86F1-285352E677D4}" type="presOf" srcId="{C4B54F2C-92E4-4046-B241-0823B65B6A12}" destId="{6855A614-AF47-4359-AD20-91BA9AD5547B}" srcOrd="0" destOrd="0" presId="urn:microsoft.com/office/officeart/2009/3/layout/HorizontalOrganizationChart"/>
    <dgm:cxn modelId="{8BD350DF-C19C-474F-BD1A-E6CCA1C960C7}" type="presOf" srcId="{A6C3E24B-2E1E-426C-94C5-6860F4BD02F4}" destId="{03229460-B2D0-4420-B635-A898FC13E481}" srcOrd="0" destOrd="0" presId="urn:microsoft.com/office/officeart/2009/3/layout/HorizontalOrganizationChart"/>
    <dgm:cxn modelId="{4D404AE1-7653-46F4-8464-723C0B11D74A}" type="presOf" srcId="{042E85BD-B501-4454-8ED5-22623A840297}" destId="{FA62A479-C6F9-46C5-B91F-496C029AF410}" srcOrd="0" destOrd="0" presId="urn:microsoft.com/office/officeart/2009/3/layout/HorizontalOrganizationChart"/>
    <dgm:cxn modelId="{665F38E2-B2B2-46B1-9946-8213422C90EB}" type="presOf" srcId="{22BB5A9F-9614-415B-9106-09E6163AF69C}" destId="{2BE3886A-FA61-4E68-B2FE-80D843613814}" srcOrd="1" destOrd="0" presId="urn:microsoft.com/office/officeart/2009/3/layout/HorizontalOrganizationChart"/>
    <dgm:cxn modelId="{638371E7-DFA2-4677-822C-A3D49B666D4A}" type="presOf" srcId="{A76AAC7D-577B-4C43-AD31-EBE4DC6E4F7C}" destId="{D1809064-0492-49A0-9E7D-CD340CFC5D3B}" srcOrd="0" destOrd="0" presId="urn:microsoft.com/office/officeart/2009/3/layout/HorizontalOrganizationChart"/>
    <dgm:cxn modelId="{3D9600EC-DF6D-4F99-ACA0-167C928BA45A}" type="presOf" srcId="{80BE32B4-51F9-4E8E-8CF1-B37DEDEED547}" destId="{FA3C9296-284F-44E1-BA36-6140A4448F50}" srcOrd="0" destOrd="0" presId="urn:microsoft.com/office/officeart/2009/3/layout/HorizontalOrganizationChart"/>
    <dgm:cxn modelId="{67A425EF-4C64-44EB-9D95-2DC9E491A791}" type="presOf" srcId="{10F052C5-1D00-4108-91E8-835DC0EFFFDB}" destId="{B3491976-D5BE-487A-A11B-90352B513958}" srcOrd="1" destOrd="0" presId="urn:microsoft.com/office/officeart/2009/3/layout/HorizontalOrganizationChart"/>
    <dgm:cxn modelId="{AA16FEEF-F4FF-4690-B18A-A772FB975BE8}" type="presOf" srcId="{01CD9A1B-57D7-499D-B854-EEEC755C4076}" destId="{D7B9B699-A683-403C-B3FB-974F5CFC73E5}" srcOrd="1" destOrd="0" presId="urn:microsoft.com/office/officeart/2009/3/layout/HorizontalOrganizationChart"/>
    <dgm:cxn modelId="{294D1AF1-40BD-4D45-87E5-0748A99FD988}" type="presOf" srcId="{B1E7120A-9A8C-4411-B54C-F33FC6BA1751}" destId="{4F29FFA2-6D73-46DF-A72A-E2806B84E71B}" srcOrd="0" destOrd="0" presId="urn:microsoft.com/office/officeart/2009/3/layout/HorizontalOrganizationChart"/>
    <dgm:cxn modelId="{8D39F2F4-7F23-4D2B-B86D-0C53F90B0D38}" type="presOf" srcId="{FDE2FBF4-6FEF-4A4E-9D9F-A2C5F8098046}" destId="{7B5E6BF4-46A6-4B26-B052-571BB40E2FDB}" srcOrd="0" destOrd="0" presId="urn:microsoft.com/office/officeart/2009/3/layout/HorizontalOrganizationChart"/>
    <dgm:cxn modelId="{92F9D9F7-2662-4C61-B722-E28DC6DD5DB3}" srcId="{3E62FFCB-865F-4458-A8D7-877019002D44}" destId="{101ADB79-B2B5-4F5F-A527-B282AE67587D}" srcOrd="0" destOrd="0" parTransId="{B1E7120A-9A8C-4411-B54C-F33FC6BA1751}" sibTransId="{085E3551-40FF-4F39-A024-1473ED15DA3A}"/>
    <dgm:cxn modelId="{12136AFF-8258-4E93-BE15-3958FECEFC6D}" type="presOf" srcId="{176FEDDA-3103-4A44-80BC-A1BC382BBEFC}" destId="{75572766-9548-4401-8F4B-C1D26B94D89C}" srcOrd="0" destOrd="0" presId="urn:microsoft.com/office/officeart/2009/3/layout/HorizontalOrganizationChart"/>
    <dgm:cxn modelId="{5216E65A-00D6-47DC-8343-08CBA443A5F5}" type="presParOf" srcId="{9576642B-31E2-43F7-9915-E047420C44EB}" destId="{0460A89B-D5B9-40B1-9D46-8FA3DE321E38}" srcOrd="0" destOrd="0" presId="urn:microsoft.com/office/officeart/2009/3/layout/HorizontalOrganizationChart"/>
    <dgm:cxn modelId="{55358170-56F8-4D8A-8278-AB99375C4932}" type="presParOf" srcId="{0460A89B-D5B9-40B1-9D46-8FA3DE321E38}" destId="{4B1CFA6F-A772-48D8-ABED-0A92B539EADB}" srcOrd="0" destOrd="0" presId="urn:microsoft.com/office/officeart/2009/3/layout/HorizontalOrganizationChart"/>
    <dgm:cxn modelId="{1E0DC923-69E3-4A92-891E-6279559B3657}" type="presParOf" srcId="{4B1CFA6F-A772-48D8-ABED-0A92B539EADB}" destId="{463F6906-08B5-4268-9D9E-3781283265C8}" srcOrd="0" destOrd="0" presId="urn:microsoft.com/office/officeart/2009/3/layout/HorizontalOrganizationChart"/>
    <dgm:cxn modelId="{B91C101B-E5EE-4B57-91C1-273C196712B3}" type="presParOf" srcId="{4B1CFA6F-A772-48D8-ABED-0A92B539EADB}" destId="{67AC0000-805D-4537-934D-3BBE94D7381D}" srcOrd="1" destOrd="0" presId="urn:microsoft.com/office/officeart/2009/3/layout/HorizontalOrganizationChart"/>
    <dgm:cxn modelId="{09FCF425-89D1-481F-A531-2AE4451C689A}" type="presParOf" srcId="{0460A89B-D5B9-40B1-9D46-8FA3DE321E38}" destId="{257F4A73-0B95-421A-BF7A-A4DCC85B9E10}" srcOrd="1" destOrd="0" presId="urn:microsoft.com/office/officeart/2009/3/layout/HorizontalOrganizationChart"/>
    <dgm:cxn modelId="{75536D6F-290C-4F72-9893-3560C13FCF57}" type="presParOf" srcId="{257F4A73-0B95-421A-BF7A-A4DCC85B9E10}" destId="{2F8E02ED-2257-4145-8727-5A2602D24D93}" srcOrd="0" destOrd="0" presId="urn:microsoft.com/office/officeart/2009/3/layout/HorizontalOrganizationChart"/>
    <dgm:cxn modelId="{D8313A73-BE5D-4E6E-A7F6-7DF9AC1A46F9}" type="presParOf" srcId="{257F4A73-0B95-421A-BF7A-A4DCC85B9E10}" destId="{D13C490B-CEF2-4BFD-A0CF-3BDF1459196C}" srcOrd="1" destOrd="0" presId="urn:microsoft.com/office/officeart/2009/3/layout/HorizontalOrganizationChart"/>
    <dgm:cxn modelId="{51D6AAA9-2925-4379-8EC4-E31EE158134D}" type="presParOf" srcId="{D13C490B-CEF2-4BFD-A0CF-3BDF1459196C}" destId="{5583BAFD-421E-4340-8E6F-4005BF9D691C}" srcOrd="0" destOrd="0" presId="urn:microsoft.com/office/officeart/2009/3/layout/HorizontalOrganizationChart"/>
    <dgm:cxn modelId="{A5B031D7-48FB-4338-ABD0-9F86E0DAE0A4}" type="presParOf" srcId="{5583BAFD-421E-4340-8E6F-4005BF9D691C}" destId="{8D13803C-D9A5-4DA8-9EF9-4716224F39FB}" srcOrd="0" destOrd="0" presId="urn:microsoft.com/office/officeart/2009/3/layout/HorizontalOrganizationChart"/>
    <dgm:cxn modelId="{AC147BB9-C47E-442F-A77E-33BCD7092A50}" type="presParOf" srcId="{5583BAFD-421E-4340-8E6F-4005BF9D691C}" destId="{86C4D7AD-F752-432D-8E25-EAF27AAB3694}" srcOrd="1" destOrd="0" presId="urn:microsoft.com/office/officeart/2009/3/layout/HorizontalOrganizationChart"/>
    <dgm:cxn modelId="{295B7C67-F4C0-4B4B-BB65-6C4710BC0297}" type="presParOf" srcId="{D13C490B-CEF2-4BFD-A0CF-3BDF1459196C}" destId="{41DF373A-8B1D-4B71-A9AF-95116A023543}" srcOrd="1" destOrd="0" presId="urn:microsoft.com/office/officeart/2009/3/layout/HorizontalOrganizationChart"/>
    <dgm:cxn modelId="{BA318095-3FAD-4244-AA87-2E9B2DD0678E}" type="presParOf" srcId="{41DF373A-8B1D-4B71-A9AF-95116A023543}" destId="{3DE19BF5-9221-4B4C-B6AF-DD7D955C9B64}" srcOrd="0" destOrd="0" presId="urn:microsoft.com/office/officeart/2009/3/layout/HorizontalOrganizationChart"/>
    <dgm:cxn modelId="{35145123-6603-4DCF-B76E-3EE18E65C4E6}" type="presParOf" srcId="{41DF373A-8B1D-4B71-A9AF-95116A023543}" destId="{57B06ADA-A6E6-4EFD-8DFC-94B161BD3D27}" srcOrd="1" destOrd="0" presId="urn:microsoft.com/office/officeart/2009/3/layout/HorizontalOrganizationChart"/>
    <dgm:cxn modelId="{E7C559BC-6508-42E3-ACDA-14F2970E19EF}" type="presParOf" srcId="{57B06ADA-A6E6-4EFD-8DFC-94B161BD3D27}" destId="{F1FDF792-68F9-4F8D-A6FE-8306653D9360}" srcOrd="0" destOrd="0" presId="urn:microsoft.com/office/officeart/2009/3/layout/HorizontalOrganizationChart"/>
    <dgm:cxn modelId="{EC59BD47-C897-4680-BDFC-29AFFFEA2C12}" type="presParOf" srcId="{F1FDF792-68F9-4F8D-A6FE-8306653D9360}" destId="{9C039789-D43C-4E09-B7EE-3724B6B2215D}" srcOrd="0" destOrd="0" presId="urn:microsoft.com/office/officeart/2009/3/layout/HorizontalOrganizationChart"/>
    <dgm:cxn modelId="{A73E1720-1057-49D6-91B3-53A5F732EE5F}" type="presParOf" srcId="{F1FDF792-68F9-4F8D-A6FE-8306653D9360}" destId="{D7B9B699-A683-403C-B3FB-974F5CFC73E5}" srcOrd="1" destOrd="0" presId="urn:microsoft.com/office/officeart/2009/3/layout/HorizontalOrganizationChart"/>
    <dgm:cxn modelId="{F6DD6EEC-B352-47EC-B3E3-C063F8EF28FC}" type="presParOf" srcId="{57B06ADA-A6E6-4EFD-8DFC-94B161BD3D27}" destId="{5916B943-854B-49B8-925A-F69AF98A4FBF}" srcOrd="1" destOrd="0" presId="urn:microsoft.com/office/officeart/2009/3/layout/HorizontalOrganizationChart"/>
    <dgm:cxn modelId="{DE178F35-010D-4AB7-BDDE-E88932A9D4E6}" type="presParOf" srcId="{57B06ADA-A6E6-4EFD-8DFC-94B161BD3D27}" destId="{ECDAE17E-24D0-46A2-BE78-2944577B1274}" srcOrd="2" destOrd="0" presId="urn:microsoft.com/office/officeart/2009/3/layout/HorizontalOrganizationChart"/>
    <dgm:cxn modelId="{6BBBDD2E-6418-4B92-AAE5-B9A1E84287EA}" type="presParOf" srcId="{41DF373A-8B1D-4B71-A9AF-95116A023543}" destId="{1872F705-A918-42EE-AC72-1F65202C194B}" srcOrd="2" destOrd="0" presId="urn:microsoft.com/office/officeart/2009/3/layout/HorizontalOrganizationChart"/>
    <dgm:cxn modelId="{D0613225-9B94-49FC-A3C5-21732FC37144}" type="presParOf" srcId="{41DF373A-8B1D-4B71-A9AF-95116A023543}" destId="{A5F537B5-959A-4AF5-B569-597E077A44B8}" srcOrd="3" destOrd="0" presId="urn:microsoft.com/office/officeart/2009/3/layout/HorizontalOrganizationChart"/>
    <dgm:cxn modelId="{6BEA4B3D-93C3-4E92-9DE1-7C87911696E5}" type="presParOf" srcId="{A5F537B5-959A-4AF5-B569-597E077A44B8}" destId="{779BE917-408C-4D2A-AA97-45B8C790F9C2}" srcOrd="0" destOrd="0" presId="urn:microsoft.com/office/officeart/2009/3/layout/HorizontalOrganizationChart"/>
    <dgm:cxn modelId="{5DABCB5B-8D5E-4AFC-BF54-D25645C3D51B}" type="presParOf" srcId="{779BE917-408C-4D2A-AA97-45B8C790F9C2}" destId="{2733A0AC-FAF3-4497-B6B8-AD361E2468C3}" srcOrd="0" destOrd="0" presId="urn:microsoft.com/office/officeart/2009/3/layout/HorizontalOrganizationChart"/>
    <dgm:cxn modelId="{67DF0385-F058-4809-8CA9-EA2D34F6BE37}" type="presParOf" srcId="{779BE917-408C-4D2A-AA97-45B8C790F9C2}" destId="{CEA33C0D-598F-4D75-8396-5513190416C6}" srcOrd="1" destOrd="0" presId="urn:microsoft.com/office/officeart/2009/3/layout/HorizontalOrganizationChart"/>
    <dgm:cxn modelId="{2F201456-EE29-4725-AF97-20FE081EA52A}" type="presParOf" srcId="{A5F537B5-959A-4AF5-B569-597E077A44B8}" destId="{E230F9C1-AD84-4DD8-80DD-476BC993E4D8}" srcOrd="1" destOrd="0" presId="urn:microsoft.com/office/officeart/2009/3/layout/HorizontalOrganizationChart"/>
    <dgm:cxn modelId="{EEDF3F40-E397-4521-BACD-BB5125533161}" type="presParOf" srcId="{A5F537B5-959A-4AF5-B569-597E077A44B8}" destId="{DB90C67B-5A17-4F74-99A2-7FD185972F56}" srcOrd="2" destOrd="0" presId="urn:microsoft.com/office/officeart/2009/3/layout/HorizontalOrganizationChart"/>
    <dgm:cxn modelId="{A518F3AD-3BA6-4305-8ECF-4EDC50AA13A5}" type="presParOf" srcId="{41DF373A-8B1D-4B71-A9AF-95116A023543}" destId="{FA62A479-C6F9-46C5-B91F-496C029AF410}" srcOrd="4" destOrd="0" presId="urn:microsoft.com/office/officeart/2009/3/layout/HorizontalOrganizationChart"/>
    <dgm:cxn modelId="{2B826653-F3B0-4BCC-BA27-A6A0857AD94F}" type="presParOf" srcId="{41DF373A-8B1D-4B71-A9AF-95116A023543}" destId="{AE8F1C76-8496-4FEC-AD7E-F2D7B9C5A74B}" srcOrd="5" destOrd="0" presId="urn:microsoft.com/office/officeart/2009/3/layout/HorizontalOrganizationChart"/>
    <dgm:cxn modelId="{576D8B60-074F-4771-B2FA-E1D79C3ED4F5}" type="presParOf" srcId="{AE8F1C76-8496-4FEC-AD7E-F2D7B9C5A74B}" destId="{1C00D855-2674-4361-B474-85B3E1B2E28D}" srcOrd="0" destOrd="0" presId="urn:microsoft.com/office/officeart/2009/3/layout/HorizontalOrganizationChart"/>
    <dgm:cxn modelId="{CF419B79-A73D-4427-9084-147E4298C212}" type="presParOf" srcId="{1C00D855-2674-4361-B474-85B3E1B2E28D}" destId="{B81A03FF-EA87-435A-B13F-506427FD8520}" srcOrd="0" destOrd="0" presId="urn:microsoft.com/office/officeart/2009/3/layout/HorizontalOrganizationChart"/>
    <dgm:cxn modelId="{6DF584F3-76EC-4184-A11A-625B87C0C9AC}" type="presParOf" srcId="{1C00D855-2674-4361-B474-85B3E1B2E28D}" destId="{379C8098-59E1-4DDE-9A81-015EEF2B60ED}" srcOrd="1" destOrd="0" presId="urn:microsoft.com/office/officeart/2009/3/layout/HorizontalOrganizationChart"/>
    <dgm:cxn modelId="{D21125ED-9596-403F-A1EB-6501D963AD3D}" type="presParOf" srcId="{AE8F1C76-8496-4FEC-AD7E-F2D7B9C5A74B}" destId="{C7939A42-10B3-4B13-AD58-77BE884010C9}" srcOrd="1" destOrd="0" presId="urn:microsoft.com/office/officeart/2009/3/layout/HorizontalOrganizationChart"/>
    <dgm:cxn modelId="{9470C461-98F9-4CE0-B153-925FEB8790C5}" type="presParOf" srcId="{AE8F1C76-8496-4FEC-AD7E-F2D7B9C5A74B}" destId="{D373764F-4AA7-4C1E-AD4A-001C0079B6FB}" srcOrd="2" destOrd="0" presId="urn:microsoft.com/office/officeart/2009/3/layout/HorizontalOrganizationChart"/>
    <dgm:cxn modelId="{CF3669FA-5380-4356-A567-4C5126ECD99A}" type="presParOf" srcId="{41DF373A-8B1D-4B71-A9AF-95116A023543}" destId="{907140B8-5157-430C-9746-E4DFE9DCB603}" srcOrd="6" destOrd="0" presId="urn:microsoft.com/office/officeart/2009/3/layout/HorizontalOrganizationChart"/>
    <dgm:cxn modelId="{C76359F0-4434-44FE-B066-070D27D808EA}" type="presParOf" srcId="{41DF373A-8B1D-4B71-A9AF-95116A023543}" destId="{C51D3A89-2647-479C-9C47-390FE53863EC}" srcOrd="7" destOrd="0" presId="urn:microsoft.com/office/officeart/2009/3/layout/HorizontalOrganizationChart"/>
    <dgm:cxn modelId="{250E575B-3506-4E66-BEAD-1CC9DF640C2F}" type="presParOf" srcId="{C51D3A89-2647-479C-9C47-390FE53863EC}" destId="{50D38398-95B8-4D21-B20C-58C6D569BAD5}" srcOrd="0" destOrd="0" presId="urn:microsoft.com/office/officeart/2009/3/layout/HorizontalOrganizationChart"/>
    <dgm:cxn modelId="{4E1E5637-F6D2-49F8-ABA4-2F9692C8E6F9}" type="presParOf" srcId="{50D38398-95B8-4D21-B20C-58C6D569BAD5}" destId="{2C7C021D-9A4C-47C7-B554-B2F7E87E65C0}" srcOrd="0" destOrd="0" presId="urn:microsoft.com/office/officeart/2009/3/layout/HorizontalOrganizationChart"/>
    <dgm:cxn modelId="{DDE27170-2518-4578-9F37-559CE45DD949}" type="presParOf" srcId="{50D38398-95B8-4D21-B20C-58C6D569BAD5}" destId="{A150647D-F2BC-49C9-BBAD-8FD719C9CF0E}" srcOrd="1" destOrd="0" presId="urn:microsoft.com/office/officeart/2009/3/layout/HorizontalOrganizationChart"/>
    <dgm:cxn modelId="{8E857684-B65F-46A5-8C51-68A39429616D}" type="presParOf" srcId="{C51D3A89-2647-479C-9C47-390FE53863EC}" destId="{F7CCD544-D0B3-46E2-B5CE-7DF4E5051396}" srcOrd="1" destOrd="0" presId="urn:microsoft.com/office/officeart/2009/3/layout/HorizontalOrganizationChart"/>
    <dgm:cxn modelId="{60C55F73-9A04-4203-B343-CB80C3CAB1A5}" type="presParOf" srcId="{C51D3A89-2647-479C-9C47-390FE53863EC}" destId="{6D902FF6-EDB3-4EB6-8D03-F4CF697E59CA}" srcOrd="2" destOrd="0" presId="urn:microsoft.com/office/officeart/2009/3/layout/HorizontalOrganizationChart"/>
    <dgm:cxn modelId="{FDAFEF5B-3B71-4B3C-B747-37A0D9997290}" type="presParOf" srcId="{D13C490B-CEF2-4BFD-A0CF-3BDF1459196C}" destId="{8717C8F4-8750-4EAB-B98C-19D6BC9363E2}" srcOrd="2" destOrd="0" presId="urn:microsoft.com/office/officeart/2009/3/layout/HorizontalOrganizationChart"/>
    <dgm:cxn modelId="{77B3C42B-8B57-40C1-9139-FBF8F956692D}" type="presParOf" srcId="{257F4A73-0B95-421A-BF7A-A4DCC85B9E10}" destId="{F13A2642-7570-4CE1-86C7-F5CAF4D325FC}" srcOrd="2" destOrd="0" presId="urn:microsoft.com/office/officeart/2009/3/layout/HorizontalOrganizationChart"/>
    <dgm:cxn modelId="{7691FFE4-8C55-4134-A357-CCE0DE71CF39}" type="presParOf" srcId="{257F4A73-0B95-421A-BF7A-A4DCC85B9E10}" destId="{0639FB82-2313-4FF9-B141-63BE368AD1E3}" srcOrd="3" destOrd="0" presId="urn:microsoft.com/office/officeart/2009/3/layout/HorizontalOrganizationChart"/>
    <dgm:cxn modelId="{9F289E6D-BB76-46DB-9334-A95DFE0DA528}" type="presParOf" srcId="{0639FB82-2313-4FF9-B141-63BE368AD1E3}" destId="{FDDB35A3-7BAE-45BB-83B4-7E4E23823973}" srcOrd="0" destOrd="0" presId="urn:microsoft.com/office/officeart/2009/3/layout/HorizontalOrganizationChart"/>
    <dgm:cxn modelId="{0C64584A-CC9E-4205-8960-2E0050B00B9F}" type="presParOf" srcId="{FDDB35A3-7BAE-45BB-83B4-7E4E23823973}" destId="{5674E3FC-6FA0-48BE-8AD1-3EC3C3C26FD0}" srcOrd="0" destOrd="0" presId="urn:microsoft.com/office/officeart/2009/3/layout/HorizontalOrganizationChart"/>
    <dgm:cxn modelId="{0E9BAC29-941A-4650-AF00-A68378D9932F}" type="presParOf" srcId="{FDDB35A3-7BAE-45BB-83B4-7E4E23823973}" destId="{4682C4F6-45D2-4556-87B0-9E6C7DE45101}" srcOrd="1" destOrd="0" presId="urn:microsoft.com/office/officeart/2009/3/layout/HorizontalOrganizationChart"/>
    <dgm:cxn modelId="{B40DB77D-7022-4A29-9AEE-A263CF4160E6}" type="presParOf" srcId="{0639FB82-2313-4FF9-B141-63BE368AD1E3}" destId="{3CDBA409-8587-40AD-A5BF-F7292C19596F}" srcOrd="1" destOrd="0" presId="urn:microsoft.com/office/officeart/2009/3/layout/HorizontalOrganizationChart"/>
    <dgm:cxn modelId="{DD2FD471-A8A2-400A-BD92-E536A2D6D0AB}" type="presParOf" srcId="{3CDBA409-8587-40AD-A5BF-F7292C19596F}" destId="{4F29FFA2-6D73-46DF-A72A-E2806B84E71B}" srcOrd="0" destOrd="0" presId="urn:microsoft.com/office/officeart/2009/3/layout/HorizontalOrganizationChart"/>
    <dgm:cxn modelId="{E0087CCB-B532-4B75-BEBD-22EA1A158104}" type="presParOf" srcId="{3CDBA409-8587-40AD-A5BF-F7292C19596F}" destId="{EA5AAB39-2335-4863-BBDF-F74242B48BA9}" srcOrd="1" destOrd="0" presId="urn:microsoft.com/office/officeart/2009/3/layout/HorizontalOrganizationChart"/>
    <dgm:cxn modelId="{D7622AF8-7BA0-4601-92B5-72D91D5E0CE5}" type="presParOf" srcId="{EA5AAB39-2335-4863-BBDF-F74242B48BA9}" destId="{0F5CE844-010A-41D3-9451-1C54EDB11DBB}" srcOrd="0" destOrd="0" presId="urn:microsoft.com/office/officeart/2009/3/layout/HorizontalOrganizationChart"/>
    <dgm:cxn modelId="{DBEAD943-621C-402D-9C48-9C1359E36595}" type="presParOf" srcId="{0F5CE844-010A-41D3-9451-1C54EDB11DBB}" destId="{E39C7868-6DC7-4EC6-9DDC-3CD2A22092E5}" srcOrd="0" destOrd="0" presId="urn:microsoft.com/office/officeart/2009/3/layout/HorizontalOrganizationChart"/>
    <dgm:cxn modelId="{B9EE2698-656B-461A-B9A4-21E0665DE5C6}" type="presParOf" srcId="{0F5CE844-010A-41D3-9451-1C54EDB11DBB}" destId="{47D73BCE-6EAD-4292-9B2E-AD395938B34C}" srcOrd="1" destOrd="0" presId="urn:microsoft.com/office/officeart/2009/3/layout/HorizontalOrganizationChart"/>
    <dgm:cxn modelId="{F0FD3522-FC16-4EA8-ACEF-B930F55D9AFC}" type="presParOf" srcId="{EA5AAB39-2335-4863-BBDF-F74242B48BA9}" destId="{B85A92D2-1237-479D-B03E-9098DF64679D}" srcOrd="1" destOrd="0" presId="urn:microsoft.com/office/officeart/2009/3/layout/HorizontalOrganizationChart"/>
    <dgm:cxn modelId="{ED6C8B07-4311-4B18-929E-BD34E4A136A0}" type="presParOf" srcId="{B85A92D2-1237-479D-B03E-9098DF64679D}" destId="{65327A65-705A-4E8F-BD79-62340CDC4873}" srcOrd="0" destOrd="0" presId="urn:microsoft.com/office/officeart/2009/3/layout/HorizontalOrganizationChart"/>
    <dgm:cxn modelId="{6D0EA17F-AD54-4F90-B00B-C456908F5D5F}" type="presParOf" srcId="{B85A92D2-1237-479D-B03E-9098DF64679D}" destId="{BB2D54C0-322A-43A5-B711-9FE0F9F4FFDF}" srcOrd="1" destOrd="0" presId="urn:microsoft.com/office/officeart/2009/3/layout/HorizontalOrganizationChart"/>
    <dgm:cxn modelId="{4A01D127-0DE6-4324-9A31-1466F0AA9506}" type="presParOf" srcId="{BB2D54C0-322A-43A5-B711-9FE0F9F4FFDF}" destId="{CF3D40E5-1DEE-4630-BE59-EB5668A10089}" srcOrd="0" destOrd="0" presId="urn:microsoft.com/office/officeart/2009/3/layout/HorizontalOrganizationChart"/>
    <dgm:cxn modelId="{3F63242B-55E5-4AB8-A479-A94985EC099F}" type="presParOf" srcId="{CF3D40E5-1DEE-4630-BE59-EB5668A10089}" destId="{79E5CAD7-AF87-4EAB-A111-BF42517159C9}" srcOrd="0" destOrd="0" presId="urn:microsoft.com/office/officeart/2009/3/layout/HorizontalOrganizationChart"/>
    <dgm:cxn modelId="{68DB61E2-1886-4A47-8CE4-3F9ACEC9CCD0}" type="presParOf" srcId="{CF3D40E5-1DEE-4630-BE59-EB5668A10089}" destId="{D5437A57-F2F9-4472-97E7-E60DB3B1FE77}" srcOrd="1" destOrd="0" presId="urn:microsoft.com/office/officeart/2009/3/layout/HorizontalOrganizationChart"/>
    <dgm:cxn modelId="{C987B469-8720-47F9-B3A4-A5A954C1159F}" type="presParOf" srcId="{BB2D54C0-322A-43A5-B711-9FE0F9F4FFDF}" destId="{A265117A-B923-469F-AB6E-AA1294F45B1F}" srcOrd="1" destOrd="0" presId="urn:microsoft.com/office/officeart/2009/3/layout/HorizontalOrganizationChart"/>
    <dgm:cxn modelId="{A9EE4AE3-C064-4265-8AD8-4D0E3BD925C4}" type="presParOf" srcId="{BB2D54C0-322A-43A5-B711-9FE0F9F4FFDF}" destId="{F007C50A-5136-409D-B5ED-99A003E60655}" srcOrd="2" destOrd="0" presId="urn:microsoft.com/office/officeart/2009/3/layout/HorizontalOrganizationChart"/>
    <dgm:cxn modelId="{3DAAA390-E2D1-4836-8AAC-C79E2E8EF707}" type="presParOf" srcId="{B85A92D2-1237-479D-B03E-9098DF64679D}" destId="{83E3F892-E2BE-4FF1-A2B5-CBAE6E80DBBC}" srcOrd="2" destOrd="0" presId="urn:microsoft.com/office/officeart/2009/3/layout/HorizontalOrganizationChart"/>
    <dgm:cxn modelId="{7263BD55-B60D-4401-8317-ED21832FFE53}" type="presParOf" srcId="{B85A92D2-1237-479D-B03E-9098DF64679D}" destId="{C20D977B-130B-4D34-BFEE-673C7A504DED}" srcOrd="3" destOrd="0" presId="urn:microsoft.com/office/officeart/2009/3/layout/HorizontalOrganizationChart"/>
    <dgm:cxn modelId="{5BE77C9B-7741-4C71-BBF4-0F334560806D}" type="presParOf" srcId="{C20D977B-130B-4D34-BFEE-673C7A504DED}" destId="{ED9F5D65-D3AC-47E1-974C-43ACFCFB577A}" srcOrd="0" destOrd="0" presId="urn:microsoft.com/office/officeart/2009/3/layout/HorizontalOrganizationChart"/>
    <dgm:cxn modelId="{AB609E89-5391-46D0-ACBA-3C277B9C40BC}" type="presParOf" srcId="{ED9F5D65-D3AC-47E1-974C-43ACFCFB577A}" destId="{B5EC740E-BABF-4F42-A99C-875CCB79D24A}" srcOrd="0" destOrd="0" presId="urn:microsoft.com/office/officeart/2009/3/layout/HorizontalOrganizationChart"/>
    <dgm:cxn modelId="{0A01D45D-E9A7-4EAD-B7C0-3F691A6560CF}" type="presParOf" srcId="{ED9F5D65-D3AC-47E1-974C-43ACFCFB577A}" destId="{9B6196BF-47B2-4984-8FE4-FA084246C9B6}" srcOrd="1" destOrd="0" presId="urn:microsoft.com/office/officeart/2009/3/layout/HorizontalOrganizationChart"/>
    <dgm:cxn modelId="{F030A5DD-0405-4025-87C6-81435F01A4C7}" type="presParOf" srcId="{C20D977B-130B-4D34-BFEE-673C7A504DED}" destId="{B50F69F0-B7F9-4469-AB00-FE0592A047C5}" srcOrd="1" destOrd="0" presId="urn:microsoft.com/office/officeart/2009/3/layout/HorizontalOrganizationChart"/>
    <dgm:cxn modelId="{D0EA4448-ABAE-4815-A83C-C3D3CF86966D}" type="presParOf" srcId="{C20D977B-130B-4D34-BFEE-673C7A504DED}" destId="{36FD3663-2218-4DDF-A4B3-D5D85C3EBEE7}" srcOrd="2" destOrd="0" presId="urn:microsoft.com/office/officeart/2009/3/layout/HorizontalOrganizationChart"/>
    <dgm:cxn modelId="{80CE08B6-F501-4C09-A4D9-0DE8794E0AC2}" type="presParOf" srcId="{B85A92D2-1237-479D-B03E-9098DF64679D}" destId="{ADF116EF-CEEA-45B2-AC15-0110374FEB6C}" srcOrd="4" destOrd="0" presId="urn:microsoft.com/office/officeart/2009/3/layout/HorizontalOrganizationChart"/>
    <dgm:cxn modelId="{7FB12066-47C8-43A0-8F8C-94293D1DC582}" type="presParOf" srcId="{B85A92D2-1237-479D-B03E-9098DF64679D}" destId="{596EB831-EBE7-4977-9FB8-46ECCB2500BF}" srcOrd="5" destOrd="0" presId="urn:microsoft.com/office/officeart/2009/3/layout/HorizontalOrganizationChart"/>
    <dgm:cxn modelId="{285F9884-2881-4D55-A746-F42CB0F7BA88}" type="presParOf" srcId="{596EB831-EBE7-4977-9FB8-46ECCB2500BF}" destId="{6B07FCA5-3CE0-49A7-B277-7AD9CD170DD8}" srcOrd="0" destOrd="0" presId="urn:microsoft.com/office/officeart/2009/3/layout/HorizontalOrganizationChart"/>
    <dgm:cxn modelId="{B3C1BB12-7B00-4463-BE00-45D14F47F0E9}" type="presParOf" srcId="{6B07FCA5-3CE0-49A7-B277-7AD9CD170DD8}" destId="{6855A614-AF47-4359-AD20-91BA9AD5547B}" srcOrd="0" destOrd="0" presId="urn:microsoft.com/office/officeart/2009/3/layout/HorizontalOrganizationChart"/>
    <dgm:cxn modelId="{4D5F9829-C7E4-4F7A-9D6E-58740534FFF5}" type="presParOf" srcId="{6B07FCA5-3CE0-49A7-B277-7AD9CD170DD8}" destId="{EB7A6280-7DEC-46DD-A9E1-40F2B5EFA149}" srcOrd="1" destOrd="0" presId="urn:microsoft.com/office/officeart/2009/3/layout/HorizontalOrganizationChart"/>
    <dgm:cxn modelId="{209CEFBA-6197-4D7F-9461-DA0936289D57}" type="presParOf" srcId="{596EB831-EBE7-4977-9FB8-46ECCB2500BF}" destId="{44A97ACF-5132-4B09-827E-F8FC46D1FB7D}" srcOrd="1" destOrd="0" presId="urn:microsoft.com/office/officeart/2009/3/layout/HorizontalOrganizationChart"/>
    <dgm:cxn modelId="{3E68758A-A612-4384-83F5-E2B9E1B7C656}" type="presParOf" srcId="{596EB831-EBE7-4977-9FB8-46ECCB2500BF}" destId="{82289B90-6B8F-4D92-9EDE-BAB832AF04C8}" srcOrd="2" destOrd="0" presId="urn:microsoft.com/office/officeart/2009/3/layout/HorizontalOrganizationChart"/>
    <dgm:cxn modelId="{D0637B11-4F68-45A8-97C6-D74D3A6EBAD6}" type="presParOf" srcId="{B85A92D2-1237-479D-B03E-9098DF64679D}" destId="{D1809064-0492-49A0-9E7D-CD340CFC5D3B}" srcOrd="6" destOrd="0" presId="urn:microsoft.com/office/officeart/2009/3/layout/HorizontalOrganizationChart"/>
    <dgm:cxn modelId="{31A45689-4E56-4B8D-9295-349FDF7AD596}" type="presParOf" srcId="{B85A92D2-1237-479D-B03E-9098DF64679D}" destId="{7BB75008-9642-4E2E-86FC-4531DC136534}" srcOrd="7" destOrd="0" presId="urn:microsoft.com/office/officeart/2009/3/layout/HorizontalOrganizationChart"/>
    <dgm:cxn modelId="{40174803-5A51-4D2B-9028-0BCFE8EFE478}" type="presParOf" srcId="{7BB75008-9642-4E2E-86FC-4531DC136534}" destId="{9A9E79A5-D3C8-409E-9417-B4D8D022AEF3}" srcOrd="0" destOrd="0" presId="urn:microsoft.com/office/officeart/2009/3/layout/HorizontalOrganizationChart"/>
    <dgm:cxn modelId="{A3C9FCCF-15D9-4841-BFC5-C159D425F907}" type="presParOf" srcId="{9A9E79A5-D3C8-409E-9417-B4D8D022AEF3}" destId="{BDE73840-2B38-41BC-AA71-E5095CE65FAA}" srcOrd="0" destOrd="0" presId="urn:microsoft.com/office/officeart/2009/3/layout/HorizontalOrganizationChart"/>
    <dgm:cxn modelId="{195ECFCD-8417-41C4-8339-03ED93C5BD41}" type="presParOf" srcId="{9A9E79A5-D3C8-409E-9417-B4D8D022AEF3}" destId="{1E604E9D-37BB-423D-80D9-A774E0566F24}" srcOrd="1" destOrd="0" presId="urn:microsoft.com/office/officeart/2009/3/layout/HorizontalOrganizationChart"/>
    <dgm:cxn modelId="{52BD2800-4C94-42C2-B81D-0333CF28A457}" type="presParOf" srcId="{7BB75008-9642-4E2E-86FC-4531DC136534}" destId="{0791F386-F319-4C73-BCDB-FE07159D08B0}" srcOrd="1" destOrd="0" presId="urn:microsoft.com/office/officeart/2009/3/layout/HorizontalOrganizationChart"/>
    <dgm:cxn modelId="{8B9CC7B8-0AF4-4732-A9A3-AEE0892DA56F}" type="presParOf" srcId="{7BB75008-9642-4E2E-86FC-4531DC136534}" destId="{CA4563F1-8785-439B-BB8F-80688F940BAB}" srcOrd="2" destOrd="0" presId="urn:microsoft.com/office/officeart/2009/3/layout/HorizontalOrganizationChart"/>
    <dgm:cxn modelId="{D5B144CE-723F-4481-B46B-140B9C81A7A0}" type="presParOf" srcId="{EA5AAB39-2335-4863-BBDF-F74242B48BA9}" destId="{761ED8D9-A0EE-4792-A6BA-11C24576056B}" srcOrd="2" destOrd="0" presId="urn:microsoft.com/office/officeart/2009/3/layout/HorizontalOrganizationChart"/>
    <dgm:cxn modelId="{98D64554-A58A-40FD-83B5-25393C87306B}" type="presParOf" srcId="{0639FB82-2313-4FF9-B141-63BE368AD1E3}" destId="{92DD4F32-B6E2-4EBF-A445-6476840E52E0}" srcOrd="2" destOrd="0" presId="urn:microsoft.com/office/officeart/2009/3/layout/HorizontalOrganizationChart"/>
    <dgm:cxn modelId="{5A861474-EB5F-4482-AB30-4355A711EADB}" type="presParOf" srcId="{257F4A73-0B95-421A-BF7A-A4DCC85B9E10}" destId="{5399AF3A-372C-45E9-8E4B-0F14E09986F3}" srcOrd="4" destOrd="0" presId="urn:microsoft.com/office/officeart/2009/3/layout/HorizontalOrganizationChart"/>
    <dgm:cxn modelId="{00530022-7BE0-4DBF-9CD7-EFDFCC7E391D}" type="presParOf" srcId="{257F4A73-0B95-421A-BF7A-A4DCC85B9E10}" destId="{A273700F-D5C7-4EE8-B5EF-D17FA6126B87}" srcOrd="5" destOrd="0" presId="urn:microsoft.com/office/officeart/2009/3/layout/HorizontalOrganizationChart"/>
    <dgm:cxn modelId="{A606EB10-605F-40F0-A285-6AFE3A61E423}" type="presParOf" srcId="{A273700F-D5C7-4EE8-B5EF-D17FA6126B87}" destId="{DCFDB640-69F2-4FEE-B152-B59142E74C19}" srcOrd="0" destOrd="0" presId="urn:microsoft.com/office/officeart/2009/3/layout/HorizontalOrganizationChart"/>
    <dgm:cxn modelId="{E43F8E64-7557-4F59-8B83-1ACE049AD8DE}" type="presParOf" srcId="{DCFDB640-69F2-4FEE-B152-B59142E74C19}" destId="{03229460-B2D0-4420-B635-A898FC13E481}" srcOrd="0" destOrd="0" presId="urn:microsoft.com/office/officeart/2009/3/layout/HorizontalOrganizationChart"/>
    <dgm:cxn modelId="{F23FCD1E-3A5B-4FE6-B2D7-3D4062908C01}" type="presParOf" srcId="{DCFDB640-69F2-4FEE-B152-B59142E74C19}" destId="{224818EF-4B78-4BB6-9117-7E9557F6CAA6}" srcOrd="1" destOrd="0" presId="urn:microsoft.com/office/officeart/2009/3/layout/HorizontalOrganizationChart"/>
    <dgm:cxn modelId="{8ABEDD91-C78A-4D5C-8594-5098F71D3BD4}" type="presParOf" srcId="{A273700F-D5C7-4EE8-B5EF-D17FA6126B87}" destId="{3407A15A-2346-4885-B550-6EF639C82B5E}" srcOrd="1" destOrd="0" presId="urn:microsoft.com/office/officeart/2009/3/layout/HorizontalOrganizationChart"/>
    <dgm:cxn modelId="{3725B445-9F9B-4012-95AB-BA075FF91773}" type="presParOf" srcId="{3407A15A-2346-4885-B550-6EF639C82B5E}" destId="{FA3C9296-284F-44E1-BA36-6140A4448F50}" srcOrd="0" destOrd="0" presId="urn:microsoft.com/office/officeart/2009/3/layout/HorizontalOrganizationChart"/>
    <dgm:cxn modelId="{442AF9CC-551B-4C44-BF46-6FBF863A1B99}" type="presParOf" srcId="{3407A15A-2346-4885-B550-6EF639C82B5E}" destId="{C073D553-9F73-4AD9-9FD9-567E5FAD3741}" srcOrd="1" destOrd="0" presId="urn:microsoft.com/office/officeart/2009/3/layout/HorizontalOrganizationChart"/>
    <dgm:cxn modelId="{96891E1C-EAC3-4DD9-A782-16B10439B725}" type="presParOf" srcId="{C073D553-9F73-4AD9-9FD9-567E5FAD3741}" destId="{61208302-8AEA-4725-9167-9E7D8A4B6A4E}" srcOrd="0" destOrd="0" presId="urn:microsoft.com/office/officeart/2009/3/layout/HorizontalOrganizationChart"/>
    <dgm:cxn modelId="{B89F4311-680E-4540-8336-829049B1047F}" type="presParOf" srcId="{61208302-8AEA-4725-9167-9E7D8A4B6A4E}" destId="{9E5D7419-DAD7-4575-99D8-EB90209FE762}" srcOrd="0" destOrd="0" presId="urn:microsoft.com/office/officeart/2009/3/layout/HorizontalOrganizationChart"/>
    <dgm:cxn modelId="{829FB641-BB51-48B8-B17B-9253DC806062}" type="presParOf" srcId="{61208302-8AEA-4725-9167-9E7D8A4B6A4E}" destId="{EACE0488-EC27-45A8-A7F3-841DCDD13675}" srcOrd="1" destOrd="0" presId="urn:microsoft.com/office/officeart/2009/3/layout/HorizontalOrganizationChart"/>
    <dgm:cxn modelId="{D36451E6-0A25-470E-9C9B-EE89B2AF070A}" type="presParOf" srcId="{C073D553-9F73-4AD9-9FD9-567E5FAD3741}" destId="{7D173B83-618C-4402-B056-CD3F06C2A48A}" srcOrd="1" destOrd="0" presId="urn:microsoft.com/office/officeart/2009/3/layout/HorizontalOrganizationChart"/>
    <dgm:cxn modelId="{59C3C06F-76D5-4CD0-A4B3-17324D9D5D3A}" type="presParOf" srcId="{7D173B83-618C-4402-B056-CD3F06C2A48A}" destId="{95566CB7-B29C-4276-85A2-89CBB817478A}" srcOrd="0" destOrd="0" presId="urn:microsoft.com/office/officeart/2009/3/layout/HorizontalOrganizationChart"/>
    <dgm:cxn modelId="{3E3C5E47-77D2-4DC6-AE6E-DE99276006E2}" type="presParOf" srcId="{7D173B83-618C-4402-B056-CD3F06C2A48A}" destId="{B3341AC8-9DB5-46F1-A779-2F30F82D23C8}" srcOrd="1" destOrd="0" presId="urn:microsoft.com/office/officeart/2009/3/layout/HorizontalOrganizationChart"/>
    <dgm:cxn modelId="{0443EEE5-F224-442F-B60A-739D4F90E1D1}" type="presParOf" srcId="{B3341AC8-9DB5-46F1-A779-2F30F82D23C8}" destId="{FCF2D98D-FFD0-4582-90E9-9E25D3D3B959}" srcOrd="0" destOrd="0" presId="urn:microsoft.com/office/officeart/2009/3/layout/HorizontalOrganizationChart"/>
    <dgm:cxn modelId="{3B1784D1-6AEC-4985-B429-4648004D39C5}" type="presParOf" srcId="{FCF2D98D-FFD0-4582-90E9-9E25D3D3B959}" destId="{C97BE99C-7A8F-412D-8905-3B9C17F15EB7}" srcOrd="0" destOrd="0" presId="urn:microsoft.com/office/officeart/2009/3/layout/HorizontalOrganizationChart"/>
    <dgm:cxn modelId="{0D886D67-3B1D-415B-8D16-F786481DEAD1}" type="presParOf" srcId="{FCF2D98D-FFD0-4582-90E9-9E25D3D3B959}" destId="{96628620-88DE-4CC8-A97A-AA3FF9918AD1}" srcOrd="1" destOrd="0" presId="urn:microsoft.com/office/officeart/2009/3/layout/HorizontalOrganizationChart"/>
    <dgm:cxn modelId="{B0B91818-E11A-4005-8989-BBB95A631816}" type="presParOf" srcId="{B3341AC8-9DB5-46F1-A779-2F30F82D23C8}" destId="{ED81FD5D-CBD4-4E31-9AFC-C19C36693F8D}" srcOrd="1" destOrd="0" presId="urn:microsoft.com/office/officeart/2009/3/layout/HorizontalOrganizationChart"/>
    <dgm:cxn modelId="{F676961F-82CC-440C-B6C5-BFB6C1FDBF8F}" type="presParOf" srcId="{B3341AC8-9DB5-46F1-A779-2F30F82D23C8}" destId="{42A8290C-6CA5-43B8-8CD0-CA9CC0BE87D8}" srcOrd="2" destOrd="0" presId="urn:microsoft.com/office/officeart/2009/3/layout/HorizontalOrganizationChart"/>
    <dgm:cxn modelId="{E485CF8C-D962-4225-B9B1-D53AAF2B1B62}" type="presParOf" srcId="{7D173B83-618C-4402-B056-CD3F06C2A48A}" destId="{75572766-9548-4401-8F4B-C1D26B94D89C}" srcOrd="2" destOrd="0" presId="urn:microsoft.com/office/officeart/2009/3/layout/HorizontalOrganizationChart"/>
    <dgm:cxn modelId="{634F5D0B-5A39-4146-9294-F7E80062B725}" type="presParOf" srcId="{7D173B83-618C-4402-B056-CD3F06C2A48A}" destId="{086B7AAD-B100-47A8-A4B0-E4F7A7A2215E}" srcOrd="3" destOrd="0" presId="urn:microsoft.com/office/officeart/2009/3/layout/HorizontalOrganizationChart"/>
    <dgm:cxn modelId="{599FD649-2B87-48A1-AFF4-0D65B4B131F2}" type="presParOf" srcId="{086B7AAD-B100-47A8-A4B0-E4F7A7A2215E}" destId="{A387C721-6B8E-4A2C-A291-468EB92B8206}" srcOrd="0" destOrd="0" presId="urn:microsoft.com/office/officeart/2009/3/layout/HorizontalOrganizationChart"/>
    <dgm:cxn modelId="{55DD9495-4F00-4FE4-850F-ADE2379B39F3}" type="presParOf" srcId="{A387C721-6B8E-4A2C-A291-468EB92B8206}" destId="{B7AB2A3B-6041-4A0D-AEEB-DB4C2CDC59D7}" srcOrd="0" destOrd="0" presId="urn:microsoft.com/office/officeart/2009/3/layout/HorizontalOrganizationChart"/>
    <dgm:cxn modelId="{79452722-A156-406D-92A2-7D0196404B0A}" type="presParOf" srcId="{A387C721-6B8E-4A2C-A291-468EB92B8206}" destId="{B3491976-D5BE-487A-A11B-90352B513958}" srcOrd="1" destOrd="0" presId="urn:microsoft.com/office/officeart/2009/3/layout/HorizontalOrganizationChart"/>
    <dgm:cxn modelId="{A4A32556-C946-4123-95FA-AA702A8D6065}" type="presParOf" srcId="{086B7AAD-B100-47A8-A4B0-E4F7A7A2215E}" destId="{89E5A15F-0C15-4922-89B9-314C4B90295A}" srcOrd="1" destOrd="0" presId="urn:microsoft.com/office/officeart/2009/3/layout/HorizontalOrganizationChart"/>
    <dgm:cxn modelId="{2573099B-C3DC-437C-9334-5B1BA0FF93F0}" type="presParOf" srcId="{086B7AAD-B100-47A8-A4B0-E4F7A7A2215E}" destId="{5F742D9B-5125-42E4-9CC7-2C4A1CFBB905}" srcOrd="2" destOrd="0" presId="urn:microsoft.com/office/officeart/2009/3/layout/HorizontalOrganizationChart"/>
    <dgm:cxn modelId="{C9F62DA8-E072-4DD7-BC80-14FC2A130867}" type="presParOf" srcId="{7D173B83-618C-4402-B056-CD3F06C2A48A}" destId="{BB198C19-2507-4AAD-A52F-5D3CFDDE343A}" srcOrd="4" destOrd="0" presId="urn:microsoft.com/office/officeart/2009/3/layout/HorizontalOrganizationChart"/>
    <dgm:cxn modelId="{A0292A85-EDD4-4F42-95A9-6103FF2EECD6}" type="presParOf" srcId="{7D173B83-618C-4402-B056-CD3F06C2A48A}" destId="{8A6BC238-C3A2-437B-8E3B-A47A465B459B}" srcOrd="5" destOrd="0" presId="urn:microsoft.com/office/officeart/2009/3/layout/HorizontalOrganizationChart"/>
    <dgm:cxn modelId="{DED052E4-ACAC-4D06-97D0-FE6522D398F6}" type="presParOf" srcId="{8A6BC238-C3A2-437B-8E3B-A47A465B459B}" destId="{C3BE3103-AEC0-4459-A41F-15FEAC525D7B}" srcOrd="0" destOrd="0" presId="urn:microsoft.com/office/officeart/2009/3/layout/HorizontalOrganizationChart"/>
    <dgm:cxn modelId="{31A418E5-D9AC-4693-8372-BF8C4EB86660}" type="presParOf" srcId="{C3BE3103-AEC0-4459-A41F-15FEAC525D7B}" destId="{7B5E6BF4-46A6-4B26-B052-571BB40E2FDB}" srcOrd="0" destOrd="0" presId="urn:microsoft.com/office/officeart/2009/3/layout/HorizontalOrganizationChart"/>
    <dgm:cxn modelId="{5D3AEEE6-FFD0-445F-88E1-718F05B353E7}" type="presParOf" srcId="{C3BE3103-AEC0-4459-A41F-15FEAC525D7B}" destId="{A7288AC5-B010-4C7F-BF62-8278C71108A1}" srcOrd="1" destOrd="0" presId="urn:microsoft.com/office/officeart/2009/3/layout/HorizontalOrganizationChart"/>
    <dgm:cxn modelId="{566817B6-8C24-4B75-A0C5-C25C5E533A42}" type="presParOf" srcId="{8A6BC238-C3A2-437B-8E3B-A47A465B459B}" destId="{CD5B7B7F-8585-4500-9F5E-229C500DC73A}" srcOrd="1" destOrd="0" presId="urn:microsoft.com/office/officeart/2009/3/layout/HorizontalOrganizationChart"/>
    <dgm:cxn modelId="{CDB532BF-1170-4BF7-A166-E2A3134E0072}" type="presParOf" srcId="{8A6BC238-C3A2-437B-8E3B-A47A465B459B}" destId="{9C7BD2FC-F045-460D-88B3-1709AA93BCB6}" srcOrd="2" destOrd="0" presId="urn:microsoft.com/office/officeart/2009/3/layout/HorizontalOrganizationChart"/>
    <dgm:cxn modelId="{57601377-1B72-4830-BABB-6D6605309618}" type="presParOf" srcId="{7D173B83-618C-4402-B056-CD3F06C2A48A}" destId="{52A46608-2AA9-4EEF-BAB6-2B9671FE9D6D}" srcOrd="6" destOrd="0" presId="urn:microsoft.com/office/officeart/2009/3/layout/HorizontalOrganizationChart"/>
    <dgm:cxn modelId="{666204AB-BF2D-45B7-ACAA-3A74985A7799}" type="presParOf" srcId="{7D173B83-618C-4402-B056-CD3F06C2A48A}" destId="{D820B1BA-F3E1-4A5E-AF02-C0E4146B1520}" srcOrd="7" destOrd="0" presId="urn:microsoft.com/office/officeart/2009/3/layout/HorizontalOrganizationChart"/>
    <dgm:cxn modelId="{7D09566E-9407-4C23-8F93-39A34C1E05D7}" type="presParOf" srcId="{D820B1BA-F3E1-4A5E-AF02-C0E4146B1520}" destId="{09F1192F-A10C-4266-89EB-85D6B5A5216B}" srcOrd="0" destOrd="0" presId="urn:microsoft.com/office/officeart/2009/3/layout/HorizontalOrganizationChart"/>
    <dgm:cxn modelId="{A87FCE54-4FD3-467D-9C4B-F8989DDF216A}" type="presParOf" srcId="{09F1192F-A10C-4266-89EB-85D6B5A5216B}" destId="{49D8C0D9-B38B-410B-8FBE-0CB33EFFD0A7}" srcOrd="0" destOrd="0" presId="urn:microsoft.com/office/officeart/2009/3/layout/HorizontalOrganizationChart"/>
    <dgm:cxn modelId="{3A7F1497-E2DA-485F-9906-EB434D9F1649}" type="presParOf" srcId="{09F1192F-A10C-4266-89EB-85D6B5A5216B}" destId="{2BE3886A-FA61-4E68-B2FE-80D843613814}" srcOrd="1" destOrd="0" presId="urn:microsoft.com/office/officeart/2009/3/layout/HorizontalOrganizationChart"/>
    <dgm:cxn modelId="{29AA44B2-AD08-46C7-81D5-C7AF6A43D306}" type="presParOf" srcId="{D820B1BA-F3E1-4A5E-AF02-C0E4146B1520}" destId="{C7E736B1-990F-4E2C-81D2-B140EBB95D63}" srcOrd="1" destOrd="0" presId="urn:microsoft.com/office/officeart/2009/3/layout/HorizontalOrganizationChart"/>
    <dgm:cxn modelId="{2E724A43-9AF4-48A5-B96C-F94851C3835C}" type="presParOf" srcId="{D820B1BA-F3E1-4A5E-AF02-C0E4146B1520}" destId="{20866DFD-C7F6-4251-B0C4-DA4D4FE81583}" srcOrd="2" destOrd="0" presId="urn:microsoft.com/office/officeart/2009/3/layout/HorizontalOrganizationChart"/>
    <dgm:cxn modelId="{0C675D25-CB5D-4C9A-9798-E9CC6FE85233}" type="presParOf" srcId="{C073D553-9F73-4AD9-9FD9-567E5FAD3741}" destId="{5163CA64-3E67-49FE-8CBC-4F27057F08DB}" srcOrd="2" destOrd="0" presId="urn:microsoft.com/office/officeart/2009/3/layout/HorizontalOrganizationChart"/>
    <dgm:cxn modelId="{88196855-4F89-499B-BBA2-996AC90247FC}" type="presParOf" srcId="{A273700F-D5C7-4EE8-B5EF-D17FA6126B87}" destId="{11CB20CB-41F1-45B2-87C9-7DE03804EB48}" srcOrd="2" destOrd="0" presId="urn:microsoft.com/office/officeart/2009/3/layout/HorizontalOrganizationChart"/>
    <dgm:cxn modelId="{7082FC61-2BFE-4107-9355-B6A67A3DE797}" type="presParOf" srcId="{0460A89B-D5B9-40B1-9D46-8FA3DE321E38}" destId="{C93B7580-AAB5-4E3B-A674-3B558F98F58C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A46608-2AA9-4EEF-BAB6-2B9671FE9D6D}">
      <dsp:nvSpPr>
        <dsp:cNvPr id="0" name=""/>
        <dsp:cNvSpPr/>
      </dsp:nvSpPr>
      <dsp:spPr>
        <a:xfrm>
          <a:off x="7812917" y="5610266"/>
          <a:ext cx="312166" cy="10067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6083" y="0"/>
              </a:lnTo>
              <a:lnTo>
                <a:pt x="156083" y="1006738"/>
              </a:lnTo>
              <a:lnTo>
                <a:pt x="312166" y="100673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198C19-2507-4AAD-A52F-5D3CFDDE343A}">
      <dsp:nvSpPr>
        <dsp:cNvPr id="0" name=""/>
        <dsp:cNvSpPr/>
      </dsp:nvSpPr>
      <dsp:spPr>
        <a:xfrm>
          <a:off x="7812917" y="5610266"/>
          <a:ext cx="312166" cy="3355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6083" y="0"/>
              </a:lnTo>
              <a:lnTo>
                <a:pt x="156083" y="335579"/>
              </a:lnTo>
              <a:lnTo>
                <a:pt x="312166" y="33557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572766-9548-4401-8F4B-C1D26B94D89C}">
      <dsp:nvSpPr>
        <dsp:cNvPr id="0" name=""/>
        <dsp:cNvSpPr/>
      </dsp:nvSpPr>
      <dsp:spPr>
        <a:xfrm>
          <a:off x="7812917" y="5274687"/>
          <a:ext cx="312166" cy="335579"/>
        </a:xfrm>
        <a:custGeom>
          <a:avLst/>
          <a:gdLst/>
          <a:ahLst/>
          <a:cxnLst/>
          <a:rect l="0" t="0" r="0" b="0"/>
          <a:pathLst>
            <a:path>
              <a:moveTo>
                <a:pt x="0" y="335579"/>
              </a:moveTo>
              <a:lnTo>
                <a:pt x="156083" y="335579"/>
              </a:lnTo>
              <a:lnTo>
                <a:pt x="156083" y="0"/>
              </a:lnTo>
              <a:lnTo>
                <a:pt x="312166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566CB7-B29C-4276-85A2-89CBB817478A}">
      <dsp:nvSpPr>
        <dsp:cNvPr id="0" name=""/>
        <dsp:cNvSpPr/>
      </dsp:nvSpPr>
      <dsp:spPr>
        <a:xfrm>
          <a:off x="7812917" y="4603528"/>
          <a:ext cx="312166" cy="1006738"/>
        </a:xfrm>
        <a:custGeom>
          <a:avLst/>
          <a:gdLst/>
          <a:ahLst/>
          <a:cxnLst/>
          <a:rect l="0" t="0" r="0" b="0"/>
          <a:pathLst>
            <a:path>
              <a:moveTo>
                <a:pt x="0" y="1006738"/>
              </a:moveTo>
              <a:lnTo>
                <a:pt x="156083" y="1006738"/>
              </a:lnTo>
              <a:lnTo>
                <a:pt x="156083" y="0"/>
              </a:lnTo>
              <a:lnTo>
                <a:pt x="312166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3C9296-284F-44E1-BA36-6140A4448F50}">
      <dsp:nvSpPr>
        <dsp:cNvPr id="0" name=""/>
        <dsp:cNvSpPr/>
      </dsp:nvSpPr>
      <dsp:spPr>
        <a:xfrm>
          <a:off x="5939916" y="5564546"/>
          <a:ext cx="31216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2166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99AF3A-372C-45E9-8E4B-0F14E09986F3}">
      <dsp:nvSpPr>
        <dsp:cNvPr id="0" name=""/>
        <dsp:cNvSpPr/>
      </dsp:nvSpPr>
      <dsp:spPr>
        <a:xfrm>
          <a:off x="4066914" y="3429000"/>
          <a:ext cx="312166" cy="21812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6083" y="0"/>
              </a:lnTo>
              <a:lnTo>
                <a:pt x="156083" y="2181266"/>
              </a:lnTo>
              <a:lnTo>
                <a:pt x="312166" y="218126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809064-0492-49A0-9E7D-CD340CFC5D3B}">
      <dsp:nvSpPr>
        <dsp:cNvPr id="0" name=""/>
        <dsp:cNvSpPr/>
      </dsp:nvSpPr>
      <dsp:spPr>
        <a:xfrm>
          <a:off x="7812917" y="2925630"/>
          <a:ext cx="312166" cy="10067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6083" y="0"/>
              </a:lnTo>
              <a:lnTo>
                <a:pt x="156083" y="1006738"/>
              </a:lnTo>
              <a:lnTo>
                <a:pt x="312166" y="100673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F116EF-CEEA-45B2-AC15-0110374FEB6C}">
      <dsp:nvSpPr>
        <dsp:cNvPr id="0" name=""/>
        <dsp:cNvSpPr/>
      </dsp:nvSpPr>
      <dsp:spPr>
        <a:xfrm>
          <a:off x="7812917" y="2925630"/>
          <a:ext cx="312166" cy="3355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6083" y="0"/>
              </a:lnTo>
              <a:lnTo>
                <a:pt x="156083" y="335579"/>
              </a:lnTo>
              <a:lnTo>
                <a:pt x="312166" y="33557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E3F892-E2BE-4FF1-A2B5-CBAE6E80DBBC}">
      <dsp:nvSpPr>
        <dsp:cNvPr id="0" name=""/>
        <dsp:cNvSpPr/>
      </dsp:nvSpPr>
      <dsp:spPr>
        <a:xfrm>
          <a:off x="7812917" y="2590051"/>
          <a:ext cx="312166" cy="335579"/>
        </a:xfrm>
        <a:custGeom>
          <a:avLst/>
          <a:gdLst/>
          <a:ahLst/>
          <a:cxnLst/>
          <a:rect l="0" t="0" r="0" b="0"/>
          <a:pathLst>
            <a:path>
              <a:moveTo>
                <a:pt x="0" y="335579"/>
              </a:moveTo>
              <a:lnTo>
                <a:pt x="156083" y="335579"/>
              </a:lnTo>
              <a:lnTo>
                <a:pt x="156083" y="0"/>
              </a:lnTo>
              <a:lnTo>
                <a:pt x="312166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327A65-705A-4E8F-BD79-62340CDC4873}">
      <dsp:nvSpPr>
        <dsp:cNvPr id="0" name=""/>
        <dsp:cNvSpPr/>
      </dsp:nvSpPr>
      <dsp:spPr>
        <a:xfrm>
          <a:off x="7812917" y="1918892"/>
          <a:ext cx="312166" cy="1006738"/>
        </a:xfrm>
        <a:custGeom>
          <a:avLst/>
          <a:gdLst/>
          <a:ahLst/>
          <a:cxnLst/>
          <a:rect l="0" t="0" r="0" b="0"/>
          <a:pathLst>
            <a:path>
              <a:moveTo>
                <a:pt x="0" y="1006738"/>
              </a:moveTo>
              <a:lnTo>
                <a:pt x="156083" y="1006738"/>
              </a:lnTo>
              <a:lnTo>
                <a:pt x="156083" y="0"/>
              </a:lnTo>
              <a:lnTo>
                <a:pt x="312166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29FFA2-6D73-46DF-A72A-E2806B84E71B}">
      <dsp:nvSpPr>
        <dsp:cNvPr id="0" name=""/>
        <dsp:cNvSpPr/>
      </dsp:nvSpPr>
      <dsp:spPr>
        <a:xfrm>
          <a:off x="5949546" y="2925630"/>
          <a:ext cx="302536" cy="2686328"/>
        </a:xfrm>
        <a:custGeom>
          <a:avLst/>
          <a:gdLst/>
          <a:ahLst/>
          <a:cxnLst/>
          <a:rect l="0" t="0" r="0" b="0"/>
          <a:pathLst>
            <a:path>
              <a:moveTo>
                <a:pt x="0" y="2686328"/>
              </a:moveTo>
              <a:lnTo>
                <a:pt x="146453" y="2686328"/>
              </a:lnTo>
              <a:lnTo>
                <a:pt x="146453" y="0"/>
              </a:lnTo>
              <a:lnTo>
                <a:pt x="302536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3A2642-7570-4CE1-86C7-F5CAF4D325FC}">
      <dsp:nvSpPr>
        <dsp:cNvPr id="0" name=""/>
        <dsp:cNvSpPr/>
      </dsp:nvSpPr>
      <dsp:spPr>
        <a:xfrm>
          <a:off x="4066914" y="3429000"/>
          <a:ext cx="321797" cy="21829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5713" y="0"/>
              </a:lnTo>
              <a:lnTo>
                <a:pt x="165713" y="2182959"/>
              </a:lnTo>
              <a:lnTo>
                <a:pt x="321797" y="21829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7140B8-5157-430C-9746-E4DFE9DCB603}">
      <dsp:nvSpPr>
        <dsp:cNvPr id="0" name=""/>
        <dsp:cNvSpPr/>
      </dsp:nvSpPr>
      <dsp:spPr>
        <a:xfrm>
          <a:off x="5939916" y="1247733"/>
          <a:ext cx="312166" cy="10067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6083" y="0"/>
              </a:lnTo>
              <a:lnTo>
                <a:pt x="156083" y="1006738"/>
              </a:lnTo>
              <a:lnTo>
                <a:pt x="312166" y="100673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62A479-C6F9-46C5-B91F-496C029AF410}">
      <dsp:nvSpPr>
        <dsp:cNvPr id="0" name=""/>
        <dsp:cNvSpPr/>
      </dsp:nvSpPr>
      <dsp:spPr>
        <a:xfrm>
          <a:off x="5939916" y="1247733"/>
          <a:ext cx="312166" cy="3355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6083" y="0"/>
              </a:lnTo>
              <a:lnTo>
                <a:pt x="156083" y="335579"/>
              </a:lnTo>
              <a:lnTo>
                <a:pt x="312166" y="33557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72F705-A918-42EE-AC72-1F65202C194B}">
      <dsp:nvSpPr>
        <dsp:cNvPr id="0" name=""/>
        <dsp:cNvSpPr/>
      </dsp:nvSpPr>
      <dsp:spPr>
        <a:xfrm>
          <a:off x="5939916" y="912153"/>
          <a:ext cx="312166" cy="335579"/>
        </a:xfrm>
        <a:custGeom>
          <a:avLst/>
          <a:gdLst/>
          <a:ahLst/>
          <a:cxnLst/>
          <a:rect l="0" t="0" r="0" b="0"/>
          <a:pathLst>
            <a:path>
              <a:moveTo>
                <a:pt x="0" y="335579"/>
              </a:moveTo>
              <a:lnTo>
                <a:pt x="156083" y="335579"/>
              </a:lnTo>
              <a:lnTo>
                <a:pt x="156083" y="0"/>
              </a:lnTo>
              <a:lnTo>
                <a:pt x="312166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E19BF5-9221-4B4C-B6AF-DD7D955C9B64}">
      <dsp:nvSpPr>
        <dsp:cNvPr id="0" name=""/>
        <dsp:cNvSpPr/>
      </dsp:nvSpPr>
      <dsp:spPr>
        <a:xfrm>
          <a:off x="5939916" y="240994"/>
          <a:ext cx="312166" cy="1006738"/>
        </a:xfrm>
        <a:custGeom>
          <a:avLst/>
          <a:gdLst/>
          <a:ahLst/>
          <a:cxnLst/>
          <a:rect l="0" t="0" r="0" b="0"/>
          <a:pathLst>
            <a:path>
              <a:moveTo>
                <a:pt x="0" y="1006738"/>
              </a:moveTo>
              <a:lnTo>
                <a:pt x="156083" y="1006738"/>
              </a:lnTo>
              <a:lnTo>
                <a:pt x="156083" y="0"/>
              </a:lnTo>
              <a:lnTo>
                <a:pt x="312166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8E02ED-2257-4145-8727-5A2602D24D93}">
      <dsp:nvSpPr>
        <dsp:cNvPr id="0" name=""/>
        <dsp:cNvSpPr/>
      </dsp:nvSpPr>
      <dsp:spPr>
        <a:xfrm>
          <a:off x="4066914" y="1247733"/>
          <a:ext cx="312166" cy="2181266"/>
        </a:xfrm>
        <a:custGeom>
          <a:avLst/>
          <a:gdLst/>
          <a:ahLst/>
          <a:cxnLst/>
          <a:rect l="0" t="0" r="0" b="0"/>
          <a:pathLst>
            <a:path>
              <a:moveTo>
                <a:pt x="0" y="2181266"/>
              </a:moveTo>
              <a:lnTo>
                <a:pt x="156083" y="2181266"/>
              </a:lnTo>
              <a:lnTo>
                <a:pt x="156083" y="0"/>
              </a:lnTo>
              <a:lnTo>
                <a:pt x="312166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3F6906-08B5-4268-9D9E-3781283265C8}">
      <dsp:nvSpPr>
        <dsp:cNvPr id="0" name=""/>
        <dsp:cNvSpPr/>
      </dsp:nvSpPr>
      <dsp:spPr>
        <a:xfrm>
          <a:off x="2506079" y="3190972"/>
          <a:ext cx="1560834" cy="476054"/>
        </a:xfrm>
        <a:prstGeom prst="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Sluchové vady</a:t>
          </a:r>
        </a:p>
      </dsp:txBody>
      <dsp:txXfrm>
        <a:off x="2506079" y="3190972"/>
        <a:ext cx="1560834" cy="476054"/>
      </dsp:txXfrm>
    </dsp:sp>
    <dsp:sp modelId="{8D13803C-D9A5-4DA8-9EF9-4716224F39FB}">
      <dsp:nvSpPr>
        <dsp:cNvPr id="0" name=""/>
        <dsp:cNvSpPr/>
      </dsp:nvSpPr>
      <dsp:spPr>
        <a:xfrm>
          <a:off x="4379081" y="1009706"/>
          <a:ext cx="1560834" cy="476054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Vrozené/kongenitální</a:t>
          </a:r>
        </a:p>
      </dsp:txBody>
      <dsp:txXfrm>
        <a:off x="4379081" y="1009706"/>
        <a:ext cx="1560834" cy="476054"/>
      </dsp:txXfrm>
    </dsp:sp>
    <dsp:sp modelId="{9C039789-D43C-4E09-B7EE-3724B6B2215D}">
      <dsp:nvSpPr>
        <dsp:cNvPr id="0" name=""/>
        <dsp:cNvSpPr/>
      </dsp:nvSpPr>
      <dsp:spPr>
        <a:xfrm>
          <a:off x="6252082" y="2967"/>
          <a:ext cx="1560834" cy="476054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 err="1"/>
            <a:t>Nesyndromové</a:t>
          </a:r>
          <a:endParaRPr lang="cs-CZ" sz="1400" kern="1200" dirty="0"/>
        </a:p>
      </dsp:txBody>
      <dsp:txXfrm>
        <a:off x="6252082" y="2967"/>
        <a:ext cx="1560834" cy="476054"/>
      </dsp:txXfrm>
    </dsp:sp>
    <dsp:sp modelId="{2733A0AC-FAF3-4497-B6B8-AD361E2468C3}">
      <dsp:nvSpPr>
        <dsp:cNvPr id="0" name=""/>
        <dsp:cNvSpPr/>
      </dsp:nvSpPr>
      <dsp:spPr>
        <a:xfrm>
          <a:off x="6252082" y="674126"/>
          <a:ext cx="1560834" cy="476054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 err="1"/>
            <a:t>Syndromové</a:t>
          </a:r>
          <a:endParaRPr lang="cs-CZ" sz="1400" kern="1200" dirty="0"/>
        </a:p>
      </dsp:txBody>
      <dsp:txXfrm>
        <a:off x="6252082" y="674126"/>
        <a:ext cx="1560834" cy="476054"/>
      </dsp:txXfrm>
    </dsp:sp>
    <dsp:sp modelId="{B81A03FF-EA87-435A-B13F-506427FD8520}">
      <dsp:nvSpPr>
        <dsp:cNvPr id="0" name=""/>
        <dsp:cNvSpPr/>
      </dsp:nvSpPr>
      <dsp:spPr>
        <a:xfrm>
          <a:off x="6252082" y="1345285"/>
          <a:ext cx="1560834" cy="476054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Spojené s porodní nezralostí</a:t>
          </a:r>
        </a:p>
      </dsp:txBody>
      <dsp:txXfrm>
        <a:off x="6252082" y="1345285"/>
        <a:ext cx="1560834" cy="476054"/>
      </dsp:txXfrm>
    </dsp:sp>
    <dsp:sp modelId="{2C7C021D-9A4C-47C7-B554-B2F7E87E65C0}">
      <dsp:nvSpPr>
        <dsp:cNvPr id="0" name=""/>
        <dsp:cNvSpPr/>
      </dsp:nvSpPr>
      <dsp:spPr>
        <a:xfrm>
          <a:off x="6252082" y="2016444"/>
          <a:ext cx="1560834" cy="476054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Sluchová neuropatie</a:t>
          </a:r>
        </a:p>
      </dsp:txBody>
      <dsp:txXfrm>
        <a:off x="6252082" y="2016444"/>
        <a:ext cx="1560834" cy="476054"/>
      </dsp:txXfrm>
    </dsp:sp>
    <dsp:sp modelId="{5674E3FC-6FA0-48BE-8AD1-3EC3C3C26FD0}">
      <dsp:nvSpPr>
        <dsp:cNvPr id="0" name=""/>
        <dsp:cNvSpPr/>
      </dsp:nvSpPr>
      <dsp:spPr>
        <a:xfrm>
          <a:off x="4388711" y="5373932"/>
          <a:ext cx="1560834" cy="4760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Získané</a:t>
          </a:r>
        </a:p>
      </dsp:txBody>
      <dsp:txXfrm>
        <a:off x="4388711" y="5373932"/>
        <a:ext cx="1560834" cy="476054"/>
      </dsp:txXfrm>
    </dsp:sp>
    <dsp:sp modelId="{E39C7868-6DC7-4EC6-9DDC-3CD2A22092E5}">
      <dsp:nvSpPr>
        <dsp:cNvPr id="0" name=""/>
        <dsp:cNvSpPr/>
      </dsp:nvSpPr>
      <dsp:spPr>
        <a:xfrm>
          <a:off x="6252082" y="2687603"/>
          <a:ext cx="1560834" cy="476054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Převodní a smíšené </a:t>
          </a:r>
        </a:p>
      </dsp:txBody>
      <dsp:txXfrm>
        <a:off x="6252082" y="2687603"/>
        <a:ext cx="1560834" cy="476054"/>
      </dsp:txXfrm>
    </dsp:sp>
    <dsp:sp modelId="{79E5CAD7-AF87-4EAB-A111-BF42517159C9}">
      <dsp:nvSpPr>
        <dsp:cNvPr id="0" name=""/>
        <dsp:cNvSpPr/>
      </dsp:nvSpPr>
      <dsp:spPr>
        <a:xfrm>
          <a:off x="8125084" y="1680864"/>
          <a:ext cx="1560834" cy="476054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Onemocnění zevního ucha</a:t>
          </a:r>
        </a:p>
      </dsp:txBody>
      <dsp:txXfrm>
        <a:off x="8125084" y="1680864"/>
        <a:ext cx="1560834" cy="476054"/>
      </dsp:txXfrm>
    </dsp:sp>
    <dsp:sp modelId="{B5EC740E-BABF-4F42-A99C-875CCB79D24A}">
      <dsp:nvSpPr>
        <dsp:cNvPr id="0" name=""/>
        <dsp:cNvSpPr/>
      </dsp:nvSpPr>
      <dsp:spPr>
        <a:xfrm>
          <a:off x="8125084" y="2352023"/>
          <a:ext cx="1560834" cy="476054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Středoušní záněty</a:t>
          </a:r>
        </a:p>
      </dsp:txBody>
      <dsp:txXfrm>
        <a:off x="8125084" y="2352023"/>
        <a:ext cx="1560834" cy="476054"/>
      </dsp:txXfrm>
    </dsp:sp>
    <dsp:sp modelId="{6855A614-AF47-4359-AD20-91BA9AD5547B}">
      <dsp:nvSpPr>
        <dsp:cNvPr id="0" name=""/>
        <dsp:cNvSpPr/>
      </dsp:nvSpPr>
      <dsp:spPr>
        <a:xfrm>
          <a:off x="8125084" y="3023182"/>
          <a:ext cx="1560834" cy="476054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Následky středoušních zánětů</a:t>
          </a:r>
        </a:p>
      </dsp:txBody>
      <dsp:txXfrm>
        <a:off x="8125084" y="3023182"/>
        <a:ext cx="1560834" cy="476054"/>
      </dsp:txXfrm>
    </dsp:sp>
    <dsp:sp modelId="{BDE73840-2B38-41BC-AA71-E5095CE65FAA}">
      <dsp:nvSpPr>
        <dsp:cNvPr id="0" name=""/>
        <dsp:cNvSpPr/>
      </dsp:nvSpPr>
      <dsp:spPr>
        <a:xfrm>
          <a:off x="8125084" y="3694341"/>
          <a:ext cx="1560834" cy="476054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 err="1"/>
            <a:t>Otoskleroza</a:t>
          </a:r>
          <a:endParaRPr lang="cs-CZ" sz="1400" kern="1200" dirty="0"/>
        </a:p>
      </dsp:txBody>
      <dsp:txXfrm>
        <a:off x="8125084" y="3694341"/>
        <a:ext cx="1560834" cy="476054"/>
      </dsp:txXfrm>
    </dsp:sp>
    <dsp:sp modelId="{03229460-B2D0-4420-B635-A898FC13E481}">
      <dsp:nvSpPr>
        <dsp:cNvPr id="0" name=""/>
        <dsp:cNvSpPr/>
      </dsp:nvSpPr>
      <dsp:spPr>
        <a:xfrm>
          <a:off x="4379081" y="5372239"/>
          <a:ext cx="1560834" cy="4760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Získané</a:t>
          </a:r>
        </a:p>
      </dsp:txBody>
      <dsp:txXfrm>
        <a:off x="4379081" y="5372239"/>
        <a:ext cx="1560834" cy="476054"/>
      </dsp:txXfrm>
    </dsp:sp>
    <dsp:sp modelId="{9E5D7419-DAD7-4575-99D8-EB90209FE762}">
      <dsp:nvSpPr>
        <dsp:cNvPr id="0" name=""/>
        <dsp:cNvSpPr/>
      </dsp:nvSpPr>
      <dsp:spPr>
        <a:xfrm>
          <a:off x="6252082" y="5372239"/>
          <a:ext cx="1560834" cy="476054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 err="1"/>
            <a:t>Senzorineurální</a:t>
          </a:r>
          <a:endParaRPr lang="cs-CZ" sz="1400" kern="1200" dirty="0"/>
        </a:p>
      </dsp:txBody>
      <dsp:txXfrm>
        <a:off x="6252082" y="5372239"/>
        <a:ext cx="1560834" cy="476054"/>
      </dsp:txXfrm>
    </dsp:sp>
    <dsp:sp modelId="{C97BE99C-7A8F-412D-8905-3B9C17F15EB7}">
      <dsp:nvSpPr>
        <dsp:cNvPr id="0" name=""/>
        <dsp:cNvSpPr/>
      </dsp:nvSpPr>
      <dsp:spPr>
        <a:xfrm>
          <a:off x="8125084" y="4365500"/>
          <a:ext cx="1560834" cy="476054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Oboustranná stacionární</a:t>
          </a:r>
        </a:p>
      </dsp:txBody>
      <dsp:txXfrm>
        <a:off x="8125084" y="4365500"/>
        <a:ext cx="1560834" cy="476054"/>
      </dsp:txXfrm>
    </dsp:sp>
    <dsp:sp modelId="{B7AB2A3B-6041-4A0D-AEEB-DB4C2CDC59D7}">
      <dsp:nvSpPr>
        <dsp:cNvPr id="0" name=""/>
        <dsp:cNvSpPr/>
      </dsp:nvSpPr>
      <dsp:spPr>
        <a:xfrm>
          <a:off x="8125084" y="5036659"/>
          <a:ext cx="1560834" cy="476054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Nestacionární</a:t>
          </a:r>
        </a:p>
      </dsp:txBody>
      <dsp:txXfrm>
        <a:off x="8125084" y="5036659"/>
        <a:ext cx="1560834" cy="476054"/>
      </dsp:txXfrm>
    </dsp:sp>
    <dsp:sp modelId="{7B5E6BF4-46A6-4B26-B052-571BB40E2FDB}">
      <dsp:nvSpPr>
        <dsp:cNvPr id="0" name=""/>
        <dsp:cNvSpPr/>
      </dsp:nvSpPr>
      <dsp:spPr>
        <a:xfrm>
          <a:off x="8125084" y="5707818"/>
          <a:ext cx="1560834" cy="476054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Jednostranná</a:t>
          </a:r>
        </a:p>
      </dsp:txBody>
      <dsp:txXfrm>
        <a:off x="8125084" y="5707818"/>
        <a:ext cx="1560834" cy="476054"/>
      </dsp:txXfrm>
    </dsp:sp>
    <dsp:sp modelId="{49D8C0D9-B38B-410B-8FBE-0CB33EFFD0A7}">
      <dsp:nvSpPr>
        <dsp:cNvPr id="0" name=""/>
        <dsp:cNvSpPr/>
      </dsp:nvSpPr>
      <dsp:spPr>
        <a:xfrm>
          <a:off x="8125084" y="6378977"/>
          <a:ext cx="1560834" cy="476054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Poškození hlukem</a:t>
          </a:r>
        </a:p>
      </dsp:txBody>
      <dsp:txXfrm>
        <a:off x="8125084" y="6378977"/>
        <a:ext cx="1560834" cy="4760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13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91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772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816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422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79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9746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94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9961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62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568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24.10.2022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24.10.2022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24.10.2022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24.10.2022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5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3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6600" kern="1200">
                <a:latin typeface="+mj-lt"/>
                <a:ea typeface="+mj-ea"/>
                <a:cs typeface="+mj-cs"/>
              </a:rPr>
              <a:t>Poruchy sluchu u dětí, dospělých a jejich korekce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38199" y="4983276"/>
            <a:ext cx="10512552" cy="112668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PPVMP010 ORL a </a:t>
            </a:r>
            <a:r>
              <a:rPr lang="en-US" dirty="0" err="1"/>
              <a:t>foniatrie</a:t>
            </a:r>
            <a:r>
              <a:rPr lang="en-US" dirty="0"/>
              <a:t> pro </a:t>
            </a:r>
            <a:r>
              <a:rPr lang="en-US" dirty="0" err="1"/>
              <a:t>speciální</a:t>
            </a:r>
            <a:r>
              <a:rPr lang="en-US" dirty="0"/>
              <a:t> pedagogy </a:t>
            </a:r>
            <a:r>
              <a:rPr lang="en-US" dirty="0" err="1"/>
              <a:t>zimní</a:t>
            </a:r>
            <a:r>
              <a:rPr lang="en-US" dirty="0"/>
              <a:t> </a:t>
            </a:r>
            <a:r>
              <a:rPr lang="en-US" dirty="0" err="1"/>
              <a:t>semestr</a:t>
            </a:r>
            <a:r>
              <a:rPr lang="en-US" dirty="0"/>
              <a:t> 202</a:t>
            </a:r>
            <a:r>
              <a:rPr lang="cs-CZ" dirty="0"/>
              <a:t>2</a:t>
            </a:r>
            <a:endParaRPr lang="en-US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Šupíková L., </a:t>
            </a:r>
            <a:r>
              <a:rPr lang="en-US" dirty="0" err="1"/>
              <a:t>Lenert</a:t>
            </a:r>
            <a:r>
              <a:rPr lang="en-US" dirty="0"/>
              <a:t> R. SN </a:t>
            </a:r>
            <a:r>
              <a:rPr lang="en-US" dirty="0" err="1"/>
              <a:t>Opava</a:t>
            </a:r>
            <a:endParaRPr lang="en-US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1">
            <a:extLst>
              <a:ext uri="{FF2B5EF4-FFF2-40B4-BE49-F238E27FC236}">
                <a16:creationId xmlns:a16="http://schemas.microsoft.com/office/drawing/2014/main" id="{632DF175-2DD8-4694-B4BB-045DCFCE7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3">
            <a:extLst>
              <a:ext uri="{FF2B5EF4-FFF2-40B4-BE49-F238E27FC236}">
                <a16:creationId xmlns:a16="http://schemas.microsoft.com/office/drawing/2014/main" id="{9080D120-BD54-46E1-BA37-82F5E808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58612" y="633619"/>
            <a:ext cx="6852464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D52D08A-67D0-4BBC-ABC5-C4ACE9A7F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16" y="978408"/>
            <a:ext cx="6003511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 err="1"/>
              <a:t>Kongenitální</a:t>
            </a:r>
            <a:r>
              <a:rPr lang="en-US" sz="3600" dirty="0"/>
              <a:t> </a:t>
            </a:r>
            <a:r>
              <a:rPr lang="en-US" sz="3600" dirty="0" err="1"/>
              <a:t>sluchové</a:t>
            </a:r>
            <a:r>
              <a:rPr lang="en-US" sz="3600" dirty="0"/>
              <a:t> </a:t>
            </a:r>
            <a:r>
              <a:rPr lang="en-US" sz="3600" dirty="0" err="1"/>
              <a:t>vady</a:t>
            </a:r>
            <a:br>
              <a:rPr lang="cs-CZ" sz="3600" dirty="0"/>
            </a:br>
            <a:r>
              <a:rPr lang="cs-CZ" sz="3600" dirty="0" err="1">
                <a:solidFill>
                  <a:srgbClr val="FF0000"/>
                </a:solidFill>
              </a:rPr>
              <a:t>Syndromové</a:t>
            </a:r>
            <a:endParaRPr lang="en-US" sz="3600" dirty="0" err="1">
              <a:solidFill>
                <a:srgbClr val="FF0000"/>
              </a:solidFill>
              <a:cs typeface="Calibri Light"/>
            </a:endParaRPr>
          </a:p>
        </p:txBody>
      </p:sp>
      <p:pic>
        <p:nvPicPr>
          <p:cNvPr id="11" name="Obrázek 11" descr="Obsah obrázku osoba, interiér&#10;&#10;Popis se vygeneroval automaticky.">
            <a:extLst>
              <a:ext uri="{FF2B5EF4-FFF2-40B4-BE49-F238E27FC236}">
                <a16:creationId xmlns:a16="http://schemas.microsoft.com/office/drawing/2014/main" id="{522C034F-5322-455E-A684-1EC9C19779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10" r="3" b="7126"/>
          <a:stretch/>
        </p:blipFill>
        <p:spPr>
          <a:xfrm>
            <a:off x="456891" y="633619"/>
            <a:ext cx="4142850" cy="2651760"/>
          </a:xfrm>
          <a:prstGeom prst="rect">
            <a:avLst/>
          </a:prstGeom>
        </p:spPr>
      </p:pic>
      <p:sp>
        <p:nvSpPr>
          <p:cNvPr id="37" name="Rectangle 35">
            <a:extLst>
              <a:ext uri="{FF2B5EF4-FFF2-40B4-BE49-F238E27FC236}">
                <a16:creationId xmlns:a16="http://schemas.microsoft.com/office/drawing/2014/main" id="{81D83946-74FA-498A-AC80-9926F041B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604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060D983-8B52-443A-8183-2A1DE056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53073" y="2121408"/>
            <a:ext cx="5824728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Obrázek 10" descr="Obsah obrázku osoba, zeď, interiér, pózování&#10;&#10;Popis se vygeneroval automaticky.">
            <a:extLst>
              <a:ext uri="{FF2B5EF4-FFF2-40B4-BE49-F238E27FC236}">
                <a16:creationId xmlns:a16="http://schemas.microsoft.com/office/drawing/2014/main" id="{B18085CD-8319-491E-B34A-A1140A9CC7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3536" r="-4" b="-4"/>
          <a:stretch/>
        </p:blipFill>
        <p:spPr>
          <a:xfrm>
            <a:off x="1246118" y="3472468"/>
            <a:ext cx="2560840" cy="265176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7ACE59-CBCB-4D73-A847-39F94F4EB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16864" y="2359152"/>
            <a:ext cx="6003511" cy="34290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/>
            <a:r>
              <a:rPr lang="en-US" sz="2000" b="1" u="sng" dirty="0" err="1"/>
              <a:t>Syndromová</a:t>
            </a:r>
            <a:r>
              <a:rPr lang="en-US" sz="2000" b="1" u="sng" dirty="0"/>
              <a:t> TPS s </a:t>
            </a:r>
            <a:r>
              <a:rPr lang="en-US" sz="2000" b="1" u="sng" dirty="0" err="1"/>
              <a:t>neuropsychickým</a:t>
            </a:r>
            <a:r>
              <a:rPr lang="en-US" sz="2000" b="1" u="sng" dirty="0"/>
              <a:t> </a:t>
            </a:r>
            <a:r>
              <a:rPr lang="en-US" sz="2000" b="1" u="sng" dirty="0" err="1"/>
              <a:t>postižením</a:t>
            </a:r>
            <a:r>
              <a:rPr lang="en-US" sz="2000" u="sng" dirty="0"/>
              <a:t> </a:t>
            </a:r>
            <a:r>
              <a:rPr lang="en-US" sz="2000" dirty="0"/>
              <a:t>-</a:t>
            </a:r>
            <a:r>
              <a:rPr lang="cs-CZ" sz="2000" dirty="0"/>
              <a:t>nejčastěji - </a:t>
            </a:r>
            <a:r>
              <a:rPr lang="en-US" sz="2000" dirty="0"/>
              <a:t>prematurity a </a:t>
            </a:r>
            <a:r>
              <a:rPr lang="en-US" sz="2000" dirty="0" err="1"/>
              <a:t>dětské</a:t>
            </a:r>
            <a:r>
              <a:rPr lang="en-US" sz="2000" dirty="0"/>
              <a:t> </a:t>
            </a:r>
            <a:r>
              <a:rPr lang="en-US" sz="2000" dirty="0" err="1"/>
              <a:t>mozkové</a:t>
            </a:r>
            <a:r>
              <a:rPr lang="en-US" sz="2000" dirty="0"/>
              <a:t> </a:t>
            </a:r>
            <a:r>
              <a:rPr lang="en-US" sz="2000" dirty="0" err="1"/>
              <a:t>obrny</a:t>
            </a:r>
            <a:r>
              <a:rPr lang="cs-CZ" sz="2000" dirty="0"/>
              <a:t> </a:t>
            </a:r>
            <a:r>
              <a:rPr lang="en-US" sz="2000" dirty="0" err="1"/>
              <a:t>heterogenní</a:t>
            </a:r>
            <a:r>
              <a:rPr lang="en-US" sz="2000" dirty="0"/>
              <a:t>, genet. - </a:t>
            </a:r>
            <a:r>
              <a:rPr lang="en-US" sz="2000" dirty="0" err="1"/>
              <a:t>DiGeorgův</a:t>
            </a:r>
            <a:r>
              <a:rPr lang="en-US" sz="2000" dirty="0"/>
              <a:t> </a:t>
            </a:r>
            <a:r>
              <a:rPr lang="en-US" sz="2000" dirty="0" err="1"/>
              <a:t>sy</a:t>
            </a:r>
            <a:r>
              <a:rPr lang="en-US" sz="2000" dirty="0"/>
              <a:t> – AD, </a:t>
            </a:r>
            <a:r>
              <a:rPr lang="en-US" sz="2000" dirty="0" err="1"/>
              <a:t>defekt</a:t>
            </a:r>
            <a:r>
              <a:rPr lang="en-US" sz="2000" dirty="0"/>
              <a:t> </a:t>
            </a:r>
            <a:r>
              <a:rPr lang="en-US" sz="2000" dirty="0" err="1"/>
              <a:t>srdečních</a:t>
            </a:r>
            <a:r>
              <a:rPr lang="en-US" sz="2000" dirty="0"/>
              <a:t> </a:t>
            </a:r>
            <a:r>
              <a:rPr lang="en-US" sz="2000" dirty="0" err="1"/>
              <a:t>oddílů</a:t>
            </a:r>
            <a:r>
              <a:rPr lang="en-US" sz="2000" dirty="0"/>
              <a:t>, </a:t>
            </a:r>
            <a:r>
              <a:rPr lang="en-US" sz="2000" dirty="0" err="1"/>
              <a:t>neuropsych</a:t>
            </a:r>
            <a:r>
              <a:rPr lang="en-US" sz="2000" dirty="0"/>
              <a:t>. (</a:t>
            </a:r>
            <a:r>
              <a:rPr lang="en-US" sz="2000" dirty="0" err="1"/>
              <a:t>mentální</a:t>
            </a:r>
            <a:r>
              <a:rPr lang="en-US" sz="2000" dirty="0"/>
              <a:t> </a:t>
            </a:r>
            <a:r>
              <a:rPr lang="en-US" sz="2000" dirty="0" err="1"/>
              <a:t>retadace</a:t>
            </a:r>
            <a:r>
              <a:rPr lang="en-US" sz="2000" dirty="0"/>
              <a:t>, </a:t>
            </a:r>
            <a:r>
              <a:rPr lang="en-US" sz="2000" dirty="0" err="1"/>
              <a:t>autismus</a:t>
            </a:r>
            <a:r>
              <a:rPr lang="en-US" sz="2000" dirty="0"/>
              <a:t> </a:t>
            </a:r>
            <a:r>
              <a:rPr lang="en-US" sz="2000" dirty="0" err="1"/>
              <a:t>schizofrenie</a:t>
            </a:r>
            <a:r>
              <a:rPr lang="en-US" sz="2000" dirty="0"/>
              <a:t>), </a:t>
            </a:r>
            <a:r>
              <a:rPr lang="en-US" sz="2000" dirty="0" err="1"/>
              <a:t>poruchy</a:t>
            </a:r>
            <a:r>
              <a:rPr lang="en-US" sz="2000" dirty="0"/>
              <a:t> </a:t>
            </a:r>
            <a:r>
              <a:rPr lang="en-US" sz="2000" dirty="0" err="1"/>
              <a:t>vývoje</a:t>
            </a:r>
            <a:r>
              <a:rPr lang="en-US" sz="2000" dirty="0"/>
              <a:t> </a:t>
            </a:r>
            <a:r>
              <a:rPr lang="en-US" sz="2000" dirty="0" err="1"/>
              <a:t>thymu</a:t>
            </a:r>
            <a:r>
              <a:rPr lang="en-US" sz="2000" dirty="0"/>
              <a:t> – </a:t>
            </a:r>
            <a:r>
              <a:rPr lang="en-US" sz="2000" dirty="0" err="1"/>
              <a:t>autoim</a:t>
            </a:r>
            <a:r>
              <a:rPr lang="en-US" sz="2000" dirty="0"/>
              <a:t>. </a:t>
            </a:r>
            <a:r>
              <a:rPr lang="en-US" sz="2000" dirty="0" err="1"/>
              <a:t>onem</a:t>
            </a:r>
            <a:r>
              <a:rPr lang="en-US" sz="2000" dirty="0"/>
              <a:t>., </a:t>
            </a:r>
            <a:r>
              <a:rPr lang="en-US" sz="2000" dirty="0" err="1"/>
              <a:t>rozštěp</a:t>
            </a:r>
            <a:r>
              <a:rPr lang="en-US" sz="2000" dirty="0"/>
              <a:t>. </a:t>
            </a:r>
            <a:r>
              <a:rPr lang="en-US" sz="2000" dirty="0" err="1"/>
              <a:t>vada</a:t>
            </a:r>
            <a:r>
              <a:rPr lang="en-US" sz="2000" dirty="0"/>
              <a:t> , </a:t>
            </a:r>
            <a:r>
              <a:rPr lang="en-US" sz="2000" dirty="0" err="1"/>
              <a:t>převodní</a:t>
            </a:r>
            <a:r>
              <a:rPr lang="en-US" sz="2000" dirty="0"/>
              <a:t> </a:t>
            </a:r>
            <a:r>
              <a:rPr lang="en-US" sz="2000" dirty="0" err="1"/>
              <a:t>nedoslýchavost</a:t>
            </a:r>
            <a:endParaRPr lang="en-US" sz="2000" dirty="0">
              <a:cs typeface="Calibri"/>
            </a:endParaRPr>
          </a:p>
          <a:p>
            <a:pPr marL="0"/>
            <a:r>
              <a:rPr lang="en-US" sz="2000" b="1" u="sng" dirty="0" err="1"/>
              <a:t>Syndromová</a:t>
            </a:r>
            <a:r>
              <a:rPr lang="en-US" sz="2000" b="1" u="sng" dirty="0"/>
              <a:t> TPS s </a:t>
            </a:r>
            <a:r>
              <a:rPr lang="en-US" sz="2000" b="1" u="sng" dirty="0" err="1"/>
              <a:t>dominujícím</a:t>
            </a:r>
            <a:r>
              <a:rPr lang="en-US" sz="2000" b="1" u="sng" dirty="0"/>
              <a:t> </a:t>
            </a:r>
            <a:r>
              <a:rPr lang="en-US" sz="2000" b="1" u="sng" dirty="0" err="1"/>
              <a:t>interním</a:t>
            </a:r>
            <a:r>
              <a:rPr lang="en-US" sz="2000" b="1" u="sng" dirty="0"/>
              <a:t> </a:t>
            </a:r>
            <a:r>
              <a:rPr lang="en-US" sz="2000" b="1" u="sng" dirty="0" err="1"/>
              <a:t>postižením</a:t>
            </a:r>
            <a:r>
              <a:rPr lang="en-US" sz="2000" b="1" dirty="0"/>
              <a:t> -</a:t>
            </a:r>
            <a:r>
              <a:rPr lang="en-US" sz="2000" dirty="0"/>
              <a:t> </a:t>
            </a:r>
            <a:r>
              <a:rPr lang="en-US" sz="2000" dirty="0" err="1"/>
              <a:t>Pendredův</a:t>
            </a:r>
            <a:r>
              <a:rPr lang="en-US" sz="2000" dirty="0"/>
              <a:t> </a:t>
            </a:r>
            <a:r>
              <a:rPr lang="en-US" sz="2000" dirty="0" err="1"/>
              <a:t>sy</a:t>
            </a:r>
            <a:r>
              <a:rPr lang="en-US" sz="2000" dirty="0"/>
              <a:t> (</a:t>
            </a:r>
            <a:r>
              <a:rPr lang="en-US" sz="2000" dirty="0" err="1"/>
              <a:t>těžká</a:t>
            </a:r>
            <a:r>
              <a:rPr lang="en-US" sz="2000" dirty="0"/>
              <a:t> </a:t>
            </a:r>
            <a:r>
              <a:rPr lang="en-US" sz="2000" dirty="0" err="1"/>
              <a:t>prelingvální</a:t>
            </a:r>
            <a:r>
              <a:rPr lang="en-US" sz="2000" dirty="0"/>
              <a:t> </a:t>
            </a:r>
            <a:r>
              <a:rPr lang="en-US" sz="2000" dirty="0" err="1"/>
              <a:t>až</a:t>
            </a:r>
            <a:r>
              <a:rPr lang="en-US" sz="2000" dirty="0"/>
              <a:t> </a:t>
            </a:r>
            <a:r>
              <a:rPr lang="en-US" sz="2000" dirty="0" err="1"/>
              <a:t>středně</a:t>
            </a:r>
            <a:r>
              <a:rPr lang="en-US" sz="2000" dirty="0"/>
              <a:t> </a:t>
            </a:r>
            <a:r>
              <a:rPr lang="en-US" sz="2000" dirty="0" err="1"/>
              <a:t>těžká</a:t>
            </a:r>
            <a:r>
              <a:rPr lang="en-US" sz="2000" dirty="0"/>
              <a:t>, </a:t>
            </a:r>
            <a:r>
              <a:rPr lang="en-US" sz="2000" dirty="0" err="1"/>
              <a:t>progredující</a:t>
            </a:r>
            <a:r>
              <a:rPr lang="en-US" sz="2000" dirty="0"/>
              <a:t> s </a:t>
            </a:r>
            <a:r>
              <a:rPr lang="en-US" sz="2000" dirty="0" err="1"/>
              <a:t>postiž</a:t>
            </a:r>
            <a:r>
              <a:rPr lang="en-US" sz="2000" dirty="0"/>
              <a:t> </a:t>
            </a:r>
            <a:r>
              <a:rPr lang="en-US" sz="2000" dirty="0" err="1"/>
              <a:t>št</a:t>
            </a:r>
            <a:r>
              <a:rPr lang="en-US" sz="2000" dirty="0"/>
              <a:t>. </a:t>
            </a:r>
            <a:r>
              <a:rPr lang="en-US" sz="2000" dirty="0" err="1"/>
              <a:t>žl</a:t>
            </a:r>
            <a:r>
              <a:rPr lang="en-US" sz="2000" dirty="0"/>
              <a:t>., </a:t>
            </a:r>
            <a:r>
              <a:rPr lang="en-US" sz="2000" dirty="0" err="1"/>
              <a:t>malformace</a:t>
            </a:r>
            <a:r>
              <a:rPr lang="en-US" sz="2000" dirty="0"/>
              <a:t> </a:t>
            </a:r>
            <a:r>
              <a:rPr lang="cs-CZ" sz="2000" dirty="0"/>
              <a:t>k</a:t>
            </a:r>
            <a:r>
              <a:rPr lang="en-US" sz="2000" dirty="0" err="1"/>
              <a:t>ochley</a:t>
            </a:r>
            <a:r>
              <a:rPr lang="en-US" sz="2000" dirty="0"/>
              <a:t>- </a:t>
            </a:r>
            <a:r>
              <a:rPr lang="en-US" sz="2000" dirty="0" err="1"/>
              <a:t>Mondiniho</a:t>
            </a:r>
            <a:r>
              <a:rPr lang="en-US" sz="2000" dirty="0"/>
              <a:t> </a:t>
            </a:r>
            <a:r>
              <a:rPr lang="en-US" sz="2000" dirty="0" err="1"/>
              <a:t>dysplasie</a:t>
            </a:r>
            <a:r>
              <a:rPr lang="en-US" sz="2000" dirty="0"/>
              <a:t>) + struma (AR), </a:t>
            </a:r>
            <a:r>
              <a:rPr lang="en-US" sz="2000" dirty="0" err="1"/>
              <a:t>Jervell</a:t>
            </a:r>
            <a:r>
              <a:rPr lang="en-US" sz="2000" dirty="0"/>
              <a:t> Lange </a:t>
            </a:r>
            <a:r>
              <a:rPr lang="en-US" sz="2000" dirty="0" err="1"/>
              <a:t>Nielsenův</a:t>
            </a:r>
            <a:r>
              <a:rPr lang="en-US" sz="2000" dirty="0"/>
              <a:t> </a:t>
            </a:r>
            <a:r>
              <a:rPr lang="en-US" sz="2000" dirty="0" err="1"/>
              <a:t>sy</a:t>
            </a:r>
            <a:r>
              <a:rPr lang="en-US" sz="2000" dirty="0"/>
              <a:t> (long QT </a:t>
            </a:r>
            <a:r>
              <a:rPr lang="en-US" sz="2000" dirty="0" err="1"/>
              <a:t>sy</a:t>
            </a:r>
            <a:r>
              <a:rPr lang="en-US" sz="2000" dirty="0"/>
              <a:t>) (AR), </a:t>
            </a:r>
            <a:r>
              <a:rPr lang="en-US" sz="2000" dirty="0" err="1"/>
              <a:t>Alportův</a:t>
            </a:r>
            <a:r>
              <a:rPr lang="en-US" sz="2000" dirty="0"/>
              <a:t> </a:t>
            </a:r>
            <a:r>
              <a:rPr lang="en-US" sz="2000" dirty="0" err="1"/>
              <a:t>sy</a:t>
            </a:r>
            <a:r>
              <a:rPr lang="en-US" sz="2000" dirty="0"/>
              <a:t> – </a:t>
            </a:r>
            <a:r>
              <a:rPr lang="en-US" sz="2000" dirty="0" err="1"/>
              <a:t>symetr</a:t>
            </a:r>
            <a:r>
              <a:rPr lang="en-US" sz="2000" dirty="0"/>
              <a:t>.  </a:t>
            </a:r>
            <a:r>
              <a:rPr lang="en-US" sz="2000" dirty="0" err="1"/>
              <a:t>progresivní</a:t>
            </a:r>
            <a:r>
              <a:rPr lang="en-US" sz="2000" dirty="0"/>
              <a:t> </a:t>
            </a:r>
            <a:r>
              <a:rPr lang="en-US" sz="2000" dirty="0" err="1"/>
              <a:t>postlingvální</a:t>
            </a:r>
            <a:r>
              <a:rPr lang="en-US" sz="2000" dirty="0"/>
              <a:t> </a:t>
            </a:r>
            <a:r>
              <a:rPr lang="en-US" sz="2000" dirty="0" err="1"/>
              <a:t>senzorineurální</a:t>
            </a:r>
            <a:r>
              <a:rPr lang="en-US" sz="2000" dirty="0"/>
              <a:t>, </a:t>
            </a:r>
            <a:r>
              <a:rPr lang="en-US" sz="2000" dirty="0" err="1"/>
              <a:t>nefropatie,až</a:t>
            </a:r>
            <a:r>
              <a:rPr lang="en-US" sz="2000" dirty="0"/>
              <a:t> </a:t>
            </a:r>
            <a:r>
              <a:rPr lang="en-US" sz="2000" dirty="0" err="1"/>
              <a:t>renální</a:t>
            </a:r>
            <a:r>
              <a:rPr lang="en-US" sz="2000" dirty="0"/>
              <a:t> </a:t>
            </a:r>
            <a:r>
              <a:rPr lang="en-US" sz="2000" dirty="0" err="1"/>
              <a:t>insuficiece</a:t>
            </a:r>
            <a:r>
              <a:rPr lang="en-US" sz="2000" dirty="0"/>
              <a:t>, od 2.dekády</a:t>
            </a:r>
            <a:endParaRPr lang="en-US" sz="2000" dirty="0">
              <a:cs typeface="Calibri"/>
            </a:endParaRPr>
          </a:p>
          <a:p>
            <a:pPr marL="0"/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381830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1">
            <a:extLst>
              <a:ext uri="{FF2B5EF4-FFF2-40B4-BE49-F238E27FC236}">
                <a16:creationId xmlns:a16="http://schemas.microsoft.com/office/drawing/2014/main" id="{614141FC-8189-47F8-821A-FC9A4E91E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13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288350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13D4C83-4C89-445D-80BA-7FAC23ADB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0047"/>
            <a:ext cx="3300984" cy="164592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dirty="0" err="1"/>
              <a:t>Sluchové</a:t>
            </a:r>
            <a:r>
              <a:rPr lang="en-US" sz="3600" dirty="0"/>
              <a:t> </a:t>
            </a:r>
            <a:r>
              <a:rPr lang="en-US" sz="3600" dirty="0" err="1"/>
              <a:t>postižení</a:t>
            </a:r>
            <a:r>
              <a:rPr lang="en-US" sz="3600" dirty="0"/>
              <a:t> </a:t>
            </a:r>
            <a:r>
              <a:rPr lang="en-US" sz="3600" dirty="0" err="1"/>
              <a:t>spojené</a:t>
            </a:r>
            <a:r>
              <a:rPr lang="en-US" sz="3600" dirty="0"/>
              <a:t> s </a:t>
            </a:r>
            <a:r>
              <a:rPr lang="en-US" sz="3600" dirty="0" err="1"/>
              <a:t>porodn</a:t>
            </a:r>
            <a:r>
              <a:rPr lang="cs-CZ" sz="3600" dirty="0"/>
              <a:t>í</a:t>
            </a:r>
            <a:r>
              <a:rPr lang="en-US" sz="3600" dirty="0"/>
              <a:t> </a:t>
            </a:r>
            <a:r>
              <a:rPr lang="en-US" sz="3600" dirty="0" err="1"/>
              <a:t>nezralostí</a:t>
            </a:r>
            <a:endParaRPr lang="cs-CZ" sz="3600" dirty="0">
              <a:cs typeface="Calibri Light"/>
            </a:endParaRP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980964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98164" y="1323863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9C0233-11B2-4BF0-9DD5-A9852AB28D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04656" y="510047"/>
            <a:ext cx="6826883" cy="155448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1600" dirty="0" err="1"/>
              <a:t>před</a:t>
            </a:r>
            <a:r>
              <a:rPr lang="en-US" sz="1600" dirty="0"/>
              <a:t> 38.t. </a:t>
            </a:r>
            <a:r>
              <a:rPr lang="cs-CZ" sz="1600" dirty="0"/>
              <a:t>g</a:t>
            </a:r>
            <a:r>
              <a:rPr lang="en-US" sz="1600" dirty="0" err="1"/>
              <a:t>estace</a:t>
            </a:r>
            <a:r>
              <a:rPr lang="cs-CZ" sz="1600" dirty="0"/>
              <a:t>, v ČR 8,5% těhotenství, hmotnost &lt; 1500g 10x vyšší riziko</a:t>
            </a:r>
          </a:p>
          <a:p>
            <a:r>
              <a:rPr lang="en-US" sz="1600" dirty="0"/>
              <a:t> </a:t>
            </a:r>
            <a:r>
              <a:rPr lang="en-US" sz="1600" dirty="0" err="1"/>
              <a:t>vícečetná</a:t>
            </a:r>
            <a:r>
              <a:rPr lang="en-US" sz="1600" dirty="0"/>
              <a:t> </a:t>
            </a:r>
            <a:r>
              <a:rPr lang="en-US" sz="1600" dirty="0" err="1"/>
              <a:t>gravidita</a:t>
            </a:r>
            <a:r>
              <a:rPr lang="en-US" sz="1600" dirty="0"/>
              <a:t>, </a:t>
            </a:r>
            <a:r>
              <a:rPr lang="en-US" sz="1600" dirty="0" err="1"/>
              <a:t>abusus</a:t>
            </a:r>
            <a:r>
              <a:rPr lang="en-US" sz="1600" dirty="0"/>
              <a:t> </a:t>
            </a:r>
            <a:r>
              <a:rPr lang="en-US" sz="1600" dirty="0" err="1"/>
              <a:t>matky</a:t>
            </a:r>
            <a:r>
              <a:rPr lang="en-US" sz="1600" dirty="0"/>
              <a:t> , </a:t>
            </a:r>
            <a:r>
              <a:rPr lang="en-US" sz="1600" dirty="0" err="1"/>
              <a:t>infekce</a:t>
            </a:r>
            <a:r>
              <a:rPr lang="en-US" sz="1600" dirty="0"/>
              <a:t> </a:t>
            </a:r>
            <a:r>
              <a:rPr lang="en-US" sz="1600" dirty="0" err="1"/>
              <a:t>matky</a:t>
            </a:r>
            <a:r>
              <a:rPr lang="en-US" sz="1600" dirty="0"/>
              <a:t> –TORCH, </a:t>
            </a:r>
            <a:r>
              <a:rPr lang="en-US" sz="1600" dirty="0" err="1"/>
              <a:t>toxická</a:t>
            </a:r>
            <a:r>
              <a:rPr lang="en-US" sz="1600" dirty="0"/>
              <a:t> </a:t>
            </a:r>
            <a:r>
              <a:rPr lang="en-US" sz="1600" dirty="0" err="1"/>
              <a:t>expozice</a:t>
            </a:r>
            <a:r>
              <a:rPr lang="en-US" sz="1600" dirty="0"/>
              <a:t> x  </a:t>
            </a:r>
            <a:r>
              <a:rPr lang="en-US" sz="1600" dirty="0" err="1"/>
              <a:t>farmakologie</a:t>
            </a:r>
            <a:r>
              <a:rPr lang="en-US" sz="1600" dirty="0"/>
              <a:t>, </a:t>
            </a:r>
            <a:r>
              <a:rPr lang="en-US" sz="1600" dirty="0" err="1"/>
              <a:t>onemocnění</a:t>
            </a:r>
            <a:r>
              <a:rPr lang="en-US" sz="1600" dirty="0"/>
              <a:t> </a:t>
            </a:r>
            <a:r>
              <a:rPr lang="en-US" sz="1600" dirty="0" err="1"/>
              <a:t>matky</a:t>
            </a:r>
            <a:endParaRPr lang="en-US" sz="1600" dirty="0">
              <a:cs typeface="Calibri"/>
            </a:endParaRPr>
          </a:p>
          <a:p>
            <a:r>
              <a:rPr lang="en-US" sz="1600" dirty="0" err="1"/>
              <a:t>Každé</a:t>
            </a:r>
            <a:r>
              <a:rPr lang="en-US" sz="1600" dirty="0"/>
              <a:t> </a:t>
            </a:r>
            <a:r>
              <a:rPr lang="en-US" sz="1600" dirty="0" err="1"/>
              <a:t>dítě</a:t>
            </a:r>
            <a:r>
              <a:rPr lang="en-US" sz="1600" dirty="0"/>
              <a:t> s </a:t>
            </a:r>
            <a:r>
              <a:rPr lang="en-US" sz="1600" dirty="0" err="1"/>
              <a:t>prodlouženou</a:t>
            </a:r>
            <a:r>
              <a:rPr lang="en-US" sz="1600" dirty="0"/>
              <a:t> hospital. </a:t>
            </a:r>
            <a:r>
              <a:rPr lang="en-US" sz="1600" dirty="0" err="1"/>
              <a:t>na</a:t>
            </a:r>
            <a:r>
              <a:rPr lang="en-US" sz="1600" dirty="0"/>
              <a:t> JIP </a:t>
            </a:r>
            <a:r>
              <a:rPr lang="en-US" sz="1600" dirty="0" err="1"/>
              <a:t>potencional</a:t>
            </a:r>
            <a:r>
              <a:rPr lang="en-US" sz="1600" dirty="0"/>
              <a:t>. </a:t>
            </a:r>
            <a:r>
              <a:rPr lang="en-US" sz="1600" dirty="0" err="1"/>
              <a:t>rizikové</a:t>
            </a:r>
            <a:r>
              <a:rPr lang="en-US" sz="1600" dirty="0"/>
              <a:t> z </a:t>
            </a:r>
            <a:r>
              <a:rPr lang="en-US" sz="1600" dirty="0" err="1"/>
              <a:t>hlediska</a:t>
            </a:r>
            <a:r>
              <a:rPr lang="en-US" sz="1600" dirty="0"/>
              <a:t> </a:t>
            </a:r>
            <a:r>
              <a:rPr lang="en-US" sz="1600" dirty="0" err="1"/>
              <a:t>trvalého</a:t>
            </a:r>
            <a:r>
              <a:rPr lang="en-US" sz="1600" dirty="0"/>
              <a:t> </a:t>
            </a:r>
            <a:r>
              <a:rPr lang="en-US" sz="1600" dirty="0" err="1"/>
              <a:t>poškození</a:t>
            </a:r>
            <a:r>
              <a:rPr lang="en-US" sz="1600" dirty="0"/>
              <a:t> </a:t>
            </a:r>
            <a:r>
              <a:rPr lang="en-US" sz="1600" dirty="0" err="1"/>
              <a:t>sluchu</a:t>
            </a:r>
            <a:r>
              <a:rPr lang="en-US" sz="1600" dirty="0"/>
              <a:t> </a:t>
            </a:r>
            <a:r>
              <a:rPr lang="cs-CZ" sz="1600" dirty="0"/>
              <a:t>0,7-2%, </a:t>
            </a:r>
            <a:r>
              <a:rPr lang="cs-CZ" sz="1600" dirty="0" err="1"/>
              <a:t>kochlearní</a:t>
            </a:r>
            <a:r>
              <a:rPr lang="cs-CZ" sz="1600" dirty="0"/>
              <a:t> i </a:t>
            </a:r>
            <a:r>
              <a:rPr lang="cs-CZ" sz="1600" dirty="0" err="1"/>
              <a:t>retrokochlearní</a:t>
            </a:r>
            <a:r>
              <a:rPr lang="cs-CZ" sz="1600" dirty="0"/>
              <a:t>, OAE málo, AARB</a:t>
            </a:r>
            <a:endParaRPr lang="en-US" sz="1600" dirty="0">
              <a:cs typeface="Calibri"/>
            </a:endParaRPr>
          </a:p>
          <a:p>
            <a:r>
              <a:rPr lang="en-US" sz="1600" dirty="0" err="1"/>
              <a:t>Sluchová</a:t>
            </a:r>
            <a:r>
              <a:rPr lang="en-US" sz="1600" dirty="0"/>
              <a:t> </a:t>
            </a:r>
            <a:r>
              <a:rPr lang="en-US" sz="1600" dirty="0" err="1"/>
              <a:t>neuropatie</a:t>
            </a:r>
            <a:r>
              <a:rPr lang="en-US" sz="1600" dirty="0"/>
              <a:t> – ANSD</a:t>
            </a:r>
            <a:r>
              <a:rPr lang="cs-CZ" sz="1600" dirty="0"/>
              <a:t> (auditory </a:t>
            </a:r>
            <a:r>
              <a:rPr lang="cs-CZ" sz="1600" dirty="0" err="1"/>
              <a:t>neuropathy</a:t>
            </a:r>
            <a:r>
              <a:rPr lang="cs-CZ" sz="1600" dirty="0"/>
              <a:t> </a:t>
            </a:r>
            <a:r>
              <a:rPr lang="cs-CZ" sz="1600" dirty="0" err="1"/>
              <a:t>spectrum</a:t>
            </a:r>
            <a:r>
              <a:rPr lang="cs-CZ" sz="1600" dirty="0"/>
              <a:t> </a:t>
            </a:r>
            <a:r>
              <a:rPr lang="cs-CZ" sz="1600" dirty="0" err="1"/>
              <a:t>disorder</a:t>
            </a:r>
            <a:r>
              <a:rPr lang="cs-CZ" sz="1600" dirty="0"/>
              <a:t>)</a:t>
            </a:r>
            <a:r>
              <a:rPr lang="en-US" sz="1600" dirty="0"/>
              <a:t> , </a:t>
            </a:r>
            <a:r>
              <a:rPr lang="en-US" sz="1600" dirty="0" err="1"/>
              <a:t>zachovaná</a:t>
            </a:r>
            <a:r>
              <a:rPr lang="en-US" sz="1600" dirty="0"/>
              <a:t> </a:t>
            </a:r>
            <a:r>
              <a:rPr lang="en-US" sz="1600" dirty="0" err="1"/>
              <a:t>fce</a:t>
            </a:r>
            <a:r>
              <a:rPr lang="en-US" sz="1600" dirty="0"/>
              <a:t> </a:t>
            </a:r>
            <a:r>
              <a:rPr lang="en-US" sz="1600" dirty="0" err="1"/>
              <a:t>zevních</a:t>
            </a:r>
            <a:r>
              <a:rPr lang="en-US" sz="1600" dirty="0"/>
              <a:t> </a:t>
            </a:r>
            <a:r>
              <a:rPr lang="en-US" sz="1600" dirty="0" err="1"/>
              <a:t>vl.</a:t>
            </a:r>
            <a:r>
              <a:rPr lang="en-US" sz="1600" dirty="0"/>
              <a:t> bb , ale </a:t>
            </a:r>
            <a:r>
              <a:rPr lang="en-US" sz="1600" dirty="0" err="1"/>
              <a:t>problém</a:t>
            </a:r>
            <a:r>
              <a:rPr lang="en-US" sz="1600" dirty="0"/>
              <a:t> v </a:t>
            </a:r>
            <a:r>
              <a:rPr lang="en-US" sz="1600" dirty="0" err="1"/>
              <a:t>přenosu</a:t>
            </a:r>
            <a:r>
              <a:rPr lang="en-US" sz="1600" dirty="0"/>
              <a:t> </a:t>
            </a:r>
            <a:r>
              <a:rPr lang="en-US" sz="1600" dirty="0" err="1"/>
              <a:t>sluch</a:t>
            </a:r>
            <a:r>
              <a:rPr lang="en-US" sz="1600" dirty="0"/>
              <a:t>. </a:t>
            </a:r>
            <a:r>
              <a:rPr lang="en-US" sz="1600" dirty="0" err="1"/>
              <a:t>drahou</a:t>
            </a:r>
            <a:r>
              <a:rPr lang="en-US" sz="1600" dirty="0"/>
              <a:t> , OAE </a:t>
            </a:r>
            <a:r>
              <a:rPr lang="en-US" sz="1600" dirty="0" err="1"/>
              <a:t>výbavné</a:t>
            </a:r>
            <a:r>
              <a:rPr lang="en-US" sz="1600" dirty="0"/>
              <a:t>, BERA </a:t>
            </a:r>
            <a:r>
              <a:rPr lang="en-US" sz="1600" dirty="0" err="1"/>
              <a:t>patologická</a:t>
            </a:r>
            <a:endParaRPr lang="en-US" sz="1600" dirty="0">
              <a:cs typeface="Calibri"/>
            </a:endParaRPr>
          </a:p>
        </p:txBody>
      </p:sp>
      <p:pic>
        <p:nvPicPr>
          <p:cNvPr id="7" name="Obrázek 7" descr="Obsah obrázku alkohol&#10;&#10;Popis se vygeneroval automaticky.">
            <a:extLst>
              <a:ext uri="{FF2B5EF4-FFF2-40B4-BE49-F238E27FC236}">
                <a16:creationId xmlns:a16="http://schemas.microsoft.com/office/drawing/2014/main" id="{4ACEA025-3E0F-4F30-A19D-25F46C9E0B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65" r="28913" b="-2"/>
          <a:stretch/>
        </p:blipFill>
        <p:spPr>
          <a:xfrm>
            <a:off x="557784" y="2606462"/>
            <a:ext cx="3584448" cy="3639312"/>
          </a:xfrm>
          <a:prstGeom prst="rect">
            <a:avLst/>
          </a:prstGeo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14B43711-71F1-43A9-B8F7-13950F5991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523" r="10524"/>
          <a:stretch/>
        </p:blipFill>
        <p:spPr>
          <a:xfrm>
            <a:off x="4347599" y="2606462"/>
            <a:ext cx="3584448" cy="3639312"/>
          </a:xfrm>
          <a:prstGeom prst="rect">
            <a:avLst/>
          </a:prstGeom>
        </p:spPr>
      </p:pic>
      <p:pic>
        <p:nvPicPr>
          <p:cNvPr id="6" name="Obrázek 6" descr="Obsah obrázku text&#10;&#10;Popis se vygeneroval automaticky.">
            <a:extLst>
              <a:ext uri="{FF2B5EF4-FFF2-40B4-BE49-F238E27FC236}">
                <a16:creationId xmlns:a16="http://schemas.microsoft.com/office/drawing/2014/main" id="{C632C059-919C-4F59-8711-C0921DCB3A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37" r="24721"/>
          <a:stretch/>
        </p:blipFill>
        <p:spPr>
          <a:xfrm>
            <a:off x="8137415" y="2606462"/>
            <a:ext cx="3584448" cy="363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85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33E5684F-9524-414B-ADBE-BAE7E0D730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080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AAC6AFC-E5B8-4DC2-B31F-14F6A943F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90"/>
            <a:ext cx="3999971" cy="16863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Konduktivní</a:t>
            </a:r>
            <a:r>
              <a:rPr lang="en-US" sz="3700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3700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smíšená</a:t>
            </a:r>
            <a:r>
              <a:rPr lang="en-US" sz="3700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porucha</a:t>
            </a:r>
            <a:r>
              <a:rPr lang="en-US" sz="3700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sluchu</a:t>
            </a:r>
            <a:endParaRPr lang="en-US" sz="3700" kern="12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8D2265-512A-4FC2-9599-3136F396BB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15254"/>
            <a:ext cx="3999971" cy="3707050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1900" dirty="0"/>
          </a:p>
          <a:p>
            <a:r>
              <a:rPr lang="en-US" sz="1900" dirty="0"/>
              <a:t>Cerumen - </a:t>
            </a:r>
            <a:r>
              <a:rPr lang="en-US" sz="1900" dirty="0" err="1"/>
              <a:t>ušní</a:t>
            </a:r>
            <a:r>
              <a:rPr lang="en-US" sz="1900" dirty="0"/>
              <a:t> </a:t>
            </a:r>
            <a:r>
              <a:rPr lang="en-US" sz="1900" dirty="0" err="1"/>
              <a:t>maz</a:t>
            </a:r>
            <a:endParaRPr lang="en-US" sz="1900" dirty="0"/>
          </a:p>
          <a:p>
            <a:r>
              <a:rPr lang="en-US" sz="1900" dirty="0" err="1"/>
              <a:t>Zúžení</a:t>
            </a:r>
            <a:r>
              <a:rPr lang="en-US" sz="1900" dirty="0"/>
              <a:t> </a:t>
            </a:r>
            <a:r>
              <a:rPr lang="en-US" sz="1900" dirty="0" err="1"/>
              <a:t>zvukovodu</a:t>
            </a:r>
            <a:r>
              <a:rPr lang="en-US" sz="1900" dirty="0"/>
              <a:t> </a:t>
            </a:r>
            <a:r>
              <a:rPr lang="cs-CZ" sz="1900" dirty="0"/>
              <a:t>&lt; 4 mm</a:t>
            </a:r>
            <a:endParaRPr lang="en-US" sz="1900" dirty="0"/>
          </a:p>
          <a:p>
            <a:r>
              <a:rPr lang="en-US" sz="1900" dirty="0" err="1"/>
              <a:t>Záněty</a:t>
            </a:r>
            <a:r>
              <a:rPr lang="en-US" sz="1900" dirty="0"/>
              <a:t> </a:t>
            </a:r>
            <a:r>
              <a:rPr lang="en-US" sz="1900" dirty="0" err="1"/>
              <a:t>zvukovodu</a:t>
            </a:r>
            <a:endParaRPr lang="en-US" sz="1900" dirty="0"/>
          </a:p>
          <a:p>
            <a:r>
              <a:rPr lang="en-US" sz="1900" dirty="0" err="1"/>
              <a:t>Středoušní</a:t>
            </a:r>
            <a:r>
              <a:rPr lang="en-US" sz="1900" dirty="0"/>
              <a:t> </a:t>
            </a:r>
            <a:r>
              <a:rPr lang="en-US" sz="1900" dirty="0" err="1"/>
              <a:t>záněty</a:t>
            </a:r>
            <a:r>
              <a:rPr lang="en-US" sz="1900" dirty="0"/>
              <a:t> -otitis media acuta, </a:t>
            </a:r>
            <a:r>
              <a:rPr lang="en-US" sz="1900" dirty="0" err="1"/>
              <a:t>chronica</a:t>
            </a:r>
            <a:r>
              <a:rPr lang="en-US" sz="1900" dirty="0"/>
              <a:t> (</a:t>
            </a:r>
            <a:r>
              <a:rPr lang="en-US" sz="1900" dirty="0" err="1"/>
              <a:t>adheziva</a:t>
            </a:r>
            <a:r>
              <a:rPr lang="en-US" sz="1900" dirty="0"/>
              <a:t>, s </a:t>
            </a:r>
            <a:r>
              <a:rPr lang="en-US" sz="1900" dirty="0" err="1"/>
              <a:t>cholesteatomem</a:t>
            </a:r>
            <a:r>
              <a:rPr lang="en-US" sz="1900" dirty="0"/>
              <a:t>), </a:t>
            </a:r>
            <a:r>
              <a:rPr lang="en-US" sz="1900" dirty="0" err="1"/>
              <a:t>secretorica</a:t>
            </a:r>
            <a:endParaRPr lang="en-US" sz="1900" dirty="0"/>
          </a:p>
          <a:p>
            <a:r>
              <a:rPr lang="en-US" sz="1900" dirty="0" err="1"/>
              <a:t>Otoskleroza</a:t>
            </a:r>
            <a:endParaRPr lang="en-US" sz="1900" dirty="0"/>
          </a:p>
          <a:p>
            <a:r>
              <a:rPr lang="en-US" sz="1900" dirty="0"/>
              <a:t>Trauma</a:t>
            </a:r>
          </a:p>
          <a:p>
            <a:r>
              <a:rPr lang="en-US" sz="1900" dirty="0" err="1"/>
              <a:t>Nádory</a:t>
            </a:r>
            <a:endParaRPr lang="en-US" sz="1900" dirty="0"/>
          </a:p>
          <a:p>
            <a:endParaRPr lang="en-US" sz="1900" dirty="0"/>
          </a:p>
        </p:txBody>
      </p:sp>
      <p:pic>
        <p:nvPicPr>
          <p:cNvPr id="13" name="Obrázek 14" descr="Obsah obrázku kobliha&#10;&#10;Popis se vygeneroval automaticky.">
            <a:extLst>
              <a:ext uri="{FF2B5EF4-FFF2-40B4-BE49-F238E27FC236}">
                <a16:creationId xmlns:a16="http://schemas.microsoft.com/office/drawing/2014/main" id="{07C32FFF-71CA-4E7B-BE2C-071C52C7C1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8" r="6413" b="-1"/>
          <a:stretch/>
        </p:blipFill>
        <p:spPr>
          <a:xfrm>
            <a:off x="5185532" y="278357"/>
            <a:ext cx="2120766" cy="2415474"/>
          </a:xfrm>
          <a:prstGeom prst="rect">
            <a:avLst/>
          </a:prstGeom>
        </p:spPr>
      </p:pic>
      <p:pic>
        <p:nvPicPr>
          <p:cNvPr id="21" name="Obrázek 22" descr="Obsah obrázku kobliha, interiér, talíř, čokoláda&#10;&#10;Popis se vygeneroval automaticky.">
            <a:extLst>
              <a:ext uri="{FF2B5EF4-FFF2-40B4-BE49-F238E27FC236}">
                <a16:creationId xmlns:a16="http://schemas.microsoft.com/office/drawing/2014/main" id="{6C076365-0E0F-4CE8-B2F9-EC757D7A43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37" r="5023" b="-2"/>
          <a:stretch/>
        </p:blipFill>
        <p:spPr>
          <a:xfrm>
            <a:off x="7522804" y="278894"/>
            <a:ext cx="2120766" cy="2414399"/>
          </a:xfrm>
          <a:prstGeom prst="rect">
            <a:avLst/>
          </a:prstGeom>
        </p:spPr>
      </p:pic>
      <p:pic>
        <p:nvPicPr>
          <p:cNvPr id="15" name="Obrázek 16" descr="Obsah obrázku text&#10;&#10;Popis se vygeneroval automaticky.">
            <a:extLst>
              <a:ext uri="{FF2B5EF4-FFF2-40B4-BE49-F238E27FC236}">
                <a16:creationId xmlns:a16="http://schemas.microsoft.com/office/drawing/2014/main" id="{C4B72AED-063B-434D-A069-12E1EE4523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85" r="3407"/>
          <a:stretch/>
        </p:blipFill>
        <p:spPr>
          <a:xfrm>
            <a:off x="9860992" y="278343"/>
            <a:ext cx="2120766" cy="2415501"/>
          </a:xfrm>
          <a:prstGeom prst="rect">
            <a:avLst/>
          </a:prstGeom>
        </p:spPr>
      </p:pic>
      <p:pic>
        <p:nvPicPr>
          <p:cNvPr id="19" name="Obrázek 20">
            <a:extLst>
              <a:ext uri="{FF2B5EF4-FFF2-40B4-BE49-F238E27FC236}">
                <a16:creationId xmlns:a16="http://schemas.microsoft.com/office/drawing/2014/main" id="{22E96C6A-CB08-429D-807D-219580F64E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718" r="3931" b="-3"/>
          <a:stretch/>
        </p:blipFill>
        <p:spPr>
          <a:xfrm>
            <a:off x="5193245" y="3051317"/>
            <a:ext cx="2120766" cy="2415473"/>
          </a:xfrm>
          <a:prstGeom prst="rect">
            <a:avLst/>
          </a:prstGeom>
        </p:spPr>
      </p:pic>
      <p:pic>
        <p:nvPicPr>
          <p:cNvPr id="11" name="Obrázek 12" descr="Obsah obrázku měkkýši, tmavé, noční obloha&#10;&#10;Popis se vygeneroval automaticky.">
            <a:extLst>
              <a:ext uri="{FF2B5EF4-FFF2-40B4-BE49-F238E27FC236}">
                <a16:creationId xmlns:a16="http://schemas.microsoft.com/office/drawing/2014/main" id="{D11E8836-A599-4276-BF8A-C467C00577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6"/>
          <a:srcRect l="16654" r="13632" b="-2"/>
          <a:stretch/>
        </p:blipFill>
        <p:spPr>
          <a:xfrm>
            <a:off x="7530517" y="3051850"/>
            <a:ext cx="2120766" cy="2414407"/>
          </a:xfrm>
          <a:prstGeom prst="rect">
            <a:avLst/>
          </a:prstGeom>
        </p:spPr>
      </p:pic>
      <p:pic>
        <p:nvPicPr>
          <p:cNvPr id="17" name="Obrázek 18">
            <a:extLst>
              <a:ext uri="{FF2B5EF4-FFF2-40B4-BE49-F238E27FC236}">
                <a16:creationId xmlns:a16="http://schemas.microsoft.com/office/drawing/2014/main" id="{3E9F3344-4102-42AD-82B4-0247E27D26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496" r="22355"/>
          <a:stretch/>
        </p:blipFill>
        <p:spPr>
          <a:xfrm>
            <a:off x="9868705" y="3051298"/>
            <a:ext cx="2120766" cy="241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105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52D08A-67D0-4BBC-ABC5-C4ACE9A7F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cs-CZ" sz="5400">
                <a:cs typeface="Calibri Light"/>
              </a:rPr>
              <a:t>Ucho anatomie</a:t>
            </a:r>
            <a:endParaRPr lang="en-US" sz="4900" dirty="0">
              <a:cs typeface="Calibri Light"/>
            </a:endParaRP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DCCA619C-3A12-4CF3-A55A-832892602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1608365" y="1458623"/>
            <a:ext cx="7234184" cy="449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007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85E1BDC-A9B0-4A87-82E3-F3187F69A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D40295C-B3AE-41B7-862D-D3676DFAE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586822"/>
            <a:ext cx="365760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 err="1"/>
              <a:t>Konduktivní</a:t>
            </a:r>
            <a:r>
              <a:rPr lang="en-US" sz="3600" dirty="0"/>
              <a:t> a </a:t>
            </a:r>
            <a:r>
              <a:rPr lang="en-US" sz="3600" dirty="0" err="1"/>
              <a:t>smíšená</a:t>
            </a:r>
            <a:r>
              <a:rPr lang="en-US" sz="3600" dirty="0"/>
              <a:t> </a:t>
            </a:r>
            <a:r>
              <a:rPr lang="en-US" sz="3600" dirty="0" err="1"/>
              <a:t>porucha</a:t>
            </a:r>
            <a:r>
              <a:rPr lang="en-US" sz="3600" dirty="0"/>
              <a:t> </a:t>
            </a:r>
            <a:r>
              <a:rPr lang="en-US" sz="3600" dirty="0" err="1"/>
              <a:t>sluchu</a:t>
            </a:r>
            <a:r>
              <a:rPr lang="en-US" sz="3600" dirty="0"/>
              <a:t>  - </a:t>
            </a:r>
            <a:r>
              <a:rPr lang="en-US" sz="3600" dirty="0" err="1"/>
              <a:t>terapie</a:t>
            </a:r>
            <a:endParaRPr lang="en-US" sz="3600" dirty="0" err="1">
              <a:cs typeface="Calibri Ligh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F06C64-0F82-4FAC-A344-00436D71EB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0106" y="586822"/>
            <a:ext cx="6106742" cy="1645920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r>
              <a:rPr lang="en-US" sz="2000" dirty="0" err="1"/>
              <a:t>Akutní</a:t>
            </a:r>
            <a:r>
              <a:rPr lang="en-US" sz="2000" dirty="0"/>
              <a:t> - </a:t>
            </a:r>
            <a:r>
              <a:rPr lang="en-US" sz="2000" dirty="0" err="1"/>
              <a:t>farmakologicky</a:t>
            </a:r>
            <a:r>
              <a:rPr lang="en-US" sz="2000" dirty="0"/>
              <a:t> – OMA,  otitis externa</a:t>
            </a:r>
            <a:endParaRPr lang="en-US" sz="2000" dirty="0">
              <a:cs typeface="Calibri"/>
            </a:endParaRPr>
          </a:p>
          <a:p>
            <a:r>
              <a:rPr lang="en-US" sz="2000" dirty="0"/>
              <a:t>             - </a:t>
            </a:r>
            <a:r>
              <a:rPr lang="en-US" sz="2000" dirty="0" err="1"/>
              <a:t>chirurgicky</a:t>
            </a:r>
            <a:r>
              <a:rPr lang="en-US" sz="2000" dirty="0"/>
              <a:t>  - </a:t>
            </a:r>
            <a:r>
              <a:rPr lang="en-US" sz="2000" dirty="0" err="1"/>
              <a:t>perforace</a:t>
            </a:r>
            <a:r>
              <a:rPr lang="en-US" sz="2000" dirty="0"/>
              <a:t> , </a:t>
            </a:r>
            <a:r>
              <a:rPr lang="en-US" sz="2000" dirty="0" err="1"/>
              <a:t>paracentéza</a:t>
            </a:r>
            <a:r>
              <a:rPr lang="en-US" sz="2000" dirty="0"/>
              <a:t> u OMA, TU</a:t>
            </a:r>
            <a:endParaRPr lang="en-US" sz="2000" dirty="0">
              <a:cs typeface="Calibri"/>
            </a:endParaRPr>
          </a:p>
          <a:p>
            <a:r>
              <a:rPr lang="en-US" sz="2000" dirty="0"/>
              <a:t>              -</a:t>
            </a:r>
            <a:r>
              <a:rPr lang="en-US" sz="2000" dirty="0" err="1"/>
              <a:t>jinak</a:t>
            </a:r>
            <a:r>
              <a:rPr lang="en-US" sz="2000" dirty="0"/>
              <a:t> </a:t>
            </a:r>
            <a:r>
              <a:rPr lang="en-US" sz="2000" dirty="0" err="1"/>
              <a:t>cizí</a:t>
            </a:r>
            <a:r>
              <a:rPr lang="en-US" sz="2000" dirty="0"/>
              <a:t> </a:t>
            </a:r>
            <a:r>
              <a:rPr lang="en-US" sz="2000" dirty="0" err="1"/>
              <a:t>tělesa</a:t>
            </a:r>
            <a:r>
              <a:rPr lang="en-US" sz="2000" dirty="0"/>
              <a:t>, cerumen</a:t>
            </a:r>
            <a:endParaRPr lang="en-US" sz="2000" dirty="0">
              <a:cs typeface="Calibri"/>
            </a:endParaRPr>
          </a:p>
          <a:p>
            <a:r>
              <a:rPr lang="en-US" sz="2000" dirty="0" err="1"/>
              <a:t>Chronické</a:t>
            </a:r>
            <a:r>
              <a:rPr lang="en-US" sz="2000" dirty="0"/>
              <a:t> - OMS,OMCH - </a:t>
            </a:r>
            <a:r>
              <a:rPr lang="en-US" sz="2000" dirty="0" err="1"/>
              <a:t>sanační</a:t>
            </a:r>
            <a:r>
              <a:rPr lang="en-US" sz="2000" dirty="0"/>
              <a:t> a </a:t>
            </a:r>
            <a:r>
              <a:rPr lang="en-US" sz="2000" dirty="0" err="1"/>
              <a:t>rekonstrukční</a:t>
            </a:r>
            <a:r>
              <a:rPr lang="en-US" sz="2000" dirty="0"/>
              <a:t> </a:t>
            </a:r>
            <a:r>
              <a:rPr lang="en-US" sz="2000" dirty="0" err="1"/>
              <a:t>operace</a:t>
            </a:r>
            <a:endParaRPr lang="en-US" sz="2000" dirty="0" err="1">
              <a:cs typeface="Calibri"/>
            </a:endParaRPr>
          </a:p>
        </p:txBody>
      </p:sp>
      <p:pic>
        <p:nvPicPr>
          <p:cNvPr id="6" name="Obrázek 6">
            <a:extLst>
              <a:ext uri="{FF2B5EF4-FFF2-40B4-BE49-F238E27FC236}">
                <a16:creationId xmlns:a16="http://schemas.microsoft.com/office/drawing/2014/main" id="{94A98029-A23B-41FB-8245-DE24A28DF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752" y="2729397"/>
            <a:ext cx="4509570" cy="3483864"/>
          </a:xfrm>
          <a:prstGeom prst="rect">
            <a:avLst/>
          </a:prstGeo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511AC1F1-2820-4229-B669-507E047902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34753" y="2729397"/>
            <a:ext cx="4651138" cy="348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44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ECAB1E8-8195-4748-BE71-FF806D868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!!text rectangle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0CAE566-19E0-481D-B500-A92097B67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dirty="0" err="1"/>
              <a:t>Senzorineurální</a:t>
            </a:r>
            <a:r>
              <a:rPr lang="en-US" sz="2600" dirty="0"/>
              <a:t> </a:t>
            </a:r>
            <a:r>
              <a:rPr lang="en-US" sz="2600" dirty="0" err="1"/>
              <a:t>porucha</a:t>
            </a:r>
            <a:r>
              <a:rPr lang="en-US" sz="2600" dirty="0"/>
              <a:t> s</a:t>
            </a:r>
            <a:r>
              <a:rPr lang="cs-CZ" sz="2600" dirty="0"/>
              <a:t>l</a:t>
            </a:r>
            <a:r>
              <a:rPr lang="en-US" sz="2600" dirty="0" err="1"/>
              <a:t>uchu</a:t>
            </a:r>
            <a:r>
              <a:rPr lang="en-US" sz="2600" dirty="0"/>
              <a:t> </a:t>
            </a:r>
            <a:r>
              <a:rPr lang="en-US" sz="2600" dirty="0" err="1"/>
              <a:t>stacionární</a:t>
            </a:r>
            <a:endParaRPr lang="en-US" sz="2600" dirty="0"/>
          </a:p>
        </p:txBody>
      </p:sp>
      <p:sp>
        <p:nvSpPr>
          <p:cNvPr id="28" name="!!accent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121408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09515E-B325-41F8-B9D2-3671064929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1247" y="2359152"/>
            <a:ext cx="3410712" cy="342504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 u="sng" dirty="0" err="1"/>
              <a:t>Presbyacuse</a:t>
            </a:r>
            <a:r>
              <a:rPr lang="en-US" sz="1700" dirty="0"/>
              <a:t> - </a:t>
            </a:r>
            <a:r>
              <a:rPr lang="en-US" sz="1700" dirty="0" err="1"/>
              <a:t>věkem</a:t>
            </a:r>
            <a:r>
              <a:rPr lang="en-US" sz="1700" dirty="0"/>
              <a:t> </a:t>
            </a:r>
            <a:r>
              <a:rPr lang="en-US" sz="1700" dirty="0" err="1"/>
              <a:t>podmíněná</a:t>
            </a:r>
            <a:r>
              <a:rPr lang="en-US" sz="1700" dirty="0"/>
              <a:t> </a:t>
            </a:r>
            <a:r>
              <a:rPr lang="en-US" sz="1700" dirty="0" err="1"/>
              <a:t>nedoslýchavost</a:t>
            </a:r>
            <a:r>
              <a:rPr lang="en-US" sz="1700" dirty="0"/>
              <a:t> - Evropa 30%mužů, 20% </a:t>
            </a:r>
            <a:r>
              <a:rPr lang="en-US" sz="1700" dirty="0" err="1"/>
              <a:t>žen</a:t>
            </a:r>
            <a:r>
              <a:rPr lang="en-US" sz="1700" dirty="0"/>
              <a:t> </a:t>
            </a:r>
            <a:r>
              <a:rPr lang="en-US" sz="1700" dirty="0" err="1"/>
              <a:t>nad</a:t>
            </a:r>
            <a:r>
              <a:rPr lang="en-US" sz="1700" dirty="0"/>
              <a:t> 60 let. </a:t>
            </a:r>
            <a:r>
              <a:rPr lang="cs-CZ" sz="1700" dirty="0"/>
              <a:t>(</a:t>
            </a:r>
            <a:r>
              <a:rPr lang="cs-CZ" sz="1700" dirty="0" err="1"/>
              <a:t>nootropika</a:t>
            </a:r>
            <a:r>
              <a:rPr lang="cs-CZ" sz="1700" dirty="0"/>
              <a:t>, kompenzace zákl. onemocnění DM, ICHS , </a:t>
            </a:r>
            <a:r>
              <a:rPr lang="cs-CZ" sz="1700" dirty="0" err="1"/>
              <a:t>onem</a:t>
            </a:r>
            <a:r>
              <a:rPr lang="cs-CZ" sz="1700" dirty="0"/>
              <a:t>. Jater, ledvin….), korekce sluchadly</a:t>
            </a:r>
          </a:p>
          <a:p>
            <a:r>
              <a:rPr lang="en-US" sz="1700" u="sng" dirty="0" err="1"/>
              <a:t>Toxicky</a:t>
            </a:r>
            <a:r>
              <a:rPr lang="en-US" sz="1700" dirty="0"/>
              <a:t> </a:t>
            </a:r>
            <a:r>
              <a:rPr lang="en-US" sz="1700" dirty="0" err="1"/>
              <a:t>podmíněná</a:t>
            </a:r>
            <a:r>
              <a:rPr lang="en-US" sz="1700" dirty="0"/>
              <a:t> –</a:t>
            </a:r>
            <a:r>
              <a:rPr lang="cs-CZ" sz="1700" dirty="0"/>
              <a:t>(kochleo, </a:t>
            </a:r>
            <a:r>
              <a:rPr lang="cs-CZ" sz="1700" dirty="0" err="1"/>
              <a:t>vestibulotoxicita</a:t>
            </a:r>
            <a:r>
              <a:rPr lang="cs-CZ" sz="1700" dirty="0"/>
              <a:t>)</a:t>
            </a:r>
            <a:r>
              <a:rPr lang="en-US" sz="1700" dirty="0"/>
              <a:t> </a:t>
            </a:r>
            <a:r>
              <a:rPr lang="en-US" sz="1700" dirty="0" err="1"/>
              <a:t>aminoglykosidy</a:t>
            </a:r>
            <a:r>
              <a:rPr lang="en-US" sz="1700" dirty="0"/>
              <a:t> (ATB), CHT - </a:t>
            </a:r>
            <a:r>
              <a:rPr lang="en-US" sz="1700" dirty="0" err="1"/>
              <a:t>během</a:t>
            </a:r>
            <a:r>
              <a:rPr lang="en-US" sz="1700" dirty="0"/>
              <a:t> , po </a:t>
            </a:r>
            <a:r>
              <a:rPr lang="en-US" sz="1700" dirty="0" err="1"/>
              <a:t>expozici</a:t>
            </a:r>
            <a:r>
              <a:rPr lang="en-US" sz="1700" dirty="0"/>
              <a:t>, </a:t>
            </a:r>
            <a:r>
              <a:rPr lang="en-US" sz="1700" dirty="0" err="1"/>
              <a:t>ti</a:t>
            </a:r>
            <a:r>
              <a:rPr lang="cs-CZ" sz="1700" dirty="0"/>
              <a:t>n</a:t>
            </a:r>
            <a:r>
              <a:rPr lang="en-US" sz="1700" dirty="0" err="1"/>
              <a:t>inus</a:t>
            </a:r>
            <a:r>
              <a:rPr lang="en-US" sz="1700" dirty="0"/>
              <a:t>, vertigo</a:t>
            </a:r>
          </a:p>
          <a:p>
            <a:endParaRPr lang="en-US" sz="1700" dirty="0"/>
          </a:p>
          <a:p>
            <a:endParaRPr lang="en-US" sz="1700" dirty="0"/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FD3696D5-5D52-46D3-97CD-2022AB3445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265" r="-2" b="-2"/>
          <a:stretch/>
        </p:blipFill>
        <p:spPr>
          <a:xfrm>
            <a:off x="5124450" y="634382"/>
            <a:ext cx="6657213" cy="549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03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0CAE566-19E0-481D-B500-A92097B67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dirty="0" err="1"/>
              <a:t>Senzorineurální</a:t>
            </a:r>
            <a:r>
              <a:rPr lang="en-US" sz="5400" dirty="0"/>
              <a:t> </a:t>
            </a:r>
            <a:r>
              <a:rPr lang="en-US" sz="5400" dirty="0" err="1"/>
              <a:t>porucha</a:t>
            </a:r>
            <a:r>
              <a:rPr lang="en-US" sz="5400" dirty="0"/>
              <a:t> </a:t>
            </a:r>
            <a:r>
              <a:rPr lang="en-US" sz="5400" dirty="0" err="1"/>
              <a:t>sluchu</a:t>
            </a:r>
            <a:r>
              <a:rPr lang="en-US" sz="5400" dirty="0"/>
              <a:t> </a:t>
            </a:r>
            <a:r>
              <a:rPr lang="cs-CZ" sz="5400" dirty="0"/>
              <a:t>nestacionární</a:t>
            </a:r>
            <a:endParaRPr lang="en-US" sz="5400" dirty="0"/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09515E-B325-41F8-B9D2-3671064929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2493" y="1726710"/>
            <a:ext cx="6713552" cy="44637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 u="sng" dirty="0"/>
              <a:t>M. </a:t>
            </a:r>
            <a:r>
              <a:rPr lang="en-US" sz="1700" u="sng" dirty="0" err="1"/>
              <a:t>Menier</a:t>
            </a:r>
            <a:r>
              <a:rPr lang="cs-CZ" sz="1700" u="sng" dirty="0"/>
              <a:t>  </a:t>
            </a:r>
            <a:r>
              <a:rPr lang="cs-CZ" sz="1700" dirty="0"/>
              <a:t>(náhle nedoslýchavost 1 ucho, hlubší f, </a:t>
            </a:r>
          </a:p>
          <a:p>
            <a:pPr marL="0" indent="0">
              <a:buNone/>
            </a:pPr>
            <a:r>
              <a:rPr lang="cs-CZ" sz="1700" dirty="0"/>
              <a:t>     tlak v uchu , paroxysmální </a:t>
            </a:r>
            <a:r>
              <a:rPr lang="cs-CZ" sz="1700" dirty="0" err="1"/>
              <a:t>vertigo</a:t>
            </a:r>
            <a:r>
              <a:rPr lang="cs-CZ" sz="1700" dirty="0"/>
              <a:t>, </a:t>
            </a:r>
            <a:r>
              <a:rPr lang="cs-CZ" sz="1700" dirty="0" err="1"/>
              <a:t>ipsilateralní</a:t>
            </a:r>
            <a:r>
              <a:rPr lang="cs-CZ" sz="1700" dirty="0"/>
              <a:t> </a:t>
            </a:r>
            <a:r>
              <a:rPr lang="cs-CZ" sz="1700" dirty="0" err="1"/>
              <a:t>tinitus</a:t>
            </a:r>
            <a:r>
              <a:rPr lang="cs-CZ" sz="1700" dirty="0"/>
              <a:t>)</a:t>
            </a:r>
            <a:endParaRPr lang="en-US" sz="1700" u="sng" dirty="0"/>
          </a:p>
          <a:p>
            <a:r>
              <a:rPr lang="en-US" sz="1700" u="sng" dirty="0" err="1"/>
              <a:t>Autoimunitní</a:t>
            </a:r>
            <a:r>
              <a:rPr lang="en-US" sz="1700" u="sng" dirty="0"/>
              <a:t> </a:t>
            </a:r>
            <a:r>
              <a:rPr lang="en-US" sz="1700" u="sng" dirty="0" err="1"/>
              <a:t>onemocnění</a:t>
            </a:r>
            <a:r>
              <a:rPr lang="en-US" sz="1700" u="sng" dirty="0"/>
              <a:t> </a:t>
            </a:r>
            <a:r>
              <a:rPr lang="en-US" sz="1700" u="sng" dirty="0" err="1"/>
              <a:t>vn.</a:t>
            </a:r>
            <a:r>
              <a:rPr lang="en-US" sz="1700" u="sng" dirty="0"/>
              <a:t> </a:t>
            </a:r>
            <a:r>
              <a:rPr lang="cs-CZ" sz="1700" u="sng" dirty="0"/>
              <a:t>u</a:t>
            </a:r>
            <a:r>
              <a:rPr lang="en-US" sz="1700" u="sng" dirty="0"/>
              <a:t>cha</a:t>
            </a:r>
            <a:r>
              <a:rPr lang="cs-CZ" sz="1700" u="sng" dirty="0"/>
              <a:t> </a:t>
            </a:r>
            <a:r>
              <a:rPr lang="cs-CZ" sz="1700" dirty="0"/>
              <a:t>-</a:t>
            </a:r>
            <a:r>
              <a:rPr lang="en-US" sz="1700" dirty="0"/>
              <a:t> AIED (autoimmune inner ear disease)</a:t>
            </a:r>
            <a:r>
              <a:rPr lang="cs-CZ" sz="1700" dirty="0"/>
              <a:t>, KM – epizodická rychle progredující ztráta sluchu) imunologické průkaz autoprotilátek, (SLE, revmatoidní artritis, ulcerosní </a:t>
            </a:r>
            <a:r>
              <a:rPr lang="cs-CZ" sz="1700" dirty="0" err="1"/>
              <a:t>collitis</a:t>
            </a:r>
            <a:r>
              <a:rPr lang="cs-CZ" sz="1700" dirty="0"/>
              <a:t>…)</a:t>
            </a:r>
            <a:endParaRPr lang="en-US" sz="1700" dirty="0"/>
          </a:p>
          <a:p>
            <a:pPr marL="0" indent="0">
              <a:buNone/>
            </a:pPr>
            <a:endParaRPr lang="en-US" sz="1700" dirty="0"/>
          </a:p>
        </p:txBody>
      </p:sp>
      <p:pic>
        <p:nvPicPr>
          <p:cNvPr id="7" name="Obrázek 5" descr="Obsah obrázku osoba, interiér&#10;&#10;Popis se vygeneroval automaticky.">
            <a:extLst>
              <a:ext uri="{FF2B5EF4-FFF2-40B4-BE49-F238E27FC236}">
                <a16:creationId xmlns:a16="http://schemas.microsoft.com/office/drawing/2014/main" id="{1C2E4906-C5BC-A3B6-6DFE-D4DE3245F1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1564" y="3702004"/>
            <a:ext cx="4439149" cy="2497021"/>
          </a:xfrm>
          <a:prstGeom prst="rect">
            <a:avLst/>
          </a:prstGeom>
        </p:spPr>
      </p:pic>
      <p:pic>
        <p:nvPicPr>
          <p:cNvPr id="8" name="Obrázek 5">
            <a:extLst>
              <a:ext uri="{FF2B5EF4-FFF2-40B4-BE49-F238E27FC236}">
                <a16:creationId xmlns:a16="http://schemas.microsoft.com/office/drawing/2014/main" id="{4AE28C92-3C81-5BA7-EBB4-2702F7EE85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/>
        </p:blipFill>
        <p:spPr>
          <a:xfrm>
            <a:off x="6350558" y="3671789"/>
            <a:ext cx="4279606" cy="265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43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0CAE566-19E0-481D-B500-A92097B67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cs-CZ" sz="5400" dirty="0"/>
              <a:t>Jednostranná s</a:t>
            </a:r>
            <a:r>
              <a:rPr lang="en-US" sz="5400" dirty="0" err="1"/>
              <a:t>enzorineurální</a:t>
            </a:r>
            <a:r>
              <a:rPr lang="en-US" sz="5400" dirty="0"/>
              <a:t> </a:t>
            </a:r>
            <a:r>
              <a:rPr lang="en-US" sz="5400" dirty="0" err="1"/>
              <a:t>porucha</a:t>
            </a:r>
            <a:r>
              <a:rPr lang="en-US" sz="5400" dirty="0"/>
              <a:t> </a:t>
            </a:r>
            <a:r>
              <a:rPr lang="en-US" sz="5400" dirty="0" err="1"/>
              <a:t>sluchu</a:t>
            </a:r>
            <a:endParaRPr lang="en-US" sz="5400" dirty="0"/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09515E-B325-41F8-B9D2-3671064929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 u="sng" dirty="0" err="1"/>
              <a:t>Náhlá</a:t>
            </a:r>
            <a:r>
              <a:rPr lang="en-US" sz="1700" u="sng" dirty="0"/>
              <a:t> </a:t>
            </a:r>
            <a:r>
              <a:rPr lang="en-US" sz="1700" u="sng" dirty="0" err="1"/>
              <a:t>ztráta</a:t>
            </a:r>
            <a:r>
              <a:rPr lang="en-US" sz="1700" u="sng" dirty="0"/>
              <a:t> </a:t>
            </a:r>
            <a:r>
              <a:rPr lang="en-US" sz="1700" u="sng" dirty="0" err="1"/>
              <a:t>sluchu</a:t>
            </a:r>
            <a:r>
              <a:rPr lang="cs-CZ" sz="1700" u="sng" dirty="0"/>
              <a:t> </a:t>
            </a:r>
            <a:r>
              <a:rPr lang="cs-CZ" sz="1700" dirty="0"/>
              <a:t>- SI</a:t>
            </a:r>
            <a:r>
              <a:rPr lang="en-US" sz="1700" dirty="0"/>
              <a:t>SHL</a:t>
            </a:r>
            <a:r>
              <a:rPr lang="cs-CZ" sz="1700" dirty="0"/>
              <a:t> Pokles na 3 sousedních f o více jak 30 dB  během 72 hod,</a:t>
            </a:r>
          </a:p>
          <a:p>
            <a:pPr marL="0" indent="0">
              <a:buNone/>
            </a:pPr>
            <a:r>
              <a:rPr lang="cs-CZ" sz="1700" dirty="0"/>
              <a:t>     </a:t>
            </a:r>
            <a:r>
              <a:rPr lang="en-US" sz="1700" i="1" dirty="0" err="1"/>
              <a:t>Infekční</a:t>
            </a:r>
            <a:r>
              <a:rPr lang="en-US" sz="1700" i="1" dirty="0"/>
              <a:t> </a:t>
            </a:r>
            <a:r>
              <a:rPr lang="en-US" sz="1700" i="1" dirty="0" err="1"/>
              <a:t>onemocnění</a:t>
            </a:r>
            <a:r>
              <a:rPr lang="en-US" sz="1700" i="1" dirty="0"/>
              <a:t> -  </a:t>
            </a:r>
            <a:r>
              <a:rPr lang="cs-CZ" sz="1700" i="1" dirty="0"/>
              <a:t>(</a:t>
            </a:r>
            <a:r>
              <a:rPr lang="en-US" sz="1700" i="1" dirty="0" err="1"/>
              <a:t>chřipka</a:t>
            </a:r>
            <a:r>
              <a:rPr lang="en-US" sz="1700" i="1" dirty="0"/>
              <a:t>, HSV, </a:t>
            </a:r>
            <a:r>
              <a:rPr lang="en-US" sz="1700" i="1" dirty="0" err="1"/>
              <a:t>příušnice</a:t>
            </a:r>
            <a:r>
              <a:rPr lang="en-US" sz="1700" i="1" dirty="0"/>
              <a:t>, herpes zoster </a:t>
            </a:r>
            <a:r>
              <a:rPr lang="en-US" sz="1700" i="1" dirty="0" err="1"/>
              <a:t>oticus</a:t>
            </a:r>
            <a:r>
              <a:rPr lang="cs-CZ" sz="1700" i="1" dirty="0"/>
              <a:t>)</a:t>
            </a:r>
          </a:p>
          <a:p>
            <a:pPr marL="0" indent="0">
              <a:buNone/>
            </a:pPr>
            <a:r>
              <a:rPr lang="cs-CZ" sz="1700" i="1" dirty="0"/>
              <a:t>     Porucha mikrocirkulace – ischemie , </a:t>
            </a:r>
            <a:r>
              <a:rPr lang="cs-CZ" sz="1700" i="1" dirty="0" err="1"/>
              <a:t>hyperviskozita</a:t>
            </a:r>
            <a:r>
              <a:rPr lang="cs-CZ" sz="1700" i="1" dirty="0"/>
              <a:t> při </a:t>
            </a:r>
            <a:r>
              <a:rPr lang="cs-CZ" sz="1700" i="1" dirty="0" err="1"/>
              <a:t>metabol</a:t>
            </a:r>
            <a:r>
              <a:rPr lang="cs-CZ" sz="1700" i="1" dirty="0"/>
              <a:t>. </a:t>
            </a:r>
            <a:r>
              <a:rPr lang="cs-CZ" sz="1700" i="1" dirty="0" err="1"/>
              <a:t>onem</a:t>
            </a:r>
            <a:r>
              <a:rPr lang="cs-CZ" sz="1700" i="1" dirty="0"/>
              <a:t>.</a:t>
            </a:r>
          </a:p>
          <a:p>
            <a:pPr marL="0" indent="0">
              <a:buNone/>
            </a:pPr>
            <a:r>
              <a:rPr lang="cs-CZ" sz="1700" i="1" dirty="0"/>
              <a:t>     Imunopatologické procesy</a:t>
            </a:r>
            <a:endParaRPr lang="en-US" sz="1700" i="1" dirty="0"/>
          </a:p>
          <a:p>
            <a:r>
              <a:rPr lang="en-US" sz="1700" u="sng" dirty="0" err="1"/>
              <a:t>Nádory</a:t>
            </a:r>
            <a:r>
              <a:rPr lang="en-US" sz="1700" dirty="0"/>
              <a:t> - </a:t>
            </a:r>
            <a:r>
              <a:rPr lang="en-US" sz="1700" dirty="0" err="1"/>
              <a:t>neurinom</a:t>
            </a:r>
            <a:r>
              <a:rPr lang="en-US" sz="1700" dirty="0"/>
              <a:t> </a:t>
            </a:r>
            <a:r>
              <a:rPr lang="en-US" sz="1700" dirty="0" err="1"/>
              <a:t>n.VIII</a:t>
            </a:r>
            <a:endParaRPr lang="cs-CZ" sz="1700" dirty="0"/>
          </a:p>
          <a:p>
            <a:pPr marL="0" indent="0">
              <a:buNone/>
            </a:pPr>
            <a:endParaRPr lang="en-US" sz="1700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D16B7ACE-6A5A-A69F-567C-C43774A361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64917" y="3588014"/>
            <a:ext cx="6688833" cy="297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66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7" descr="Obsah obrázku zbraň, slzný plyn&#10;&#10;Popis se vygeneroval automaticky.">
            <a:extLst>
              <a:ext uri="{FF2B5EF4-FFF2-40B4-BE49-F238E27FC236}">
                <a16:creationId xmlns:a16="http://schemas.microsoft.com/office/drawing/2014/main" id="{E2C4DD6A-E2F1-5695-F1EC-B90EB4AB7B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7695" r="1" b="10367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8" name="Obrázek 5">
            <a:extLst>
              <a:ext uri="{FF2B5EF4-FFF2-40B4-BE49-F238E27FC236}">
                <a16:creationId xmlns:a16="http://schemas.microsoft.com/office/drawing/2014/main" id="{CA71993C-D600-DB64-DD4A-932DE96780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12" r="-2" b="16730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0CAE566-19E0-481D-B500-A92097B67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Poškození hlukem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09515E-B325-41F8-B9D2-3671064929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2512611"/>
            <a:ext cx="4832803" cy="366435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400" b="1"/>
              <a:t>Hluk</a:t>
            </a:r>
            <a:r>
              <a:rPr lang="en-US" sz="1400"/>
              <a:t> – zvuk škodlivý pro lidský orgnismus - poškozuje sluch, fyziolog. fce, duševní pohodu, mimosluchové postižení, HT, žaludeční obtíže , nervozita….)</a:t>
            </a:r>
          </a:p>
          <a:p>
            <a:r>
              <a:rPr lang="en-US" sz="1400" u="sng"/>
              <a:t>akutní akustické trauma </a:t>
            </a:r>
            <a:r>
              <a:rPr lang="en-US" sz="1400"/>
              <a:t>(soudržnost tkání vn. ucha &lt; akustická energie zvuku, doba působení &lt; 1,5ms),  roztržení basilární membrány</a:t>
            </a:r>
          </a:p>
          <a:p>
            <a:r>
              <a:rPr lang="en-US" sz="1400" u="sng"/>
              <a:t>akutní explozivní trauma </a:t>
            </a:r>
            <a:r>
              <a:rPr lang="en-US" sz="1400"/>
              <a:t>– (impulz &gt; 1,5ms, poškození vn.ucha + mechanickou energií soudržnost tkání stř. ucha), cévní injkece na bubínku, hemoytmpanon, perforace , ruptura okrouhlého okénka)</a:t>
            </a:r>
          </a:p>
          <a:p>
            <a:r>
              <a:rPr lang="en-US" sz="1400" u="sng"/>
              <a:t>chronická traumatizace hlukem </a:t>
            </a:r>
            <a:r>
              <a:rPr lang="en-US" sz="1400"/>
              <a:t>– dlouhodobé vystavení hluku na 90 dB, preventivní kontroly - progrese &gt; 3 dB na f 0,5 a 2 kHz , nebo 2% dle Fowlera ročně = zvýšená citlivost jedince na hluk</a:t>
            </a:r>
          </a:p>
          <a:p>
            <a:pPr marL="0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6879094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2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B9AADF7-807D-42C8-8669-3AC6CA933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/>
              <a:t>Senzorineurální porucha sluchu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D66716-C50A-479A-9BB6-40E0DC9FF6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41263" y="457200"/>
            <a:ext cx="6007608" cy="1929384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r>
              <a:rPr lang="cs-CZ" sz="1900" dirty="0" err="1"/>
              <a:t>Hyperbaroxie</a:t>
            </a:r>
            <a:endParaRPr lang="cs-CZ" sz="1900" dirty="0"/>
          </a:p>
          <a:p>
            <a:r>
              <a:rPr lang="cs-CZ" sz="1900" dirty="0"/>
              <a:t>Farmakologická</a:t>
            </a:r>
            <a:r>
              <a:rPr lang="en-US" sz="1900" dirty="0"/>
              <a:t> - </a:t>
            </a:r>
            <a:r>
              <a:rPr lang="cs-CZ" sz="1900" dirty="0"/>
              <a:t> </a:t>
            </a:r>
            <a:r>
              <a:rPr lang="en-US" sz="1900" dirty="0" err="1"/>
              <a:t>kortikoidy</a:t>
            </a:r>
            <a:r>
              <a:rPr lang="en-US" sz="1900" dirty="0"/>
              <a:t> , </a:t>
            </a:r>
            <a:r>
              <a:rPr lang="en-US" sz="1900" dirty="0" err="1"/>
              <a:t>vasoaktivní</a:t>
            </a:r>
            <a:r>
              <a:rPr lang="en-US" sz="1900" dirty="0"/>
              <a:t> </a:t>
            </a:r>
            <a:r>
              <a:rPr lang="en-US" sz="1900" dirty="0" err="1"/>
              <a:t>terapie</a:t>
            </a:r>
            <a:r>
              <a:rPr lang="cs-CZ" sz="1900" dirty="0"/>
              <a:t>,</a:t>
            </a:r>
          </a:p>
          <a:p>
            <a:pPr marL="0" indent="0">
              <a:buNone/>
            </a:pPr>
            <a:r>
              <a:rPr lang="cs-CZ" sz="1900" dirty="0"/>
              <a:t>                                     </a:t>
            </a:r>
            <a:r>
              <a:rPr lang="cs-CZ" sz="1900" dirty="0" err="1"/>
              <a:t>virostatika</a:t>
            </a:r>
            <a:endParaRPr lang="cs-CZ" sz="1900" dirty="0"/>
          </a:p>
          <a:p>
            <a:r>
              <a:rPr lang="en-US" sz="1900" dirty="0" err="1"/>
              <a:t>Chirurgie</a:t>
            </a:r>
            <a:r>
              <a:rPr lang="en-US" sz="1900" dirty="0"/>
              <a:t> – vest. </a:t>
            </a:r>
            <a:r>
              <a:rPr lang="en-US" sz="1900" dirty="0" err="1"/>
              <a:t>Schwanom</a:t>
            </a:r>
            <a:r>
              <a:rPr lang="en-US" sz="1900" dirty="0"/>
              <a:t>, </a:t>
            </a:r>
            <a:r>
              <a:rPr lang="en-US" sz="1900" dirty="0" err="1"/>
              <a:t>M.Menier</a:t>
            </a:r>
            <a:endParaRPr lang="cs-CZ" sz="1900" dirty="0"/>
          </a:p>
          <a:p>
            <a:r>
              <a:rPr lang="en-US" sz="1900" dirty="0" err="1"/>
              <a:t>Prevence</a:t>
            </a:r>
            <a:endParaRPr lang="en-US" sz="1900" dirty="0">
              <a:cs typeface="Calibri"/>
            </a:endParaRPr>
          </a:p>
          <a:p>
            <a:r>
              <a:rPr lang="en-US" sz="1900" dirty="0" err="1"/>
              <a:t>Korekce</a:t>
            </a:r>
            <a:r>
              <a:rPr lang="en-US" sz="1900" dirty="0"/>
              <a:t> </a:t>
            </a:r>
            <a:r>
              <a:rPr lang="en-US" sz="1900" dirty="0" err="1"/>
              <a:t>sluchadly</a:t>
            </a:r>
            <a:r>
              <a:rPr lang="cs-CZ" sz="1900" dirty="0"/>
              <a:t>, RHB sluchu</a:t>
            </a:r>
            <a:endParaRPr lang="en-US" sz="1900" dirty="0">
              <a:cs typeface="Calibri"/>
            </a:endParaRPr>
          </a:p>
          <a:p>
            <a:endParaRPr lang="en-US" sz="1900" dirty="0"/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44A56F37-2CAE-4DDE-9EB4-9E433297BB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5924" y="2569464"/>
            <a:ext cx="4888952" cy="3678936"/>
          </a:xfrm>
          <a:prstGeom prst="rect">
            <a:avLst/>
          </a:prstGeom>
        </p:spPr>
      </p:pic>
      <p:pic>
        <p:nvPicPr>
          <p:cNvPr id="8" name="Obrázek 8" descr="Obsah obrázku interiér, nemocniční pokoj, osoba, scéna&#10;&#10;Popis se vygeneroval automaticky.">
            <a:extLst>
              <a:ext uri="{FF2B5EF4-FFF2-40B4-BE49-F238E27FC236}">
                <a16:creationId xmlns:a16="http://schemas.microsoft.com/office/drawing/2014/main" id="{63B00F8C-63E4-4A2A-B832-3B59591EB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96" y="2596134"/>
            <a:ext cx="5468112" cy="362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16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3">
            <a:extLst>
              <a:ext uri="{FF2B5EF4-FFF2-40B4-BE49-F238E27FC236}">
                <a16:creationId xmlns:a16="http://schemas.microsoft.com/office/drawing/2014/main" id="{F4F2FC05-7D27-410F-BDA9-ADF483136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2" name="Rectangle 45">
            <a:extLst>
              <a:ext uri="{FF2B5EF4-FFF2-40B4-BE49-F238E27FC236}">
                <a16:creationId xmlns:a16="http://schemas.microsoft.com/office/drawing/2014/main" id="{9080D120-BD54-46E1-BA37-82F5E808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3" y="633619"/>
            <a:ext cx="5457817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9A4564E-CF09-43B2-9CAE-517CB0B47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978408"/>
            <a:ext cx="4607052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Poruchy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sluchu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u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dětí</a:t>
            </a:r>
            <a:r>
              <a:rPr lang="en-US" sz="29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29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dospělých</a:t>
            </a:r>
          </a:p>
        </p:txBody>
      </p:sp>
      <p:sp>
        <p:nvSpPr>
          <p:cNvPr id="43" name="Rectangle 47">
            <a:extLst>
              <a:ext uri="{FF2B5EF4-FFF2-40B4-BE49-F238E27FC236}">
                <a16:creationId xmlns:a16="http://schemas.microsoft.com/office/drawing/2014/main" id="{81D83946-74FA-498A-AC80-9926F041B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060D983-8B52-443A-8183-2A1DE056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6" y="2185416"/>
            <a:ext cx="4446484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288501-0321-45C4-8EE4-2D20F9EDA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1246" y="2368296"/>
            <a:ext cx="4607052" cy="350215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u="sng" dirty="0" err="1"/>
              <a:t>Sluch</a:t>
            </a:r>
            <a:r>
              <a:rPr lang="en-US" sz="1800" u="sng" dirty="0"/>
              <a:t> - </a:t>
            </a:r>
            <a:r>
              <a:rPr lang="en-US" sz="1800" u="sng" dirty="0" err="1"/>
              <a:t>zásadní</a:t>
            </a:r>
            <a:r>
              <a:rPr lang="en-US" sz="1800" u="sng" dirty="0"/>
              <a:t> </a:t>
            </a:r>
            <a:r>
              <a:rPr lang="en-US" sz="1800" u="sng" dirty="0" err="1"/>
              <a:t>význam</a:t>
            </a:r>
            <a:r>
              <a:rPr lang="en-US" sz="1800" u="sng" dirty="0"/>
              <a:t> v </a:t>
            </a:r>
            <a:r>
              <a:rPr lang="en-US" sz="1800" u="sng" dirty="0" err="1"/>
              <a:t>mezilidské</a:t>
            </a:r>
            <a:r>
              <a:rPr lang="en-US" sz="1800" u="sng" dirty="0"/>
              <a:t> </a:t>
            </a:r>
            <a:r>
              <a:rPr lang="en-US" sz="1800" u="sng" dirty="0" err="1"/>
              <a:t>komunikaci</a:t>
            </a:r>
            <a:r>
              <a:rPr lang="en-US" sz="1800" u="sng" dirty="0"/>
              <a:t>, </a:t>
            </a:r>
            <a:r>
              <a:rPr lang="en-US" sz="1800" u="sng" dirty="0" err="1"/>
              <a:t>tvorba</a:t>
            </a:r>
            <a:r>
              <a:rPr lang="en-US" sz="1800" u="sng" dirty="0"/>
              <a:t> </a:t>
            </a:r>
            <a:r>
              <a:rPr lang="en-US" sz="1800" u="sng" dirty="0" err="1"/>
              <a:t>sociálních</a:t>
            </a:r>
            <a:r>
              <a:rPr lang="en-US" sz="1800" u="sng" dirty="0"/>
              <a:t> </a:t>
            </a:r>
            <a:r>
              <a:rPr lang="en-US" sz="1800" u="sng" dirty="0" err="1"/>
              <a:t>vztahů</a:t>
            </a:r>
            <a:r>
              <a:rPr lang="en-US" sz="1800" u="sng" dirty="0"/>
              <a:t>,</a:t>
            </a:r>
            <a:r>
              <a:rPr lang="en-US" sz="1800" dirty="0"/>
              <a:t> </a:t>
            </a:r>
            <a:r>
              <a:rPr lang="en-US" sz="1800" dirty="0" err="1"/>
              <a:t>izolace</a:t>
            </a:r>
            <a:endParaRPr lang="en-US" sz="1800" dirty="0">
              <a:cs typeface="Calibri"/>
            </a:endParaRPr>
          </a:p>
          <a:p>
            <a:r>
              <a:rPr lang="en-US" sz="1800" dirty="0" err="1"/>
              <a:t>Mimovolně</a:t>
            </a:r>
            <a:r>
              <a:rPr lang="en-US" sz="1800" dirty="0"/>
              <a:t> </a:t>
            </a:r>
            <a:r>
              <a:rPr lang="en-US" sz="1800" dirty="0" err="1"/>
              <a:t>vnímáme</a:t>
            </a:r>
            <a:r>
              <a:rPr lang="en-US" sz="1800" dirty="0"/>
              <a:t> </a:t>
            </a:r>
            <a:r>
              <a:rPr lang="en-US" sz="1800" dirty="0" err="1"/>
              <a:t>informace</a:t>
            </a:r>
            <a:r>
              <a:rPr lang="en-US" sz="1800" dirty="0"/>
              <a:t>, </a:t>
            </a:r>
            <a:r>
              <a:rPr lang="en-US" sz="1800" dirty="0" err="1"/>
              <a:t>podněty</a:t>
            </a:r>
            <a:r>
              <a:rPr lang="en-US" sz="1800" dirty="0"/>
              <a:t> z </a:t>
            </a:r>
            <a:r>
              <a:rPr lang="en-US" sz="1800" dirty="0" err="1"/>
              <a:t>okolí</a:t>
            </a:r>
            <a:endParaRPr lang="en-US" sz="1800" dirty="0" err="1">
              <a:cs typeface="Calibri"/>
            </a:endParaRPr>
          </a:p>
          <a:p>
            <a:r>
              <a:rPr lang="en-US" sz="1800" dirty="0" err="1"/>
              <a:t>Nedoslýchaví</a:t>
            </a:r>
            <a:r>
              <a:rPr lang="en-US" sz="1800" dirty="0"/>
              <a:t> - </a:t>
            </a:r>
            <a:r>
              <a:rPr lang="en-US" sz="1800" dirty="0" err="1"/>
              <a:t>předstírají</a:t>
            </a:r>
            <a:r>
              <a:rPr lang="en-US" sz="1800" dirty="0"/>
              <a:t>, </a:t>
            </a:r>
            <a:r>
              <a:rPr lang="en-US" sz="1800" dirty="0" err="1"/>
              <a:t>že</a:t>
            </a:r>
            <a:r>
              <a:rPr lang="en-US" sz="1800" dirty="0"/>
              <a:t> </a:t>
            </a:r>
            <a:r>
              <a:rPr lang="en-US" sz="1800" dirty="0" err="1"/>
              <a:t>slyší</a:t>
            </a:r>
            <a:r>
              <a:rPr lang="en-US" sz="1800" dirty="0"/>
              <a:t> , </a:t>
            </a:r>
            <a:r>
              <a:rPr lang="en-US" sz="1800" dirty="0" err="1"/>
              <a:t>nechtějí</a:t>
            </a:r>
            <a:r>
              <a:rPr lang="en-US" sz="1800" dirty="0"/>
              <a:t> se </a:t>
            </a:r>
            <a:r>
              <a:rPr lang="en-US" sz="1800" dirty="0" err="1"/>
              <a:t>ptát</a:t>
            </a:r>
            <a:r>
              <a:rPr lang="en-US" sz="1800" dirty="0"/>
              <a:t>, </a:t>
            </a:r>
            <a:r>
              <a:rPr lang="en-US" sz="1800" dirty="0" err="1"/>
              <a:t>nedostanou</a:t>
            </a:r>
            <a:r>
              <a:rPr lang="en-US" sz="1800" dirty="0"/>
              <a:t> </a:t>
            </a:r>
            <a:r>
              <a:rPr lang="en-US" sz="1800" dirty="0" err="1"/>
              <a:t>informace</a:t>
            </a:r>
            <a:endParaRPr lang="en-US" sz="1800" dirty="0">
              <a:cs typeface="Calibri"/>
            </a:endParaRPr>
          </a:p>
          <a:p>
            <a:r>
              <a:rPr lang="en-US" sz="1800" dirty="0" err="1"/>
              <a:t>Neslyšící</a:t>
            </a:r>
            <a:r>
              <a:rPr lang="en-US" sz="1800" dirty="0"/>
              <a:t> - tendence k </a:t>
            </a:r>
            <a:r>
              <a:rPr lang="en-US" sz="1800" dirty="0" err="1"/>
              <a:t>uzavírání</a:t>
            </a:r>
            <a:r>
              <a:rPr lang="en-US" sz="1800" dirty="0"/>
              <a:t> </a:t>
            </a:r>
            <a:r>
              <a:rPr lang="en-US" sz="1800" dirty="0" err="1"/>
              <a:t>ve</a:t>
            </a:r>
            <a:r>
              <a:rPr lang="en-US" sz="1800" dirty="0"/>
              <a:t> </a:t>
            </a:r>
            <a:r>
              <a:rPr lang="en-US" sz="1800" dirty="0" err="1"/>
              <a:t>své</a:t>
            </a:r>
            <a:r>
              <a:rPr lang="en-US" sz="1800" dirty="0"/>
              <a:t> </a:t>
            </a:r>
            <a:r>
              <a:rPr lang="en-US" sz="1800" dirty="0" err="1"/>
              <a:t>komunitě</a:t>
            </a:r>
            <a:endParaRPr lang="en-US" sz="1800" dirty="0">
              <a:cs typeface="Calibri"/>
            </a:endParaRPr>
          </a:p>
          <a:p>
            <a:r>
              <a:rPr lang="en-US" sz="1800" dirty="0" err="1">
                <a:ea typeface="+mn-lt"/>
                <a:cs typeface="+mn-lt"/>
              </a:rPr>
              <a:t>Nevidomí</a:t>
            </a:r>
            <a:r>
              <a:rPr lang="en-US" sz="1800" dirty="0">
                <a:ea typeface="+mn-lt"/>
                <a:cs typeface="+mn-lt"/>
              </a:rPr>
              <a:t> x </a:t>
            </a:r>
            <a:r>
              <a:rPr lang="en-US" sz="1800" dirty="0" err="1">
                <a:ea typeface="+mn-lt"/>
                <a:cs typeface="+mn-lt"/>
              </a:rPr>
              <a:t>neslyšící</a:t>
            </a:r>
          </a:p>
          <a:p>
            <a:endParaRPr lang="en-US" sz="1800" dirty="0">
              <a:cs typeface="Calibri"/>
            </a:endParaRPr>
          </a:p>
          <a:p>
            <a:endParaRPr lang="en-US" sz="1800"/>
          </a:p>
          <a:p>
            <a:endParaRPr lang="en-US" sz="1800">
              <a:cs typeface="Calibri" panose="020F0502020204030204"/>
            </a:endParaRPr>
          </a:p>
        </p:txBody>
      </p:sp>
      <p:pic>
        <p:nvPicPr>
          <p:cNvPr id="8" name="Obrázek 8" descr="Obsah obrázku patro, interiér, okno, stůl&#10;&#10;Popis se vygeneroval automaticky.">
            <a:extLst>
              <a:ext uri="{FF2B5EF4-FFF2-40B4-BE49-F238E27FC236}">
                <a16:creationId xmlns:a16="http://schemas.microsoft.com/office/drawing/2014/main" id="{2A0C2108-AE34-4A3D-8FAA-F4EB3DDF8C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64" r="10355" b="1"/>
          <a:stretch/>
        </p:blipFill>
        <p:spPr>
          <a:xfrm>
            <a:off x="6324599" y="636749"/>
            <a:ext cx="4413982" cy="2700810"/>
          </a:xfrm>
          <a:prstGeom prst="rect">
            <a:avLst/>
          </a:prstGeom>
        </p:spPr>
      </p:pic>
      <p:pic>
        <p:nvPicPr>
          <p:cNvPr id="7" name="Obrázek 7" descr="Obsah obrázku stůl, osoba, interiér, talíř&#10;&#10;Popis se vygeneroval automaticky.">
            <a:extLst>
              <a:ext uri="{FF2B5EF4-FFF2-40B4-BE49-F238E27FC236}">
                <a16:creationId xmlns:a16="http://schemas.microsoft.com/office/drawing/2014/main" id="{D3113B5A-2F18-4915-A60A-EE346E85F1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2" b="8107"/>
          <a:stretch/>
        </p:blipFill>
        <p:spPr>
          <a:xfrm>
            <a:off x="6324590" y="3520439"/>
            <a:ext cx="4413981" cy="270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16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550F5B9-399F-4FAD-AE6C-ED65F9A43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288350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BBFFA49-A2E4-450F-BD83-C9224B86A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0047"/>
            <a:ext cx="3300984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RHB </a:t>
            </a:r>
            <a:r>
              <a:rPr lang="en-US" sz="2800" err="1">
                <a:solidFill>
                  <a:srgbClr val="FF0000"/>
                </a:solidFill>
              </a:rPr>
              <a:t>sluchu</a:t>
            </a:r>
            <a:endParaRPr lang="en-US" sz="2800" err="1">
              <a:solidFill>
                <a:srgbClr val="FF0000"/>
              </a:solidFill>
              <a:cs typeface="Calibri Ligh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980964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10864" y="1323863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ED105E-CBEC-4174-A695-74D6CF548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1144" y="510047"/>
            <a:ext cx="685800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500" dirty="0" err="1"/>
              <a:t>Sluchadla</a:t>
            </a:r>
            <a:endParaRPr lang="en-US" sz="1500" dirty="0"/>
          </a:p>
          <a:p>
            <a:r>
              <a:rPr lang="en-US" sz="1500" dirty="0" err="1"/>
              <a:t>Implantabilní</a:t>
            </a:r>
            <a:r>
              <a:rPr lang="en-US" sz="1500" dirty="0"/>
              <a:t> </a:t>
            </a:r>
            <a:r>
              <a:rPr lang="en-US" sz="1500" dirty="0" err="1"/>
              <a:t>systémy</a:t>
            </a:r>
            <a:r>
              <a:rPr lang="en-US" sz="1500" dirty="0"/>
              <a:t> pro </a:t>
            </a:r>
            <a:r>
              <a:rPr lang="en-US" sz="1500" dirty="0" err="1"/>
              <a:t>korekci</a:t>
            </a:r>
            <a:r>
              <a:rPr lang="en-US" sz="1500" dirty="0"/>
              <a:t> </a:t>
            </a:r>
            <a:r>
              <a:rPr lang="en-US" sz="1500" dirty="0" err="1"/>
              <a:t>sluchu</a:t>
            </a:r>
            <a:r>
              <a:rPr lang="en-US" sz="1500" dirty="0"/>
              <a:t> </a:t>
            </a:r>
          </a:p>
          <a:p>
            <a:pPr marL="0" indent="0">
              <a:buNone/>
            </a:pPr>
            <a:r>
              <a:rPr lang="cs-CZ" sz="1500" dirty="0"/>
              <a:t>     </a:t>
            </a:r>
            <a:r>
              <a:rPr lang="en-US" sz="1500" dirty="0"/>
              <a:t>- pro </a:t>
            </a:r>
            <a:r>
              <a:rPr lang="en-US" sz="1500" dirty="0" err="1"/>
              <a:t>kostní</a:t>
            </a:r>
            <a:r>
              <a:rPr lang="en-US" sz="1500" dirty="0"/>
              <a:t> </a:t>
            </a:r>
            <a:r>
              <a:rPr lang="en-US" sz="1500" dirty="0" err="1"/>
              <a:t>vedení</a:t>
            </a:r>
            <a:r>
              <a:rPr lang="en-US" sz="1500" dirty="0"/>
              <a:t> BAHA</a:t>
            </a:r>
          </a:p>
          <a:p>
            <a:pPr marL="0" indent="0">
              <a:buNone/>
            </a:pPr>
            <a:r>
              <a:rPr lang="cs-CZ" sz="1500" dirty="0"/>
              <a:t>     </a:t>
            </a:r>
            <a:r>
              <a:rPr lang="en-US" sz="1500" dirty="0"/>
              <a:t>- </a:t>
            </a:r>
            <a:r>
              <a:rPr lang="en-US" sz="1500" dirty="0" err="1"/>
              <a:t>aktivní</a:t>
            </a:r>
            <a:r>
              <a:rPr lang="en-US" sz="1500" dirty="0"/>
              <a:t> </a:t>
            </a:r>
            <a:r>
              <a:rPr lang="en-US" sz="1500" dirty="0" err="1"/>
              <a:t>středoušní</a:t>
            </a:r>
            <a:r>
              <a:rPr lang="en-US" sz="1500" dirty="0"/>
              <a:t> </a:t>
            </a:r>
            <a:r>
              <a:rPr lang="en-US" sz="1500" dirty="0" err="1"/>
              <a:t>implantáty</a:t>
            </a:r>
            <a:endParaRPr lang="en-US" sz="1500" dirty="0"/>
          </a:p>
          <a:p>
            <a:pPr marL="0" indent="0">
              <a:buNone/>
            </a:pPr>
            <a:r>
              <a:rPr lang="cs-CZ" sz="1500" dirty="0"/>
              <a:t>     </a:t>
            </a:r>
            <a:r>
              <a:rPr lang="en-US" sz="1500" dirty="0"/>
              <a:t>- </a:t>
            </a:r>
            <a:r>
              <a:rPr lang="en-US" sz="1500" dirty="0" err="1"/>
              <a:t>kochlearní</a:t>
            </a:r>
            <a:r>
              <a:rPr lang="en-US" sz="1500" dirty="0"/>
              <a:t> </a:t>
            </a:r>
            <a:r>
              <a:rPr lang="en-US" sz="1500" dirty="0" err="1"/>
              <a:t>implantáty</a:t>
            </a:r>
            <a:endParaRPr lang="en-US" sz="1500" dirty="0"/>
          </a:p>
        </p:txBody>
      </p:sp>
      <p:pic>
        <p:nvPicPr>
          <p:cNvPr id="7" name="Obrázek 7" descr="Obsah obrázku interiér&#10;&#10;Popis se vygeneroval automaticky.">
            <a:extLst>
              <a:ext uri="{FF2B5EF4-FFF2-40B4-BE49-F238E27FC236}">
                <a16:creationId xmlns:a16="http://schemas.microsoft.com/office/drawing/2014/main" id="{A905764A-570A-409B-9A65-0A222C74E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6030" y="2877322"/>
            <a:ext cx="3584448" cy="3118469"/>
          </a:xfrm>
          <a:prstGeom prst="rect">
            <a:avLst/>
          </a:prstGeo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CDE12232-B37F-41DB-BD72-436C735595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8038" y="3020944"/>
            <a:ext cx="3584448" cy="2518074"/>
          </a:xfrm>
          <a:prstGeom prst="rect">
            <a:avLst/>
          </a:prstGeom>
        </p:spPr>
      </p:pic>
      <p:pic>
        <p:nvPicPr>
          <p:cNvPr id="6" name="Obrázek 6" descr="Obsah obrázku interiér&#10;&#10;Popis se vygeneroval automaticky.">
            <a:extLst>
              <a:ext uri="{FF2B5EF4-FFF2-40B4-BE49-F238E27FC236}">
                <a16:creationId xmlns:a16="http://schemas.microsoft.com/office/drawing/2014/main" id="{ABBC5B21-0A37-48AF-A9D8-7D74329DF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7415" y="3376239"/>
            <a:ext cx="3584448" cy="201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76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5">
            <a:extLst>
              <a:ext uri="{FF2B5EF4-FFF2-40B4-BE49-F238E27FC236}">
                <a16:creationId xmlns:a16="http://schemas.microsoft.com/office/drawing/2014/main" id="{21516CB1-E8C8-4751-B6A6-46B2D1E7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0A688FA-E36F-4094-B47E-668CA9F08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131298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Sluchadlo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  - </a:t>
            </a:r>
            <a:r>
              <a:rPr lang="en-US" sz="3600" kern="1200" err="1">
                <a:latin typeface="+mj-lt"/>
                <a:ea typeface="+mj-ea"/>
                <a:cs typeface="+mj-cs"/>
              </a:rPr>
              <a:t>elektroakustický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err="1">
                <a:latin typeface="+mj-lt"/>
                <a:ea typeface="+mj-ea"/>
                <a:cs typeface="+mj-cs"/>
              </a:rPr>
              <a:t>přístroj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, </a:t>
            </a:r>
            <a:r>
              <a:rPr lang="en-US" sz="3600" kern="1200" err="1">
                <a:latin typeface="+mj-lt"/>
                <a:ea typeface="+mj-ea"/>
                <a:cs typeface="+mj-cs"/>
              </a:rPr>
              <a:t>zesílit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a </a:t>
            </a:r>
            <a:r>
              <a:rPr lang="en-US" sz="3600" kern="1200" err="1">
                <a:latin typeface="+mj-lt"/>
                <a:ea typeface="+mj-ea"/>
                <a:cs typeface="+mj-cs"/>
              </a:rPr>
              <a:t>modifikovat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err="1">
                <a:latin typeface="+mj-lt"/>
                <a:ea typeface="+mj-ea"/>
                <a:cs typeface="+mj-cs"/>
              </a:rPr>
              <a:t>přiváděný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err="1">
                <a:latin typeface="+mj-lt"/>
                <a:ea typeface="+mj-ea"/>
                <a:cs typeface="+mj-cs"/>
              </a:rPr>
              <a:t>zvuk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err="1">
                <a:latin typeface="+mj-lt"/>
                <a:ea typeface="+mj-ea"/>
                <a:cs typeface="+mj-cs"/>
              </a:rPr>
              <a:t>specificky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err="1">
                <a:latin typeface="+mj-lt"/>
                <a:ea typeface="+mj-ea"/>
                <a:cs typeface="+mj-cs"/>
              </a:rPr>
              <a:t>dle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err="1">
                <a:latin typeface="+mj-lt"/>
                <a:ea typeface="+mj-ea"/>
                <a:cs typeface="+mj-cs"/>
              </a:rPr>
              <a:t>individualní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err="1">
                <a:latin typeface="+mj-lt"/>
                <a:ea typeface="+mj-ea"/>
                <a:cs typeface="+mj-cs"/>
              </a:rPr>
              <a:t>sluchové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err="1">
                <a:latin typeface="+mj-lt"/>
                <a:ea typeface="+mj-ea"/>
                <a:cs typeface="+mj-cs"/>
              </a:rPr>
              <a:t>poruchy</a:t>
            </a:r>
            <a:endParaRPr lang="en-US" sz="3600" kern="1200" err="1">
              <a:latin typeface="+mj-lt"/>
              <a:cs typeface="Calibri Light"/>
            </a:endParaRPr>
          </a:p>
        </p:txBody>
      </p:sp>
      <p:sp>
        <p:nvSpPr>
          <p:cNvPr id="29" name="Rectangle 27">
            <a:extLst>
              <a:ext uri="{FF2B5EF4-FFF2-40B4-BE49-F238E27FC236}">
                <a16:creationId xmlns:a16="http://schemas.microsoft.com/office/drawing/2014/main" id="{90C0C0D1-E79A-41FF-8322-256F6DD1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Obrázek 20" descr="Obsah obrázku osoba, zavřít, brýle&#10;&#10;Popis se vygeneroval automaticky.">
            <a:extLst>
              <a:ext uri="{FF2B5EF4-FFF2-40B4-BE49-F238E27FC236}">
                <a16:creationId xmlns:a16="http://schemas.microsoft.com/office/drawing/2014/main" id="{AA87D0E4-B26C-469F-B340-E24242B634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7848" r="16498" b="-4"/>
          <a:stretch/>
        </p:blipFill>
        <p:spPr>
          <a:xfrm>
            <a:off x="429767" y="1721922"/>
            <a:ext cx="3419856" cy="4520560"/>
          </a:xfrm>
          <a:prstGeom prst="rect">
            <a:avLst/>
          </a:prstGeom>
        </p:spPr>
      </p:pic>
      <p:pic>
        <p:nvPicPr>
          <p:cNvPr id="21" name="Obrázek 21" descr="Obsah obrázku osoba, zavřít&#10;&#10;Popis se vygeneroval automaticky.">
            <a:extLst>
              <a:ext uri="{FF2B5EF4-FFF2-40B4-BE49-F238E27FC236}">
                <a16:creationId xmlns:a16="http://schemas.microsoft.com/office/drawing/2014/main" id="{7EE43635-A72B-4762-8A86-54DD079B44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47" r="16007" b="-2"/>
          <a:stretch/>
        </p:blipFill>
        <p:spPr>
          <a:xfrm>
            <a:off x="4226837" y="1721922"/>
            <a:ext cx="3420596" cy="4520560"/>
          </a:xfrm>
          <a:prstGeom prst="rect">
            <a:avLst/>
          </a:prstGeom>
        </p:spPr>
      </p:pic>
      <p:sp useBgFill="1">
        <p:nvSpPr>
          <p:cNvPr id="31" name="Rectangle 29">
            <a:extLst>
              <a:ext uri="{FF2B5EF4-FFF2-40B4-BE49-F238E27FC236}">
                <a16:creationId xmlns:a16="http://schemas.microsoft.com/office/drawing/2014/main" id="{395FA420-5595-49D1-9D5F-79EC43B55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4648" y="1721922"/>
            <a:ext cx="3609143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663F61-AED0-4E2B-AAB4-3D8E04C9D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09348" y="2020824"/>
            <a:ext cx="2956060" cy="395935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/>
              <a:t>Dle tvaru sluchadla</a:t>
            </a:r>
          </a:p>
          <a:p>
            <a:r>
              <a:rPr lang="en-US" sz="1800"/>
              <a:t>Dle způsobu přenosu akustického signálu</a:t>
            </a:r>
          </a:p>
          <a:p>
            <a:r>
              <a:rPr lang="en-US" sz="1800"/>
              <a:t>Dle stupně zesílení</a:t>
            </a:r>
          </a:p>
          <a:p>
            <a:r>
              <a:rPr lang="en-US" sz="1800"/>
              <a:t>Dle způsobu zpracování akustického signálu</a:t>
            </a:r>
          </a:p>
        </p:txBody>
      </p:sp>
    </p:spTree>
    <p:extLst>
      <p:ext uri="{BB962C8B-B14F-4D97-AF65-F5344CB8AC3E}">
        <p14:creationId xmlns:p14="http://schemas.microsoft.com/office/powerpoint/2010/main" val="32051485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A688FA-E36F-4094-B47E-668CA9F08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dirty="0">
                <a:solidFill>
                  <a:srgbClr val="FF0000"/>
                </a:solidFill>
                <a:cs typeface="Calibri Light"/>
              </a:rPr>
              <a:t>Sluchadla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663F61-AED0-4E2B-AAB4-3D8E04C9D88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b="1" dirty="0">
                <a:cs typeface="Calibri"/>
              </a:rPr>
              <a:t>Dle tvaru sluchadla</a:t>
            </a:r>
          </a:p>
          <a:p>
            <a:endParaRPr lang="cs-CZ" b="1" dirty="0">
              <a:cs typeface="Calibri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F8A39FD-DF80-4FF1-824C-272A0DA0AAB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b="1" dirty="0" err="1">
                <a:cs typeface="Calibri"/>
              </a:rPr>
              <a:t>Kapsičková</a:t>
            </a:r>
            <a:r>
              <a:rPr lang="cs-CZ" sz="2000" b="1" dirty="0">
                <a:cs typeface="Calibri"/>
              </a:rPr>
              <a:t> (kapesní)</a:t>
            </a:r>
            <a:r>
              <a:rPr lang="cs-CZ" sz="2000" dirty="0">
                <a:cs typeface="Calibri"/>
              </a:rPr>
              <a:t> - ve </a:t>
            </a:r>
            <a:r>
              <a:rPr lang="cs-CZ" sz="2000" dirty="0" err="1">
                <a:cs typeface="Calibri"/>
              </a:rPr>
              <a:t>specif</a:t>
            </a:r>
            <a:r>
              <a:rPr lang="cs-CZ" sz="2000" dirty="0">
                <a:cs typeface="Calibri"/>
              </a:rPr>
              <a:t>. případech , střední až těžké poruchy, často s kostním vibrátorem, při VVV boltce , zvukovodu.... u velmi malých dětí, u velmi starých - motoricky jednodušší ovládání</a:t>
            </a:r>
          </a:p>
          <a:p>
            <a:r>
              <a:rPr lang="cs-CZ" sz="2000" b="1" dirty="0">
                <a:cs typeface="Calibri"/>
              </a:rPr>
              <a:t>Závěsná - BTE </a:t>
            </a:r>
            <a:r>
              <a:rPr lang="cs-CZ" sz="2000" dirty="0">
                <a:cs typeface="Calibri"/>
              </a:rPr>
              <a:t>(</a:t>
            </a:r>
            <a:r>
              <a:rPr lang="cs-CZ" sz="2000" dirty="0" err="1">
                <a:cs typeface="Calibri"/>
              </a:rPr>
              <a:t>behind</a:t>
            </a:r>
            <a:r>
              <a:rPr lang="cs-CZ" sz="2000" dirty="0">
                <a:cs typeface="Calibri"/>
              </a:rPr>
              <a:t> </a:t>
            </a:r>
            <a:r>
              <a:rPr lang="cs-CZ" sz="2000" dirty="0" err="1">
                <a:cs typeface="Calibri"/>
              </a:rPr>
              <a:t>the</a:t>
            </a:r>
            <a:r>
              <a:rPr lang="cs-CZ" sz="2000" dirty="0">
                <a:cs typeface="Calibri"/>
              </a:rPr>
              <a:t> </a:t>
            </a:r>
            <a:r>
              <a:rPr lang="cs-CZ" sz="2000" dirty="0" err="1">
                <a:cs typeface="Calibri"/>
              </a:rPr>
              <a:t>ear</a:t>
            </a:r>
            <a:r>
              <a:rPr lang="cs-CZ" sz="2000" dirty="0">
                <a:cs typeface="Calibri"/>
              </a:rPr>
              <a:t>) nejčastější , všechny sluch vady</a:t>
            </a:r>
          </a:p>
          <a:p>
            <a:r>
              <a:rPr lang="cs-CZ" sz="2000" b="1" dirty="0">
                <a:cs typeface="Calibri"/>
              </a:rPr>
              <a:t>Individuální (</a:t>
            </a:r>
            <a:r>
              <a:rPr lang="cs-CZ" sz="2000" b="1" dirty="0" err="1">
                <a:cs typeface="Calibri"/>
              </a:rPr>
              <a:t>custom</a:t>
            </a:r>
            <a:r>
              <a:rPr lang="cs-CZ" sz="2000" b="1" dirty="0">
                <a:cs typeface="Calibri"/>
              </a:rPr>
              <a:t>)</a:t>
            </a:r>
            <a:r>
              <a:rPr lang="cs-CZ" sz="2000" dirty="0">
                <a:cs typeface="Calibri"/>
              </a:rPr>
              <a:t> - dle tvaru </a:t>
            </a:r>
            <a:r>
              <a:rPr lang="cs-CZ" sz="2000" dirty="0" err="1">
                <a:cs typeface="Calibri"/>
              </a:rPr>
              <a:t>conchy</a:t>
            </a:r>
            <a:r>
              <a:rPr lang="cs-CZ" sz="2000" dirty="0">
                <a:cs typeface="Calibri"/>
              </a:rPr>
              <a:t>, zvukovodu – ITC (in </a:t>
            </a:r>
            <a:r>
              <a:rPr lang="cs-CZ" sz="2000" dirty="0" err="1">
                <a:cs typeface="Calibri"/>
              </a:rPr>
              <a:t>the</a:t>
            </a:r>
            <a:r>
              <a:rPr lang="cs-CZ" sz="2000" dirty="0">
                <a:cs typeface="Calibri"/>
              </a:rPr>
              <a:t> </a:t>
            </a:r>
            <a:r>
              <a:rPr lang="cs-CZ" sz="2000" dirty="0" err="1">
                <a:cs typeface="Calibri"/>
              </a:rPr>
              <a:t>concha</a:t>
            </a:r>
            <a:r>
              <a:rPr lang="cs-CZ" sz="2000" dirty="0">
                <a:cs typeface="Calibri"/>
              </a:rPr>
              <a:t>), ITE (in </a:t>
            </a:r>
            <a:r>
              <a:rPr lang="cs-CZ" sz="2000" dirty="0" err="1">
                <a:cs typeface="Calibri"/>
              </a:rPr>
              <a:t>the</a:t>
            </a:r>
            <a:r>
              <a:rPr lang="cs-CZ" sz="2000" dirty="0">
                <a:cs typeface="Calibri"/>
              </a:rPr>
              <a:t> </a:t>
            </a:r>
            <a:r>
              <a:rPr lang="cs-CZ" sz="2000" dirty="0" err="1">
                <a:cs typeface="Calibri"/>
              </a:rPr>
              <a:t>ear</a:t>
            </a:r>
            <a:r>
              <a:rPr lang="cs-CZ" sz="2000" dirty="0">
                <a:cs typeface="Calibri"/>
              </a:rPr>
              <a:t>), CIC (</a:t>
            </a:r>
            <a:r>
              <a:rPr lang="cs-CZ" sz="2000" dirty="0" err="1">
                <a:cs typeface="Calibri"/>
              </a:rPr>
              <a:t>completaly</a:t>
            </a:r>
            <a:r>
              <a:rPr lang="cs-CZ" sz="2000" dirty="0">
                <a:cs typeface="Calibri"/>
              </a:rPr>
              <a:t> in </a:t>
            </a:r>
            <a:r>
              <a:rPr lang="cs-CZ" sz="2000" dirty="0" err="1">
                <a:cs typeface="Calibri"/>
              </a:rPr>
              <a:t>the</a:t>
            </a:r>
            <a:r>
              <a:rPr lang="cs-CZ" sz="2000" dirty="0">
                <a:cs typeface="Calibri"/>
              </a:rPr>
              <a:t> </a:t>
            </a:r>
            <a:r>
              <a:rPr lang="cs-CZ" sz="2000" dirty="0" err="1">
                <a:cs typeface="Calibri"/>
              </a:rPr>
              <a:t>canal</a:t>
            </a:r>
            <a:r>
              <a:rPr lang="cs-CZ" sz="2000" dirty="0">
                <a:cs typeface="Calibri"/>
              </a:rPr>
              <a:t>)</a:t>
            </a:r>
          </a:p>
          <a:p>
            <a:r>
              <a:rPr lang="cs-CZ" sz="2000" b="1" dirty="0">
                <a:cs typeface="Calibri"/>
              </a:rPr>
              <a:t>Brýlové</a:t>
            </a:r>
          </a:p>
        </p:txBody>
      </p:sp>
      <p:pic>
        <p:nvPicPr>
          <p:cNvPr id="6" name="Obrázek 5" descr="Obsah obrázku interiér&#10;&#10;Popis se vygeneroval automaticky.">
            <a:extLst>
              <a:ext uri="{FF2B5EF4-FFF2-40B4-BE49-F238E27FC236}">
                <a16:creationId xmlns:a16="http://schemas.microsoft.com/office/drawing/2014/main" id="{94C36656-E835-40A5-AA6F-FE4D73443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246" y="3324991"/>
            <a:ext cx="2779569" cy="2678408"/>
          </a:xfrm>
          <a:prstGeom prst="rect">
            <a:avLst/>
          </a:prstGeom>
        </p:spPr>
      </p:pic>
      <p:pic>
        <p:nvPicPr>
          <p:cNvPr id="7" name="Obrázek 7" descr="Obsah obrázku interiér&#10;&#10;Popis se vygeneroval automaticky.">
            <a:extLst>
              <a:ext uri="{FF2B5EF4-FFF2-40B4-BE49-F238E27FC236}">
                <a16:creationId xmlns:a16="http://schemas.microsoft.com/office/drawing/2014/main" id="{7785DD6E-8352-4684-9DD7-CA1265C83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332" y="2329132"/>
            <a:ext cx="2743200" cy="2199736"/>
          </a:xfrm>
          <a:prstGeom prst="rect">
            <a:avLst/>
          </a:prstGeom>
        </p:spPr>
      </p:pic>
      <p:pic>
        <p:nvPicPr>
          <p:cNvPr id="8" name="Obrázek 8" descr="Obsah obrázku zbraň&#10;&#10;Popis se vygeneroval automaticky.">
            <a:extLst>
              <a:ext uri="{FF2B5EF4-FFF2-40B4-BE49-F238E27FC236}">
                <a16:creationId xmlns:a16="http://schemas.microsoft.com/office/drawing/2014/main" id="{1B7E6F06-9717-4713-BB2D-18014005B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345" y="4658742"/>
            <a:ext cx="2743200" cy="154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890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A688FA-E36F-4094-B47E-668CA9F08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dirty="0">
                <a:solidFill>
                  <a:srgbClr val="FF0000"/>
                </a:solidFill>
                <a:cs typeface="Calibri Light"/>
              </a:rPr>
              <a:t>Sluchadla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663F61-AED0-4E2B-AAB4-3D8E04C9D88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b="1" dirty="0">
                <a:cs typeface="Calibri"/>
              </a:rPr>
              <a:t>Dle způsobu přenosu akustického signálu</a:t>
            </a:r>
            <a:endParaRPr lang="cs-CZ" sz="2000">
              <a:cs typeface="Calibri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F8A39FD-DF80-4FF1-824C-272A0DA0AAB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dirty="0">
                <a:cs typeface="Calibri"/>
              </a:rPr>
              <a:t>Vzdušné vedení - většina</a:t>
            </a:r>
          </a:p>
          <a:p>
            <a:r>
              <a:rPr lang="cs-CZ" sz="2000" dirty="0">
                <a:cs typeface="Calibri"/>
              </a:rPr>
              <a:t>Kostní vedení - VVV boltec zvukovod , BAHA</a:t>
            </a: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C3669294-E395-4026-8CBB-2B27B5A0C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604" y="2854303"/>
            <a:ext cx="3675996" cy="2725585"/>
          </a:xfrm>
          <a:prstGeom prst="rect">
            <a:avLst/>
          </a:prstGeom>
        </p:spPr>
      </p:pic>
      <p:pic>
        <p:nvPicPr>
          <p:cNvPr id="6" name="Obrázek 6" descr="Obsah obrázku tráva, exteriér, osoba, houba&#10;&#10;Popis se vygeneroval automaticky.">
            <a:extLst>
              <a:ext uri="{FF2B5EF4-FFF2-40B4-BE49-F238E27FC236}">
                <a16:creationId xmlns:a16="http://schemas.microsoft.com/office/drawing/2014/main" id="{E7961011-96C7-45C9-BC31-191D40086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1" y="3182884"/>
            <a:ext cx="3620021" cy="241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901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A688FA-E36F-4094-B47E-668CA9F08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dirty="0">
                <a:solidFill>
                  <a:srgbClr val="FF0000"/>
                </a:solidFill>
                <a:cs typeface="Calibri Light"/>
              </a:rPr>
              <a:t>Sluchadla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663F61-AED0-4E2B-AAB4-3D8E04C9D88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b="1" dirty="0">
                <a:cs typeface="Calibri"/>
              </a:rPr>
              <a:t>Dle stupně zesílení</a:t>
            </a:r>
            <a:endParaRPr lang="cs-CZ" sz="2000" dirty="0">
              <a:cs typeface="Calibri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F8A39FD-DF80-4FF1-824C-272A0DA0AAB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dirty="0">
                <a:cs typeface="Calibri"/>
              </a:rPr>
              <a:t>HTL (</a:t>
            </a:r>
            <a:r>
              <a:rPr lang="cs-CZ" sz="2000" dirty="0" err="1">
                <a:cs typeface="Calibri"/>
              </a:rPr>
              <a:t>hearing</a:t>
            </a:r>
            <a:r>
              <a:rPr lang="cs-CZ" sz="2000" dirty="0">
                <a:cs typeface="Calibri"/>
              </a:rPr>
              <a:t> </a:t>
            </a:r>
            <a:r>
              <a:rPr lang="cs-CZ" sz="2000" dirty="0" err="1">
                <a:cs typeface="Calibri"/>
              </a:rPr>
              <a:t>treshold</a:t>
            </a:r>
            <a:r>
              <a:rPr lang="cs-CZ" sz="2000" dirty="0">
                <a:cs typeface="Calibri"/>
              </a:rPr>
              <a:t> level) 40-60dB - všechny typy</a:t>
            </a:r>
          </a:p>
          <a:p>
            <a:r>
              <a:rPr lang="cs-CZ" sz="2000" dirty="0">
                <a:cs typeface="Calibri"/>
              </a:rPr>
              <a:t>HTL 60-75dB -všechny typy</a:t>
            </a:r>
          </a:p>
          <a:p>
            <a:r>
              <a:rPr lang="cs-CZ" sz="2000" dirty="0">
                <a:cs typeface="Calibri"/>
              </a:rPr>
              <a:t>HTL 75-90 dB- závěsná, </a:t>
            </a:r>
            <a:r>
              <a:rPr lang="cs-CZ" sz="2000" dirty="0" err="1">
                <a:cs typeface="Calibri"/>
              </a:rPr>
              <a:t>kapsičková</a:t>
            </a:r>
            <a:endParaRPr lang="cs-CZ" sz="2000" dirty="0">
              <a:cs typeface="Calibri"/>
            </a:endParaRPr>
          </a:p>
          <a:p>
            <a:r>
              <a:rPr lang="cs-CZ" sz="2000" dirty="0">
                <a:cs typeface="Calibri"/>
              </a:rPr>
              <a:t>HTL 90dB + závěsná, </a:t>
            </a:r>
            <a:r>
              <a:rPr lang="cs-CZ" sz="2000" dirty="0" err="1">
                <a:cs typeface="Calibri"/>
              </a:rPr>
              <a:t>kapsičková</a:t>
            </a:r>
            <a:r>
              <a:rPr lang="cs-CZ" sz="2000" dirty="0">
                <a:cs typeface="Calibri"/>
              </a:rPr>
              <a:t>, označ. PP (</a:t>
            </a:r>
            <a:r>
              <a:rPr lang="cs-CZ" sz="2000" dirty="0" err="1">
                <a:cs typeface="Calibri"/>
              </a:rPr>
              <a:t>Push</a:t>
            </a:r>
            <a:r>
              <a:rPr lang="cs-CZ" sz="2000" dirty="0">
                <a:cs typeface="Calibri"/>
              </a:rPr>
              <a:t> </a:t>
            </a:r>
            <a:r>
              <a:rPr lang="cs-CZ" sz="2000" dirty="0" err="1">
                <a:cs typeface="Calibri"/>
              </a:rPr>
              <a:t>pull</a:t>
            </a:r>
            <a:r>
              <a:rPr lang="cs-CZ" sz="2000" dirty="0">
                <a:cs typeface="Calibri"/>
              </a:rPr>
              <a:t>) </a:t>
            </a:r>
          </a:p>
        </p:txBody>
      </p:sp>
      <p:pic>
        <p:nvPicPr>
          <p:cNvPr id="6" name="Obrázek 6">
            <a:extLst>
              <a:ext uri="{FF2B5EF4-FFF2-40B4-BE49-F238E27FC236}">
                <a16:creationId xmlns:a16="http://schemas.microsoft.com/office/drawing/2014/main" id="{99D53411-1FC8-4C72-88A0-0CCB1AA99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80" y="2300009"/>
            <a:ext cx="2597064" cy="2028336"/>
          </a:xfrm>
          <a:prstGeom prst="rect">
            <a:avLst/>
          </a:prstGeom>
        </p:spPr>
      </p:pic>
      <p:pic>
        <p:nvPicPr>
          <p:cNvPr id="7" name="Obrázek 7">
            <a:extLst>
              <a:ext uri="{FF2B5EF4-FFF2-40B4-BE49-F238E27FC236}">
                <a16:creationId xmlns:a16="http://schemas.microsoft.com/office/drawing/2014/main" id="{4FAA6A01-55E6-4685-B972-6C76BDE1A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949" y="3547605"/>
            <a:ext cx="2238375" cy="2038350"/>
          </a:xfrm>
          <a:prstGeom prst="rect">
            <a:avLst/>
          </a:prstGeom>
        </p:spPr>
      </p:pic>
      <p:pic>
        <p:nvPicPr>
          <p:cNvPr id="8" name="Obrázek 8">
            <a:extLst>
              <a:ext uri="{FF2B5EF4-FFF2-40B4-BE49-F238E27FC236}">
                <a16:creationId xmlns:a16="http://schemas.microsoft.com/office/drawing/2014/main" id="{C6498395-614E-4C87-8651-A47D3D030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0674" y="4006901"/>
            <a:ext cx="2743200" cy="264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809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A688FA-E36F-4094-B47E-668CA9F08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  <a:cs typeface="Calibri Light"/>
              </a:rPr>
              <a:t>Sluchadla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663F61-AED0-4E2B-AAB4-3D8E04C9D88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cs typeface="Calibri"/>
              </a:rPr>
              <a:t>Dle tvaru sluchadla</a:t>
            </a:r>
          </a:p>
          <a:p>
            <a:r>
              <a:rPr lang="cs-CZ" dirty="0">
                <a:cs typeface="Calibri"/>
              </a:rPr>
              <a:t>Dle způsobu přenosu akustického signálu</a:t>
            </a:r>
          </a:p>
          <a:p>
            <a:r>
              <a:rPr lang="cs-CZ" dirty="0">
                <a:cs typeface="Calibri"/>
              </a:rPr>
              <a:t>Dle stupně zesílení</a:t>
            </a:r>
          </a:p>
          <a:p>
            <a:r>
              <a:rPr lang="cs-CZ" b="1" dirty="0">
                <a:cs typeface="Calibri"/>
              </a:rPr>
              <a:t>Dle způsobu zpracování akustického signálu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F8A39FD-DF80-4FF1-824C-272A0DA0AAB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b="1" dirty="0">
                <a:cs typeface="Calibri"/>
              </a:rPr>
              <a:t>Analogová -</a:t>
            </a:r>
            <a:r>
              <a:rPr lang="cs-CZ" dirty="0">
                <a:cs typeface="Calibri"/>
              </a:rPr>
              <a:t> analogový zesilovač, snazší nastavení, někdy deformace výstupního zvuku</a:t>
            </a:r>
          </a:p>
          <a:p>
            <a:r>
              <a:rPr lang="cs-CZ" b="1" dirty="0">
                <a:cs typeface="Calibri"/>
              </a:rPr>
              <a:t>Digitální </a:t>
            </a:r>
            <a:r>
              <a:rPr lang="cs-CZ" dirty="0">
                <a:cs typeface="Calibri"/>
              </a:rPr>
              <a:t>- mikročip, čistší zvuk, lepší srozumitelnost </a:t>
            </a:r>
          </a:p>
        </p:txBody>
      </p:sp>
    </p:spTree>
    <p:extLst>
      <p:ext uri="{BB962C8B-B14F-4D97-AF65-F5344CB8AC3E}">
        <p14:creationId xmlns:p14="http://schemas.microsoft.com/office/powerpoint/2010/main" val="16550858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14141FC-8189-47F8-821A-FC9A4E91E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288350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5424BA7-E206-4865-A530-92DFCD71E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0047"/>
            <a:ext cx="3300984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Sluchadla</a:t>
            </a:r>
            <a:endParaRPr lang="en-US" sz="2800" kern="1200" dirty="0" err="1">
              <a:solidFill>
                <a:srgbClr val="FF0000"/>
              </a:solidFill>
              <a:latin typeface="+mj-lt"/>
              <a:cs typeface="Calibri Ligh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980964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98164" y="1323863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954808-11C9-4783-A38B-D8A1545D9F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1144" y="510047"/>
            <a:ext cx="685800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b="1" dirty="0" err="1"/>
              <a:t>Vnitřní</a:t>
            </a:r>
            <a:r>
              <a:rPr lang="en-US" sz="1800" b="1" dirty="0"/>
              <a:t> </a:t>
            </a:r>
            <a:r>
              <a:rPr lang="en-US" sz="1800" b="1" dirty="0" err="1"/>
              <a:t>součásti</a:t>
            </a:r>
            <a:r>
              <a:rPr lang="en-US" sz="1800" b="1" dirty="0"/>
              <a:t> </a:t>
            </a:r>
            <a:r>
              <a:rPr lang="en-US" sz="1800" dirty="0"/>
              <a:t>(</a:t>
            </a:r>
            <a:r>
              <a:rPr lang="en-US" sz="1800" dirty="0" err="1"/>
              <a:t>přijímací</a:t>
            </a:r>
            <a:r>
              <a:rPr lang="en-US" sz="1800" dirty="0"/>
              <a:t> </a:t>
            </a:r>
            <a:r>
              <a:rPr lang="en-US" sz="1800" dirty="0" err="1"/>
              <a:t>část</a:t>
            </a:r>
            <a:r>
              <a:rPr lang="en-US" sz="1800" dirty="0"/>
              <a:t> - </a:t>
            </a:r>
            <a:r>
              <a:rPr lang="en-US" sz="1800" dirty="0" err="1"/>
              <a:t>mikrofon</a:t>
            </a:r>
            <a:r>
              <a:rPr lang="en-US" sz="1800" dirty="0"/>
              <a:t>, </a:t>
            </a:r>
            <a:r>
              <a:rPr lang="en-US" sz="1800" dirty="0" err="1"/>
              <a:t>zesilovač</a:t>
            </a:r>
            <a:r>
              <a:rPr lang="en-US" sz="1800" dirty="0"/>
              <a:t>, </a:t>
            </a:r>
            <a:r>
              <a:rPr lang="en-US" sz="1800" dirty="0" err="1"/>
              <a:t>modulační</a:t>
            </a:r>
            <a:r>
              <a:rPr lang="en-US" sz="1800" dirty="0"/>
              <a:t> a </a:t>
            </a:r>
            <a:r>
              <a:rPr lang="en-US" sz="1800" dirty="0" err="1"/>
              <a:t>ovládací</a:t>
            </a:r>
            <a:r>
              <a:rPr lang="en-US" sz="1800" dirty="0"/>
              <a:t> </a:t>
            </a:r>
            <a:r>
              <a:rPr lang="en-US" sz="1800" dirty="0" err="1"/>
              <a:t>část,výstupní</a:t>
            </a:r>
            <a:r>
              <a:rPr lang="en-US" sz="1800" dirty="0"/>
              <a:t> </a:t>
            </a:r>
            <a:r>
              <a:rPr lang="en-US" sz="1800" dirty="0" err="1"/>
              <a:t>část</a:t>
            </a:r>
            <a:r>
              <a:rPr lang="en-US" sz="1800" dirty="0"/>
              <a:t> -</a:t>
            </a:r>
            <a:r>
              <a:rPr lang="en-US" sz="1800" dirty="0" err="1"/>
              <a:t>reproduktor</a:t>
            </a:r>
            <a:r>
              <a:rPr lang="en-US" sz="1800" dirty="0"/>
              <a:t>, </a:t>
            </a:r>
            <a:r>
              <a:rPr lang="en-US" sz="1800" dirty="0" err="1"/>
              <a:t>zdroj</a:t>
            </a:r>
            <a:r>
              <a:rPr lang="en-US" sz="1800" dirty="0"/>
              <a:t> - </a:t>
            </a:r>
            <a:r>
              <a:rPr lang="en-US" sz="1800" dirty="0" err="1"/>
              <a:t>baterie</a:t>
            </a:r>
            <a:r>
              <a:rPr lang="en-US" sz="1800" dirty="0"/>
              <a:t>) </a:t>
            </a:r>
          </a:p>
          <a:p>
            <a:r>
              <a:rPr lang="en-US" sz="1800" b="1" dirty="0" err="1"/>
              <a:t>Zevní</a:t>
            </a:r>
            <a:r>
              <a:rPr lang="en-US" sz="1800" b="1" dirty="0"/>
              <a:t> </a:t>
            </a:r>
            <a:r>
              <a:rPr lang="en-US" sz="1800" b="1" dirty="0" err="1"/>
              <a:t>část</a:t>
            </a:r>
            <a:r>
              <a:rPr lang="en-US" sz="1800" b="1" dirty="0"/>
              <a:t> </a:t>
            </a:r>
            <a:r>
              <a:rPr lang="en-US" sz="1800" dirty="0"/>
              <a:t>(</a:t>
            </a:r>
            <a:r>
              <a:rPr lang="en-US" sz="1800" dirty="0" err="1"/>
              <a:t>individu</a:t>
            </a:r>
            <a:r>
              <a:rPr lang="cs-CZ" sz="1800" dirty="0" err="1"/>
              <a:t>ál</a:t>
            </a:r>
            <a:r>
              <a:rPr lang="en-US" sz="1800" dirty="0" err="1"/>
              <a:t>ní</a:t>
            </a:r>
            <a:r>
              <a:rPr lang="en-US" sz="1800" dirty="0"/>
              <a:t> </a:t>
            </a:r>
            <a:r>
              <a:rPr lang="en-US" sz="1800" dirty="0" err="1"/>
              <a:t>ušní</a:t>
            </a:r>
            <a:r>
              <a:rPr lang="en-US" sz="1800" dirty="0"/>
              <a:t> </a:t>
            </a:r>
            <a:r>
              <a:rPr lang="en-US" sz="1800" dirty="0" err="1"/>
              <a:t>olivka</a:t>
            </a:r>
            <a:r>
              <a:rPr lang="en-US" sz="1800" dirty="0"/>
              <a:t> –</a:t>
            </a:r>
            <a:r>
              <a:rPr lang="cs-CZ" sz="1800" dirty="0"/>
              <a:t> </a:t>
            </a:r>
            <a:r>
              <a:rPr lang="en-US" sz="1800" dirty="0" err="1"/>
              <a:t>dle</a:t>
            </a:r>
            <a:r>
              <a:rPr lang="en-US" sz="1800" dirty="0"/>
              <a:t> </a:t>
            </a:r>
            <a:r>
              <a:rPr lang="en-US" sz="1800" dirty="0" err="1"/>
              <a:t>tvaru</a:t>
            </a:r>
            <a:r>
              <a:rPr lang="en-US" sz="1800" dirty="0"/>
              <a:t> </a:t>
            </a:r>
            <a:r>
              <a:rPr lang="en-US" sz="1800" dirty="0" err="1"/>
              <a:t>zvukovodu</a:t>
            </a:r>
            <a:r>
              <a:rPr lang="en-US" sz="1800" dirty="0"/>
              <a:t> , u </a:t>
            </a:r>
            <a:r>
              <a:rPr lang="en-US" sz="1800" dirty="0" err="1"/>
              <a:t>dětí</a:t>
            </a:r>
            <a:r>
              <a:rPr lang="en-US" sz="1800" dirty="0"/>
              <a:t> </a:t>
            </a:r>
            <a:r>
              <a:rPr lang="en-US" sz="1800" dirty="0" err="1"/>
              <a:t>rostou</a:t>
            </a:r>
            <a:r>
              <a:rPr lang="en-US" sz="1800" dirty="0"/>
              <a:t>...)</a:t>
            </a:r>
          </a:p>
          <a:p>
            <a:endParaRPr lang="en-US" sz="1800" dirty="0"/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B6D2F4E1-9836-4836-9F0A-534A26B751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1505" b="-3"/>
          <a:stretch/>
        </p:blipFill>
        <p:spPr>
          <a:xfrm>
            <a:off x="557784" y="2606462"/>
            <a:ext cx="3584448" cy="3639312"/>
          </a:xfrm>
          <a:prstGeom prst="rect">
            <a:avLst/>
          </a:prstGeom>
        </p:spPr>
      </p:pic>
      <p:pic>
        <p:nvPicPr>
          <p:cNvPr id="6" name="Obrázek 6" descr="Obsah obrázku sklo&#10;&#10;Popis se vygeneroval automaticky.">
            <a:extLst>
              <a:ext uri="{FF2B5EF4-FFF2-40B4-BE49-F238E27FC236}">
                <a16:creationId xmlns:a16="http://schemas.microsoft.com/office/drawing/2014/main" id="{D642220E-C6B2-498A-B5B3-25F2CD0182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09" b="2"/>
          <a:stretch/>
        </p:blipFill>
        <p:spPr>
          <a:xfrm>
            <a:off x="4347599" y="2606462"/>
            <a:ext cx="3584448" cy="3639312"/>
          </a:xfrm>
          <a:prstGeom prst="rect">
            <a:avLst/>
          </a:prstGeom>
        </p:spPr>
      </p:pic>
      <p:pic>
        <p:nvPicPr>
          <p:cNvPr id="4" name="Obrázek 5" descr="Obsah obrázku bezobratlí&#10;&#10;Popis se vygeneroval automaticky.">
            <a:extLst>
              <a:ext uri="{FF2B5EF4-FFF2-40B4-BE49-F238E27FC236}">
                <a16:creationId xmlns:a16="http://schemas.microsoft.com/office/drawing/2014/main" id="{DE790AD7-433C-46EF-9369-DBDF5AB116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8" r="2" b="2"/>
          <a:stretch/>
        </p:blipFill>
        <p:spPr>
          <a:xfrm>
            <a:off x="8137415" y="2606462"/>
            <a:ext cx="3584448" cy="363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51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F7C3B-8978-45EF-B594-DC815C40A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400" dirty="0">
                <a:solidFill>
                  <a:srgbClr val="FF0000"/>
                </a:solidFill>
                <a:cs typeface="Calibri Light"/>
              </a:rPr>
              <a:t>Sluchadla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B24B9D-F9FC-4E87-97E3-1379AB7D9B2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u="sng" dirty="0">
                <a:cs typeface="Calibri"/>
              </a:rPr>
              <a:t>Indikace:</a:t>
            </a:r>
            <a:r>
              <a:rPr lang="cs-CZ" sz="2000" dirty="0">
                <a:cs typeface="Calibri"/>
              </a:rPr>
              <a:t> Komunikační hledisko, obtíže pacienta + audiometrie, horizontální křivka - ve všech f překračuje 40 dB, při vertikálním tvaru na 2 kHz 50dB a  více</a:t>
            </a:r>
          </a:p>
          <a:p>
            <a:r>
              <a:rPr lang="cs-CZ" sz="2000" u="sng" dirty="0">
                <a:cs typeface="Calibri"/>
              </a:rPr>
              <a:t>Děti</a:t>
            </a:r>
          </a:p>
          <a:p>
            <a:r>
              <a:rPr lang="cs-CZ" sz="2000" u="sng" dirty="0">
                <a:cs typeface="Calibri"/>
              </a:rPr>
              <a:t>Dospělí</a:t>
            </a:r>
            <a:r>
              <a:rPr lang="cs-CZ" sz="2000" b="1" dirty="0">
                <a:cs typeface="Calibri"/>
              </a:rPr>
              <a:t> - </a:t>
            </a:r>
            <a:r>
              <a:rPr lang="cs-CZ" sz="2000" dirty="0">
                <a:cs typeface="Calibri"/>
              </a:rPr>
              <a:t>jaký typ (BTE,ITC,CIC), 3 typy, provizorní koncovku, odlitek. Komfort, nastavení, kontrola se slovní audiometrií</a:t>
            </a:r>
            <a:endParaRPr lang="cs-CZ" sz="2000" u="sng" dirty="0">
              <a:cs typeface="Calibri"/>
            </a:endParaRP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B75D1733-CC81-4F83-8768-DABD95C2CA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26249" y="1825625"/>
            <a:ext cx="4473501" cy="4351338"/>
          </a:xfrm>
        </p:spPr>
      </p:pic>
    </p:spTree>
    <p:extLst>
      <p:ext uri="{BB962C8B-B14F-4D97-AF65-F5344CB8AC3E}">
        <p14:creationId xmlns:p14="http://schemas.microsoft.com/office/powerpoint/2010/main" val="24957703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4">
            <a:extLst>
              <a:ext uri="{FF2B5EF4-FFF2-40B4-BE49-F238E27FC236}">
                <a16:creationId xmlns:a16="http://schemas.microsoft.com/office/drawing/2014/main" id="{E45CA849-654C-4173-AD99-B3A252827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36A9155-B981-4E87-8DAA-6225E87FE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Sluchadla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nastavení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/>
              <a:t>- fitting (</a:t>
            </a:r>
            <a:r>
              <a:rPr lang="en-US" sz="3600" dirty="0" err="1"/>
              <a:t>slabě</a:t>
            </a:r>
            <a:r>
              <a:rPr lang="en-US" sz="3600" dirty="0"/>
              <a:t> x </a:t>
            </a:r>
            <a:r>
              <a:rPr lang="en-US" sz="3600" dirty="0" err="1"/>
              <a:t>překročení</a:t>
            </a:r>
            <a:r>
              <a:rPr lang="en-US" sz="3600" dirty="0"/>
              <a:t> LDL loudness discomfort level – UCL)</a:t>
            </a:r>
          </a:p>
        </p:txBody>
      </p:sp>
      <p:sp>
        <p:nvSpPr>
          <p:cNvPr id="28" name="Rectangle 26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7931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384AF9DE-E974-4213-8C09-807B10159A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5797" b="5797"/>
          <a:stretch/>
        </p:blipFill>
        <p:spPr>
          <a:xfrm>
            <a:off x="429768" y="1721922"/>
            <a:ext cx="6704891" cy="4520559"/>
          </a:xfrm>
          <a:prstGeom prst="rect">
            <a:avLst/>
          </a:prstGeom>
        </p:spPr>
      </p:pic>
      <p:sp useBgFill="1">
        <p:nvSpPr>
          <p:cNvPr id="30" name="Rectangle 28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4FD032-91B1-48B3-B409-A6869B33AF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17876" y="2020824"/>
            <a:ext cx="3475973" cy="422031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1800" u="sng" dirty="0" err="1"/>
              <a:t>Odpovídající</a:t>
            </a:r>
            <a:r>
              <a:rPr lang="en-US" sz="1800" u="sng" dirty="0"/>
              <a:t> </a:t>
            </a:r>
            <a:r>
              <a:rPr lang="en-US" sz="1800" u="sng" dirty="0" err="1"/>
              <a:t>zesílení</a:t>
            </a:r>
            <a:r>
              <a:rPr lang="en-US" sz="1800" u="sng" dirty="0"/>
              <a:t> - </a:t>
            </a:r>
            <a:r>
              <a:rPr lang="en-US" sz="1800" u="sng" dirty="0" err="1"/>
              <a:t>zisk</a:t>
            </a:r>
            <a:r>
              <a:rPr lang="en-US" sz="1800" u="sng" dirty="0"/>
              <a:t> </a:t>
            </a:r>
            <a:r>
              <a:rPr lang="en-US" sz="1800" u="sng" dirty="0" err="1"/>
              <a:t>sluchadla</a:t>
            </a:r>
            <a:r>
              <a:rPr lang="en-US" sz="1800" u="sng" dirty="0"/>
              <a:t> </a:t>
            </a:r>
            <a:r>
              <a:rPr lang="en-US" sz="1800" dirty="0"/>
              <a:t>(Gain - o </a:t>
            </a:r>
            <a:r>
              <a:rPr lang="en-US" sz="1800" dirty="0" err="1"/>
              <a:t>kolik</a:t>
            </a:r>
            <a:r>
              <a:rPr lang="en-US" sz="1800" dirty="0"/>
              <a:t> je </a:t>
            </a:r>
            <a:r>
              <a:rPr lang="en-US" sz="1800" dirty="0" err="1"/>
              <a:t>výstupní</a:t>
            </a:r>
            <a:r>
              <a:rPr lang="en-US" sz="1800" dirty="0"/>
              <a:t> </a:t>
            </a:r>
            <a:r>
              <a:rPr lang="en-US" sz="1800" dirty="0" err="1"/>
              <a:t>akust</a:t>
            </a:r>
            <a:r>
              <a:rPr lang="en-US" sz="1800" dirty="0"/>
              <a:t>. </a:t>
            </a:r>
            <a:r>
              <a:rPr lang="en-US" sz="1800" dirty="0" err="1"/>
              <a:t>signál</a:t>
            </a:r>
            <a:r>
              <a:rPr lang="en-US" sz="1800" dirty="0"/>
              <a:t> </a:t>
            </a:r>
            <a:r>
              <a:rPr lang="en-US" sz="1800" dirty="0" err="1"/>
              <a:t>zesílen</a:t>
            </a:r>
            <a:r>
              <a:rPr lang="en-US" sz="1800" dirty="0"/>
              <a:t> - </a:t>
            </a:r>
            <a:r>
              <a:rPr lang="en-US" sz="1800" dirty="0" err="1"/>
              <a:t>idealně</a:t>
            </a:r>
            <a:r>
              <a:rPr lang="en-US" sz="1800" dirty="0"/>
              <a:t> 20dB)</a:t>
            </a:r>
            <a:endParaRPr lang="en-US" sz="1800">
              <a:cs typeface="Calibri"/>
            </a:endParaRPr>
          </a:p>
          <a:p>
            <a:r>
              <a:rPr lang="en-US" sz="1800" u="sng" err="1"/>
              <a:t>Frekvenční</a:t>
            </a:r>
            <a:r>
              <a:rPr lang="en-US" sz="1800" u="sng" dirty="0"/>
              <a:t> </a:t>
            </a:r>
            <a:r>
              <a:rPr lang="en-US" sz="1800" u="sng" err="1"/>
              <a:t>variabilitu</a:t>
            </a:r>
            <a:r>
              <a:rPr lang="en-US" sz="1800" dirty="0"/>
              <a:t> – </a:t>
            </a:r>
            <a:r>
              <a:rPr lang="en-US" sz="1800" err="1"/>
              <a:t>zajistit</a:t>
            </a:r>
            <a:r>
              <a:rPr lang="en-US" sz="1800" dirty="0"/>
              <a:t> </a:t>
            </a:r>
            <a:r>
              <a:rPr lang="en-US" sz="1800" err="1"/>
              <a:t>frekvenčně</a:t>
            </a:r>
            <a:r>
              <a:rPr lang="en-US" sz="1800" dirty="0"/>
              <a:t> </a:t>
            </a:r>
            <a:r>
              <a:rPr lang="en-US" sz="1800" err="1"/>
              <a:t>vyvážený</a:t>
            </a:r>
            <a:r>
              <a:rPr lang="en-US" sz="1800" dirty="0"/>
              <a:t> </a:t>
            </a:r>
            <a:r>
              <a:rPr lang="en-US" sz="1800" err="1"/>
              <a:t>poslech</a:t>
            </a:r>
            <a:r>
              <a:rPr lang="en-US" sz="1800" dirty="0"/>
              <a:t> </a:t>
            </a:r>
            <a:r>
              <a:rPr lang="en-US" sz="1800" err="1"/>
              <a:t>řeči</a:t>
            </a:r>
            <a:r>
              <a:rPr lang="en-US" sz="1800" dirty="0"/>
              <a:t>, </a:t>
            </a:r>
            <a:r>
              <a:rPr lang="en-US" sz="1800" err="1"/>
              <a:t>poklesy</a:t>
            </a:r>
            <a:r>
              <a:rPr lang="en-US" sz="1800" dirty="0"/>
              <a:t> nejč.ve </a:t>
            </a:r>
            <a:r>
              <a:rPr lang="en-US" sz="1800" err="1"/>
              <a:t>vyšších</a:t>
            </a:r>
            <a:r>
              <a:rPr lang="en-US" sz="1800" dirty="0"/>
              <a:t> f – </a:t>
            </a:r>
            <a:r>
              <a:rPr lang="en-US" sz="1800" err="1"/>
              <a:t>filtry</a:t>
            </a:r>
            <a:r>
              <a:rPr lang="en-US" sz="1800" dirty="0"/>
              <a:t> </a:t>
            </a:r>
            <a:r>
              <a:rPr lang="en-US" sz="1800" err="1"/>
              <a:t>nízkofrekvenční</a:t>
            </a:r>
            <a:r>
              <a:rPr lang="en-US" sz="1800" dirty="0"/>
              <a:t>, </a:t>
            </a:r>
            <a:r>
              <a:rPr lang="en-US" sz="1800" err="1"/>
              <a:t>vysokofrekvenční</a:t>
            </a:r>
            <a:r>
              <a:rPr lang="en-US" sz="1800" dirty="0"/>
              <a:t>, </a:t>
            </a:r>
            <a:r>
              <a:rPr lang="en-US" sz="1800" err="1"/>
              <a:t>komprese</a:t>
            </a:r>
            <a:r>
              <a:rPr lang="en-US" sz="1800" dirty="0"/>
              <a:t>, </a:t>
            </a:r>
            <a:endParaRPr lang="en-US" sz="1800">
              <a:cs typeface="Calibri"/>
            </a:endParaRPr>
          </a:p>
          <a:p>
            <a:r>
              <a:rPr lang="en-US" sz="1800" u="sng" dirty="0" err="1"/>
              <a:t>Variabilní</a:t>
            </a:r>
            <a:r>
              <a:rPr lang="en-US" sz="1800" u="sng" dirty="0"/>
              <a:t> </a:t>
            </a:r>
            <a:r>
              <a:rPr lang="en-US" sz="1800" u="sng" dirty="0" err="1"/>
              <a:t>zesílení</a:t>
            </a:r>
            <a:r>
              <a:rPr lang="en-US" sz="1800" dirty="0"/>
              <a:t> -</a:t>
            </a:r>
            <a:r>
              <a:rPr lang="en-US" sz="1800" dirty="0" err="1"/>
              <a:t>silné</a:t>
            </a:r>
            <a:r>
              <a:rPr lang="en-US" sz="1800" dirty="0"/>
              <a:t> </a:t>
            </a:r>
            <a:r>
              <a:rPr lang="en-US" sz="1800" dirty="0" err="1"/>
              <a:t>zvuky</a:t>
            </a:r>
            <a:r>
              <a:rPr lang="en-US" sz="1800" dirty="0"/>
              <a:t> </a:t>
            </a:r>
            <a:r>
              <a:rPr lang="en-US" sz="1800" dirty="0" err="1"/>
              <a:t>zesilovat</a:t>
            </a:r>
            <a:r>
              <a:rPr lang="en-US" sz="1800" dirty="0"/>
              <a:t> </a:t>
            </a:r>
            <a:r>
              <a:rPr lang="en-US" sz="1800" dirty="0" err="1"/>
              <a:t>méně</a:t>
            </a:r>
            <a:r>
              <a:rPr lang="en-US" sz="1800" dirty="0"/>
              <a:t> </a:t>
            </a:r>
            <a:r>
              <a:rPr lang="en-US" sz="1800" dirty="0" err="1"/>
              <a:t>než</a:t>
            </a:r>
            <a:r>
              <a:rPr lang="en-US" sz="1800" dirty="0"/>
              <a:t> </a:t>
            </a:r>
            <a:r>
              <a:rPr lang="en-US" sz="1800" dirty="0" err="1"/>
              <a:t>slabé</a:t>
            </a:r>
            <a:endParaRPr lang="en-US" sz="1800">
              <a:cs typeface="Calibri"/>
            </a:endParaRPr>
          </a:p>
          <a:p>
            <a:r>
              <a:rPr lang="en-US" sz="1800" u="sng" err="1"/>
              <a:t>Potlačení</a:t>
            </a:r>
            <a:r>
              <a:rPr lang="en-US" sz="1800" u="sng" dirty="0"/>
              <a:t> </a:t>
            </a:r>
            <a:r>
              <a:rPr lang="en-US" sz="1800" u="sng" err="1"/>
              <a:t>rušivého</a:t>
            </a:r>
            <a:r>
              <a:rPr lang="en-US" sz="1800" u="sng" dirty="0"/>
              <a:t> </a:t>
            </a:r>
            <a:r>
              <a:rPr lang="en-US" sz="1800" u="sng" err="1"/>
              <a:t>okolního</a:t>
            </a:r>
            <a:r>
              <a:rPr lang="en-US" sz="1800" u="sng" dirty="0"/>
              <a:t> </a:t>
            </a:r>
            <a:r>
              <a:rPr lang="en-US" sz="1800" u="sng" err="1"/>
              <a:t>šumu</a:t>
            </a:r>
            <a:r>
              <a:rPr lang="en-US" sz="1800" u="sng" dirty="0"/>
              <a:t> -</a:t>
            </a:r>
            <a:r>
              <a:rPr lang="en-US" sz="1800" i="1" dirty="0"/>
              <a:t>"</a:t>
            </a:r>
            <a:r>
              <a:rPr lang="en-US" sz="1800" i="1" err="1"/>
              <a:t>slyším</a:t>
            </a:r>
            <a:r>
              <a:rPr lang="en-US" sz="1800" i="1" dirty="0"/>
              <a:t> </a:t>
            </a:r>
            <a:r>
              <a:rPr lang="en-US" sz="1800" i="1" err="1"/>
              <a:t>všechno</a:t>
            </a:r>
            <a:r>
              <a:rPr lang="en-US" sz="1800" i="1" dirty="0"/>
              <a:t> </a:t>
            </a:r>
            <a:r>
              <a:rPr lang="en-US" sz="1800" i="1" err="1"/>
              <a:t>příliš</a:t>
            </a:r>
            <a:r>
              <a:rPr lang="en-US" sz="1800" i="1" dirty="0"/>
              <a:t> </a:t>
            </a:r>
            <a:r>
              <a:rPr lang="en-US" sz="1800" i="1" err="1"/>
              <a:t>hlasitě</a:t>
            </a:r>
            <a:r>
              <a:rPr lang="en-US" sz="1800" i="1" dirty="0"/>
              <a:t>, </a:t>
            </a:r>
            <a:r>
              <a:rPr lang="en-US" sz="1800" i="1" err="1"/>
              <a:t>řeč</a:t>
            </a:r>
            <a:r>
              <a:rPr lang="en-US" sz="1800" i="1" dirty="0"/>
              <a:t> se mi v tom </a:t>
            </a:r>
            <a:r>
              <a:rPr lang="en-US" sz="1800" i="1" err="1"/>
              <a:t>ztrácí</a:t>
            </a:r>
            <a:r>
              <a:rPr lang="en-US" sz="1800" i="1" dirty="0"/>
              <a:t>"</a:t>
            </a:r>
            <a:r>
              <a:rPr lang="en-US" sz="1800" dirty="0"/>
              <a:t> , </a:t>
            </a:r>
            <a:r>
              <a:rPr lang="en-US" sz="1800" err="1"/>
              <a:t>potlačení</a:t>
            </a:r>
            <a:r>
              <a:rPr lang="en-US" sz="1800" dirty="0"/>
              <a:t> </a:t>
            </a:r>
            <a:r>
              <a:rPr lang="en-US" sz="1800" err="1"/>
              <a:t>balastních</a:t>
            </a:r>
            <a:r>
              <a:rPr lang="en-US" sz="1800" dirty="0"/>
              <a:t> </a:t>
            </a:r>
            <a:r>
              <a:rPr lang="en-US" sz="1800" err="1"/>
              <a:t>zvuků</a:t>
            </a:r>
            <a:endParaRPr lang="en-US" sz="1800">
              <a:cs typeface="Calibri"/>
            </a:endParaRPr>
          </a:p>
          <a:p>
            <a:r>
              <a:rPr lang="en-US" sz="1800" u="sng" err="1"/>
              <a:t>Potlačení</a:t>
            </a:r>
            <a:r>
              <a:rPr lang="en-US" sz="1800" u="sng" dirty="0"/>
              <a:t> </a:t>
            </a:r>
            <a:r>
              <a:rPr lang="en-US" sz="1800" u="sng" err="1"/>
              <a:t>zpětné</a:t>
            </a:r>
            <a:r>
              <a:rPr lang="en-US" sz="1800" u="sng" dirty="0"/>
              <a:t> </a:t>
            </a:r>
            <a:r>
              <a:rPr lang="en-US" sz="1800" u="sng" err="1"/>
              <a:t>vazby</a:t>
            </a:r>
            <a:r>
              <a:rPr lang="en-US" sz="1800" dirty="0"/>
              <a:t> - </a:t>
            </a:r>
            <a:r>
              <a:rPr lang="en-US" sz="1800" err="1"/>
              <a:t>pískání</a:t>
            </a:r>
            <a:endParaRPr lang="en-US" sz="1800">
              <a:cs typeface="Calibri"/>
            </a:endParaRPr>
          </a:p>
          <a:p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38176332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11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9" name="Rectangle 13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F61DB39-8055-4655-BE6D-AFCDFA282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Sluchadla</a:t>
            </a:r>
            <a:r>
              <a:rPr lang="en-US" sz="4000" dirty="0"/>
              <a:t> a </a:t>
            </a:r>
            <a:r>
              <a:rPr lang="en-US" sz="4000" dirty="0" err="1"/>
              <a:t>děti</a:t>
            </a:r>
            <a:r>
              <a:rPr lang="en-US" sz="4000" dirty="0"/>
              <a:t> - </a:t>
            </a:r>
            <a:r>
              <a:rPr lang="en-US" sz="4000" dirty="0" err="1"/>
              <a:t>pedoaudiologie</a:t>
            </a:r>
            <a:endParaRPr lang="en-US" sz="4000" dirty="0" err="1">
              <a:cs typeface="Calibri Light"/>
            </a:endParaRP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7079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68035048-D9E8-4677-ACD5-A96428A7BA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815" r="1" b="4970"/>
          <a:stretch/>
        </p:blipFill>
        <p:spPr>
          <a:xfrm>
            <a:off x="1446186" y="2601288"/>
            <a:ext cx="5270268" cy="3245942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BA3F60-52D3-41E9-8698-8D4171548F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11453" y="2478024"/>
            <a:ext cx="3872243" cy="369417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000" dirty="0" err="1"/>
              <a:t>Zdravě</a:t>
            </a:r>
            <a:r>
              <a:rPr lang="en-US" sz="2000" dirty="0"/>
              <a:t> </a:t>
            </a:r>
            <a:r>
              <a:rPr lang="en-US" sz="2000" dirty="0" err="1"/>
              <a:t>narozených</a:t>
            </a:r>
            <a:r>
              <a:rPr lang="en-US" sz="2000" dirty="0"/>
              <a:t> 0,1-0,4% </a:t>
            </a:r>
            <a:r>
              <a:rPr lang="en-US" sz="2000" dirty="0" err="1"/>
              <a:t>porucha</a:t>
            </a:r>
            <a:r>
              <a:rPr lang="en-US" sz="2000" dirty="0"/>
              <a:t> </a:t>
            </a:r>
            <a:r>
              <a:rPr lang="en-US" sz="2000" dirty="0" err="1"/>
              <a:t>sluchu</a:t>
            </a:r>
            <a:endParaRPr lang="en-US" sz="2000" dirty="0">
              <a:cs typeface="Calibri"/>
            </a:endParaRPr>
          </a:p>
          <a:p>
            <a:r>
              <a:rPr lang="en-US" sz="2000" dirty="0" err="1"/>
              <a:t>Rizikoví</a:t>
            </a:r>
            <a:r>
              <a:rPr lang="en-US" sz="2000" dirty="0"/>
              <a:t> </a:t>
            </a:r>
            <a:r>
              <a:rPr lang="en-US" sz="2000" dirty="0" err="1"/>
              <a:t>novorozenci</a:t>
            </a:r>
            <a:r>
              <a:rPr lang="en-US" sz="2000" dirty="0"/>
              <a:t> 2-5%</a:t>
            </a:r>
            <a:endParaRPr lang="en-US" sz="2000" dirty="0">
              <a:cs typeface="Calibri"/>
            </a:endParaRPr>
          </a:p>
          <a:p>
            <a:r>
              <a:rPr lang="en-US" sz="2000" b="1" dirty="0"/>
              <a:t>Screening </a:t>
            </a:r>
            <a:r>
              <a:rPr lang="en-US" sz="2000" b="1" dirty="0" err="1"/>
              <a:t>sluchu</a:t>
            </a:r>
            <a:r>
              <a:rPr lang="en-US" sz="2000" dirty="0"/>
              <a:t> – OAE 1. v </a:t>
            </a:r>
            <a:r>
              <a:rPr lang="en-US" sz="2000" dirty="0" err="1"/>
              <a:t>porodnici</a:t>
            </a:r>
            <a:r>
              <a:rPr lang="en-US" sz="2000" dirty="0"/>
              <a:t>, </a:t>
            </a:r>
            <a:r>
              <a:rPr lang="en-US" sz="2000" dirty="0" err="1"/>
              <a:t>nevýbavné</a:t>
            </a:r>
            <a:r>
              <a:rPr lang="en-US" sz="2000" dirty="0"/>
              <a:t>, 2x </a:t>
            </a:r>
            <a:r>
              <a:rPr lang="en-US" sz="2000" dirty="0" err="1"/>
              <a:t>amb</a:t>
            </a:r>
            <a:r>
              <a:rPr lang="en-US" sz="2000" dirty="0"/>
              <a:t>. , BERA (po 3-6 </a:t>
            </a:r>
            <a:r>
              <a:rPr lang="en-US" sz="2000" dirty="0" err="1"/>
              <a:t>tý</a:t>
            </a:r>
            <a:r>
              <a:rPr lang="en-US" sz="2000" dirty="0"/>
              <a:t>) - </a:t>
            </a:r>
            <a:r>
              <a:rPr lang="cs-CZ" sz="2000" dirty="0"/>
              <a:t>C</a:t>
            </a:r>
            <a:r>
              <a:rPr lang="en-US" sz="2000" dirty="0"/>
              <a:t>ERA -</a:t>
            </a:r>
            <a:r>
              <a:rPr lang="en-US" sz="2000" dirty="0" err="1"/>
              <a:t>práh</a:t>
            </a:r>
            <a:r>
              <a:rPr lang="en-US" sz="2000" dirty="0"/>
              <a:t> </a:t>
            </a:r>
            <a:r>
              <a:rPr lang="en-US" sz="2000" dirty="0" err="1"/>
              <a:t>sluchu</a:t>
            </a:r>
            <a:r>
              <a:rPr lang="en-US" sz="2000" dirty="0"/>
              <a:t> </a:t>
            </a:r>
            <a:endParaRPr lang="en-US" sz="2000" dirty="0">
              <a:cs typeface="Calibri"/>
            </a:endParaRPr>
          </a:p>
          <a:p>
            <a:r>
              <a:rPr lang="en-US" sz="2000" dirty="0"/>
              <a:t>Do 3 </a:t>
            </a:r>
            <a:r>
              <a:rPr lang="en-US" sz="2000" dirty="0" err="1"/>
              <a:t>měsíců</a:t>
            </a:r>
            <a:r>
              <a:rPr lang="en-US" sz="2000" dirty="0"/>
              <a:t> </a:t>
            </a:r>
            <a:r>
              <a:rPr lang="en-US" sz="2000" dirty="0" err="1"/>
              <a:t>dokončení</a:t>
            </a:r>
            <a:r>
              <a:rPr lang="en-US" sz="2000" dirty="0"/>
              <a:t> </a:t>
            </a:r>
            <a:r>
              <a:rPr lang="en-US" sz="2000" dirty="0" err="1"/>
              <a:t>diagnostiky</a:t>
            </a:r>
            <a:endParaRPr lang="en-US" sz="2000" dirty="0">
              <a:cs typeface="Calibri"/>
            </a:endParaRPr>
          </a:p>
          <a:p>
            <a:r>
              <a:rPr lang="en-US" sz="2000" dirty="0"/>
              <a:t>Do 6 </a:t>
            </a:r>
            <a:r>
              <a:rPr lang="en-US" sz="2000" dirty="0" err="1"/>
              <a:t>měsíců</a:t>
            </a:r>
            <a:r>
              <a:rPr lang="en-US" sz="2000" dirty="0"/>
              <a:t> RHB </a:t>
            </a:r>
            <a:r>
              <a:rPr lang="en-US" sz="2000" dirty="0" err="1"/>
              <a:t>sluchadly</a:t>
            </a:r>
            <a:endParaRPr lang="en-US" sz="2000" dirty="0">
              <a:cs typeface="Calibri"/>
            </a:endParaRPr>
          </a:p>
          <a:p>
            <a:r>
              <a:rPr lang="en-US" sz="2000" dirty="0"/>
              <a:t>Do 1-2 let </a:t>
            </a:r>
            <a:r>
              <a:rPr lang="en-US" sz="2000" dirty="0" err="1"/>
              <a:t>kochlearní</a:t>
            </a:r>
            <a:r>
              <a:rPr lang="en-US" sz="2000" dirty="0"/>
              <a:t> </a:t>
            </a:r>
            <a:r>
              <a:rPr lang="en-US" sz="2000" dirty="0" err="1"/>
              <a:t>implantát</a:t>
            </a:r>
            <a:endParaRPr lang="en-US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0671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8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D27D224-845A-4FCE-968B-EF8FD773E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Klinika - dospělí</a:t>
            </a:r>
          </a:p>
        </p:txBody>
      </p:sp>
      <p:sp>
        <p:nvSpPr>
          <p:cNvPr id="3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3AD2FA-845F-4DCD-88C7-564CE13DE0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788920"/>
            <a:ext cx="6195207" cy="34015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dirty="0"/>
              <a:t>„</a:t>
            </a:r>
            <a:r>
              <a:rPr lang="en-US" sz="2000" dirty="0" err="1"/>
              <a:t>Mám</a:t>
            </a:r>
            <a:r>
              <a:rPr lang="en-US" sz="2000" dirty="0"/>
              <a:t> </a:t>
            </a:r>
            <a:r>
              <a:rPr lang="en-US" sz="2000" dirty="0" err="1"/>
              <a:t>zalehlé</a:t>
            </a:r>
            <a:r>
              <a:rPr lang="en-US" sz="2000" dirty="0"/>
              <a:t> </a:t>
            </a:r>
            <a:r>
              <a:rPr lang="en-US" sz="2000" dirty="0" err="1"/>
              <a:t>ucho</a:t>
            </a:r>
            <a:r>
              <a:rPr lang="cs-CZ" sz="2000" dirty="0"/>
              <a:t>“</a:t>
            </a:r>
            <a:endParaRPr lang="en-US" sz="2000" dirty="0">
              <a:cs typeface="Calibri"/>
            </a:endParaRPr>
          </a:p>
          <a:p>
            <a:r>
              <a:rPr lang="cs-CZ" sz="2000" dirty="0"/>
              <a:t>„</a:t>
            </a:r>
            <a:r>
              <a:rPr lang="en-US" sz="2000" dirty="0" err="1"/>
              <a:t>Slyším</a:t>
            </a:r>
            <a:r>
              <a:rPr lang="en-US" sz="2000" dirty="0"/>
              <a:t>, ale </a:t>
            </a:r>
            <a:r>
              <a:rPr lang="en-US" sz="2000" dirty="0" err="1"/>
              <a:t>nerozumím</a:t>
            </a:r>
            <a:r>
              <a:rPr lang="cs-CZ" sz="2000" dirty="0"/>
              <a:t>“</a:t>
            </a:r>
          </a:p>
          <a:p>
            <a:r>
              <a:rPr lang="cs-CZ" sz="2000" dirty="0"/>
              <a:t>„Šumí mi v uchu (tón, motor letadla , řeka, tekoucí voda, pulzace)“</a:t>
            </a:r>
          </a:p>
          <a:p>
            <a:r>
              <a:rPr lang="cs-CZ" sz="2000" dirty="0"/>
              <a:t>„</a:t>
            </a:r>
            <a:r>
              <a:rPr lang="en-US" sz="2000" dirty="0" err="1"/>
              <a:t>Ostatní</a:t>
            </a:r>
            <a:r>
              <a:rPr lang="en-US" sz="2000" dirty="0"/>
              <a:t> (</a:t>
            </a:r>
            <a:r>
              <a:rPr lang="en-US" sz="2000" dirty="0" err="1"/>
              <a:t>manželka</a:t>
            </a:r>
            <a:r>
              <a:rPr lang="en-US" sz="2000" dirty="0"/>
              <a:t>)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myslí</a:t>
            </a:r>
            <a:r>
              <a:rPr lang="en-US" sz="2000" dirty="0"/>
              <a:t>, </a:t>
            </a:r>
            <a:r>
              <a:rPr lang="en-US" sz="2000" dirty="0" err="1"/>
              <a:t>že</a:t>
            </a:r>
            <a:r>
              <a:rPr lang="en-US" sz="2000" dirty="0"/>
              <a:t> </a:t>
            </a:r>
            <a:r>
              <a:rPr lang="en-US" sz="2000" dirty="0" err="1"/>
              <a:t>neslyším</a:t>
            </a:r>
            <a:r>
              <a:rPr lang="cs-CZ" sz="2000" dirty="0"/>
              <a:t>“</a:t>
            </a:r>
            <a:endParaRPr lang="en-US" sz="2000" dirty="0">
              <a:cs typeface="Calibri"/>
            </a:endParaRPr>
          </a:p>
        </p:txBody>
      </p:sp>
      <p:pic>
        <p:nvPicPr>
          <p:cNvPr id="17" name="Obrázek 18">
            <a:extLst>
              <a:ext uri="{FF2B5EF4-FFF2-40B4-BE49-F238E27FC236}">
                <a16:creationId xmlns:a16="http://schemas.microsoft.com/office/drawing/2014/main" id="{2EA42E58-177D-4A59-8015-BEBF42B22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471" y="4113387"/>
            <a:ext cx="4695297" cy="2483664"/>
          </a:xfrm>
          <a:prstGeom prst="rect">
            <a:avLst/>
          </a:prstGeom>
        </p:spPr>
      </p:pic>
      <p:pic>
        <p:nvPicPr>
          <p:cNvPr id="4" name="Obrázek 5" descr="Obsah obrázku osoba, interiér, oči&#10;&#10;Popis se vygeneroval automaticky.">
            <a:extLst>
              <a:ext uri="{FF2B5EF4-FFF2-40B4-BE49-F238E27FC236}">
                <a16:creationId xmlns:a16="http://schemas.microsoft.com/office/drawing/2014/main" id="{C316E1C2-0DA0-443A-8723-215E734A0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223" y="1420688"/>
            <a:ext cx="3797473" cy="2242103"/>
          </a:xfrm>
          <a:prstGeom prst="rect">
            <a:avLst/>
          </a:prstGeom>
        </p:spPr>
      </p:pic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BEDD9A6C-F37C-4109-AADE-E67DC39ED5B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0102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92D253-67C3-44F3-9157-4596C9D85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  <a:ea typeface="+mj-lt"/>
                <a:cs typeface="+mj-lt"/>
              </a:rPr>
              <a:t>Sluchadla</a:t>
            </a:r>
            <a:r>
              <a:rPr lang="en-US" dirty="0">
                <a:ea typeface="+mj-lt"/>
                <a:cs typeface="+mj-lt"/>
              </a:rPr>
              <a:t> a </a:t>
            </a:r>
            <a:r>
              <a:rPr lang="en-US" dirty="0" err="1">
                <a:ea typeface="+mj-lt"/>
                <a:cs typeface="+mj-lt"/>
              </a:rPr>
              <a:t>děti</a:t>
            </a:r>
            <a:r>
              <a:rPr lang="en-US" dirty="0">
                <a:ea typeface="+mj-lt"/>
                <a:cs typeface="+mj-lt"/>
              </a:rPr>
              <a:t> - </a:t>
            </a:r>
            <a:r>
              <a:rPr lang="en-US" dirty="0" err="1">
                <a:ea typeface="+mj-lt"/>
                <a:cs typeface="+mj-lt"/>
              </a:rPr>
              <a:t>pedoaudiologie</a:t>
            </a:r>
            <a:endParaRPr lang="cs-CZ" dirty="0" err="1">
              <a:ea typeface="+mj-lt"/>
              <a:cs typeface="+mj-lt"/>
            </a:endParaRPr>
          </a:p>
          <a:p>
            <a:endParaRPr lang="cs-CZ" dirty="0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55368E-C3C9-43D2-8C2F-CAF789B5EEA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u="sng" dirty="0">
                <a:cs typeface="Calibri"/>
              </a:rPr>
              <a:t>Kojenců -</a:t>
            </a:r>
            <a:r>
              <a:rPr lang="cs-CZ" sz="2000" dirty="0">
                <a:cs typeface="Calibri"/>
              </a:rPr>
              <a:t> dle THL nastavení, podpora tvorby sluchové dráhy x destrukce  zbytku sluchu</a:t>
            </a:r>
          </a:p>
          <a:p>
            <a:r>
              <a:rPr lang="cs-CZ" sz="2000" u="sng" dirty="0">
                <a:cs typeface="Calibri"/>
              </a:rPr>
              <a:t>Starších -</a:t>
            </a:r>
            <a:r>
              <a:rPr lang="cs-CZ" sz="2000" dirty="0">
                <a:cs typeface="Calibri"/>
              </a:rPr>
              <a:t> percepční test kolem 3.roku, slovní audio</a:t>
            </a:r>
          </a:p>
        </p:txBody>
      </p:sp>
      <p:pic>
        <p:nvPicPr>
          <p:cNvPr id="12" name="Obrázek 12" descr="Obsah obrázku dítě, postel, ležící, osoba&#10;&#10;Popis se vygeneroval automaticky.">
            <a:extLst>
              <a:ext uri="{FF2B5EF4-FFF2-40B4-BE49-F238E27FC236}">
                <a16:creationId xmlns:a16="http://schemas.microsoft.com/office/drawing/2014/main" id="{6F82BC5E-1570-4724-9853-CF8CBC78F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037" y="2471179"/>
            <a:ext cx="5059455" cy="3484468"/>
          </a:xfrm>
          <a:prstGeom prst="rect">
            <a:avLst/>
          </a:prstGeom>
        </p:spPr>
      </p:pic>
      <p:sp>
        <p:nvSpPr>
          <p:cNvPr id="14" name="Zástupný obsah 13">
            <a:extLst>
              <a:ext uri="{FF2B5EF4-FFF2-40B4-BE49-F238E27FC236}">
                <a16:creationId xmlns:a16="http://schemas.microsoft.com/office/drawing/2014/main" id="{DB255FD9-ECAC-4529-A2D0-114D0CDAAD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55641" y="1691155"/>
            <a:ext cx="3433483" cy="29169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44510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EE77C6C-9CC5-460D-AC4A-DE99203A2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717" y="183002"/>
            <a:ext cx="3276242" cy="11176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Kochlearní</a:t>
            </a:r>
            <a:r>
              <a:rPr lang="en-US" sz="2800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implantát</a:t>
            </a:r>
            <a:endParaRPr lang="en-US" sz="2800" kern="1200">
              <a:solidFill>
                <a:srgbClr val="0070C0"/>
              </a:solidFill>
              <a:latin typeface="+mj-lt"/>
              <a:cs typeface="Calibri Ligh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093976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4947F1-F917-43B4-8246-C009539AF9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5219" y="1121077"/>
            <a:ext cx="3457043" cy="469204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 dirty="0" err="1">
                <a:cs typeface="Calibri"/>
              </a:rPr>
              <a:t>Ztráty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sluchu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větší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než</a:t>
            </a:r>
            <a:r>
              <a:rPr lang="en-US" sz="1800" dirty="0">
                <a:cs typeface="Calibri"/>
              </a:rPr>
              <a:t> 90 dB - </a:t>
            </a:r>
            <a:r>
              <a:rPr lang="en-US" sz="1800" dirty="0" err="1">
                <a:cs typeface="Calibri"/>
              </a:rPr>
              <a:t>neumožňují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rozumění</a:t>
            </a:r>
            <a:r>
              <a:rPr lang="en-US" sz="1800" dirty="0">
                <a:cs typeface="Calibri"/>
              </a:rPr>
              <a:t> a </a:t>
            </a:r>
            <a:r>
              <a:rPr lang="en-US" sz="1800" dirty="0" err="1">
                <a:cs typeface="Calibri"/>
              </a:rPr>
              <a:t>rozvoj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řeči</a:t>
            </a:r>
            <a:r>
              <a:rPr lang="en-US" sz="1800" dirty="0">
                <a:cs typeface="Calibri"/>
              </a:rPr>
              <a:t>, </a:t>
            </a:r>
            <a:r>
              <a:rPr lang="en-US" sz="1800" dirty="0" err="1">
                <a:cs typeface="Calibri"/>
              </a:rPr>
              <a:t>sluchadla</a:t>
            </a:r>
            <a:r>
              <a:rPr lang="en-US" sz="1800" dirty="0">
                <a:cs typeface="Calibri"/>
              </a:rPr>
              <a:t> 4-6m</a:t>
            </a:r>
          </a:p>
          <a:p>
            <a:r>
              <a:rPr lang="en-US" sz="1800" dirty="0" err="1">
                <a:cs typeface="Calibri"/>
              </a:rPr>
              <a:t>Indikace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idealně</a:t>
            </a:r>
            <a:r>
              <a:rPr lang="en-US" sz="1800" dirty="0">
                <a:cs typeface="Calibri"/>
              </a:rPr>
              <a:t> do 1-3 let </a:t>
            </a:r>
            <a:r>
              <a:rPr lang="en-US" sz="1800" dirty="0" err="1">
                <a:cs typeface="Calibri"/>
              </a:rPr>
              <a:t>věku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dítěte</a:t>
            </a:r>
            <a:r>
              <a:rPr lang="en-US" sz="1800" dirty="0">
                <a:cs typeface="Calibri"/>
              </a:rPr>
              <a:t>, </a:t>
            </a:r>
            <a:r>
              <a:rPr lang="en-US" sz="1800" dirty="0" err="1">
                <a:cs typeface="Calibri"/>
              </a:rPr>
              <a:t>oboustranně</a:t>
            </a:r>
            <a:endParaRPr lang="en-US" sz="1800" dirty="0">
              <a:cs typeface="Calibri"/>
            </a:endParaRPr>
          </a:p>
          <a:p>
            <a:r>
              <a:rPr lang="en-US" sz="1800" dirty="0" err="1">
                <a:cs typeface="Calibri"/>
              </a:rPr>
              <a:t>Postlingualní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ztráta</a:t>
            </a:r>
            <a:r>
              <a:rPr lang="en-US" sz="1800" dirty="0">
                <a:cs typeface="Calibri"/>
              </a:rPr>
              <a:t> </a:t>
            </a:r>
            <a:r>
              <a:rPr lang="en-US" sz="1800" dirty="0" err="1">
                <a:cs typeface="Calibri"/>
              </a:rPr>
              <a:t>sluchu</a:t>
            </a:r>
            <a:r>
              <a:rPr lang="en-US" sz="1800" dirty="0">
                <a:cs typeface="Calibri"/>
              </a:rPr>
              <a:t>, u </a:t>
            </a:r>
            <a:r>
              <a:rPr lang="en-US" sz="1800" dirty="0" err="1">
                <a:cs typeface="Calibri"/>
              </a:rPr>
              <a:t>dospělých</a:t>
            </a:r>
            <a:endParaRPr lang="en-US" sz="1800" dirty="0">
              <a:cs typeface="Calibri"/>
            </a:endParaRPr>
          </a:p>
          <a:p>
            <a:r>
              <a:rPr lang="en-US" sz="1800" dirty="0" err="1">
                <a:cs typeface="Calibri"/>
              </a:rPr>
              <a:t>Multidisciplinární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tým</a:t>
            </a:r>
            <a:r>
              <a:rPr lang="en-US" sz="1800" dirty="0">
                <a:cs typeface="Calibri"/>
              </a:rPr>
              <a:t> – </a:t>
            </a:r>
            <a:r>
              <a:rPr lang="en-US" sz="1800" dirty="0" err="1">
                <a:cs typeface="Calibri"/>
              </a:rPr>
              <a:t>audiolog</a:t>
            </a:r>
            <a:r>
              <a:rPr lang="en-US" sz="1800" dirty="0">
                <a:cs typeface="Calibri"/>
              </a:rPr>
              <a:t>, </a:t>
            </a:r>
            <a:r>
              <a:rPr lang="en-US" sz="1800" dirty="0" err="1">
                <a:cs typeface="Calibri"/>
              </a:rPr>
              <a:t>foniatr</a:t>
            </a:r>
            <a:r>
              <a:rPr lang="en-US" sz="1800" dirty="0">
                <a:cs typeface="Calibri"/>
              </a:rPr>
              <a:t>, ORL, </a:t>
            </a:r>
            <a:r>
              <a:rPr lang="en-US" sz="1800" dirty="0" err="1">
                <a:cs typeface="Calibri"/>
              </a:rPr>
              <a:t>psycholog</a:t>
            </a:r>
            <a:r>
              <a:rPr lang="en-US" sz="1800" dirty="0">
                <a:cs typeface="Calibri"/>
              </a:rPr>
              <a:t>, </a:t>
            </a:r>
            <a:r>
              <a:rPr lang="en-US" sz="1800" dirty="0" err="1">
                <a:cs typeface="Calibri"/>
              </a:rPr>
              <a:t>neurolog</a:t>
            </a:r>
            <a:r>
              <a:rPr lang="en-US" sz="1800" dirty="0">
                <a:cs typeface="Calibri"/>
              </a:rPr>
              <a:t>, </a:t>
            </a:r>
            <a:r>
              <a:rPr lang="en-US" sz="1800" dirty="0" err="1">
                <a:cs typeface="Calibri"/>
              </a:rPr>
              <a:t>radiolog</a:t>
            </a:r>
            <a:r>
              <a:rPr lang="en-US" sz="1800" dirty="0">
                <a:cs typeface="Calibri"/>
              </a:rPr>
              <a:t>, </a:t>
            </a:r>
            <a:r>
              <a:rPr lang="en-US" sz="1800" dirty="0" err="1">
                <a:cs typeface="Calibri"/>
              </a:rPr>
              <a:t>biomedicínský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inženýr</a:t>
            </a:r>
            <a:r>
              <a:rPr lang="en-US" sz="1800" dirty="0">
                <a:cs typeface="Calibri"/>
              </a:rPr>
              <a:t>, </a:t>
            </a:r>
            <a:r>
              <a:rPr lang="en-US" sz="1800" dirty="0" err="1">
                <a:cs typeface="Calibri"/>
              </a:rPr>
              <a:t>klinický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logoped</a:t>
            </a:r>
            <a:endParaRPr lang="en-US" sz="1800" dirty="0">
              <a:cs typeface="Calibri"/>
            </a:endParaRPr>
          </a:p>
          <a:p>
            <a:r>
              <a:rPr lang="en-US" sz="1800" dirty="0">
                <a:cs typeface="Calibri"/>
              </a:rPr>
              <a:t>KI - </a:t>
            </a:r>
            <a:r>
              <a:rPr lang="en-US" sz="1800" dirty="0" err="1">
                <a:cs typeface="Calibri"/>
              </a:rPr>
              <a:t>oboustranná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nepřítomnost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sluch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nervu</a:t>
            </a:r>
            <a:r>
              <a:rPr lang="en-US" sz="1800" dirty="0">
                <a:cs typeface="Calibri"/>
              </a:rPr>
              <a:t>, </a:t>
            </a:r>
            <a:r>
              <a:rPr lang="en-US" sz="1800" dirty="0" err="1">
                <a:cs typeface="Calibri"/>
              </a:rPr>
              <a:t>anatomické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anomalie</a:t>
            </a:r>
            <a:r>
              <a:rPr lang="en-US" sz="1800" dirty="0">
                <a:cs typeface="Calibri"/>
              </a:rPr>
              <a:t>, </a:t>
            </a:r>
            <a:r>
              <a:rPr lang="en-US" sz="1800" dirty="0" err="1">
                <a:cs typeface="Calibri"/>
              </a:rPr>
              <a:t>postižení</a:t>
            </a:r>
            <a:r>
              <a:rPr lang="en-US" sz="1800" dirty="0">
                <a:cs typeface="Calibri"/>
              </a:rPr>
              <a:t> CNS </a:t>
            </a:r>
            <a:r>
              <a:rPr lang="en-US" sz="1800" dirty="0" err="1">
                <a:cs typeface="Calibri"/>
              </a:rPr>
              <a:t>znemožňující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přenos</a:t>
            </a:r>
            <a:r>
              <a:rPr lang="en-US" sz="1800" dirty="0">
                <a:cs typeface="Calibri"/>
              </a:rPr>
              <a:t>, </a:t>
            </a:r>
            <a:r>
              <a:rPr lang="en-US" sz="1800" dirty="0" err="1">
                <a:cs typeface="Calibri"/>
              </a:rPr>
              <a:t>nespolupráce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rodiny</a:t>
            </a:r>
            <a:r>
              <a:rPr lang="en-US" sz="1800" dirty="0">
                <a:cs typeface="Calibri"/>
              </a:rPr>
              <a:t> , </a:t>
            </a:r>
            <a:r>
              <a:rPr lang="en-US" sz="1800" dirty="0" err="1">
                <a:cs typeface="Calibri"/>
              </a:rPr>
              <a:t>nemožnost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následné</a:t>
            </a:r>
            <a:r>
              <a:rPr lang="en-US" sz="1800" dirty="0">
                <a:cs typeface="Calibri"/>
              </a:rPr>
              <a:t> RHB (10x ko v </a:t>
            </a:r>
            <a:r>
              <a:rPr lang="en-US" sz="1800" dirty="0" err="1">
                <a:cs typeface="Calibri"/>
              </a:rPr>
              <a:t>prvním</a:t>
            </a:r>
            <a:r>
              <a:rPr lang="en-US" sz="1800" dirty="0">
                <a:cs typeface="Calibri"/>
              </a:rPr>
              <a:t> </a:t>
            </a:r>
            <a:r>
              <a:rPr lang="en-US" sz="1800" dirty="0" err="1">
                <a:cs typeface="Calibri"/>
              </a:rPr>
              <a:t>roce</a:t>
            </a:r>
            <a:r>
              <a:rPr lang="en-US" sz="1800" dirty="0">
                <a:cs typeface="Calibri"/>
              </a:rPr>
              <a:t>)</a:t>
            </a:r>
          </a:p>
          <a:p>
            <a:endParaRPr lang="en-US" sz="1800" dirty="0">
              <a:cs typeface="Calibri"/>
            </a:endParaRPr>
          </a:p>
        </p:txBody>
      </p:sp>
      <p:pic>
        <p:nvPicPr>
          <p:cNvPr id="6" name="Obrázek 6">
            <a:extLst>
              <a:ext uri="{FF2B5EF4-FFF2-40B4-BE49-F238E27FC236}">
                <a16:creationId xmlns:a16="http://schemas.microsoft.com/office/drawing/2014/main" id="{868722AA-15EE-48C6-AB09-DDFEB8928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665" y="1171085"/>
            <a:ext cx="5869641" cy="4717536"/>
          </a:xfrm>
          <a:prstGeom prst="rect">
            <a:avLst/>
          </a:prstGeom>
        </p:spPr>
      </p:pic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2B63EC2E-6F35-42F7-AFBD-E1F37527FDA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14047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ECAB1E8-8195-4748-BE71-FF806D868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!!text rectangle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7C2273B-E437-452A-BCD7-4ADE982A4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864" y="1079471"/>
            <a:ext cx="4419242" cy="102798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 err="1">
                <a:solidFill>
                  <a:srgbClr val="0070C0"/>
                </a:solidFill>
              </a:rPr>
              <a:t>Kochlearní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implantát</a:t>
            </a:r>
            <a:endParaRPr lang="en-US" sz="3600">
              <a:solidFill>
                <a:srgbClr val="0070C0"/>
              </a:solidFill>
              <a:cs typeface="Calibri Light"/>
            </a:endParaRPr>
          </a:p>
        </p:txBody>
      </p:sp>
      <p:sp>
        <p:nvSpPr>
          <p:cNvPr id="14" name="!!accent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121408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AC5E52-ECA5-4CEC-968B-8F0C5C9A5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1247" y="2359152"/>
            <a:ext cx="3410712" cy="34250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 err="1"/>
              <a:t>Zevní</a:t>
            </a:r>
            <a:r>
              <a:rPr lang="en-US" sz="1800" dirty="0"/>
              <a:t> </a:t>
            </a:r>
            <a:r>
              <a:rPr lang="en-US" sz="1800" dirty="0" err="1"/>
              <a:t>část</a:t>
            </a:r>
            <a:r>
              <a:rPr lang="en-US" sz="1800" dirty="0"/>
              <a:t> -</a:t>
            </a:r>
            <a:r>
              <a:rPr lang="en-US" sz="1800" dirty="0" err="1"/>
              <a:t>mikrofon</a:t>
            </a:r>
            <a:r>
              <a:rPr lang="en-US" sz="1800" dirty="0"/>
              <a:t>, </a:t>
            </a:r>
            <a:r>
              <a:rPr lang="en-US" sz="1800" dirty="0" err="1"/>
              <a:t>procesor</a:t>
            </a:r>
            <a:r>
              <a:rPr lang="en-US" sz="1800" dirty="0"/>
              <a:t>, </a:t>
            </a:r>
            <a:r>
              <a:rPr lang="en-US" sz="1800" dirty="0" err="1"/>
              <a:t>baterie</a:t>
            </a:r>
            <a:r>
              <a:rPr lang="en-US" sz="1800" dirty="0"/>
              <a:t> a </a:t>
            </a:r>
            <a:r>
              <a:rPr lang="en-US" sz="1800" dirty="0" err="1"/>
              <a:t>přenosová</a:t>
            </a:r>
            <a:r>
              <a:rPr lang="en-US" sz="1800" dirty="0"/>
              <a:t> </a:t>
            </a:r>
            <a:r>
              <a:rPr lang="en-US" sz="1800" dirty="0" err="1"/>
              <a:t>cívka</a:t>
            </a:r>
            <a:r>
              <a:rPr lang="en-US" sz="1800" dirty="0"/>
              <a:t> s </a:t>
            </a:r>
            <a:r>
              <a:rPr lang="en-US" sz="1800" dirty="0" err="1"/>
              <a:t>magnetem</a:t>
            </a:r>
            <a:endParaRPr lang="en-US" sz="1800" dirty="0">
              <a:cs typeface="Calibri"/>
            </a:endParaRPr>
          </a:p>
          <a:p>
            <a:r>
              <a:rPr lang="en-US" sz="1800" dirty="0" err="1"/>
              <a:t>Vnitřní</a:t>
            </a:r>
            <a:r>
              <a:rPr lang="en-US" sz="1800" dirty="0"/>
              <a:t> </a:t>
            </a:r>
            <a:r>
              <a:rPr lang="en-US" sz="1800" dirty="0" err="1"/>
              <a:t>část</a:t>
            </a:r>
            <a:r>
              <a:rPr lang="en-US" sz="1800" dirty="0"/>
              <a:t> - </a:t>
            </a:r>
            <a:r>
              <a:rPr lang="en-US" sz="1800" dirty="0" err="1"/>
              <a:t>přijímač</a:t>
            </a:r>
            <a:r>
              <a:rPr lang="en-US" sz="1800" dirty="0"/>
              <a:t> (8),</a:t>
            </a:r>
            <a:r>
              <a:rPr lang="en-US" sz="1800" dirty="0" err="1"/>
              <a:t>cívka</a:t>
            </a:r>
            <a:r>
              <a:rPr lang="en-US" sz="1800" dirty="0"/>
              <a:t> s </a:t>
            </a:r>
            <a:r>
              <a:rPr lang="en-US" sz="1800" dirty="0" err="1"/>
              <a:t>magnetem</a:t>
            </a:r>
            <a:r>
              <a:rPr lang="en-US" sz="1800" dirty="0"/>
              <a:t>, </a:t>
            </a:r>
            <a:r>
              <a:rPr lang="en-US" sz="1800" dirty="0" err="1"/>
              <a:t>svazek</a:t>
            </a:r>
            <a:r>
              <a:rPr lang="en-US" sz="1800" dirty="0"/>
              <a:t> </a:t>
            </a:r>
            <a:r>
              <a:rPr lang="en-US" sz="1800" dirty="0" err="1"/>
              <a:t>elektrod</a:t>
            </a:r>
            <a:r>
              <a:rPr lang="en-US" sz="1800" dirty="0"/>
              <a:t> (9)</a:t>
            </a:r>
            <a:endParaRPr lang="en-US" sz="1800" dirty="0">
              <a:cs typeface="Calibri"/>
            </a:endParaRPr>
          </a:p>
          <a:p>
            <a:r>
              <a:rPr lang="cs-CZ" sz="1800" dirty="0"/>
              <a:t>Informace přenášeny elektromagnetickou indukcí</a:t>
            </a:r>
            <a:endParaRPr lang="en-US" sz="1800" dirty="0"/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C61A596D-629E-4F70-8F9F-10967F6DF0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6902" r="-1" b="14886"/>
          <a:stretch/>
        </p:blipFill>
        <p:spPr>
          <a:xfrm>
            <a:off x="5124450" y="634382"/>
            <a:ext cx="6657213" cy="549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855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ECAB1E8-8195-4748-BE71-FF806D868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!!text rectangle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7C2273B-E437-452A-BCD7-4ADE982A4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864" y="1079471"/>
            <a:ext cx="4419242" cy="102798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 err="1">
                <a:solidFill>
                  <a:srgbClr val="0070C0"/>
                </a:solidFill>
              </a:rPr>
              <a:t>Kochlearní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implantát</a:t>
            </a:r>
            <a:endParaRPr lang="en-US" sz="3600">
              <a:solidFill>
                <a:srgbClr val="0070C0"/>
              </a:solidFill>
              <a:cs typeface="Calibri Light"/>
            </a:endParaRPr>
          </a:p>
        </p:txBody>
      </p:sp>
      <p:sp>
        <p:nvSpPr>
          <p:cNvPr id="14" name="!!accent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121408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AC5E52-ECA5-4CEC-968B-8F0C5C9A5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1247" y="2359152"/>
            <a:ext cx="3410712" cy="34250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/>
              <a:t>AME, </a:t>
            </a:r>
            <a:r>
              <a:rPr lang="en-US" sz="1800" dirty="0" err="1"/>
              <a:t>elektroda</a:t>
            </a:r>
            <a:r>
              <a:rPr lang="en-US" sz="1800" dirty="0"/>
              <a:t>  </a:t>
            </a:r>
            <a:r>
              <a:rPr lang="en-US" sz="1800" dirty="0" err="1"/>
              <a:t>přes</a:t>
            </a:r>
            <a:r>
              <a:rPr lang="en-US" sz="1800" dirty="0"/>
              <a:t> </a:t>
            </a:r>
            <a:r>
              <a:rPr lang="en-US" sz="1800" dirty="0" err="1"/>
              <a:t>středoušní</a:t>
            </a:r>
            <a:r>
              <a:rPr lang="en-US" sz="1800" dirty="0"/>
              <a:t> </a:t>
            </a:r>
            <a:r>
              <a:rPr lang="en-US" sz="1800" dirty="0" err="1"/>
              <a:t>dutinu</a:t>
            </a:r>
            <a:r>
              <a:rPr lang="en-US" sz="1800" dirty="0"/>
              <a:t> </a:t>
            </a:r>
            <a:r>
              <a:rPr lang="en-US" sz="1800" dirty="0" err="1"/>
              <a:t>mezi</a:t>
            </a:r>
            <a:r>
              <a:rPr lang="en-US" sz="1800" dirty="0"/>
              <a:t> chorda </a:t>
            </a:r>
            <a:r>
              <a:rPr lang="en-US" sz="1800" dirty="0" err="1"/>
              <a:t>tympania</a:t>
            </a:r>
            <a:r>
              <a:rPr lang="en-US" sz="1800" dirty="0"/>
              <a:t> a </a:t>
            </a:r>
            <a:r>
              <a:rPr lang="en-US" sz="1800" dirty="0" err="1"/>
              <a:t>canalis</a:t>
            </a:r>
            <a:r>
              <a:rPr lang="en-US" sz="1800" dirty="0"/>
              <a:t> n. </a:t>
            </a:r>
            <a:r>
              <a:rPr lang="en-US" sz="1800" dirty="0" err="1"/>
              <a:t>facialis</a:t>
            </a:r>
            <a:r>
              <a:rPr lang="en-US" sz="1800" dirty="0"/>
              <a:t>, </a:t>
            </a:r>
            <a:r>
              <a:rPr lang="en-US" sz="1800" dirty="0" err="1"/>
              <a:t>okrouhlé</a:t>
            </a:r>
            <a:r>
              <a:rPr lang="en-US" sz="1800" dirty="0"/>
              <a:t> </a:t>
            </a:r>
            <a:r>
              <a:rPr lang="en-US" sz="1800" dirty="0" err="1"/>
              <a:t>okénko</a:t>
            </a:r>
            <a:r>
              <a:rPr lang="en-US" sz="1800" dirty="0"/>
              <a:t>, </a:t>
            </a:r>
            <a:r>
              <a:rPr lang="en-US" sz="1800" dirty="0" err="1"/>
              <a:t>svazek</a:t>
            </a:r>
            <a:r>
              <a:rPr lang="en-US" sz="1800" dirty="0"/>
              <a:t> </a:t>
            </a:r>
            <a:r>
              <a:rPr lang="en-US" sz="1800" dirty="0" err="1"/>
              <a:t>elektrod</a:t>
            </a:r>
            <a:endParaRPr lang="en-US" sz="1800" dirty="0" err="1">
              <a:cs typeface="Calibri"/>
            </a:endParaRPr>
          </a:p>
          <a:p>
            <a:r>
              <a:rPr lang="cs-CZ" sz="1800" dirty="0"/>
              <a:t>Zevní část zachytí zvuk – procesor zakóduje informaci (řečovou ….) vysílací cívkou se přenese do přijímací cívky, dekódovaný signál vysílán k jednotlivým elektrodám</a:t>
            </a:r>
          </a:p>
          <a:p>
            <a:r>
              <a:rPr lang="cs-CZ" sz="1800" dirty="0" err="1"/>
              <a:t>Tonotopie</a:t>
            </a:r>
            <a:endParaRPr lang="en-US" sz="1800" dirty="0"/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C61A596D-629E-4F70-8F9F-10967F6DF0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6902" r="-1" b="14886"/>
          <a:stretch/>
        </p:blipFill>
        <p:spPr>
          <a:xfrm>
            <a:off x="5124450" y="634382"/>
            <a:ext cx="6657213" cy="549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8661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F7AFB9A-7364-478C-B48B-8523CDD9A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36678033-86B6-40E6-BE90-78D8ED4E3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D2542E1A-076E-4A34-BB67-2BF961754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CBB6754-5F85-441E-84F7-50169B497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859536"/>
            <a:ext cx="4832802" cy="124358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BAHD </a:t>
            </a:r>
            <a:r>
              <a:rPr lang="cs-CZ" sz="3200" dirty="0">
                <a:solidFill>
                  <a:srgbClr val="C00000"/>
                </a:solidFill>
              </a:rPr>
              <a:t>(bone </a:t>
            </a:r>
            <a:r>
              <a:rPr lang="cs-CZ" sz="3200" dirty="0" err="1">
                <a:solidFill>
                  <a:srgbClr val="C00000"/>
                </a:solidFill>
              </a:rPr>
              <a:t>anchored</a:t>
            </a:r>
            <a:r>
              <a:rPr lang="cs-CZ" sz="3200" dirty="0">
                <a:solidFill>
                  <a:srgbClr val="C00000"/>
                </a:solidFill>
              </a:rPr>
              <a:t> </a:t>
            </a:r>
            <a:r>
              <a:rPr lang="cs-CZ" sz="3200" dirty="0" err="1">
                <a:solidFill>
                  <a:srgbClr val="C00000"/>
                </a:solidFill>
              </a:rPr>
              <a:t>hearing</a:t>
            </a:r>
            <a:r>
              <a:rPr lang="cs-CZ" sz="3200" dirty="0">
                <a:solidFill>
                  <a:srgbClr val="C00000"/>
                </a:solidFill>
              </a:rPr>
              <a:t> </a:t>
            </a:r>
            <a:r>
              <a:rPr lang="cs-CZ" sz="3200" dirty="0" err="1">
                <a:solidFill>
                  <a:srgbClr val="C00000"/>
                </a:solidFill>
              </a:rPr>
              <a:t>devices</a:t>
            </a:r>
            <a:r>
              <a:rPr lang="cs-CZ" sz="3200" dirty="0">
                <a:solidFill>
                  <a:srgbClr val="C00000"/>
                </a:solidFill>
              </a:rPr>
              <a:t>) - </a:t>
            </a:r>
            <a:r>
              <a:rPr lang="en-US" sz="3200" dirty="0" err="1">
                <a:solidFill>
                  <a:srgbClr val="C00000"/>
                </a:solidFill>
              </a:rPr>
              <a:t>implantabilní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sluchový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systém</a:t>
            </a:r>
            <a:r>
              <a:rPr lang="en-US" sz="3200" dirty="0">
                <a:solidFill>
                  <a:srgbClr val="C00000"/>
                </a:solidFill>
              </a:rPr>
              <a:t> pro </a:t>
            </a:r>
            <a:r>
              <a:rPr lang="en-US" sz="3200" dirty="0" err="1">
                <a:solidFill>
                  <a:srgbClr val="C00000"/>
                </a:solidFill>
              </a:rPr>
              <a:t>kostní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vedení</a:t>
            </a:r>
            <a:endParaRPr lang="en-US" sz="3200" dirty="0">
              <a:solidFill>
                <a:srgbClr val="C00000"/>
              </a:solidFill>
              <a:cs typeface="Calibri Ligh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F57930-8155-4FE4-9592-2F66062DDB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912" y="2512611"/>
            <a:ext cx="4832803" cy="366435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000" dirty="0" err="1"/>
              <a:t>Přeměna</a:t>
            </a:r>
            <a:r>
              <a:rPr lang="en-US" sz="2000" dirty="0"/>
              <a:t> </a:t>
            </a:r>
            <a:r>
              <a:rPr lang="en-US" sz="2000" dirty="0" err="1"/>
              <a:t>zvuku</a:t>
            </a:r>
            <a:r>
              <a:rPr lang="en-US" sz="2000" dirty="0"/>
              <a:t> v </a:t>
            </a:r>
            <a:r>
              <a:rPr lang="en-US" sz="2000" dirty="0" err="1"/>
              <a:t>procesoru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vibrace</a:t>
            </a:r>
            <a:r>
              <a:rPr lang="en-US" sz="2000" dirty="0"/>
              <a:t>, </a:t>
            </a:r>
            <a:r>
              <a:rPr lang="en-US" sz="2000" dirty="0" err="1"/>
              <a:t>přenášeny</a:t>
            </a:r>
            <a:r>
              <a:rPr lang="en-US" sz="2000" dirty="0"/>
              <a:t> </a:t>
            </a:r>
            <a:r>
              <a:rPr lang="en-US" sz="2000" dirty="0" err="1"/>
              <a:t>kostmi</a:t>
            </a:r>
            <a:r>
              <a:rPr lang="en-US" sz="2000" dirty="0"/>
              <a:t> </a:t>
            </a:r>
            <a:r>
              <a:rPr lang="en-US" sz="2000" dirty="0" err="1"/>
              <a:t>lebky</a:t>
            </a:r>
            <a:r>
              <a:rPr lang="en-US" sz="2000" dirty="0"/>
              <a:t> do </a:t>
            </a:r>
            <a:r>
              <a:rPr lang="en-US" sz="2000" dirty="0" err="1"/>
              <a:t>vnitřního</a:t>
            </a:r>
            <a:r>
              <a:rPr lang="en-US" sz="2000" dirty="0"/>
              <a:t> </a:t>
            </a:r>
            <a:r>
              <a:rPr lang="en-US" sz="2000" dirty="0" err="1"/>
              <a:t>ucha</a:t>
            </a:r>
            <a:endParaRPr lang="en-US" sz="2000" dirty="0" err="1">
              <a:cs typeface="Calibri"/>
            </a:endParaRPr>
          </a:p>
          <a:p>
            <a:r>
              <a:rPr lang="en-US" sz="2000" b="1" dirty="0" err="1"/>
              <a:t>Indikace</a:t>
            </a:r>
            <a:r>
              <a:rPr lang="en-US" sz="2000" b="1" dirty="0"/>
              <a:t> </a:t>
            </a:r>
            <a:r>
              <a:rPr lang="en-US" sz="2000" dirty="0"/>
              <a:t>– </a:t>
            </a:r>
            <a:r>
              <a:rPr lang="en-US" sz="2000" u="sng" dirty="0" err="1"/>
              <a:t>konduktivní</a:t>
            </a:r>
            <a:r>
              <a:rPr lang="en-US" sz="2000" u="sng" dirty="0"/>
              <a:t> </a:t>
            </a:r>
            <a:r>
              <a:rPr lang="en-US" sz="2000" u="sng" dirty="0" err="1"/>
              <a:t>nebo</a:t>
            </a:r>
            <a:r>
              <a:rPr lang="en-US" sz="2000" u="sng" dirty="0"/>
              <a:t> </a:t>
            </a:r>
            <a:r>
              <a:rPr lang="en-US" sz="2000" u="sng" dirty="0" err="1"/>
              <a:t>smíšená</a:t>
            </a:r>
            <a:r>
              <a:rPr lang="en-US" sz="2000" u="sng" dirty="0"/>
              <a:t> </a:t>
            </a:r>
            <a:r>
              <a:rPr lang="en-US" sz="2000" u="sng" dirty="0" err="1"/>
              <a:t>nedoslýchavost</a:t>
            </a:r>
            <a:r>
              <a:rPr lang="en-US" sz="2000" u="sng" dirty="0"/>
              <a:t> s </a:t>
            </a:r>
            <a:r>
              <a:rPr lang="en-US" sz="2000" u="sng" dirty="0" err="1"/>
              <a:t>nemožností</a:t>
            </a:r>
            <a:r>
              <a:rPr lang="en-US" sz="2000" u="sng" dirty="0"/>
              <a:t> </a:t>
            </a:r>
            <a:r>
              <a:rPr lang="en-US" sz="2000" u="sng" dirty="0" err="1"/>
              <a:t>nosit</a:t>
            </a:r>
            <a:r>
              <a:rPr lang="en-US" sz="2000" u="sng" dirty="0"/>
              <a:t> </a:t>
            </a:r>
            <a:r>
              <a:rPr lang="en-US" sz="2000" u="sng" dirty="0" err="1"/>
              <a:t>konvenční</a:t>
            </a:r>
            <a:r>
              <a:rPr lang="en-US" sz="2000" u="sng" dirty="0"/>
              <a:t> </a:t>
            </a:r>
            <a:r>
              <a:rPr lang="en-US" sz="2000" u="sng" dirty="0" err="1"/>
              <a:t>sluchadlo</a:t>
            </a:r>
            <a:r>
              <a:rPr lang="en-US" sz="2000" dirty="0"/>
              <a:t> (</a:t>
            </a:r>
            <a:r>
              <a:rPr lang="en-US" sz="2000" dirty="0" err="1"/>
              <a:t>stenoza</a:t>
            </a:r>
            <a:r>
              <a:rPr lang="en-US" sz="2000" dirty="0"/>
              <a:t> </a:t>
            </a:r>
            <a:r>
              <a:rPr lang="en-US" sz="2000" dirty="0" err="1"/>
              <a:t>nebo</a:t>
            </a:r>
            <a:r>
              <a:rPr lang="en-US" sz="2000" dirty="0"/>
              <a:t> </a:t>
            </a:r>
            <a:r>
              <a:rPr lang="en-US" sz="2000" dirty="0" err="1"/>
              <a:t>atrezie</a:t>
            </a:r>
            <a:r>
              <a:rPr lang="en-US" sz="2000" dirty="0"/>
              <a:t> </a:t>
            </a:r>
            <a:r>
              <a:rPr lang="en-US" sz="2000" dirty="0" err="1"/>
              <a:t>zvukovodu</a:t>
            </a:r>
            <a:r>
              <a:rPr lang="en-US" sz="2000" dirty="0"/>
              <a:t>, </a:t>
            </a:r>
            <a:r>
              <a:rPr lang="en-US" sz="2000" dirty="0" err="1"/>
              <a:t>chronický</a:t>
            </a:r>
            <a:r>
              <a:rPr lang="en-US" sz="2000" dirty="0"/>
              <a:t> </a:t>
            </a:r>
            <a:r>
              <a:rPr lang="en-US" sz="2000" dirty="0" err="1"/>
              <a:t>výtok</a:t>
            </a:r>
            <a:r>
              <a:rPr lang="en-US" sz="2000" dirty="0"/>
              <a:t> z </a:t>
            </a:r>
            <a:r>
              <a:rPr lang="en-US" sz="2000" dirty="0" err="1"/>
              <a:t>ucha</a:t>
            </a:r>
            <a:r>
              <a:rPr lang="en-US" sz="2000" dirty="0"/>
              <a:t>, </a:t>
            </a:r>
            <a:r>
              <a:rPr lang="en-US" sz="2000" dirty="0" err="1"/>
              <a:t>operace</a:t>
            </a:r>
            <a:r>
              <a:rPr lang="en-US" sz="2000" dirty="0"/>
              <a:t> s </a:t>
            </a:r>
            <a:r>
              <a:rPr lang="en-US" sz="2000" dirty="0" err="1"/>
              <a:t>nejistou</a:t>
            </a:r>
            <a:r>
              <a:rPr lang="en-US" sz="2000" dirty="0"/>
              <a:t> </a:t>
            </a:r>
            <a:r>
              <a:rPr lang="en-US" sz="2000" dirty="0" err="1"/>
              <a:t>prognozou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jediném</a:t>
            </a:r>
            <a:r>
              <a:rPr lang="en-US" sz="2000" dirty="0"/>
              <a:t> </a:t>
            </a:r>
            <a:r>
              <a:rPr lang="en-US" sz="2000" dirty="0" err="1"/>
              <a:t>slyšícím</a:t>
            </a:r>
            <a:r>
              <a:rPr lang="en-US" sz="2000" dirty="0"/>
              <a:t> </a:t>
            </a:r>
            <a:r>
              <a:rPr lang="en-US" sz="2000" dirty="0" err="1"/>
              <a:t>uchu</a:t>
            </a:r>
            <a:r>
              <a:rPr lang="en-US" sz="2000" dirty="0"/>
              <a:t>, </a:t>
            </a:r>
            <a:r>
              <a:rPr lang="en-US" sz="2000" dirty="0" err="1"/>
              <a:t>jednostranná</a:t>
            </a:r>
            <a:r>
              <a:rPr lang="en-US" sz="2000" dirty="0"/>
              <a:t> </a:t>
            </a:r>
            <a:r>
              <a:rPr lang="en-US" sz="2000" dirty="0" err="1"/>
              <a:t>hluchota</a:t>
            </a:r>
            <a:r>
              <a:rPr lang="en-US" sz="2000" dirty="0"/>
              <a:t>)</a:t>
            </a:r>
            <a:endParaRPr lang="cs-CZ" sz="2000" dirty="0"/>
          </a:p>
          <a:p>
            <a:r>
              <a:rPr lang="cs-CZ" sz="2000" dirty="0">
                <a:cs typeface="Calibri"/>
              </a:rPr>
              <a:t>2 části – titanový implantát, nástavec, řečový procesor „sluchadlo“</a:t>
            </a:r>
          </a:p>
          <a:p>
            <a:r>
              <a:rPr lang="cs-CZ" sz="2000" dirty="0">
                <a:cs typeface="Calibri"/>
              </a:rPr>
              <a:t>Vyzkoušení BAHD na pásce, operace </a:t>
            </a:r>
            <a:r>
              <a:rPr lang="cs-CZ" sz="2000" dirty="0" err="1">
                <a:cs typeface="Calibri"/>
              </a:rPr>
              <a:t>implatnátu</a:t>
            </a:r>
            <a:r>
              <a:rPr lang="cs-CZ" sz="2000" dirty="0">
                <a:cs typeface="Calibri"/>
              </a:rPr>
              <a:t> , za 6-8 </a:t>
            </a:r>
            <a:r>
              <a:rPr lang="cs-CZ" sz="2000" dirty="0" err="1">
                <a:cs typeface="Calibri"/>
              </a:rPr>
              <a:t>tý</a:t>
            </a:r>
            <a:r>
              <a:rPr lang="cs-CZ" sz="2000" dirty="0">
                <a:cs typeface="Calibri"/>
              </a:rPr>
              <a:t> </a:t>
            </a:r>
            <a:r>
              <a:rPr lang="cs-CZ" sz="2000" dirty="0" err="1">
                <a:cs typeface="Calibri"/>
              </a:rPr>
              <a:t>osteointegrace</a:t>
            </a:r>
            <a:r>
              <a:rPr lang="cs-CZ" sz="2000" dirty="0">
                <a:cs typeface="Calibri"/>
              </a:rPr>
              <a:t>, definitivní nastavení procesoru</a:t>
            </a:r>
            <a:endParaRPr lang="en-US" sz="2000" dirty="0">
              <a:cs typeface="Calibri"/>
            </a:endParaRPr>
          </a:p>
        </p:txBody>
      </p:sp>
      <p:pic>
        <p:nvPicPr>
          <p:cNvPr id="6" name="Obrázek 6" descr="Obsah obrázku osoba&#10;&#10;Popis se vygeneroval automaticky.">
            <a:extLst>
              <a:ext uri="{FF2B5EF4-FFF2-40B4-BE49-F238E27FC236}">
                <a16:creationId xmlns:a16="http://schemas.microsoft.com/office/drawing/2014/main" id="{9B381B6B-C64D-44B5-950D-BDFCC9DB0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368" y="829958"/>
            <a:ext cx="5135719" cy="2118483"/>
          </a:xfrm>
          <a:prstGeom prst="rect">
            <a:avLst/>
          </a:prstGeom>
        </p:spPr>
      </p:pic>
      <p:pic>
        <p:nvPicPr>
          <p:cNvPr id="5" name="Obrázek 5" descr="Obsah obrázku text&#10;&#10;Popis se vygeneroval automaticky.">
            <a:extLst>
              <a:ext uri="{FF2B5EF4-FFF2-40B4-BE49-F238E27FC236}">
                <a16:creationId xmlns:a16="http://schemas.microsoft.com/office/drawing/2014/main" id="{9AE8E16B-0191-41E9-B2A0-A95388CF3F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17368" y="3747778"/>
            <a:ext cx="5135719" cy="210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174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648370-75D1-FCA9-9DB0-7880C6E63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50"/>
                </a:solidFill>
              </a:rPr>
              <a:t>Aktivní středoušní implantát </a:t>
            </a:r>
            <a:br>
              <a:rPr lang="cs-CZ" dirty="0">
                <a:solidFill>
                  <a:srgbClr val="00B050"/>
                </a:solidFill>
              </a:rPr>
            </a:br>
            <a:r>
              <a:rPr lang="cs-CZ" dirty="0">
                <a:solidFill>
                  <a:srgbClr val="00B050"/>
                </a:solidFill>
              </a:rPr>
              <a:t>AMEI – </a:t>
            </a:r>
            <a:r>
              <a:rPr lang="cs-CZ" dirty="0" err="1">
                <a:solidFill>
                  <a:srgbClr val="00B050"/>
                </a:solidFill>
              </a:rPr>
              <a:t>active</a:t>
            </a:r>
            <a:r>
              <a:rPr lang="cs-CZ" dirty="0">
                <a:solidFill>
                  <a:srgbClr val="00B050"/>
                </a:solidFill>
              </a:rPr>
              <a:t> </a:t>
            </a:r>
            <a:r>
              <a:rPr lang="cs-CZ" dirty="0" err="1">
                <a:solidFill>
                  <a:srgbClr val="00B050"/>
                </a:solidFill>
              </a:rPr>
              <a:t>middle</a:t>
            </a:r>
            <a:r>
              <a:rPr lang="cs-CZ" dirty="0">
                <a:solidFill>
                  <a:srgbClr val="00B050"/>
                </a:solidFill>
              </a:rPr>
              <a:t> </a:t>
            </a:r>
            <a:r>
              <a:rPr lang="cs-CZ" dirty="0" err="1">
                <a:solidFill>
                  <a:srgbClr val="00B050"/>
                </a:solidFill>
              </a:rPr>
              <a:t>ear</a:t>
            </a:r>
            <a:r>
              <a:rPr lang="cs-CZ" dirty="0">
                <a:solidFill>
                  <a:srgbClr val="00B050"/>
                </a:solidFill>
              </a:rPr>
              <a:t> </a:t>
            </a:r>
            <a:r>
              <a:rPr lang="cs-CZ" dirty="0" err="1">
                <a:solidFill>
                  <a:srgbClr val="00B050"/>
                </a:solidFill>
              </a:rPr>
              <a:t>implant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93256C-898E-9290-5C85-F6CDF85CCB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Zlepšuje , nahrazuje </a:t>
            </a:r>
            <a:r>
              <a:rPr lang="cs-CZ" dirty="0" err="1"/>
              <a:t>fci</a:t>
            </a:r>
            <a:r>
              <a:rPr lang="cs-CZ" dirty="0"/>
              <a:t> převodního systému ve středouší</a:t>
            </a:r>
          </a:p>
          <a:p>
            <a:r>
              <a:rPr lang="cs-CZ" dirty="0"/>
              <a:t>Složení – 2 části (zevní , snímatelný – řečový procesor, vnitřní </a:t>
            </a:r>
            <a:r>
              <a:rPr lang="cs-CZ" dirty="0" err="1"/>
              <a:t>implantabilní</a:t>
            </a:r>
            <a:r>
              <a:rPr lang="cs-CZ" dirty="0"/>
              <a:t>)</a:t>
            </a:r>
          </a:p>
          <a:p>
            <a:r>
              <a:rPr lang="cs-CZ" u="sng" dirty="0"/>
              <a:t>Alternativa konvenčního sluchadla když </a:t>
            </a:r>
          </a:p>
          <a:p>
            <a:r>
              <a:rPr lang="cs-CZ" dirty="0"/>
              <a:t>S</a:t>
            </a:r>
            <a:r>
              <a:rPr lang="cs-CZ"/>
              <a:t>tředně </a:t>
            </a:r>
            <a:r>
              <a:rPr lang="cs-CZ" dirty="0"/>
              <a:t>těžká až těžká sluch. vada </a:t>
            </a:r>
            <a:r>
              <a:rPr lang="cs-CZ" dirty="0">
                <a:solidFill>
                  <a:srgbClr val="00B050"/>
                </a:solidFill>
              </a:rPr>
              <a:t>převodní nebo smíšená,</a:t>
            </a:r>
            <a:r>
              <a:rPr lang="cs-CZ" dirty="0"/>
              <a:t> ABG &gt;50 dB , ztráta sluchu max. 80 dB ,40 dB SRT, nelze dosáhnout korekce konvenčním , nebo vibračním sluchadlem, zisk &lt; 10dB SRT (</a:t>
            </a:r>
            <a:r>
              <a:rPr lang="cs-CZ" dirty="0" err="1"/>
              <a:t>speak</a:t>
            </a:r>
            <a:r>
              <a:rPr lang="cs-CZ" dirty="0"/>
              <a:t> </a:t>
            </a:r>
            <a:r>
              <a:rPr lang="cs-CZ" dirty="0" err="1"/>
              <a:t>recognition</a:t>
            </a:r>
            <a:r>
              <a:rPr lang="cs-CZ" dirty="0"/>
              <a:t> </a:t>
            </a:r>
            <a:r>
              <a:rPr lang="cs-CZ" dirty="0" err="1"/>
              <a:t>treshold</a:t>
            </a:r>
            <a:r>
              <a:rPr lang="cs-CZ" dirty="0"/>
              <a:t>) </a:t>
            </a:r>
          </a:p>
          <a:p>
            <a:r>
              <a:rPr lang="cs-CZ" dirty="0" err="1">
                <a:solidFill>
                  <a:srgbClr val="00B050"/>
                </a:solidFill>
              </a:rPr>
              <a:t>Senzorineurální</a:t>
            </a:r>
            <a:r>
              <a:rPr lang="cs-CZ" dirty="0"/>
              <a:t>, sl. Ztráta 40-85 dB SRT, zisk s konvenčním sluchadlem &lt; 10dB SRT</a:t>
            </a:r>
          </a:p>
          <a:p>
            <a:r>
              <a:rPr lang="cs-CZ" dirty="0">
                <a:solidFill>
                  <a:srgbClr val="00B050"/>
                </a:solidFill>
              </a:rPr>
              <a:t>Patologie zevního a středního ucha </a:t>
            </a:r>
            <a:r>
              <a:rPr lang="cs-CZ" dirty="0"/>
              <a:t>, ztráta sluchu 40-85 dB SRT</a:t>
            </a:r>
          </a:p>
        </p:txBody>
      </p:sp>
      <p:pic>
        <p:nvPicPr>
          <p:cNvPr id="1026" name="Picture 2" descr="What is a Middle Ear Implant? - Hearing Link Services">
            <a:extLst>
              <a:ext uri="{FF2B5EF4-FFF2-40B4-BE49-F238E27FC236}">
                <a16:creationId xmlns:a16="http://schemas.microsoft.com/office/drawing/2014/main" id="{B51A7430-CF5E-76FD-E447-C744AAFF118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253" y="2076052"/>
            <a:ext cx="3782377" cy="315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234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3251C66-1AFE-46B1-8E22-AA8F5E25F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Klinika</a:t>
            </a:r>
            <a:r>
              <a:rPr lang="en-US" sz="5400" dirty="0"/>
              <a:t> </a:t>
            </a:r>
            <a:r>
              <a:rPr lang="en-US" sz="5400"/>
              <a:t> - děti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B3F3CC-854F-4428-8BB0-B5D583DC4F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 sz="2200" b="1" dirty="0"/>
              <a:t>Novorozenec - n</a:t>
            </a:r>
            <a:r>
              <a:rPr lang="en-US" sz="2200" b="1" dirty="0" err="1"/>
              <a:t>ení</a:t>
            </a:r>
            <a:r>
              <a:rPr lang="en-US" sz="2200" b="1" dirty="0"/>
              <a:t> </a:t>
            </a:r>
            <a:r>
              <a:rPr lang="en-US" sz="2200" b="1" dirty="0" err="1"/>
              <a:t>rozvoj</a:t>
            </a:r>
            <a:r>
              <a:rPr lang="en-US" sz="2200" b="1" dirty="0"/>
              <a:t> </a:t>
            </a:r>
            <a:r>
              <a:rPr lang="en-US" sz="2200" b="1" dirty="0" err="1"/>
              <a:t>řeči</a:t>
            </a:r>
            <a:endParaRPr lang="en-US" sz="2200" b="1" dirty="0">
              <a:cs typeface="Calibri"/>
            </a:endParaRPr>
          </a:p>
          <a:p>
            <a:r>
              <a:rPr lang="en-US" sz="2000" dirty="0" err="1"/>
              <a:t>Sluch</a:t>
            </a:r>
            <a:r>
              <a:rPr lang="en-US" sz="2000" dirty="0"/>
              <a:t>, </a:t>
            </a:r>
            <a:r>
              <a:rPr lang="en-US" sz="2000" dirty="0" err="1"/>
              <a:t>nepoškozený</a:t>
            </a:r>
            <a:r>
              <a:rPr lang="en-US" sz="2000" dirty="0"/>
              <a:t> CNS  a </a:t>
            </a:r>
            <a:r>
              <a:rPr lang="en-US" sz="2000" dirty="0" err="1"/>
              <a:t>zpětnovazebné</a:t>
            </a:r>
            <a:r>
              <a:rPr lang="en-US" sz="2000" dirty="0"/>
              <a:t> </a:t>
            </a:r>
            <a:r>
              <a:rPr lang="en-US" sz="2000" dirty="0" err="1"/>
              <a:t>mechanismy</a:t>
            </a:r>
            <a:r>
              <a:rPr lang="en-US" sz="2000" dirty="0"/>
              <a:t>, </a:t>
            </a:r>
            <a:r>
              <a:rPr lang="en-US" sz="2000" dirty="0" err="1"/>
              <a:t>zdravé</a:t>
            </a:r>
            <a:r>
              <a:rPr lang="en-US" sz="2000" dirty="0"/>
              <a:t> </a:t>
            </a:r>
            <a:r>
              <a:rPr lang="en-US" sz="2000" dirty="0" err="1"/>
              <a:t>fonační</a:t>
            </a:r>
            <a:r>
              <a:rPr lang="en-US" sz="2000" dirty="0"/>
              <a:t> a </a:t>
            </a:r>
            <a:r>
              <a:rPr lang="en-US" sz="2000" dirty="0" err="1"/>
              <a:t>atrikulační</a:t>
            </a:r>
            <a:r>
              <a:rPr lang="en-US" sz="2000" dirty="0"/>
              <a:t> </a:t>
            </a:r>
            <a:r>
              <a:rPr lang="en-US" sz="2000" dirty="0" err="1"/>
              <a:t>ústrojí</a:t>
            </a:r>
            <a:r>
              <a:rPr lang="en-US" sz="2000" dirty="0"/>
              <a:t>, </a:t>
            </a:r>
            <a:r>
              <a:rPr lang="en-US" sz="2000" dirty="0" err="1"/>
              <a:t>mluvící</a:t>
            </a:r>
            <a:r>
              <a:rPr lang="en-US" sz="2000" dirty="0"/>
              <a:t> </a:t>
            </a:r>
            <a:r>
              <a:rPr lang="en-US" sz="2000" dirty="0" err="1"/>
              <a:t>okolí</a:t>
            </a:r>
            <a:endParaRPr lang="en-US" sz="2000" dirty="0">
              <a:cs typeface="Calibri"/>
            </a:endParaRPr>
          </a:p>
          <a:p>
            <a:r>
              <a:rPr lang="en-US" sz="2000" dirty="0" err="1"/>
              <a:t>Období</a:t>
            </a:r>
            <a:r>
              <a:rPr lang="en-US" sz="2000" dirty="0"/>
              <a:t> </a:t>
            </a:r>
            <a:r>
              <a:rPr lang="en-US" sz="2000" dirty="0" err="1"/>
              <a:t>novorozeneckého</a:t>
            </a:r>
            <a:r>
              <a:rPr lang="en-US" sz="2000" dirty="0"/>
              <a:t> </a:t>
            </a:r>
            <a:r>
              <a:rPr lang="en-US" sz="2000" dirty="0" err="1"/>
              <a:t>křiku</a:t>
            </a:r>
            <a:r>
              <a:rPr lang="en-US" sz="2000" dirty="0"/>
              <a:t> 0 - 7tý</a:t>
            </a:r>
            <a:r>
              <a:rPr lang="cs-CZ" sz="2000" dirty="0"/>
              <a:t> – </a:t>
            </a:r>
            <a:r>
              <a:rPr lang="cs-CZ" sz="2000" dirty="0" err="1"/>
              <a:t>reflexní,pak</a:t>
            </a:r>
            <a:r>
              <a:rPr lang="cs-CZ" sz="2000" dirty="0"/>
              <a:t> libost, nelibost</a:t>
            </a:r>
            <a:endParaRPr lang="en-US" sz="2000" dirty="0">
              <a:cs typeface="Calibri"/>
            </a:endParaRPr>
          </a:p>
          <a:p>
            <a:r>
              <a:rPr lang="en-US" sz="2000" dirty="0" err="1"/>
              <a:t>Období</a:t>
            </a:r>
            <a:r>
              <a:rPr lang="en-US" sz="2000" dirty="0"/>
              <a:t> </a:t>
            </a:r>
            <a:r>
              <a:rPr lang="en-US" sz="2000" dirty="0" err="1"/>
              <a:t>broukání</a:t>
            </a:r>
            <a:r>
              <a:rPr lang="en-US" sz="2000" dirty="0"/>
              <a:t> 7-16tý (</a:t>
            </a:r>
            <a:r>
              <a:rPr lang="en-US" sz="2000" dirty="0" err="1"/>
              <a:t>akusticko-fonační</a:t>
            </a:r>
            <a:r>
              <a:rPr lang="en-US" sz="2000" dirty="0"/>
              <a:t> reflex </a:t>
            </a:r>
            <a:r>
              <a:rPr lang="en-US" sz="2000" dirty="0" err="1"/>
              <a:t>dle</a:t>
            </a:r>
            <a:r>
              <a:rPr lang="en-US" sz="2000" dirty="0"/>
              <a:t> </a:t>
            </a:r>
            <a:r>
              <a:rPr lang="en-US" sz="2000" dirty="0" err="1"/>
              <a:t>Seemana</a:t>
            </a:r>
            <a:r>
              <a:rPr lang="en-US" sz="2000" dirty="0"/>
              <a:t>, </a:t>
            </a:r>
            <a:r>
              <a:rPr lang="en-US" sz="2000" dirty="0" err="1"/>
              <a:t>instinktivní</a:t>
            </a:r>
            <a:r>
              <a:rPr lang="en-US" sz="2000" dirty="0"/>
              <a:t>)</a:t>
            </a:r>
            <a:endParaRPr lang="en-US" sz="2000" dirty="0">
              <a:cs typeface="Calibri"/>
            </a:endParaRPr>
          </a:p>
          <a:p>
            <a:r>
              <a:rPr lang="en-US" sz="2000" dirty="0" err="1"/>
              <a:t>Období</a:t>
            </a:r>
            <a:r>
              <a:rPr lang="en-US" sz="2000" dirty="0"/>
              <a:t> </a:t>
            </a:r>
            <a:r>
              <a:rPr lang="en-US" sz="2000" dirty="0" err="1"/>
              <a:t>žvatlání</a:t>
            </a:r>
            <a:r>
              <a:rPr lang="en-US" sz="2000" dirty="0"/>
              <a:t> 16tý - 9měs. (</a:t>
            </a:r>
            <a:r>
              <a:rPr lang="en-US" sz="2000" dirty="0" err="1"/>
              <a:t>akusticko-motorický</a:t>
            </a:r>
            <a:r>
              <a:rPr lang="en-US" sz="2000" dirty="0"/>
              <a:t> reflex </a:t>
            </a:r>
            <a:r>
              <a:rPr lang="en-US" sz="2000" dirty="0" err="1"/>
              <a:t>dle</a:t>
            </a:r>
            <a:r>
              <a:rPr lang="en-US" sz="2000" dirty="0"/>
              <a:t> </a:t>
            </a:r>
            <a:r>
              <a:rPr lang="en-US" sz="2000" dirty="0" err="1"/>
              <a:t>Seemana</a:t>
            </a:r>
            <a:r>
              <a:rPr lang="en-US" sz="2000" dirty="0"/>
              <a:t>, </a:t>
            </a:r>
            <a:r>
              <a:rPr lang="en-US" sz="2000" dirty="0" err="1"/>
              <a:t>počátky</a:t>
            </a:r>
            <a:r>
              <a:rPr lang="en-US" sz="2000" dirty="0"/>
              <a:t> </a:t>
            </a:r>
            <a:r>
              <a:rPr lang="en-US" sz="2000" dirty="0" err="1"/>
              <a:t>volní</a:t>
            </a:r>
            <a:r>
              <a:rPr lang="en-US" sz="2000" dirty="0"/>
              <a:t> </a:t>
            </a:r>
            <a:r>
              <a:rPr lang="en-US" sz="2000" dirty="0" err="1"/>
              <a:t>aktivace</a:t>
            </a:r>
            <a:r>
              <a:rPr lang="en-US" sz="2000" dirty="0"/>
              <a:t> </a:t>
            </a:r>
            <a:r>
              <a:rPr lang="en-US" sz="2000" dirty="0" err="1"/>
              <a:t>řeči</a:t>
            </a:r>
            <a:r>
              <a:rPr lang="en-US" sz="2000" dirty="0"/>
              <a:t>)</a:t>
            </a:r>
            <a:endParaRPr lang="en-US" sz="2000" dirty="0">
              <a:cs typeface="Calibri"/>
            </a:endParaRPr>
          </a:p>
          <a:p>
            <a:r>
              <a:rPr lang="en-US" sz="2000" dirty="0" err="1"/>
              <a:t>Období</a:t>
            </a:r>
            <a:r>
              <a:rPr lang="en-US" sz="2000" dirty="0"/>
              <a:t> </a:t>
            </a:r>
            <a:r>
              <a:rPr lang="en-US" sz="2000" dirty="0" err="1"/>
              <a:t>rozumění</a:t>
            </a:r>
            <a:r>
              <a:rPr lang="en-US" sz="2000" dirty="0"/>
              <a:t> </a:t>
            </a:r>
            <a:r>
              <a:rPr lang="en-US" sz="2000" dirty="0" err="1"/>
              <a:t>řeči</a:t>
            </a:r>
            <a:r>
              <a:rPr lang="en-US" sz="2000" dirty="0"/>
              <a:t> a </a:t>
            </a:r>
            <a:r>
              <a:rPr lang="en-US" sz="2000" dirty="0" err="1"/>
              <a:t>napodobování</a:t>
            </a:r>
            <a:r>
              <a:rPr lang="en-US" sz="2000" dirty="0"/>
              <a:t> 9.měs - 1rok</a:t>
            </a:r>
            <a:endParaRPr lang="en-US" sz="2200" dirty="0">
              <a:cs typeface="Calibri"/>
            </a:endParaRPr>
          </a:p>
          <a:p>
            <a:r>
              <a:rPr lang="en-US" sz="2000" b="1" dirty="0" err="1">
                <a:cs typeface="Calibri"/>
              </a:rPr>
              <a:t>Starší</a:t>
            </a:r>
            <a:r>
              <a:rPr lang="en-US" sz="2000" b="1" dirty="0">
                <a:cs typeface="Calibri"/>
              </a:rPr>
              <a:t> </a:t>
            </a:r>
            <a:r>
              <a:rPr lang="en-US" sz="2000" dirty="0">
                <a:cs typeface="Calibri"/>
              </a:rPr>
              <a:t>- </a:t>
            </a:r>
            <a:r>
              <a:rPr lang="en-US" sz="2000" dirty="0" err="1">
                <a:cs typeface="Calibri"/>
              </a:rPr>
              <a:t>hůře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reagují</a:t>
            </a:r>
            <a:r>
              <a:rPr lang="en-US" sz="2000" dirty="0">
                <a:cs typeface="Calibri"/>
              </a:rPr>
              <a:t> , </a:t>
            </a:r>
            <a:r>
              <a:rPr lang="en-US" sz="2000" dirty="0" err="1">
                <a:cs typeface="Calibri"/>
              </a:rPr>
              <a:t>vypadají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neposlušně</a:t>
            </a:r>
            <a:r>
              <a:rPr lang="en-US" sz="2000" dirty="0">
                <a:cs typeface="Calibri"/>
              </a:rPr>
              <a:t>, </a:t>
            </a:r>
            <a:r>
              <a:rPr lang="en-US" sz="2000" dirty="0" err="1">
                <a:cs typeface="Calibri"/>
              </a:rPr>
              <a:t>zhoršení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prospěchu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ve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škole</a:t>
            </a:r>
            <a:endParaRPr lang="en-US" sz="2000" dirty="0">
              <a:cs typeface="Calibri"/>
            </a:endParaRPr>
          </a:p>
        </p:txBody>
      </p:sp>
      <p:pic>
        <p:nvPicPr>
          <p:cNvPr id="5" name="Obrázek 5" descr="Obsah obrázku osoba, interiér, dítě, malé&#10;&#10;Popis se vygeneroval automaticky.">
            <a:extLst>
              <a:ext uri="{FF2B5EF4-FFF2-40B4-BE49-F238E27FC236}">
                <a16:creationId xmlns:a16="http://schemas.microsoft.com/office/drawing/2014/main" id="{89A1208E-6850-4F69-94F0-20A8424C79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3796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53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D52D08A-67D0-4BBC-ABC5-C4ACE9A7F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Dělení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7ACE59-CBCB-4D73-A847-39F94F4EB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2200" b="1" dirty="0" err="1"/>
              <a:t>Dle</a:t>
            </a:r>
            <a:r>
              <a:rPr lang="en-US" sz="2200" b="1" dirty="0"/>
              <a:t> </a:t>
            </a:r>
            <a:r>
              <a:rPr lang="en-US" sz="2200" b="1" dirty="0" err="1"/>
              <a:t>typu</a:t>
            </a:r>
            <a:r>
              <a:rPr lang="en-US" sz="2200" dirty="0"/>
              <a:t> - </a:t>
            </a:r>
            <a:r>
              <a:rPr lang="en-US" sz="2200" dirty="0" err="1"/>
              <a:t>senzorineurální</a:t>
            </a:r>
            <a:r>
              <a:rPr lang="en-US" sz="2200" dirty="0"/>
              <a:t> (</a:t>
            </a:r>
            <a:r>
              <a:rPr lang="en-US" sz="2200" dirty="0" err="1"/>
              <a:t>percepční</a:t>
            </a:r>
            <a:r>
              <a:rPr lang="en-US" sz="2200" dirty="0"/>
              <a:t>) x </a:t>
            </a:r>
            <a:r>
              <a:rPr lang="en-US" sz="2200" dirty="0" err="1"/>
              <a:t>konduktivní</a:t>
            </a:r>
            <a:r>
              <a:rPr lang="en-US" sz="2200" dirty="0"/>
              <a:t> (</a:t>
            </a:r>
            <a:r>
              <a:rPr lang="en-US" sz="2200" dirty="0" err="1"/>
              <a:t>převodní</a:t>
            </a:r>
            <a:r>
              <a:rPr lang="en-US" sz="2200" dirty="0"/>
              <a:t>) x </a:t>
            </a:r>
            <a:r>
              <a:rPr lang="en-US" sz="2200" dirty="0" err="1"/>
              <a:t>smíšené</a:t>
            </a:r>
            <a:endParaRPr lang="en-US" sz="2200" dirty="0" err="1">
              <a:cs typeface="Calibri"/>
            </a:endParaRPr>
          </a:p>
          <a:p>
            <a:r>
              <a:rPr lang="en-US" sz="2200" b="1" dirty="0" err="1"/>
              <a:t>Dle</a:t>
            </a:r>
            <a:r>
              <a:rPr lang="en-US" sz="2200" b="1" dirty="0"/>
              <a:t> </a:t>
            </a:r>
            <a:r>
              <a:rPr lang="en-US" sz="2200" b="1" dirty="0" err="1"/>
              <a:t>trvání</a:t>
            </a:r>
            <a:r>
              <a:rPr lang="en-US" sz="2200" b="1" dirty="0"/>
              <a:t> </a:t>
            </a:r>
            <a:r>
              <a:rPr lang="en-US" sz="2200" dirty="0"/>
              <a:t>- </a:t>
            </a:r>
            <a:r>
              <a:rPr lang="en-US" sz="2200" dirty="0" err="1"/>
              <a:t>dočasné</a:t>
            </a:r>
            <a:r>
              <a:rPr lang="en-US" sz="2200" dirty="0"/>
              <a:t> x </a:t>
            </a:r>
            <a:r>
              <a:rPr lang="en-US" sz="2200" dirty="0" err="1"/>
              <a:t>trvalé</a:t>
            </a:r>
            <a:endParaRPr lang="en-US" sz="2200" dirty="0" err="1">
              <a:cs typeface="Calibri"/>
            </a:endParaRPr>
          </a:p>
          <a:p>
            <a:r>
              <a:rPr lang="en-US" sz="2200" b="1" dirty="0" err="1">
                <a:cs typeface="Calibri"/>
              </a:rPr>
              <a:t>Dle</a:t>
            </a:r>
            <a:r>
              <a:rPr lang="en-US" sz="2200" b="1" dirty="0">
                <a:cs typeface="Calibri"/>
              </a:rPr>
              <a:t> </a:t>
            </a:r>
            <a:r>
              <a:rPr lang="en-US" sz="2200" b="1" dirty="0" err="1">
                <a:cs typeface="Calibri"/>
              </a:rPr>
              <a:t>doby</a:t>
            </a:r>
            <a:r>
              <a:rPr lang="en-US" sz="2200" b="1" dirty="0">
                <a:cs typeface="Calibri"/>
              </a:rPr>
              <a:t> </a:t>
            </a:r>
            <a:r>
              <a:rPr lang="en-US" sz="2200" b="1" dirty="0" err="1">
                <a:cs typeface="Calibri"/>
              </a:rPr>
              <a:t>vzniku</a:t>
            </a:r>
            <a:r>
              <a:rPr lang="en-US" sz="2200" b="1" dirty="0">
                <a:cs typeface="Calibri"/>
              </a:rPr>
              <a:t> </a:t>
            </a:r>
            <a:r>
              <a:rPr lang="en-US" sz="2200" dirty="0">
                <a:cs typeface="Calibri"/>
              </a:rPr>
              <a:t>- </a:t>
            </a:r>
            <a:r>
              <a:rPr lang="en-US" sz="2200" dirty="0" err="1">
                <a:cs typeface="Calibri"/>
              </a:rPr>
              <a:t>kongenitální</a:t>
            </a:r>
            <a:r>
              <a:rPr lang="en-US" sz="2200" dirty="0">
                <a:cs typeface="Calibri"/>
              </a:rPr>
              <a:t>, </a:t>
            </a:r>
            <a:r>
              <a:rPr lang="en-US" sz="2200" dirty="0" err="1">
                <a:cs typeface="Calibri"/>
              </a:rPr>
              <a:t>progredující</a:t>
            </a:r>
            <a:r>
              <a:rPr lang="en-US" sz="2200" dirty="0">
                <a:cs typeface="Calibri"/>
              </a:rPr>
              <a:t>, </a:t>
            </a:r>
            <a:r>
              <a:rPr lang="en-US" sz="2200" dirty="0" err="1">
                <a:cs typeface="Calibri"/>
              </a:rPr>
              <a:t>získané</a:t>
            </a:r>
            <a:endParaRPr lang="en-US" sz="2200" dirty="0" err="1"/>
          </a:p>
          <a:p>
            <a:r>
              <a:rPr lang="en-US" sz="2200" dirty="0" err="1"/>
              <a:t>Nedoslýchavost</a:t>
            </a:r>
            <a:r>
              <a:rPr lang="en-US" sz="2200" dirty="0"/>
              <a:t> - </a:t>
            </a:r>
            <a:r>
              <a:rPr lang="cs-CZ" sz="2200" dirty="0"/>
              <a:t>h</a:t>
            </a:r>
            <a:r>
              <a:rPr lang="en-US" sz="2200" dirty="0" err="1"/>
              <a:t>ypa</a:t>
            </a:r>
            <a:r>
              <a:rPr lang="cs-CZ" sz="2200" dirty="0"/>
              <a:t>k</a:t>
            </a:r>
            <a:r>
              <a:rPr lang="en-US" sz="2200" dirty="0"/>
              <a:t>u</a:t>
            </a:r>
            <a:r>
              <a:rPr lang="cs-CZ" sz="2200" dirty="0"/>
              <a:t>z</a:t>
            </a:r>
            <a:r>
              <a:rPr lang="en-US" sz="2200" dirty="0"/>
              <a:t>e</a:t>
            </a:r>
            <a:endParaRPr lang="en-US" sz="2200" dirty="0">
              <a:cs typeface="Calibri"/>
            </a:endParaRPr>
          </a:p>
          <a:p>
            <a:r>
              <a:rPr lang="en-US" sz="2200" dirty="0" err="1"/>
              <a:t>Hluchota</a:t>
            </a:r>
            <a:r>
              <a:rPr lang="en-US" sz="2200" dirty="0"/>
              <a:t> – </a:t>
            </a:r>
            <a:r>
              <a:rPr lang="en-US" sz="2200" dirty="0" err="1"/>
              <a:t>surditas</a:t>
            </a:r>
            <a:endParaRPr lang="en-US" sz="2200" dirty="0" err="1">
              <a:cs typeface="Calibri"/>
            </a:endParaRPr>
          </a:p>
          <a:p>
            <a:r>
              <a:rPr lang="en-US" sz="2200" dirty="0" err="1"/>
              <a:t>Ohluchnutí</a:t>
            </a:r>
            <a:endParaRPr lang="en-US" sz="2200" dirty="0" err="1">
              <a:cs typeface="Calibri"/>
            </a:endParaRPr>
          </a:p>
          <a:p>
            <a:r>
              <a:rPr lang="en-US" sz="2200" dirty="0">
                <a:cs typeface="Calibri"/>
              </a:rPr>
              <a:t>(TPS - </a:t>
            </a:r>
            <a:r>
              <a:rPr lang="en-US" sz="2200" dirty="0" err="1">
                <a:cs typeface="Calibri"/>
              </a:rPr>
              <a:t>trvalá</a:t>
            </a:r>
            <a:r>
              <a:rPr lang="en-US" sz="2200" dirty="0">
                <a:cs typeface="Calibri"/>
              </a:rPr>
              <a:t> </a:t>
            </a:r>
            <a:r>
              <a:rPr lang="en-US" sz="2200" dirty="0" err="1">
                <a:cs typeface="Calibri"/>
              </a:rPr>
              <a:t>porucha</a:t>
            </a:r>
            <a:r>
              <a:rPr lang="en-US" sz="2200" dirty="0">
                <a:cs typeface="Calibri"/>
              </a:rPr>
              <a:t> </a:t>
            </a:r>
            <a:r>
              <a:rPr lang="en-US" sz="2200" dirty="0" err="1">
                <a:cs typeface="Calibri"/>
              </a:rPr>
              <a:t>sluchu</a:t>
            </a:r>
            <a:r>
              <a:rPr lang="en-US" sz="2200" dirty="0">
                <a:cs typeface="Calibri"/>
              </a:rPr>
              <a:t>)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>
              <a:cs typeface="Calibri" panose="020F0502020204030204"/>
            </a:endParaRPr>
          </a:p>
        </p:txBody>
      </p:sp>
      <p:pic>
        <p:nvPicPr>
          <p:cNvPr id="4" name="Obrázek 5">
            <a:extLst>
              <a:ext uri="{FF2B5EF4-FFF2-40B4-BE49-F238E27FC236}">
                <a16:creationId xmlns:a16="http://schemas.microsoft.com/office/drawing/2014/main" id="{DDACD175-3D10-43AD-ACE5-6E5DD86C8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797" y="1296607"/>
            <a:ext cx="6647145" cy="4463114"/>
          </a:xfrm>
          <a:prstGeom prst="rect">
            <a:avLst/>
          </a:prstGeom>
        </p:spPr>
      </p:pic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3246D635-B7C8-4632-BB69-50B043E9151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136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E160CC-4F8B-767F-993D-D0387991B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10" name="Zástupný obsah 9">
            <a:extLst>
              <a:ext uri="{FF2B5EF4-FFF2-40B4-BE49-F238E27FC236}">
                <a16:creationId xmlns:a16="http://schemas.microsoft.com/office/drawing/2014/main" id="{C8A38375-A1DB-3134-CC2A-C42A0C1625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6750405"/>
              </p:ext>
            </p:extLst>
          </p:nvPr>
        </p:nvGraphicFramePr>
        <p:xfrm>
          <a:off x="0" y="1"/>
          <a:ext cx="1219199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2040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D52D08A-67D0-4BBC-ABC5-C4ACE9A7F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193736"/>
            <a:ext cx="10168128" cy="11065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 err="1"/>
              <a:t>Senzorineurální</a:t>
            </a:r>
            <a:r>
              <a:rPr lang="en-US" sz="5400" dirty="0"/>
              <a:t> </a:t>
            </a:r>
            <a:r>
              <a:rPr lang="en-US" sz="5400" dirty="0" err="1"/>
              <a:t>sluchové</a:t>
            </a:r>
            <a:r>
              <a:rPr lang="en-US" sz="5400" dirty="0"/>
              <a:t> </a:t>
            </a:r>
            <a:r>
              <a:rPr lang="en-US" sz="5400" dirty="0" err="1"/>
              <a:t>vady</a:t>
            </a:r>
            <a:endParaRPr lang="en-US" sz="5400">
              <a:cs typeface="Calibri Ligh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7079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DCCA619C-3A12-4CF3-A55A-832892602C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2" b="859"/>
          <a:stretch/>
        </p:blipFill>
        <p:spPr>
          <a:xfrm>
            <a:off x="908304" y="2478024"/>
            <a:ext cx="6009855" cy="3694176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7ACE59-CBCB-4D73-A847-39F94F4EB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59262" y="1465504"/>
            <a:ext cx="3924434" cy="470669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000" dirty="0" err="1"/>
              <a:t>Porucha</a:t>
            </a:r>
            <a:r>
              <a:rPr lang="en-US" sz="2000" dirty="0"/>
              <a:t> </a:t>
            </a:r>
            <a:r>
              <a:rPr lang="en-US" sz="2000" dirty="0" err="1"/>
              <a:t>smysl</a:t>
            </a:r>
            <a:r>
              <a:rPr lang="en-US" sz="2000" dirty="0"/>
              <a:t>. </a:t>
            </a:r>
            <a:r>
              <a:rPr lang="en-US" sz="2000" dirty="0" err="1"/>
              <a:t>epitelu</a:t>
            </a:r>
            <a:r>
              <a:rPr lang="en-US" sz="2000" dirty="0"/>
              <a:t> </a:t>
            </a:r>
            <a:r>
              <a:rPr lang="en-US" sz="2000" dirty="0" err="1"/>
              <a:t>vnitřního</a:t>
            </a:r>
            <a:r>
              <a:rPr lang="en-US" sz="2000" dirty="0"/>
              <a:t> </a:t>
            </a:r>
            <a:r>
              <a:rPr lang="en-US" sz="2000" dirty="0" err="1"/>
              <a:t>ucha</a:t>
            </a:r>
            <a:r>
              <a:rPr lang="en-US" sz="2000" dirty="0"/>
              <a:t>, </a:t>
            </a:r>
            <a:r>
              <a:rPr lang="en-US" sz="2000" dirty="0" err="1"/>
              <a:t>sluchové</a:t>
            </a:r>
            <a:r>
              <a:rPr lang="en-US" sz="2000" dirty="0"/>
              <a:t> </a:t>
            </a:r>
            <a:r>
              <a:rPr lang="en-US" sz="2000" dirty="0" err="1"/>
              <a:t>dráhy</a:t>
            </a:r>
            <a:r>
              <a:rPr lang="en-US" sz="2000" dirty="0"/>
              <a:t>, </a:t>
            </a:r>
            <a:r>
              <a:rPr lang="en-US" sz="2000" dirty="0" err="1"/>
              <a:t>mozkové</a:t>
            </a:r>
            <a:r>
              <a:rPr lang="en-US" sz="2000" dirty="0"/>
              <a:t> </a:t>
            </a:r>
            <a:r>
              <a:rPr lang="en-US" sz="2000" dirty="0" err="1"/>
              <a:t>kůry</a:t>
            </a:r>
            <a:endParaRPr lang="en-US" sz="2000">
              <a:cs typeface="Calibri"/>
            </a:endParaRPr>
          </a:p>
          <a:p>
            <a:r>
              <a:rPr lang="en-US" sz="2000" dirty="0" err="1">
                <a:cs typeface="Calibri"/>
              </a:rPr>
              <a:t>Vrozené</a:t>
            </a:r>
            <a:r>
              <a:rPr lang="en-US" sz="2000" dirty="0">
                <a:cs typeface="Calibri"/>
              </a:rPr>
              <a:t> - </a:t>
            </a:r>
            <a:r>
              <a:rPr lang="en-US" sz="2000" dirty="0" err="1">
                <a:cs typeface="Calibri"/>
              </a:rPr>
              <a:t>kongenitální</a:t>
            </a:r>
          </a:p>
          <a:p>
            <a:r>
              <a:rPr lang="en-US" sz="2000" dirty="0" err="1">
                <a:cs typeface="Calibri"/>
              </a:rPr>
              <a:t>Získané</a:t>
            </a:r>
          </a:p>
          <a:p>
            <a:r>
              <a:rPr lang="en-US" sz="2000" dirty="0" err="1">
                <a:cs typeface="Calibri"/>
              </a:rPr>
              <a:t>Progredující</a:t>
            </a:r>
          </a:p>
        </p:txBody>
      </p:sp>
    </p:spTree>
    <p:extLst>
      <p:ext uri="{BB962C8B-B14F-4D97-AF65-F5344CB8AC3E}">
        <p14:creationId xmlns:p14="http://schemas.microsoft.com/office/powerpoint/2010/main" val="1009493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D52D08A-67D0-4BBC-ABC5-C4ACE9A7F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193736"/>
            <a:ext cx="10168128" cy="110650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cs-CZ" sz="5400" dirty="0">
                <a:cs typeface="Calibri Light"/>
              </a:rPr>
              <a:t>Kongenitální sluchové vady </a:t>
            </a:r>
            <a:r>
              <a:rPr lang="en-US" sz="4900" b="1" dirty="0" err="1">
                <a:solidFill>
                  <a:srgbClr val="FF0000"/>
                </a:solidFill>
              </a:rPr>
              <a:t>Nesyndromové</a:t>
            </a:r>
            <a:endParaRPr lang="en-US" sz="4900" dirty="0">
              <a:cs typeface="Calibri Ligh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7079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DCCA619C-3A12-4CF3-A55A-832892602C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2" b="859"/>
          <a:stretch/>
        </p:blipFill>
        <p:spPr>
          <a:xfrm>
            <a:off x="908304" y="2478024"/>
            <a:ext cx="6009855" cy="3694176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7ACE59-CBCB-4D73-A847-39F94F4EB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59262" y="1465504"/>
            <a:ext cx="3924434" cy="4706696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</a:rPr>
              <a:t> </a:t>
            </a:r>
            <a:r>
              <a:rPr lang="en-US" sz="2000" dirty="0"/>
              <a:t>- </a:t>
            </a:r>
            <a:r>
              <a:rPr lang="en-US" sz="2000" dirty="0" err="1"/>
              <a:t>dítě</a:t>
            </a:r>
            <a:r>
              <a:rPr lang="en-US" sz="2000" dirty="0"/>
              <a:t> se po </a:t>
            </a:r>
            <a:r>
              <a:rPr lang="en-US" sz="2000" dirty="0" err="1"/>
              <a:t>narození</a:t>
            </a:r>
            <a:r>
              <a:rPr lang="en-US" sz="2000" dirty="0"/>
              <a:t> </a:t>
            </a:r>
            <a:r>
              <a:rPr lang="en-US" sz="2000" dirty="0" err="1"/>
              <a:t>jeví</a:t>
            </a:r>
            <a:r>
              <a:rPr lang="en-US" sz="2000" dirty="0"/>
              <a:t> </a:t>
            </a:r>
            <a:r>
              <a:rPr lang="en-US" sz="2000" dirty="0" err="1"/>
              <a:t>zdravé</a:t>
            </a:r>
            <a:r>
              <a:rPr lang="en-US" sz="2000" dirty="0"/>
              <a:t>, </a:t>
            </a:r>
            <a:r>
              <a:rPr lang="en-US" sz="2000" dirty="0" err="1"/>
              <a:t>poškození</a:t>
            </a:r>
            <a:r>
              <a:rPr lang="en-US" sz="2000" dirty="0"/>
              <a:t> </a:t>
            </a:r>
            <a:r>
              <a:rPr lang="en-US" sz="2000" dirty="0" err="1"/>
              <a:t>sluchu</a:t>
            </a:r>
            <a:r>
              <a:rPr lang="en-US" sz="2000" dirty="0"/>
              <a:t> </a:t>
            </a:r>
            <a:r>
              <a:rPr lang="en-US" sz="2000" dirty="0" err="1"/>
              <a:t>izolovaná</a:t>
            </a:r>
            <a:r>
              <a:rPr lang="en-US" sz="2000" dirty="0"/>
              <a:t> </a:t>
            </a:r>
            <a:r>
              <a:rPr lang="en-US" sz="2000" dirty="0" err="1"/>
              <a:t>patologie</a:t>
            </a:r>
            <a:r>
              <a:rPr lang="cs-CZ" sz="2000" dirty="0"/>
              <a:t>. Narušení vývoje řeči - první projev.</a:t>
            </a:r>
          </a:p>
          <a:p>
            <a:pPr>
              <a:buFontTx/>
              <a:buChar char="-"/>
            </a:pPr>
            <a:r>
              <a:rPr lang="cs-CZ" sz="2000" dirty="0">
                <a:cs typeface="Calibri"/>
              </a:rPr>
              <a:t>genetické i negenetické příčiny    </a:t>
            </a:r>
            <a:r>
              <a:rPr lang="cs-CZ" sz="1600" dirty="0">
                <a:cs typeface="Calibri"/>
              </a:rPr>
              <a:t>(</a:t>
            </a:r>
            <a:r>
              <a:rPr lang="cs-CZ" sz="1600" dirty="0" err="1">
                <a:cs typeface="Calibri"/>
              </a:rPr>
              <a:t>genet</a:t>
            </a:r>
            <a:r>
              <a:rPr lang="cs-CZ" sz="1600" dirty="0">
                <a:cs typeface="Calibri"/>
              </a:rPr>
              <a:t>. - m</a:t>
            </a:r>
            <a:r>
              <a:rPr lang="en-US" sz="1600" dirty="0" err="1">
                <a:cs typeface="Calibri"/>
              </a:rPr>
              <a:t>utace</a:t>
            </a:r>
            <a:r>
              <a:rPr lang="en-US" sz="1600" dirty="0">
                <a:cs typeface="Calibri"/>
              </a:rPr>
              <a:t> </a:t>
            </a:r>
            <a:r>
              <a:rPr lang="en-US" sz="1600" dirty="0" err="1">
                <a:cs typeface="Calibri"/>
              </a:rPr>
              <a:t>genů</a:t>
            </a:r>
            <a:r>
              <a:rPr lang="en-US" sz="1600" dirty="0">
                <a:cs typeface="Calibri"/>
              </a:rPr>
              <a:t> pro </a:t>
            </a:r>
            <a:r>
              <a:rPr lang="en-US" sz="1600" dirty="0" err="1">
                <a:cs typeface="Calibri"/>
              </a:rPr>
              <a:t>proteiny,fci</a:t>
            </a:r>
            <a:r>
              <a:rPr lang="en-US" sz="1600" dirty="0">
                <a:cs typeface="Calibri"/>
              </a:rPr>
              <a:t> </a:t>
            </a:r>
            <a:r>
              <a:rPr lang="en-US" sz="1600" dirty="0" err="1">
                <a:cs typeface="Calibri"/>
              </a:rPr>
              <a:t>vnitřního</a:t>
            </a:r>
            <a:r>
              <a:rPr lang="en-US" sz="1600" dirty="0">
                <a:cs typeface="Calibri"/>
              </a:rPr>
              <a:t> </a:t>
            </a:r>
            <a:r>
              <a:rPr lang="en-US" sz="1600" dirty="0" err="1">
                <a:cs typeface="Calibri"/>
              </a:rPr>
              <a:t>ucha</a:t>
            </a:r>
            <a:r>
              <a:rPr lang="cs-CZ" sz="1600" dirty="0">
                <a:cs typeface="Calibri"/>
              </a:rPr>
              <a:t>)</a:t>
            </a:r>
            <a:endParaRPr lang="en-US" sz="1600" dirty="0">
              <a:cs typeface="Calibri"/>
            </a:endParaRPr>
          </a:p>
          <a:p>
            <a:pPr marL="0"/>
            <a:r>
              <a:rPr lang="en-US" sz="2000" u="sng" dirty="0">
                <a:solidFill>
                  <a:srgbClr val="7030A0"/>
                </a:solidFill>
              </a:rPr>
              <a:t> 75 - 80%  AR, </a:t>
            </a:r>
            <a:r>
              <a:rPr lang="en-US" sz="2000" dirty="0"/>
              <a:t> </a:t>
            </a:r>
            <a:r>
              <a:rPr lang="en-US" sz="2000" dirty="0" err="1"/>
              <a:t>prelingvální</a:t>
            </a:r>
            <a:r>
              <a:rPr lang="en-US" sz="2000" dirty="0"/>
              <a:t>, </a:t>
            </a:r>
            <a:r>
              <a:rPr lang="en-US" sz="2000" dirty="0" err="1"/>
              <a:t>těžké</a:t>
            </a:r>
            <a:r>
              <a:rPr lang="en-US" sz="2000" dirty="0"/>
              <a:t>.</a:t>
            </a:r>
            <a:r>
              <a:rPr lang="cs-CZ" sz="2000" dirty="0"/>
              <a:t> </a:t>
            </a:r>
            <a:endParaRPr lang="en-US" sz="2000" u="sng" dirty="0">
              <a:solidFill>
                <a:srgbClr val="7030A0"/>
              </a:solidFill>
              <a:cs typeface="Calibri"/>
            </a:endParaRPr>
          </a:p>
          <a:p>
            <a:pPr marL="0" indent="0">
              <a:buNone/>
            </a:pPr>
            <a:r>
              <a:rPr lang="en-US" sz="2000" dirty="0"/>
              <a:t>(74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 err="1">
                <a:ea typeface="+mn-lt"/>
                <a:cs typeface="+mn-lt"/>
              </a:rPr>
              <a:t>lokusů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 err="1">
                <a:ea typeface="+mn-lt"/>
                <a:cs typeface="+mn-lt"/>
              </a:rPr>
              <a:t>na</a:t>
            </a:r>
            <a:r>
              <a:rPr lang="en-US" sz="2000" dirty="0">
                <a:ea typeface="+mn-lt"/>
                <a:cs typeface="+mn-lt"/>
              </a:rPr>
              <a:t> 40 </a:t>
            </a:r>
            <a:r>
              <a:rPr lang="en-US" sz="2000" dirty="0" err="1">
                <a:ea typeface="+mn-lt"/>
                <a:cs typeface="+mn-lt"/>
              </a:rPr>
              <a:t>genech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/>
              <a:t>) - </a:t>
            </a:r>
            <a:r>
              <a:rPr lang="en-US" sz="2000" dirty="0" err="1"/>
              <a:t>nejčastější</a:t>
            </a:r>
            <a:r>
              <a:rPr lang="en-US" sz="2000" dirty="0"/>
              <a:t> DFNB1, </a:t>
            </a:r>
            <a:r>
              <a:rPr lang="en-US" sz="2000" dirty="0" err="1"/>
              <a:t>mutace</a:t>
            </a:r>
            <a:r>
              <a:rPr lang="en-US" sz="2000" dirty="0"/>
              <a:t> v genu GJB2, </a:t>
            </a:r>
            <a:r>
              <a:rPr lang="cs-CZ" sz="2000" dirty="0"/>
              <a:t>(</a:t>
            </a:r>
            <a:r>
              <a:rPr lang="en-US" sz="2000" dirty="0" err="1"/>
              <a:t>mutace</a:t>
            </a:r>
            <a:r>
              <a:rPr lang="en-US" sz="2000" dirty="0"/>
              <a:t> v genu pro connexin 26 </a:t>
            </a:r>
            <a:r>
              <a:rPr lang="cs-CZ" sz="2000" dirty="0"/>
              <a:t>),</a:t>
            </a:r>
            <a:r>
              <a:rPr lang="en-US" sz="2000" dirty="0"/>
              <a:t>DFNB4</a:t>
            </a:r>
            <a:r>
              <a:rPr lang="cs-CZ" sz="2000" dirty="0"/>
              <a:t> (malformace vnitřního ucha, 2,5 závitu hlemýždě) </a:t>
            </a:r>
            <a:r>
              <a:rPr lang="en-US" sz="2000" dirty="0"/>
              <a:t>- genet.</a:t>
            </a:r>
            <a:r>
              <a:rPr lang="cs-CZ" sz="2000" dirty="0"/>
              <a:t> </a:t>
            </a:r>
            <a:r>
              <a:rPr lang="en-US" sz="2000" dirty="0"/>
              <a:t>dg </a:t>
            </a:r>
            <a:r>
              <a:rPr lang="en-US" sz="2000" dirty="0" err="1"/>
              <a:t>dostupná</a:t>
            </a:r>
            <a:endParaRPr lang="en-US" sz="2000" dirty="0">
              <a:cs typeface="Calibri"/>
            </a:endParaRPr>
          </a:p>
          <a:p>
            <a:pPr marL="0"/>
            <a:r>
              <a:rPr lang="en-US" sz="2000" u="sng" dirty="0">
                <a:solidFill>
                  <a:srgbClr val="7030A0"/>
                </a:solidFill>
              </a:rPr>
              <a:t>AD - </a:t>
            </a:r>
            <a:r>
              <a:rPr lang="en-US" sz="2000" dirty="0" err="1"/>
              <a:t>postlingvální</a:t>
            </a:r>
            <a:r>
              <a:rPr lang="en-US" sz="2000" dirty="0"/>
              <a:t>, </a:t>
            </a:r>
            <a:r>
              <a:rPr lang="en-US" sz="2000" dirty="0" err="1"/>
              <a:t>mírnější</a:t>
            </a:r>
            <a:r>
              <a:rPr lang="en-US" sz="2000" dirty="0"/>
              <a:t>, </a:t>
            </a:r>
            <a:r>
              <a:rPr lang="en-US" sz="2000" dirty="0" err="1"/>
              <a:t>progresivní</a:t>
            </a:r>
            <a:r>
              <a:rPr lang="en-US" sz="2000" dirty="0"/>
              <a:t>, </a:t>
            </a:r>
            <a:r>
              <a:rPr lang="en-US" sz="2000" dirty="0" err="1"/>
              <a:t>manifestace</a:t>
            </a:r>
            <a:r>
              <a:rPr lang="en-US" sz="2000" dirty="0"/>
              <a:t> </a:t>
            </a:r>
            <a:r>
              <a:rPr lang="en-US" sz="2000" dirty="0" err="1"/>
              <a:t>až</a:t>
            </a:r>
            <a:r>
              <a:rPr lang="en-US" sz="2000" dirty="0"/>
              <a:t> v </a:t>
            </a:r>
            <a:r>
              <a:rPr lang="en-US" sz="2000" dirty="0" err="1"/>
              <a:t>dospělosti</a:t>
            </a:r>
            <a:r>
              <a:rPr lang="cs-CZ" sz="2000" dirty="0"/>
              <a:t>, </a:t>
            </a:r>
            <a:r>
              <a:rPr lang="en-US" sz="2000" dirty="0"/>
              <a:t>(42 </a:t>
            </a:r>
            <a:r>
              <a:rPr lang="en-US" sz="2000" dirty="0" err="1"/>
              <a:t>lokusů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26 </a:t>
            </a:r>
            <a:r>
              <a:rPr lang="en-US" sz="2000" dirty="0" err="1"/>
              <a:t>genech</a:t>
            </a:r>
            <a:r>
              <a:rPr lang="en-US" sz="2000" dirty="0"/>
              <a:t>)  </a:t>
            </a:r>
            <a:endParaRPr lang="en-US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7247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9">
            <a:extLst>
              <a:ext uri="{FF2B5EF4-FFF2-40B4-BE49-F238E27FC236}">
                <a16:creationId xmlns:a16="http://schemas.microsoft.com/office/drawing/2014/main" id="{4C2AC11E-3162-4990-A36E-92B07ECF1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21">
            <a:extLst>
              <a:ext uri="{FF2B5EF4-FFF2-40B4-BE49-F238E27FC236}">
                <a16:creationId xmlns:a16="http://schemas.microsoft.com/office/drawing/2014/main" id="{9073D962-D3D2-4A72-8593-65C213CBF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4" y="633619"/>
            <a:ext cx="4520912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D52D08A-67D0-4BBC-ABC5-C4ACE9A7F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14" y="279039"/>
            <a:ext cx="5172538" cy="1148177"/>
          </a:xfrm>
        </p:spPr>
        <p:txBody>
          <a:bodyPr vert="horz" lIns="91440" tIns="45720" rIns="91440" bIns="45720" rtlCol="0" anchor="ctr">
            <a:noAutofit/>
          </a:bodyPr>
          <a:lstStyle/>
          <a:p>
            <a:br>
              <a:rPr lang="cs-CZ" sz="3600" dirty="0"/>
            </a:br>
            <a:r>
              <a:rPr lang="en-US" sz="3600" dirty="0" err="1"/>
              <a:t>Kongenitální</a:t>
            </a:r>
            <a:r>
              <a:rPr lang="en-US" sz="3600" dirty="0"/>
              <a:t> </a:t>
            </a:r>
            <a:r>
              <a:rPr lang="en-US" sz="3600" dirty="0" err="1"/>
              <a:t>sluchové</a:t>
            </a:r>
            <a:r>
              <a:rPr lang="en-US" sz="3600" dirty="0"/>
              <a:t> </a:t>
            </a:r>
            <a:r>
              <a:rPr lang="en-US" sz="3600" dirty="0" err="1"/>
              <a:t>vady</a:t>
            </a:r>
            <a:r>
              <a:rPr lang="cs-CZ" sz="3600" dirty="0"/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Syndromové</a:t>
            </a:r>
            <a:r>
              <a:rPr lang="en-US" sz="3600" b="1" dirty="0">
                <a:solidFill>
                  <a:srgbClr val="FF0000"/>
                </a:solidFill>
              </a:rPr>
              <a:t> </a:t>
            </a:r>
            <a:br>
              <a:rPr lang="en-US" sz="3600" dirty="0">
                <a:solidFill>
                  <a:srgbClr val="FF0000"/>
                </a:solidFill>
                <a:cs typeface="Calibri"/>
              </a:rPr>
            </a:br>
            <a:r>
              <a:rPr lang="en-US" sz="3600" dirty="0"/>
              <a:t> </a:t>
            </a:r>
            <a:endParaRPr lang="en-US" sz="3600" dirty="0">
              <a:cs typeface="Calibri Light"/>
            </a:endParaRPr>
          </a:p>
          <a:p>
            <a:endParaRPr lang="en-US" sz="2200" dirty="0"/>
          </a:p>
        </p:txBody>
      </p:sp>
      <p:sp>
        <p:nvSpPr>
          <p:cNvPr id="19" name="Rectangle 23">
            <a:extLst>
              <a:ext uri="{FF2B5EF4-FFF2-40B4-BE49-F238E27FC236}">
                <a16:creationId xmlns:a16="http://schemas.microsoft.com/office/drawing/2014/main" id="{2387511B-F6E1-4929-AC90-94FB8B6B0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5">
            <a:extLst>
              <a:ext uri="{FF2B5EF4-FFF2-40B4-BE49-F238E27FC236}">
                <a16:creationId xmlns:a16="http://schemas.microsoft.com/office/drawing/2014/main" id="{AA58F78C-27AB-465F-AA33-15E08AF26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6" y="2185416"/>
            <a:ext cx="3683187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7ACE59-CBCB-4D73-A847-39F94F4EB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963" y="1330779"/>
            <a:ext cx="3763680" cy="463956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000" b="1" dirty="0"/>
              <a:t>-</a:t>
            </a:r>
            <a:r>
              <a:rPr lang="en-US" sz="2000" dirty="0"/>
              <a:t> </a:t>
            </a:r>
            <a:r>
              <a:rPr lang="en-US" sz="2000" dirty="0" err="1"/>
              <a:t>trvalé</a:t>
            </a:r>
            <a:r>
              <a:rPr lang="en-US" sz="2000" dirty="0"/>
              <a:t> </a:t>
            </a:r>
            <a:r>
              <a:rPr lang="en-US" sz="2000" dirty="0" err="1"/>
              <a:t>poškození</a:t>
            </a:r>
            <a:r>
              <a:rPr lang="en-US" sz="2000" dirty="0"/>
              <a:t> </a:t>
            </a:r>
            <a:r>
              <a:rPr lang="en-US" sz="2000" dirty="0" err="1"/>
              <a:t>sluchu</a:t>
            </a:r>
            <a:r>
              <a:rPr lang="en-US" sz="2000" dirty="0"/>
              <a:t> </a:t>
            </a:r>
            <a:r>
              <a:rPr lang="en-US" sz="2000" dirty="0" err="1"/>
              <a:t>spojeno</a:t>
            </a:r>
            <a:r>
              <a:rPr lang="en-US" sz="2000" dirty="0"/>
              <a:t> s </a:t>
            </a:r>
            <a:r>
              <a:rPr lang="en-US" sz="2000" dirty="0" err="1"/>
              <a:t>dalším</a:t>
            </a:r>
            <a:r>
              <a:rPr lang="en-US" sz="2000" dirty="0"/>
              <a:t> </a:t>
            </a:r>
            <a:r>
              <a:rPr lang="en-US" sz="2000" dirty="0" err="1"/>
              <a:t>charakteristickým</a:t>
            </a:r>
            <a:r>
              <a:rPr lang="en-US" sz="2000" dirty="0"/>
              <a:t> </a:t>
            </a:r>
            <a:r>
              <a:rPr lang="en-US" sz="2000" dirty="0" err="1"/>
              <a:t>postižením</a:t>
            </a:r>
            <a:r>
              <a:rPr lang="en-US" sz="2000" dirty="0"/>
              <a:t>, </a:t>
            </a:r>
            <a:r>
              <a:rPr lang="en-US" sz="2000" dirty="0" err="1"/>
              <a:t>dělí</a:t>
            </a:r>
            <a:r>
              <a:rPr lang="en-US" sz="2000" dirty="0"/>
              <a:t> se </a:t>
            </a:r>
            <a:r>
              <a:rPr lang="en-US" sz="2000" dirty="0" err="1"/>
              <a:t>dle</a:t>
            </a:r>
            <a:r>
              <a:rPr lang="en-US" sz="2000" dirty="0"/>
              <a:t> </a:t>
            </a:r>
            <a:r>
              <a:rPr lang="en-US" sz="2000" dirty="0" err="1"/>
              <a:t>dominujícího</a:t>
            </a:r>
            <a:r>
              <a:rPr lang="en-US" sz="2000" dirty="0"/>
              <a:t> </a:t>
            </a:r>
            <a:r>
              <a:rPr lang="en-US" sz="2000" dirty="0" err="1"/>
              <a:t>klinického</a:t>
            </a:r>
            <a:r>
              <a:rPr lang="en-US" sz="2000" dirty="0"/>
              <a:t> </a:t>
            </a:r>
            <a:r>
              <a:rPr lang="en-US" sz="2000" dirty="0" err="1"/>
              <a:t>postižení</a:t>
            </a:r>
            <a:r>
              <a:rPr lang="en-US" sz="2000" dirty="0"/>
              <a:t> v </a:t>
            </a:r>
            <a:r>
              <a:rPr lang="en-US" sz="2000" dirty="0" err="1"/>
              <a:t>rámci</a:t>
            </a:r>
            <a:r>
              <a:rPr lang="en-US" sz="2000" dirty="0"/>
              <a:t> </a:t>
            </a:r>
            <a:r>
              <a:rPr lang="en-US" sz="2000" dirty="0" err="1"/>
              <a:t>sy</a:t>
            </a:r>
            <a:endParaRPr lang="en-US" sz="2000" dirty="0">
              <a:cs typeface="Calibri"/>
            </a:endParaRPr>
          </a:p>
          <a:p>
            <a:pPr marL="0"/>
            <a:r>
              <a:rPr lang="en-US" sz="2000" b="1" u="sng" dirty="0" err="1"/>
              <a:t>Syndromová</a:t>
            </a:r>
            <a:r>
              <a:rPr lang="en-US" sz="2000" b="1" u="sng" dirty="0"/>
              <a:t> TPS s </a:t>
            </a:r>
            <a:r>
              <a:rPr lang="en-US" sz="2000" b="1" u="sng" dirty="0" err="1"/>
              <a:t>kraniofacialní</a:t>
            </a:r>
            <a:r>
              <a:rPr lang="en-US" sz="2000" b="1" u="sng" dirty="0"/>
              <a:t> </a:t>
            </a:r>
            <a:r>
              <a:rPr lang="en-US" sz="2000" b="1" u="sng" dirty="0" err="1"/>
              <a:t>stigmatizací</a:t>
            </a:r>
            <a:r>
              <a:rPr lang="en-US" sz="2000" b="1" u="sng" dirty="0"/>
              <a:t> </a:t>
            </a:r>
            <a:r>
              <a:rPr lang="en-US" sz="2000" dirty="0"/>
              <a:t>- </a:t>
            </a:r>
            <a:r>
              <a:rPr lang="en-US" sz="2000" dirty="0" err="1"/>
              <a:t>primárně</a:t>
            </a:r>
            <a:r>
              <a:rPr lang="en-US" sz="2000" dirty="0"/>
              <a:t> </a:t>
            </a:r>
            <a:r>
              <a:rPr lang="en-US" sz="2000" dirty="0" err="1"/>
              <a:t>vrozená</a:t>
            </a:r>
            <a:r>
              <a:rPr lang="en-US" sz="2000" dirty="0"/>
              <a:t> </a:t>
            </a:r>
            <a:r>
              <a:rPr lang="en-US" sz="2000" dirty="0" err="1"/>
              <a:t>ztráta</a:t>
            </a:r>
            <a:r>
              <a:rPr lang="en-US" sz="2000" dirty="0"/>
              <a:t> </a:t>
            </a:r>
            <a:r>
              <a:rPr lang="en-US" sz="2000" dirty="0" err="1"/>
              <a:t>sluchu</a:t>
            </a:r>
            <a:r>
              <a:rPr lang="en-US" sz="2000" dirty="0"/>
              <a:t>  </a:t>
            </a:r>
            <a:r>
              <a:rPr lang="en-US" sz="2000" dirty="0" err="1"/>
              <a:t>Treacher</a:t>
            </a:r>
            <a:r>
              <a:rPr lang="en-US" sz="2000" dirty="0"/>
              <a:t>-Collins, Pierre-Robin x sl. </a:t>
            </a:r>
            <a:r>
              <a:rPr lang="en-US" sz="2000" dirty="0" err="1"/>
              <a:t>ztráta</a:t>
            </a:r>
            <a:r>
              <a:rPr lang="en-US" sz="2000" dirty="0"/>
              <a:t> </a:t>
            </a:r>
            <a:r>
              <a:rPr lang="en-US" sz="2000" dirty="0" err="1"/>
              <a:t>sek</a:t>
            </a:r>
            <a:r>
              <a:rPr lang="en-US" sz="2000" dirty="0"/>
              <a:t>. </a:t>
            </a:r>
            <a:r>
              <a:rPr lang="en-US" sz="2000" dirty="0" err="1"/>
              <a:t>důsledkem</a:t>
            </a:r>
            <a:r>
              <a:rPr lang="en-US" sz="2000" dirty="0"/>
              <a:t> genet. </a:t>
            </a:r>
            <a:r>
              <a:rPr lang="en-US" sz="2000" dirty="0" err="1"/>
              <a:t>postižení</a:t>
            </a:r>
            <a:r>
              <a:rPr lang="en-US" sz="2000" dirty="0"/>
              <a:t> </a:t>
            </a:r>
            <a:r>
              <a:rPr lang="en-US" sz="2000" dirty="0" err="1"/>
              <a:t>m.Down</a:t>
            </a:r>
            <a:r>
              <a:rPr lang="en-US" sz="2000" dirty="0"/>
              <a:t>,</a:t>
            </a:r>
            <a:endParaRPr lang="en-US" sz="2000" dirty="0">
              <a:cs typeface="Calibri"/>
            </a:endParaRPr>
          </a:p>
          <a:p>
            <a:pPr marL="0"/>
            <a:r>
              <a:rPr lang="en-US" sz="2000" b="1" u="sng" dirty="0" err="1"/>
              <a:t>Syndromová</a:t>
            </a:r>
            <a:r>
              <a:rPr lang="en-US" sz="2000" b="1" u="sng" dirty="0"/>
              <a:t> TPS s </a:t>
            </a:r>
            <a:r>
              <a:rPr lang="en-US" sz="2000" b="1" u="sng" dirty="0" err="1"/>
              <a:t>dominujícím</a:t>
            </a:r>
            <a:r>
              <a:rPr lang="en-US" sz="2000" b="1" u="sng" dirty="0"/>
              <a:t> </a:t>
            </a:r>
            <a:r>
              <a:rPr lang="en-US" sz="2000" b="1" u="sng" dirty="0" err="1"/>
              <a:t>očním</a:t>
            </a:r>
            <a:r>
              <a:rPr lang="en-US" sz="2000" b="1" u="sng" dirty="0"/>
              <a:t> a </a:t>
            </a:r>
            <a:r>
              <a:rPr lang="en-US" sz="2000" b="1" u="sng" dirty="0" err="1"/>
              <a:t>smyslovým</a:t>
            </a:r>
            <a:r>
              <a:rPr lang="en-US" sz="2000" b="1" u="sng" dirty="0"/>
              <a:t> </a:t>
            </a:r>
            <a:r>
              <a:rPr lang="en-US" sz="2000" b="1" u="sng" dirty="0" err="1"/>
              <a:t>postižením</a:t>
            </a:r>
            <a:r>
              <a:rPr lang="en-US" sz="2000" b="1" dirty="0"/>
              <a:t> - </a:t>
            </a:r>
            <a:r>
              <a:rPr lang="en-US" sz="2000" dirty="0"/>
              <a:t>CHARGE </a:t>
            </a:r>
            <a:r>
              <a:rPr lang="en-US" sz="2000" dirty="0" err="1"/>
              <a:t>sy</a:t>
            </a:r>
            <a:r>
              <a:rPr lang="en-US" sz="2000" dirty="0"/>
              <a:t>, </a:t>
            </a:r>
            <a:r>
              <a:rPr lang="en-US" sz="2000" dirty="0" err="1"/>
              <a:t>Usherův</a:t>
            </a:r>
            <a:r>
              <a:rPr lang="en-US" sz="2000" dirty="0"/>
              <a:t> </a:t>
            </a:r>
            <a:r>
              <a:rPr lang="en-US" sz="2000" dirty="0" err="1"/>
              <a:t>sy</a:t>
            </a:r>
            <a:r>
              <a:rPr lang="en-US" sz="2000" dirty="0"/>
              <a:t> </a:t>
            </a:r>
            <a:endParaRPr lang="cs-CZ" sz="2000" dirty="0"/>
          </a:p>
          <a:p>
            <a:pPr marL="0" indent="0">
              <a:buNone/>
            </a:pPr>
            <a:r>
              <a:rPr lang="en-US" sz="2000" dirty="0"/>
              <a:t>( </a:t>
            </a:r>
            <a:r>
              <a:rPr lang="en-US" sz="2000" dirty="0" err="1"/>
              <a:t>hluchoslepota</a:t>
            </a:r>
            <a:r>
              <a:rPr lang="en-US" sz="2000" dirty="0"/>
              <a:t>)</a:t>
            </a:r>
            <a:endParaRPr lang="en-US" sz="2000" dirty="0">
              <a:cs typeface="Calibri"/>
            </a:endParaRPr>
          </a:p>
        </p:txBody>
      </p:sp>
      <p:pic>
        <p:nvPicPr>
          <p:cNvPr id="4" name="Obrázek 5">
            <a:extLst>
              <a:ext uri="{FF2B5EF4-FFF2-40B4-BE49-F238E27FC236}">
                <a16:creationId xmlns:a16="http://schemas.microsoft.com/office/drawing/2014/main" id="{DAF44704-7042-485D-9FA0-566BB8074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0360" y="633615"/>
            <a:ext cx="2874165" cy="2688336"/>
          </a:xfrm>
          <a:prstGeom prst="rect">
            <a:avLst/>
          </a:prstGeom>
        </p:spPr>
      </p:pic>
      <p:pic>
        <p:nvPicPr>
          <p:cNvPr id="10" name="Obrázek 10" descr="Obsah obrázku osoba, interiér, chlapec, mladý&#10;&#10;Popis se vygeneroval automaticky.">
            <a:extLst>
              <a:ext uri="{FF2B5EF4-FFF2-40B4-BE49-F238E27FC236}">
                <a16:creationId xmlns:a16="http://schemas.microsoft.com/office/drawing/2014/main" id="{E1474DD3-E69B-44F3-9AF3-6664D9BEA9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412461" y="2440268"/>
            <a:ext cx="3248352" cy="2143912"/>
          </a:xfrm>
          <a:prstGeom prst="rect">
            <a:avLst/>
          </a:prstGeo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id="{2EA2291F-2CE4-4642-A2A3-FA86ABB2F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5969" y="4786549"/>
            <a:ext cx="3248352" cy="1491690"/>
          </a:xfrm>
          <a:prstGeom prst="rect">
            <a:avLst/>
          </a:prstGeom>
        </p:spPr>
      </p:pic>
      <p:pic>
        <p:nvPicPr>
          <p:cNvPr id="5" name="Obrázek 7" descr="Obsah obrázku osoba, strom, exteriér, malé&#10;&#10;Popis se vygeneroval automaticky.">
            <a:extLst>
              <a:ext uri="{FF2B5EF4-FFF2-40B4-BE49-F238E27FC236}">
                <a16:creationId xmlns:a16="http://schemas.microsoft.com/office/drawing/2014/main" id="{FBDFE922-1D43-4E31-8007-606BBD7A9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7907" y="589889"/>
            <a:ext cx="2931090" cy="1659454"/>
          </a:xfrm>
          <a:prstGeom prst="rect">
            <a:avLst/>
          </a:prstGeom>
        </p:spPr>
      </p:pic>
      <p:pic>
        <p:nvPicPr>
          <p:cNvPr id="8" name="Obrázek 8" descr="Obsah obrázku osoba, obloha, exteriér, brýle&#10;&#10;Popis se vygeneroval automaticky.">
            <a:extLst>
              <a:ext uri="{FF2B5EF4-FFF2-40B4-BE49-F238E27FC236}">
                <a16:creationId xmlns:a16="http://schemas.microsoft.com/office/drawing/2014/main" id="{CF77ED20-AEA8-4E6F-9869-467B0B52B0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3770" y="3747763"/>
            <a:ext cx="2993720" cy="222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9584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2017</Words>
  <Application>Microsoft Office PowerPoint</Application>
  <PresentationFormat>Širokoúhlá obrazovka</PresentationFormat>
  <Paragraphs>197</Paragraphs>
  <Slides>35</Slides>
  <Notes>0</Notes>
  <HiddenSlides>1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Motiv systému Office</vt:lpstr>
      <vt:lpstr>Office Theme</vt:lpstr>
      <vt:lpstr>Poruchy sluchu u dětí, dospělých a jejich korekce</vt:lpstr>
      <vt:lpstr>Poruchy sluchu u dětí a dospělých</vt:lpstr>
      <vt:lpstr>Klinika - dospělí</vt:lpstr>
      <vt:lpstr>Klinika  - děti</vt:lpstr>
      <vt:lpstr>Dělení</vt:lpstr>
      <vt:lpstr>Prezentace aplikace PowerPoint</vt:lpstr>
      <vt:lpstr>Senzorineurální sluchové vady</vt:lpstr>
      <vt:lpstr>Kongenitální sluchové vady Nesyndromové</vt:lpstr>
      <vt:lpstr> Kongenitální sluchové vady Syndromové    </vt:lpstr>
      <vt:lpstr>Kongenitální sluchové vady Syndromové</vt:lpstr>
      <vt:lpstr>Sluchové postižení spojené s porodní nezralostí</vt:lpstr>
      <vt:lpstr>Konduktivní a smíšená porucha sluchu</vt:lpstr>
      <vt:lpstr>Ucho anatomie</vt:lpstr>
      <vt:lpstr>Konduktivní a smíšená porucha sluchu  - terapie</vt:lpstr>
      <vt:lpstr>Senzorineurální porucha sluchu stacionární</vt:lpstr>
      <vt:lpstr>Senzorineurální porucha sluchu nestacionární</vt:lpstr>
      <vt:lpstr>Jednostranná senzorineurální porucha sluchu</vt:lpstr>
      <vt:lpstr>Poškození hlukem</vt:lpstr>
      <vt:lpstr>Senzorineurální porucha sluchu</vt:lpstr>
      <vt:lpstr>RHB sluchu</vt:lpstr>
      <vt:lpstr>Sluchadlo  - elektroakustický přístroj, zesílit a modifikovat přiváděný zvuk specificky dle individualní sluchové poruchy</vt:lpstr>
      <vt:lpstr>Sluchadla</vt:lpstr>
      <vt:lpstr>Sluchadla</vt:lpstr>
      <vt:lpstr>Sluchadla</vt:lpstr>
      <vt:lpstr>Sluchadla</vt:lpstr>
      <vt:lpstr>Sluchadla</vt:lpstr>
      <vt:lpstr>Sluchadla</vt:lpstr>
      <vt:lpstr>Sluchadla nastavení - fitting (slabě x překročení LDL loudness discomfort level – UCL)</vt:lpstr>
      <vt:lpstr>Sluchadla a děti - pedoaudiologie</vt:lpstr>
      <vt:lpstr>Sluchadla a děti - pedoaudiologie </vt:lpstr>
      <vt:lpstr>Kochlearní implantát</vt:lpstr>
      <vt:lpstr>Kochlearní implantát</vt:lpstr>
      <vt:lpstr>Kochlearní implantát</vt:lpstr>
      <vt:lpstr>BAHD (bone anchored hearing devices) - implantabilní sluchový systém pro kostní vedení</vt:lpstr>
      <vt:lpstr>Aktivní středoušní implantát  AMEI – active middle ear implant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/>
  <cp:lastModifiedBy>Šupíková Lucie</cp:lastModifiedBy>
  <cp:revision>1709</cp:revision>
  <dcterms:created xsi:type="dcterms:W3CDTF">2021-10-22T08:08:01Z</dcterms:created>
  <dcterms:modified xsi:type="dcterms:W3CDTF">2022-10-24T21:22:10Z</dcterms:modified>
</cp:coreProperties>
</file>