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6" r:id="rId2"/>
    <p:sldId id="324" r:id="rId3"/>
    <p:sldId id="407" r:id="rId4"/>
    <p:sldId id="408" r:id="rId5"/>
    <p:sldId id="409" r:id="rId6"/>
    <p:sldId id="411" r:id="rId7"/>
    <p:sldId id="412" r:id="rId8"/>
    <p:sldId id="413" r:id="rId9"/>
    <p:sldId id="414" r:id="rId10"/>
    <p:sldId id="415" r:id="rId11"/>
    <p:sldId id="416" r:id="rId12"/>
    <p:sldId id="417" r:id="rId13"/>
    <p:sldId id="406" r:id="rId1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548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/>
    <p:restoredTop sz="95682"/>
  </p:normalViewPr>
  <p:slideViewPr>
    <p:cSldViewPr>
      <p:cViewPr varScale="1">
        <p:scale>
          <a:sx n="145" d="100"/>
          <a:sy n="145" d="100"/>
        </p:scale>
        <p:origin x="760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01077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66090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8660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622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0537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19930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9387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51969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14250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59341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6188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226939"/>
            <a:ext cx="956040" cy="745711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 baseline="0">
                <a:solidFill>
                  <a:srgbClr val="655481"/>
                </a:solidFill>
              </a:defRPr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65548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555526"/>
            <a:ext cx="1699500" cy="1325609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Podstata ESP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07.12.2020</a:t>
            </a:r>
          </a:p>
          <a:p>
            <a:pPr marL="0" indent="0" algn="r">
              <a:buNone/>
            </a:pP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PhDr. Matúš </a:t>
            </a:r>
            <a:r>
              <a:rPr lang="cs-CZ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Vyrostko</a:t>
            </a: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PhD.</a:t>
            </a:r>
          </a:p>
        </p:txBody>
      </p:sp>
    </p:spTree>
    <p:extLst>
      <p:ext uri="{BB962C8B-B14F-4D97-AF65-F5344CB8AC3E}">
        <p14:creationId xmlns:p14="http://schemas.microsoft.com/office/powerpoint/2010/main" val="2644236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14042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rozhodovacej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praxe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Súdneho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dvora EÚ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vyplýva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že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sekundárne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akty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ustanovenia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poriadkov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členských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dokonca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medzinárodné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zmluvy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EÚ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viazaná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byť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súlade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všeobecnými zásadami práva EÚ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sk-SK" dirty="0"/>
              <a:t>Hierarchia usporiadania prameňov správneho práva EÚ </a:t>
            </a:r>
            <a:br>
              <a:rPr lang="sk-SK" dirty="0"/>
            </a:br>
            <a:br>
              <a:rPr lang="sk-SK" dirty="0"/>
            </a:br>
            <a:endParaRPr lang="cs-CZ" alt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508235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14042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3.priečke sú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Medzinárodné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dohody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uzavreté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EÚ – EÚ má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medzinárodno-právnu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subjektivitu,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subjektom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medzinárodného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práva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uzatvárať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medzinárodné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zmluvy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podľa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príslušných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ustanovení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zmluvy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fungovaní EÚ,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pričom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tieto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zmluvy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nadobudnutím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platnosti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tvoria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súčasť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práva EÚ.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Tieto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dohody sú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záväzné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inštitúcie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EÚ ale aj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členské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sk-SK" dirty="0"/>
              <a:t>Hierarchia usporiadania prameňov správneho práva EÚ </a:t>
            </a:r>
            <a:br>
              <a:rPr lang="sk-SK" dirty="0"/>
            </a:br>
            <a:br>
              <a:rPr lang="sk-SK" dirty="0"/>
            </a:br>
            <a:endParaRPr lang="cs-CZ" alt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40195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14042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4.priečke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sekundárne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právo –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predpisy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vydávané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inštitúciami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EÚ a teda ide 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nariadenia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smernice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rozhodnutia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právo EÚ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dôležitá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rozhodovacia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prax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judikatúra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Súdneho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dvora EÚ a to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lebo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Súdny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dvor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EÚ má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právomoc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vykladať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primárne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právo, a táto jeho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právomoc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prispela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vyplneniu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mnohých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medzier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úniinom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Všetky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tieto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pramene sú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prameňmi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správneho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práva,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vzťahujú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VS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obsahujú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administratívno-právne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normy. </a:t>
            </a:r>
          </a:p>
          <a:p>
            <a:endParaRPr lang="cs-CZ" altLang="cs-CZ" sz="1800" b="1" dirty="0" err="1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sk-SK" dirty="0"/>
              <a:t>Hierarchia usporiadania prameňov správneho práva EÚ</a:t>
            </a:r>
            <a:br>
              <a:rPr lang="sk-SK" dirty="0"/>
            </a:br>
            <a:endParaRPr lang="cs-CZ" alt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716706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109531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Ďakujem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pozornosť</a:t>
            </a:r>
            <a:endParaRPr lang="cs-CZ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prípade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otázok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podnetov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kontaktujte na:</a:t>
            </a:r>
          </a:p>
          <a:p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matus.vyrostko@fvp.slu.cz</a:t>
            </a:r>
            <a:endParaRPr lang="cs-CZ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matusvyrostko@gmail.com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(len </a:t>
            </a:r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nefunguje prvý),</a:t>
            </a:r>
          </a:p>
          <a:p>
            <a:endParaRPr lang="cs-CZ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MS </a:t>
            </a:r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Teams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príslušnej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triede</a:t>
            </a:r>
            <a:endParaRPr lang="cs-CZ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PhDr. Matúš </a:t>
            </a:r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Vyrostko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PhD. </a:t>
            </a:r>
          </a:p>
        </p:txBody>
      </p:sp>
    </p:spTree>
    <p:extLst>
      <p:ext uri="{BB962C8B-B14F-4D97-AF65-F5344CB8AC3E}">
        <p14:creationId xmlns:p14="http://schemas.microsoft.com/office/powerpoint/2010/main" val="280513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Každý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 svoje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dejiny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prešlo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svojimi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etapami a teda každý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chápanie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práva. </a:t>
            </a:r>
          </a:p>
          <a:p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uzatvorený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okruh, má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veľa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pôvodcov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vytvára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viacerých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úrovniach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vládnutia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 – samospráva, ale aj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nadnárodné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inštitúcie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ťažko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povedať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kde sú hranice ESP</a:t>
            </a:r>
          </a:p>
          <a:p>
            <a:endParaRPr lang="cs-CZ" altLang="cs-CZ" sz="2000" b="1" dirty="0" err="1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ESP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37832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ESP možno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chápať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užšom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širšom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slova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zmysle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širšom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slova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zmysle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zahŕňa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okruhy (prvky):</a:t>
            </a:r>
          </a:p>
          <a:p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právo EÚ</a:t>
            </a:r>
          </a:p>
          <a:p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	Ius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commune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spoločného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európskeho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priestoru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užšom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slova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zmysle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zahŕňa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len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právo EÚ</a:t>
            </a:r>
          </a:p>
          <a:p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ESP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018769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771550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súbor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administratívno-právnych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noriem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pôvodcom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sú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splnomocnené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orgány (od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lisabonskej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zmluvy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hovoríme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Úniové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právo),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-musí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ísť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A-P normy,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sú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priamo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uplatniteľné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členských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štátoch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únia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zakladá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tom, že členské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prenechali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svojich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kompetencii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tomuto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integračnému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zoskupeniu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dôsledku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čoho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vznikla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exekutíva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ktorá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v rámci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týchto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prenechaných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kompetencii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oprávnená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realizovať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samostatnú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normotvornú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aktivitu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rozhodovať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záväzným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spôsobom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členské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predpisy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-v 50/60/70 bola EÚ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skôr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hospodárske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zoskupenie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-v 80/90/ a na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začiatku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nového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tisícročia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zistili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že nestačilo len takého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hospodárske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zoskupenie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rovnosť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občianstvo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sk-SK" b="1" dirty="0"/>
              <a:t>Správne právo EÚ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04474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771550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-znamená to, že v jednotlivých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štátoch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ius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zaručuje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presadzovanie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štandardov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integračných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štandardy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fungovania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VS)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tieto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pravidlá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princípy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tvoria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toto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spoločné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presadzujú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svojim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neformálnych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vplyvom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(nestojí za nimi autorita,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vynucuje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zodpovednosť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označuje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SOFT LAW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mäkké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právo)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-na jeho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formovanie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 vplyv :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uznávanie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všeobecných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princípov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správneho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VS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väčšiny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rešpekt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 základným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právam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slobodám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jednotlivcom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ale aj skupinám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výkone VS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využiteľnosť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pravidiel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uplatňovaných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administratívnoprávnych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systémoch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mimo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týchto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Ius </a:t>
            </a:r>
            <a:r>
              <a:rPr lang="cs-CZ" dirty="0" err="1"/>
              <a:t>commune</a:t>
            </a:r>
            <a:r>
              <a:rPr lang="cs-CZ" dirty="0"/>
              <a:t> (</a:t>
            </a:r>
            <a:r>
              <a:rPr lang="cs-CZ" dirty="0" err="1"/>
              <a:t>spoločné</a:t>
            </a:r>
            <a:r>
              <a:rPr lang="cs-CZ" dirty="0"/>
              <a:t> právo)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421755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771550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Najčastejšie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konštatované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/aplikované všeobecné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zásady sú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tvorí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Ius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Princíp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formálnej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rovnosti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materiálnej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rovnosti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Princíp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viazanosti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VS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zákonom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Princíp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obmedzenej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voľnosti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administratívneho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rozhodovania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Princíp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ochrany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nadobudnutých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 a ochrany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legitímnych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očakávaní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Princíp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proporcionality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Princíp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zodpovednosti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VS</a:t>
            </a:r>
          </a:p>
          <a:p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Ius </a:t>
            </a:r>
            <a:r>
              <a:rPr lang="cs-CZ" dirty="0" err="1"/>
              <a:t>commune</a:t>
            </a:r>
            <a:r>
              <a:rPr lang="cs-CZ" dirty="0"/>
              <a:t> (</a:t>
            </a:r>
            <a:r>
              <a:rPr lang="cs-CZ" dirty="0" err="1"/>
              <a:t>spoločné</a:t>
            </a:r>
            <a:r>
              <a:rPr lang="cs-CZ" dirty="0"/>
              <a:t> právo)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400889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169417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vrchole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primárne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právo teda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zakladajúce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zmluvy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znení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neskorších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novelizácii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Zmluva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EÚ,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zmluva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fungovaní EÚ, Charta základných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ľudských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Tieto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zakladajúce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zmluvy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povahu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medzinárodných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zmlúv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Primárne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právo má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ústavný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charakter, ale EÚ nemá ústavu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formálnom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zmysle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sk-SK" dirty="0"/>
              <a:t>Hierarchia usporiadania prameňov správneho práva EÚ </a:t>
            </a:r>
            <a:br>
              <a:rPr lang="sk-SK" dirty="0"/>
            </a:br>
            <a:br>
              <a:rPr lang="sk-SK" dirty="0"/>
            </a:br>
            <a:br>
              <a:rPr lang="sk-SK" dirty="0"/>
            </a:br>
            <a:br>
              <a:rPr lang="sk-SK" dirty="0"/>
            </a:br>
            <a:endParaRPr lang="cs-CZ" alt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419460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169417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primárnym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nachádzajú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všeobecné práva (zásady)EÚ – ide 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akýsi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súhrn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súbor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záruk,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vychádzajú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podstaty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právneho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poriadku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Ide 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princípy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vyjadrujú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práva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spravodlivosti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byť akceptované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nielen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úrovni EÚ ale aj na úrovni členských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Tieto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všeobecné práva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môžeme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členiť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podskupín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sk-SK" dirty="0"/>
              <a:t>Hierarchia usporiadania prameňov správneho práva EÚ </a:t>
            </a:r>
            <a:br>
              <a:rPr lang="sk-SK" dirty="0"/>
            </a:br>
            <a:br>
              <a:rPr lang="sk-SK" dirty="0"/>
            </a:br>
            <a:br>
              <a:rPr lang="sk-SK" dirty="0"/>
            </a:br>
            <a:br>
              <a:rPr lang="sk-SK" dirty="0"/>
            </a:br>
            <a:endParaRPr lang="cs-CZ" alt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6628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14042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	Zásady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sú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odvodené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povahy EÚ a jej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právneho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poriadku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zásada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práva EÚ,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teórie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priameho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nepriameho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účinku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	Skupina zásad,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vyplývajú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členských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zásada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viazanosti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VS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zásada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zodpovednosti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moci za škodu,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spôsobená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výkone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moci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Zásady,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vyplývajú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medzinárodného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práva – zásada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pacta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servanda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(dohody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dodržiavať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pôvod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už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antike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	Skupina zásad,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sú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odvodené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základných práv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slobôd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 zásada proporcionality, zásada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primeranosti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sk-SK" dirty="0"/>
              <a:t>Hierarchia usporiadania prameňov správneho práva EÚ </a:t>
            </a:r>
            <a:br>
              <a:rPr lang="sk-SK" dirty="0"/>
            </a:br>
            <a:br>
              <a:rPr lang="sk-SK" dirty="0"/>
            </a:br>
            <a:endParaRPr lang="cs-CZ" alt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390109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SLU">
  <a:themeElements>
    <a:clrScheme name="FVP">
      <a:dk1>
        <a:srgbClr val="65548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5545</TotalTime>
  <Words>951</Words>
  <Application>Microsoft Macintosh PowerPoint</Application>
  <PresentationFormat>On-screen Show (16:9)</PresentationFormat>
  <Paragraphs>80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Enriqueta</vt:lpstr>
      <vt:lpstr>Times New Roman</vt:lpstr>
      <vt:lpstr>SLU</vt:lpstr>
      <vt:lpstr>Podstata ESP</vt:lpstr>
      <vt:lpstr>ESP</vt:lpstr>
      <vt:lpstr>ESP</vt:lpstr>
      <vt:lpstr>Správne právo EÚ</vt:lpstr>
      <vt:lpstr>Ius commune (spoločné právo)</vt:lpstr>
      <vt:lpstr>Ius commune (spoločné právo)</vt:lpstr>
      <vt:lpstr>Hierarchia usporiadania prameňov správneho práva EÚ     </vt:lpstr>
      <vt:lpstr>Hierarchia usporiadania prameňov správneho práva EÚ     </vt:lpstr>
      <vt:lpstr>Hierarchia usporiadania prameňov správneho práva EÚ   </vt:lpstr>
      <vt:lpstr>Hierarchia usporiadania prameňov správneho práva EÚ   </vt:lpstr>
      <vt:lpstr>Hierarchia usporiadania prameňov správneho práva EÚ   </vt:lpstr>
      <vt:lpstr>Hierarchia usporiadania prameňov správneho práva EÚ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Matúš Vyrostko</cp:lastModifiedBy>
  <cp:revision>136</cp:revision>
  <dcterms:created xsi:type="dcterms:W3CDTF">2016-07-06T15:42:34Z</dcterms:created>
  <dcterms:modified xsi:type="dcterms:W3CDTF">2020-12-07T11:13:45Z</dcterms:modified>
</cp:coreProperties>
</file>