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5" r:id="rId4"/>
    <p:sldId id="268" r:id="rId5"/>
    <p:sldId id="284" r:id="rId6"/>
    <p:sldId id="273" r:id="rId7"/>
    <p:sldId id="264" r:id="rId8"/>
    <p:sldId id="269" r:id="rId9"/>
    <p:sldId id="274" r:id="rId10"/>
    <p:sldId id="275" r:id="rId11"/>
    <p:sldId id="276" r:id="rId12"/>
    <p:sldId id="277" r:id="rId13"/>
    <p:sldId id="279" r:id="rId14"/>
    <p:sldId id="280" r:id="rId15"/>
    <p:sldId id="281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0"/>
    <p:restoredTop sz="95964"/>
  </p:normalViewPr>
  <p:slideViewPr>
    <p:cSldViewPr>
      <p:cViewPr varScale="1">
        <p:scale>
          <a:sx n="162" d="100"/>
          <a:sy n="162" d="100"/>
        </p:scale>
        <p:origin x="200" y="3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594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v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európskom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kontexte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21.09.2020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  <a:p>
            <a:pPr algn="r">
              <a:buAutoNum type="arabicPeriod"/>
            </a:pP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53"/>
    </mc:Choice>
    <mc:Fallback xmlns="">
      <p:transition spd="slow" advTm="825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životného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prostredia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výstavby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lesného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hospodárstva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vodného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hospodárstva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na úseku ochrany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nerastného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bohatstva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školstva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zdravotníctva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kultúry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zamestnanosti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altLang="cs-CZ" sz="1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291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živnostenského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podnikania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vecí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štatistiky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katastra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nehnuteľností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policajná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obrany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súdnictva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správa dopravy.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455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základom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slobodného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slobodná obec" 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vyjadrenie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snahy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realizovať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relatívne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prenecháva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správu, ale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ponecháva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významné dozorné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kontrolné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oprávnenia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základ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demokratickej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výstavby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sú volené,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vznikajú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zdola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vlastnú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prenesenú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zabezpečuje z časti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celé)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631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669399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správu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vlastného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majetku a majetku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zvereného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miestnym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samosprávam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užívania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zostavovanie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schvaľovanie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rozpočtu obce (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vyššieho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celku)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záverečného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účtu</a:t>
            </a:r>
          </a:p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veciach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regionálnych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daní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poplatkov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usmerňovanie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činnosti, výkon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podnikateľskej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investičnej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výstavby</a:t>
            </a:r>
          </a:p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údržba a správa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komunikácií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priestranstiev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kultúrnych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sociálnych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školských,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športových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zariadení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kultúrnych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pamiatok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34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669399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verejnoprospešných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služieb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nakladanie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komunálnym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odpadom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správa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udržiavanie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zelene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zásobovanie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vodou,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odvádzanie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odpadových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vôd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žúmp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doprava</a:t>
            </a:r>
          </a:p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ochrana životného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prostredia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koncepcia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rozvoj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bytovej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výstavby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bývania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normatívnych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aktov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nariadení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vyhlášok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122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669399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ochrana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verejného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poriadku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	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referendum a tvorba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vlastných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zakladanie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riadenie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zrušovanie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rozpočtových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príspevkových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organizácií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iných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právnických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zariadení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Územná</a:t>
            </a:r>
            <a:r>
              <a:rPr lang="cs-CZ" dirty="0"/>
              <a:t> samospráva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06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 – pojem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rozdelenie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právo – pojem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prístupy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Európska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únia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pojem,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inštitúcie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1"/>
    </mc:Choice>
    <mc:Fallback xmlns="">
      <p:transition spd="slow" advTm="200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 –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to? </a:t>
            </a:r>
          </a:p>
        </p:txBody>
      </p:sp>
    </p:spTree>
    <p:extLst>
      <p:ext uri="{BB962C8B-B14F-4D97-AF65-F5344CB8AC3E}">
        <p14:creationId xmlns:p14="http://schemas.microsoft.com/office/powerpoint/2010/main" val="321068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správa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vecí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verejných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Vedná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disciplína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Študijný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odbor,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študijný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Inštitucionálne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sústava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inštitúcií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Verejná</a:t>
            </a:r>
            <a:r>
              <a:rPr lang="cs-CZ" dirty="0"/>
              <a:t> správa </a:t>
            </a:r>
            <a:r>
              <a:rPr lang="cs-CZ" dirty="0" err="1"/>
              <a:t>ako</a:t>
            </a:r>
            <a:r>
              <a:rPr lang="cs-CZ" dirty="0"/>
              <a:t> pojem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04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delí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moc?</a:t>
            </a:r>
          </a:p>
        </p:txBody>
      </p:sp>
    </p:spTree>
    <p:extLst>
      <p:ext uri="{BB962C8B-B14F-4D97-AF65-F5344CB8AC3E}">
        <p14:creationId xmlns:p14="http://schemas.microsoft.com/office/powerpoint/2010/main" val="1710614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1D0C-8F97-194D-A211-98914F23E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6" name="Picture 5" descr="A picture containing bird&#10;&#10;Description automatically generated">
            <a:extLst>
              <a:ext uri="{FF2B5EF4-FFF2-40B4-BE49-F238E27FC236}">
                <a16:creationId xmlns:a16="http://schemas.microsoft.com/office/drawing/2014/main" id="{D938ACC3-1FE9-B341-A727-F4E2CBAEE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179"/>
            <a:ext cx="9144000" cy="492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42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soustava řídících i výkonných činností správních orgánů realizovaných na území státu</a:t>
            </a:r>
          </a:p>
          <a:p>
            <a:pPr marL="0" indent="0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</a:t>
            </a:r>
          </a:p>
          <a:p>
            <a:pPr marL="0" indent="0">
              <a:buNone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Samospráva (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verejnoprávne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korporácie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Verejná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</a:t>
            </a:r>
          </a:p>
        </p:txBody>
      </p:sp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realizovaná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štátom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jeho </a:t>
            </a:r>
            <a:r>
              <a:rPr lang="cs-CZ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samosprávou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vytvára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celok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tvorí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"základ"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</a:t>
            </a:r>
          </a:p>
        </p:txBody>
      </p:sp>
    </p:spTree>
    <p:extLst>
      <p:ext uri="{BB962C8B-B14F-4D97-AF65-F5344CB8AC3E}">
        <p14:creationId xmlns:p14="http://schemas.microsoft.com/office/powerpoint/2010/main" val="195438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71550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najširšia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súčasť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</a:t>
            </a:r>
          </a:p>
          <a:p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na úrovni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krajské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prevláda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výkonná (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zákony a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všeobecné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nariaďovacia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prijímajú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normatívne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(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nariadenia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vyhlášky,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individuálne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akty (stavebné </a:t>
            </a:r>
            <a:r>
              <a:rPr lang="cs-CZ" altLang="cs-CZ" sz="2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povolenie</a:t>
            </a: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66034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3577</TotalTime>
  <Words>555</Words>
  <Application>Microsoft Macintosh PowerPoint</Application>
  <PresentationFormat>On-screen Show (16:9)</PresentationFormat>
  <Paragraphs>86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Enriqueta</vt:lpstr>
      <vt:lpstr>Times New Roman</vt:lpstr>
      <vt:lpstr>SLU</vt:lpstr>
      <vt:lpstr>Správne právo v európskom kontexte</vt:lpstr>
      <vt:lpstr>Obsah</vt:lpstr>
      <vt:lpstr>PowerPoint Presentation</vt:lpstr>
      <vt:lpstr>Verejná správa ako pojem</vt:lpstr>
      <vt:lpstr>PowerPoint Presentation</vt:lpstr>
      <vt:lpstr>PowerPoint Presentation</vt:lpstr>
      <vt:lpstr>PowerPoint Presentation</vt:lpstr>
      <vt:lpstr>PowerPoint Presentation</vt:lpstr>
      <vt:lpstr>Štátna správa</vt:lpstr>
      <vt:lpstr>Štátna správa</vt:lpstr>
      <vt:lpstr>Štátna správa</vt:lpstr>
      <vt:lpstr>Územná samospráva</vt:lpstr>
      <vt:lpstr>Územná samospráva</vt:lpstr>
      <vt:lpstr>Územná samospráva</vt:lpstr>
      <vt:lpstr>Územná samospráva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61</cp:revision>
  <dcterms:created xsi:type="dcterms:W3CDTF">2016-07-06T15:42:34Z</dcterms:created>
  <dcterms:modified xsi:type="dcterms:W3CDTF">2020-10-01T10:34:38Z</dcterms:modified>
</cp:coreProperties>
</file>