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6" r:id="rId2"/>
    <p:sldId id="271" r:id="rId3"/>
    <p:sldId id="290" r:id="rId4"/>
    <p:sldId id="289" r:id="rId5"/>
    <p:sldId id="270" r:id="rId6"/>
    <p:sldId id="285" r:id="rId7"/>
    <p:sldId id="286" r:id="rId8"/>
    <p:sldId id="287" r:id="rId9"/>
    <p:sldId id="288" r:id="rId10"/>
    <p:sldId id="282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548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964"/>
  </p:normalViewPr>
  <p:slideViewPr>
    <p:cSldViewPr>
      <p:cViewPr varScale="1">
        <p:scale>
          <a:sx n="162" d="100"/>
          <a:sy n="162" d="100"/>
        </p:scale>
        <p:origin x="200" y="30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226939"/>
            <a:ext cx="956040" cy="745711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 baseline="0">
                <a:solidFill>
                  <a:srgbClr val="655481"/>
                </a:solidFill>
              </a:defRPr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65548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555526"/>
            <a:ext cx="1699500" cy="1325609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Správne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právo v </a:t>
            </a:r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európskom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kontexte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21.09.2020</a:t>
            </a:r>
          </a:p>
          <a:p>
            <a:pPr marL="0" indent="0" algn="r">
              <a:buNone/>
            </a:pP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PhDr. Matúš </a:t>
            </a:r>
            <a:r>
              <a:rPr lang="cs-CZ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Vyrostko</a:t>
            </a: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PhD.</a:t>
            </a:r>
          </a:p>
          <a:p>
            <a:pPr marL="0" indent="0" algn="r">
              <a:buNone/>
            </a:pPr>
            <a:r>
              <a:rPr lang="cs-CZ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Čo</a:t>
            </a: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to </a:t>
            </a:r>
            <a:r>
              <a:rPr lang="cs-CZ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Európska</a:t>
            </a: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únia</a:t>
            </a:r>
            <a:endParaRPr lang="cs-CZ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Podmienky</a:t>
            </a: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absolvovania</a:t>
            </a:r>
            <a:endParaRPr lang="cs-CZ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236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písomná</a:t>
            </a:r>
            <a:r>
              <a:rPr lang="cs-CZ" alt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skúška</a:t>
            </a:r>
            <a:r>
              <a:rPr lang="cs-CZ" alt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presný</a:t>
            </a:r>
            <a:r>
              <a:rPr lang="cs-CZ" alt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dátum</a:t>
            </a:r>
            <a:r>
              <a:rPr lang="cs-CZ" alt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forma bude oznámená </a:t>
            </a:r>
            <a:r>
              <a:rPr lang="cs-CZ" altLang="cs-CZ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mailom</a:t>
            </a:r>
            <a:endParaRPr lang="cs-CZ" altLang="cs-CZ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úspešné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ukončenie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predmetu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potrebné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vychádzať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obsahu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prednášok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povinnej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literatúry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Požiadavky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351367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41742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635646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Čo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to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Európska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únia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federáciou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Odkiaľ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svoju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legitimitu?</a:t>
            </a:r>
          </a:p>
        </p:txBody>
      </p:sp>
    </p:spTree>
    <p:extLst>
      <p:ext uri="{BB962C8B-B14F-4D97-AF65-F5344CB8AC3E}">
        <p14:creationId xmlns:p14="http://schemas.microsoft.com/office/powerpoint/2010/main" val="1762496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41742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635646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Čo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nesúhlasí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jej politikou?</a:t>
            </a: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Európska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únia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ústavu? </a:t>
            </a:r>
          </a:p>
        </p:txBody>
      </p:sp>
    </p:spTree>
    <p:extLst>
      <p:ext uri="{BB962C8B-B14F-4D97-AF65-F5344CB8AC3E}">
        <p14:creationId xmlns:p14="http://schemas.microsoft.com/office/powerpoint/2010/main" val="255893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41742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635646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Rada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Európskej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únie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Európska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rada, Rada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Európy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550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Ďakujem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pozornosť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matus.vyrostko@fvp.slu.cz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matusvyrostko@gmail.com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(len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nefunguje prvý)</a:t>
            </a:r>
          </a:p>
        </p:txBody>
      </p:sp>
    </p:spTree>
    <p:extLst>
      <p:ext uri="{BB962C8B-B14F-4D97-AF65-F5344CB8AC3E}">
        <p14:creationId xmlns:p14="http://schemas.microsoft.com/office/powerpoint/2010/main" val="1978509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 je zaměřen na vznik, vývoj a současný stav evropského správního práva (dále jen ESP). Student získá přehled o oprávněných institucích, jejich pravomocích, odpovědnosti a působnosti v rámci správně právních oblastí. Výklad pojednává o pramenech práva, dokumentech, chartách evropské správy, rozhodovacích pravomocích správních orgánů, správním soudnictví, trestním správním právu v Evropské unie (dále jen EU)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Cieľ</a:t>
            </a:r>
            <a:r>
              <a:rPr lang="cs-CZ" dirty="0"/>
              <a:t> </a:t>
            </a:r>
            <a:r>
              <a:rPr lang="cs-CZ" dirty="0" err="1"/>
              <a:t>predmetu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69993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1. Úvod (VS, VM, EU), pojem správní právo, pojem a způsoby  	nahlížení na ESP.</a:t>
            </a:r>
          </a:p>
          <a:p>
            <a:pPr marL="0" indent="0">
              <a:buNone/>
            </a:pP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2. Základy, prameny a principy ESP.</a:t>
            </a:r>
          </a:p>
          <a:p>
            <a:pPr marL="0" indent="0">
              <a:buNone/>
            </a:pP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3. Evropská charta místní samosprávy</a:t>
            </a:r>
          </a:p>
          <a:p>
            <a:pPr marL="0" indent="0">
              <a:buNone/>
            </a:pP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4. Evropský ochránce práv, pravomoc a působnost ombudsmanů 	v některých státech EU</a:t>
            </a:r>
          </a:p>
          <a:p>
            <a:pPr marL="0" indent="0">
              <a:buNone/>
            </a:pP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5. Státní služba, postavení úředníků v dokumentech Rady Evropy 	a EU.</a:t>
            </a:r>
          </a:p>
          <a:p>
            <a:pPr marL="0" indent="0">
              <a:buNone/>
            </a:pP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9884071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6. Správní soudnictví některých států EU.</a:t>
            </a:r>
          </a:p>
          <a:p>
            <a:pPr marL="0" indent="0">
              <a:buNone/>
            </a:pP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7. Proces rozhodování ve veřejné správě, výklad o 	intrakomunitárních správních aktech.</a:t>
            </a:r>
          </a:p>
          <a:p>
            <a:pPr marL="0" indent="0">
              <a:buNone/>
            </a:pP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8. Kontrola a dozor z pohledu teorie veřejné správy.</a:t>
            </a:r>
          </a:p>
          <a:p>
            <a:pPr marL="0" indent="0">
              <a:buNone/>
            </a:pP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9. Evropské správní právo trestní.</a:t>
            </a:r>
          </a:p>
          <a:p>
            <a:pPr marL="0" indent="0">
              <a:buNone/>
            </a:pP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10. Evropské správní právo a jeho vztah k ČR.</a:t>
            </a:r>
          </a:p>
          <a:p>
            <a:pPr marL="0" indent="0">
              <a:buNone/>
            </a:pP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11. Informační právo v kontextu Evropské správní právo.</a:t>
            </a:r>
          </a:p>
          <a:p>
            <a:pPr marL="0" indent="0">
              <a:buNone/>
            </a:pP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12. Právo životního prostředí v rámci EU.</a:t>
            </a:r>
          </a:p>
          <a:p>
            <a:pPr marL="0" indent="0">
              <a:buNone/>
            </a:pP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273411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HENDRYCH, Dušan a kolektiv. Správní věda – Teorie veřejné 	správy.4. Vydání. Praha: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Wolters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Kluwer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a. s., 2014. ISBN 978-80-	7478-561-0.</a:t>
            </a:r>
          </a:p>
          <a:p>
            <a:pPr marL="0" indent="0">
              <a:buNone/>
            </a:pP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POMAHAČ,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HADRLICA, M. Evropské správní právo. Praha: 	C. H. Beck, 2012. ISBN 978-80-7400-437-7.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SCISKALOVÁ, Marie. Evropské správní právo. Opava: Slezská 	univerzita v Opavě, Fakulta veřejných politik v Opavě, 2016. 	Elektronická studijní opora.</a:t>
            </a:r>
          </a:p>
          <a:p>
            <a:pPr marL="0" indent="0">
              <a:buNone/>
            </a:pP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SCISKALOVÁ, M. Veřejná správa. SU OPF Karviná, 2013. ISBN 	978-80-7248-917-6.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TOMÁŠEK, Michal, Vladimír TÝČ a kolektiv. Právo Evropské 	unie. 2. vydání. Praha: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Leges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2017. ISBN 978-80-7502-184-7.</a:t>
            </a:r>
          </a:p>
          <a:p>
            <a:pPr marL="0" indent="0">
              <a:buNone/>
            </a:pP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Povinná </a:t>
            </a:r>
            <a:r>
              <a:rPr lang="cs-CZ" dirty="0" err="1"/>
              <a:t>literatúra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383170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SLU">
  <a:themeElements>
    <a:clrScheme name="FVP">
      <a:dk1>
        <a:srgbClr val="65548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3584</TotalTime>
  <Words>518</Words>
  <Application>Microsoft Macintosh PowerPoint</Application>
  <PresentationFormat>On-screen Show (16:9)</PresentationFormat>
  <Paragraphs>54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Enriqueta</vt:lpstr>
      <vt:lpstr>Times New Roman</vt:lpstr>
      <vt:lpstr>SLU</vt:lpstr>
      <vt:lpstr>Správne právo v európskom kontexte</vt:lpstr>
      <vt:lpstr>PowerPoint Presentation</vt:lpstr>
      <vt:lpstr>PowerPoint Presentation</vt:lpstr>
      <vt:lpstr>PowerPoint Presentation</vt:lpstr>
      <vt:lpstr>PowerPoint Presentation</vt:lpstr>
      <vt:lpstr>Cieľ predmetu</vt:lpstr>
      <vt:lpstr>Osnova</vt:lpstr>
      <vt:lpstr>Osnova</vt:lpstr>
      <vt:lpstr>Povinná literatúra</vt:lpstr>
      <vt:lpstr>Požiadavky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Matúš Vyrostko</cp:lastModifiedBy>
  <cp:revision>62</cp:revision>
  <dcterms:created xsi:type="dcterms:W3CDTF">2016-07-06T15:42:34Z</dcterms:created>
  <dcterms:modified xsi:type="dcterms:W3CDTF">2020-09-30T09:44:13Z</dcterms:modified>
</cp:coreProperties>
</file>