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65" r:id="rId4"/>
    <p:sldId id="267" r:id="rId5"/>
    <p:sldId id="268" r:id="rId6"/>
    <p:sldId id="271" r:id="rId7"/>
    <p:sldId id="266" r:id="rId8"/>
    <p:sldId id="272" r:id="rId9"/>
    <p:sldId id="273" r:id="rId10"/>
    <p:sldId id="274" r:id="rId11"/>
    <p:sldId id="275" r:id="rId12"/>
    <p:sldId id="277" r:id="rId13"/>
    <p:sldId id="27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79" r:id="rId26"/>
    <p:sldId id="278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>
      <p:cViewPr varScale="1">
        <p:scale>
          <a:sx n="144" d="100"/>
          <a:sy n="144" d="100"/>
        </p:scale>
        <p:origin x="72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8643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2883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4115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8002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3388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4701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5061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2158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7641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908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3278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744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291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594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05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078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94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897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320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 v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strednej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VYROSTKO, PhD.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a 1.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prednáška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písomná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skúška</a:t>
            </a:r>
            <a:endParaRPr lang="cs-CZ" alt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úspešné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ukončenie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predmetu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vychádzať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obsahu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prednášok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literatúry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Požiadavky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788837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1.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správa, pojmové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vymedzenie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štruktúra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správa, 	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samospráva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2.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Transformácia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reformy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modernizácia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	obsahové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vymedzenie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aplikácia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osobitne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Česko.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3.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 a právo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spravodlivý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4.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Organizácia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(so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zameraním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správu)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rozdielne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5. Vlády a orgány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republike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republike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74218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6. Vlády a orgány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Poľskej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republike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Maďarsku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7. Vlády a orgány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v SRN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Rakúsku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8.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samospráva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republike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9.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samospráva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republike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10.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samospráva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Poľskej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republike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11.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samospráva v Maďarsku.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12.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samospráva v SRN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Rakúsku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778461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prednáška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20307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najširšia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moci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úroveň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výkonná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uvádzajú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praxe zákony)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nariaďovacia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prijímajú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normatívne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zákony, ale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vyhlášky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ministerstiev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..)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individuálne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stavebné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povolenie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normatívny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individuálny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44035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plánovania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výstavby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lesného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hospodárstva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vodného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hospodárstva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na úseku ochrany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využívania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nerastného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bohatstva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školstva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zdravotníctva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kultúry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zamestnanosti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vnútorných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vecí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114165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živnostenského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podnikania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informácií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štatistiky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katastra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nehnuteľností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policajná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obrany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súdnictva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správa dopravy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855804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slobodného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slobodná obec</a:t>
            </a:r>
          </a:p>
          <a:p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vyjadrením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snahy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realizovať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úlohy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záujmov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spoločenstva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relatívne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bez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ingerencie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štátnych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sú volené, t. j.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vznikajú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zdola.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Nekopírujú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vždy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administratívno-teritoriálne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t. j.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vždy sú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vytvorené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úrovni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jednotky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 Česku,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Rakúsku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na Slovensku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nevytvára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na úrovni okresu)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vlastnú</a:t>
            </a:r>
            <a:r>
              <a:rPr lang="cs-CZ" altLang="cs-CZ" sz="14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4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rozhodujú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priznanej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ústavou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za svoje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tzv. </a:t>
            </a:r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prenesenú</a:t>
            </a:r>
            <a:r>
              <a:rPr lang="cs-CZ" altLang="cs-CZ" sz="14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(ide 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keď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celky výkon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niektorých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týchto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kontroluje a z časti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rozsahu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zabezpečuje). 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samosprávnych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prijímať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normatívne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 a to buď v rámci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základe zákona a v jeho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v oblasti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prenesenej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Územná</a:t>
            </a:r>
            <a:r>
              <a:rPr lang="cs-CZ" dirty="0"/>
              <a:t> samospráva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870210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najčastejšie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obce, resp.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vyšších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(obecným)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referendom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zhromaždeniach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republike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ľudovej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iniciatívy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 Maďarsku).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Územná</a:t>
            </a:r>
            <a:r>
              <a:rPr lang="cs-CZ" dirty="0"/>
              <a:t> samospráva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330801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majetku a majetku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zvereného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samosprávam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užívania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zostavovanie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schvaľovanie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rozpočtu obce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vyššieho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celku)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záverečného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účtu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daní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poplatkov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usmerňovanie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činnosti, výkon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podnikateľskej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ainvestičnej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výstavby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údržba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aspráva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komunikácií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priestranstiev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kultúrnych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školských,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športových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zariadení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kultúrnych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pamiatok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Územná</a:t>
            </a:r>
            <a:r>
              <a:rPr lang="cs-CZ" dirty="0"/>
              <a:t> samospráva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0666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451074"/>
            <a:ext cx="7704856" cy="3384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Cieľom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predmetu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oboznámiť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študentov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podstatou a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fungovaním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formy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moci v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demokratickom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štáte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všeobecne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stredoeurópskych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štátoch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zvlášť. Študenti si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osvoja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obsahové znaky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dvoch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rozhodujúcich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súčastí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–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a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samosprávy,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následne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oboznámia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princípmi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a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aplikáciou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krajinách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Európy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Cieľ</a:t>
            </a:r>
            <a:r>
              <a:rPr lang="cs-CZ" dirty="0"/>
              <a:t> </a:t>
            </a:r>
            <a:r>
              <a:rPr lang="cs-CZ" dirty="0" err="1"/>
              <a:t>predmetu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verejnoprospešných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služieb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najmä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skomunálnym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odpadom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správa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udržiavanie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zelene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zásobovanie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vodou,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odvádzanie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odpadových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žúmp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doprava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ochrana životného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prostredia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koncepcia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rozvoj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bytovej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výstavby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bývania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prijímanie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normatívnych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vyhlášok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zakladanie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zrušovanie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rozpočtových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príspevkových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organizácií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právnických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osôb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zariadení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ochrana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poriadku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referendum a tvorba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Územná</a:t>
            </a:r>
            <a:r>
              <a:rPr lang="cs-CZ" dirty="0"/>
              <a:t> samospráva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445789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transformácia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</a:p>
          <a:p>
            <a:pPr algn="ctr"/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reformy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</a:p>
          <a:p>
            <a:pPr algn="ctr"/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modernizácia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Premeny</a:t>
            </a:r>
            <a:r>
              <a:rPr lang="cs-CZ" dirty="0"/>
              <a:t> </a:t>
            </a:r>
            <a:r>
              <a:rPr lang="cs-CZ" dirty="0" err="1"/>
              <a:t>verejnej</a:t>
            </a:r>
            <a:r>
              <a:rPr lang="cs-CZ" dirty="0"/>
              <a:t> správy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476717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systémové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zmeny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základných ekonomických, politických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asociálnych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súvislostiach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krajinách V4 ide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uskutočňovanie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zmien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nastali po roku 1989, t, j.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nahradenie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totalitného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politicky ovládaného komunistickou stranou, demokratickým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legalita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legitimita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garancia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s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kompetenciami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transparentnosť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občianska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participácia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prvky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demokracie ...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Transformácia</a:t>
            </a:r>
            <a:r>
              <a:rPr lang="cs-CZ" dirty="0"/>
              <a:t> VS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180446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znamená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funkčnú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kompetenčnú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zmenu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určitého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významného segmentu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príkladmi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reformy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sú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reforma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funkcionálna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reforma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zmeny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stupňoch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zrušenie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reforma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komunálna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reforma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zlučovanie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obcí,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kompetenčné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obcí,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zriaďovanie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obecných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pod.)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Reforma VS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920182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spojená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sprechodom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industriálnej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postindustriálnej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informatickej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súvisí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ekonomizáciou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prenikom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manažérskych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prvkov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jej obsahu a systému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fungovania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dlhodobý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krajine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obsah, formy a intenzitu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viacero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príčin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podporujúcich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modernizácie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nim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narastanie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krízových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zabezpečovaní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najmä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oblasti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zdravotníckej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starostlivosti,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sociálneho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zabezpečenia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sociálnych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služieb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úsilie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efektívnosti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znižovanie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služieb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trvalo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udržateľný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rozvoj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Modernizácia</a:t>
            </a:r>
            <a:r>
              <a:rPr lang="cs-CZ" dirty="0"/>
              <a:t> VS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318064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572944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00903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451074"/>
            <a:ext cx="7704856" cy="3384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predmetu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študentom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umožní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pochopiť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organizáciu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z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hľadiska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jej subjektu a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vykonávateľov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jednotlivých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štátoch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Európy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zameraním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spoločné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osobitné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znaky. V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rovnakom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zmysle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osvoja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študenti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úlohy a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štruktúru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–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v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stredoeurópskych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štátoch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Študenti po absolvovaní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premetu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získajú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vedomosti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umožnia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pochopiť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pozíciu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v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demokratickom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štáte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dokážu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analyzovať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argumentačne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zdôvodniť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jej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ústavnoprávne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zakotvenie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organizačné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zabezpečenie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takto získané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vedomosti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tvorivo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uplatniť</a:t>
            </a:r>
            <a:r>
              <a:rPr lang="cs-CZ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praxi.</a:t>
            </a:r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Cieľ</a:t>
            </a:r>
            <a:r>
              <a:rPr lang="cs-CZ" dirty="0"/>
              <a:t> </a:t>
            </a:r>
            <a:r>
              <a:rPr lang="cs-CZ" dirty="0" err="1"/>
              <a:t>predmetu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85033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 –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to? </a:t>
            </a:r>
          </a:p>
        </p:txBody>
      </p:sp>
    </p:spTree>
    <p:extLst>
      <p:ext uri="{BB962C8B-B14F-4D97-AF65-F5344CB8AC3E}">
        <p14:creationId xmlns:p14="http://schemas.microsoft.com/office/powerpoint/2010/main" val="258399672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Praktická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správa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vecí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verejných</a:t>
            </a: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Vedná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disciplína</a:t>
            </a: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Študijný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odbor,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študijný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program</a:t>
            </a: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Inštitucionálne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zabezpečenie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sústava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inštitúcií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Verejná</a:t>
            </a:r>
            <a:r>
              <a:rPr lang="cs-CZ" dirty="0"/>
              <a:t> správa </a:t>
            </a:r>
            <a:r>
              <a:rPr lang="cs-CZ" dirty="0" err="1"/>
              <a:t>ako</a:t>
            </a:r>
            <a:r>
              <a:rPr lang="cs-CZ" dirty="0"/>
              <a:t> pojem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38758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delí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moc?</a:t>
            </a:r>
          </a:p>
        </p:txBody>
      </p:sp>
    </p:spTree>
    <p:extLst>
      <p:ext uri="{BB962C8B-B14F-4D97-AF65-F5344CB8AC3E}">
        <p14:creationId xmlns:p14="http://schemas.microsoft.com/office/powerpoint/2010/main" val="274047809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Cieľ</a:t>
            </a:r>
            <a:r>
              <a:rPr lang="cs-CZ" dirty="0"/>
              <a:t> </a:t>
            </a:r>
            <a:r>
              <a:rPr lang="cs-CZ" dirty="0" err="1"/>
              <a:t>predmetu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pic>
        <p:nvPicPr>
          <p:cNvPr id="17" name="Picture 16" descr="A picture containing bird&#10;&#10;Description automatically generated">
            <a:extLst>
              <a:ext uri="{FF2B5EF4-FFF2-40B4-BE49-F238E27FC236}">
                <a16:creationId xmlns:a16="http://schemas.microsoft.com/office/drawing/2014/main" id="{FFE92592-7085-FD46-BEA1-DB3BB25931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179"/>
            <a:ext cx="9144000" cy="492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83097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KLIMOVSKÝ, Daniel. Základy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 Bratislava: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Wolters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Kluwer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2014. ISBN 978-	80-8168-002-1.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KNEŽOVÁ, Jana. Základy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teórie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 Košice: FVS UPJŠ, 2014.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KOŠIČIAROVÁ, Soňa.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a Rada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Bratislava: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Iura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Edition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2012. ISBN 978-80-8078-519-2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PALÚŠ, Igor.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Opava: Slezská univerzita v Opavě, Fakulta 	veřejných politik v Opavě, 2015. Elektronická studijní opora.</a:t>
            </a:r>
          </a:p>
          <a:p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POMAHAČ, R. Základy teorie veřejné správy. Plzeň: Aleš Čeněk, 2011. ISBN 978-80-7380-	330-8.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Povinná </a:t>
            </a:r>
            <a:r>
              <a:rPr lang="cs-CZ" dirty="0" err="1"/>
              <a:t>literatúra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9967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KONEČNÝ, Stanislav.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 v členských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Košice: FVS UPJŠ, 	2016.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PALÚŠ, Igor.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vybraných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Košice: FVS UPJŠ, 2009.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POMAHAČ, Richard a Marie WIDEMANNOVÁ. Veřejná správa a evropská právní 	integrace. Praha: Vysoká škola ekonomická, 2002. ISBN 80-245-0310-7.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SCISKALOVÁ, Marie, Veřejná správa. Slezská univerzita Opava, OPF Karviná 2013.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KOLEKTIV AUTORŮ. Evropská veřejná správa. Praha: UJAK, 2015. EAN 9788074521102.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25017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2502</TotalTime>
  <Words>1575</Words>
  <Application>Microsoft Macintosh PowerPoint</Application>
  <PresentationFormat>On-screen Show (16:9)</PresentationFormat>
  <Paragraphs>213</Paragraphs>
  <Slides>26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Enriqueta</vt:lpstr>
      <vt:lpstr>Times New Roman</vt:lpstr>
      <vt:lpstr>SLU</vt:lpstr>
      <vt:lpstr>Verejná správa v strednej Európe</vt:lpstr>
      <vt:lpstr>Cieľ predmetu</vt:lpstr>
      <vt:lpstr>Cieľ predmetu</vt:lpstr>
      <vt:lpstr>PowerPoint Presentation</vt:lpstr>
      <vt:lpstr>Verejná správa ako pojem</vt:lpstr>
      <vt:lpstr>PowerPoint Presentation</vt:lpstr>
      <vt:lpstr>Cieľ predmetu</vt:lpstr>
      <vt:lpstr>Povinná literatúra</vt:lpstr>
      <vt:lpstr>Doporučená literatura</vt:lpstr>
      <vt:lpstr>Požiadavky</vt:lpstr>
      <vt:lpstr>Osnova</vt:lpstr>
      <vt:lpstr>Osnova</vt:lpstr>
      <vt:lpstr>PowerPoint Presentation</vt:lpstr>
      <vt:lpstr>Štátna správa</vt:lpstr>
      <vt:lpstr>Štátna správa</vt:lpstr>
      <vt:lpstr>Štátna správa</vt:lpstr>
      <vt:lpstr>Územná samospráva</vt:lpstr>
      <vt:lpstr>Územná samospráva</vt:lpstr>
      <vt:lpstr>Územná samospráva</vt:lpstr>
      <vt:lpstr>Územná samospráva</vt:lpstr>
      <vt:lpstr>Premeny verejnej správy</vt:lpstr>
      <vt:lpstr>Transformácia VS</vt:lpstr>
      <vt:lpstr>Reforma VS</vt:lpstr>
      <vt:lpstr>Modernizácia VS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51</cp:revision>
  <dcterms:created xsi:type="dcterms:W3CDTF">2016-07-06T15:42:34Z</dcterms:created>
  <dcterms:modified xsi:type="dcterms:W3CDTF">2020-11-26T15:25:02Z</dcterms:modified>
</cp:coreProperties>
</file>