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1" r:id="rId3"/>
    <p:sldId id="279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78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02" r:id="rId22"/>
    <p:sldId id="301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58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247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320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501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01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223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502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57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3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1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12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294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65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973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224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40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a právo na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zaručiť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všeobecného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zúčastňovať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politickým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občana demokratického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zainteresované subjekty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ovplyvňovať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fáze,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spoluúčasti</a:t>
            </a:r>
            <a:r>
              <a:rPr lang="en-GB" dirty="0"/>
              <a:t> 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662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vliberálnom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chápaní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intímny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človeka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uzatvorený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akýmikoľvek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zásahmi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zásahy do práva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posudzujú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troch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hľadísk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legality (či bol zásah vykonaný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legitimity (či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uvedených v Dohovore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 a základných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slobôd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proporcionality (zásah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možný len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vtedy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nevyhnutné,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možno len v duchu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požiadaviek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kladených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rešpektovania</a:t>
            </a:r>
            <a:r>
              <a:rPr lang="en-GB" dirty="0"/>
              <a:t> </a:t>
            </a:r>
            <a:r>
              <a:rPr lang="en-GB" dirty="0" err="1"/>
              <a:t>súkromia</a:t>
            </a:r>
            <a:r>
              <a:rPr lang="en-GB" dirty="0"/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4061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vedieť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podstatné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výkone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zahŕňa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zákonných práv (práva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spoluúčasť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práva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prístup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transparentnosti</a:t>
            </a:r>
            <a:r>
              <a:rPr lang="en-GB" dirty="0"/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33602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DVS a právo na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</a:t>
            </a:r>
          </a:p>
        </p:txBody>
      </p:sp>
    </p:spTree>
    <p:extLst>
      <p:ext uri="{BB962C8B-B14F-4D97-AF65-F5344CB8AC3E}">
        <p14:creationId xmlns:p14="http://schemas.microsoft.com/office/powerpoint/2010/main" val="254500903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ustanovený postup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vydávaní a výkone rozhodnutí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prebiehať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pravidiel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účinných v čase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začatia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postupu i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priebehu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nadobudne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PnSP</a:t>
            </a:r>
            <a:endParaRPr lang="en-GB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5131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má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návrh,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sťažnosť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náležite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ním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zaoberať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úprava postupu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Dispozične</a:t>
            </a:r>
            <a:r>
              <a:rPr lang="en-GB" dirty="0"/>
              <a:t>́ </a:t>
            </a:r>
            <a:r>
              <a:rPr lang="en-GB" dirty="0" err="1"/>
              <a:t>právo</a:t>
            </a:r>
            <a:br>
              <a:rPr lang="en-GB" dirty="0"/>
            </a:br>
            <a:endParaRPr lang="en-GB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19990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začatí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postupu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nahliadnuť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spisu,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Právo</a:t>
            </a:r>
            <a:r>
              <a:rPr lang="en-GB" dirty="0"/>
              <a:t> </a:t>
            </a:r>
            <a:r>
              <a:rPr lang="en-GB" dirty="0" err="1"/>
              <a:t>byt</a:t>
            </a:r>
            <a:r>
              <a:rPr lang="en-GB" dirty="0"/>
              <a:t>̌ </a:t>
            </a:r>
            <a:r>
              <a:rPr lang="en-GB" dirty="0" err="1"/>
              <a:t>vypočuty</a:t>
            </a:r>
            <a:r>
              <a:rPr lang="en-GB" dirty="0"/>
              <a:t>́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8503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dotknutá osoba,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objektívnych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subjektívnych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nechce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vystupovať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svoje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za pomoci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osoby,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spĺňa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vlastnosti požadované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úpravou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koná v jej mene.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Právo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zastúpenie</a:t>
            </a:r>
            <a:r>
              <a:rPr lang="en-GB" dirty="0"/>
              <a:t> a </a:t>
            </a:r>
            <a:r>
              <a:rPr lang="en-GB" dirty="0" err="1"/>
              <a:t>pomoc</a:t>
            </a:r>
            <a:r>
              <a:rPr lang="en-GB" dirty="0"/>
              <a:t> 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43253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oznámenie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oznámenie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primeranej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lehote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odôvodnenie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poučenie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Právo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ukončenie</a:t>
            </a:r>
            <a:r>
              <a:rPr lang="en-GB" dirty="0"/>
              <a:t> </a:t>
            </a:r>
            <a:r>
              <a:rPr lang="en-GB" dirty="0" err="1"/>
              <a:t>konania</a:t>
            </a:r>
            <a:r>
              <a:rPr lang="en-GB" dirty="0"/>
              <a:t> </a:t>
            </a:r>
            <a:r>
              <a:rPr lang="en-GB" dirty="0" err="1"/>
              <a:t>rozhodnutím</a:t>
            </a:r>
            <a:r>
              <a:rPr lang="en-GB" dirty="0"/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124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preskúmanie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neprávoplatných rozhodnutí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vrámci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ochrany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Preskúmava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rozhodnutí.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preskúmanie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orgán,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vydal,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odvolací orgán.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Právo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preskúmanie</a:t>
            </a:r>
            <a:r>
              <a:rPr lang="en-GB" dirty="0"/>
              <a:t> </a:t>
            </a:r>
            <a:r>
              <a:rPr lang="en-GB" dirty="0" err="1"/>
              <a:t>rozhodnutia</a:t>
            </a:r>
            <a:r>
              <a:rPr lang="en-GB" dirty="0"/>
              <a:t> 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4629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otvorený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stále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dynamicky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vyvíjajúci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reaguje na ekonomický, sociálny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inštitucionálny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rozvoj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dosiahnutia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rovnováhy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občanmi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súhrn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požiadaviek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úradníkov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včasného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demokratického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základné 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slobody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slušnosti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morálky,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zároveň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akceptované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považuje za nevyhnutný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atribút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demokratického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náhrady škody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 jednotlivých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náhradu</a:t>
            </a:r>
            <a:r>
              <a:rPr lang="en-GB" dirty="0"/>
              <a:t> </a:t>
            </a:r>
            <a:r>
              <a:rPr lang="en-GB" dirty="0" err="1"/>
              <a:t>škody</a:t>
            </a:r>
            <a:r>
              <a:rPr lang="en-GB" dirty="0"/>
              <a:t> </a:t>
            </a:r>
            <a:r>
              <a:rPr lang="en-GB" dirty="0" err="1"/>
              <a:t>spôsobenú</a:t>
            </a:r>
            <a:r>
              <a:rPr lang="en-GB" dirty="0"/>
              <a:t> (ne)</a:t>
            </a:r>
            <a:r>
              <a:rPr lang="en-GB" dirty="0" err="1"/>
              <a:t>konaním</a:t>
            </a:r>
            <a:r>
              <a:rPr lang="en-GB" dirty="0"/>
              <a:t> </a:t>
            </a:r>
            <a:r>
              <a:rPr lang="en-GB" dirty="0" err="1"/>
              <a:t>orgánu</a:t>
            </a:r>
            <a:r>
              <a:rPr lang="en-GB" dirty="0"/>
              <a:t> VS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0033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0007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odporúčania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PV Rady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úkony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mať oporu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 musí byť s ním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vykonateľné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úlohy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dostatočne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jasným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upravené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ašpecifikované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význam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nadobúda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táto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úpravy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postihu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delikty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Princíp</a:t>
            </a:r>
            <a:r>
              <a:rPr lang="cs-CZ" dirty="0"/>
              <a:t> </a:t>
            </a:r>
            <a:r>
              <a:rPr lang="cs-CZ" dirty="0" err="1"/>
              <a:t>viazanosti</a:t>
            </a:r>
            <a:r>
              <a:rPr lang="cs-CZ" dirty="0"/>
              <a:t> </a:t>
            </a:r>
            <a:r>
              <a:rPr lang="cs-CZ" dirty="0" err="1"/>
              <a:t>verejnej</a:t>
            </a:r>
            <a:r>
              <a:rPr lang="cs-CZ" dirty="0"/>
              <a:t> správy </a:t>
            </a:r>
            <a:r>
              <a:rPr lang="cs-CZ" dirty="0" err="1"/>
              <a:t>právom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89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zaručiť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osobami bude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rovnosti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predchádzať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nerovnakému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zaobchádzaniu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osobami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osobami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nachádzajúcimi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skutkovej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zaobchádzalo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diskriminačné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sosobou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také,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motivované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pohlavia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rasy,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pleti, jazyka,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náboženstva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politického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zmýšľania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pôvodu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knárodnosti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majetku, rodu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rovnosti</a:t>
            </a:r>
            <a:r>
              <a:rPr lang="en-GB" dirty="0"/>
              <a:t> a </a:t>
            </a:r>
            <a:r>
              <a:rPr lang="en-GB" dirty="0" err="1"/>
              <a:t>zákaz</a:t>
            </a:r>
            <a:r>
              <a:rPr lang="en-GB" dirty="0"/>
              <a:t> </a:t>
            </a:r>
            <a:r>
              <a:rPr lang="en-GB" dirty="0" err="1"/>
              <a:t>diskriminácie</a:t>
            </a:r>
            <a:r>
              <a:rPr lang="en-GB" dirty="0"/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29596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objektivity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rozhodovaní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skutkových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okolností podstatných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prihliada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ne,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nestrannosti je základným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zamestnanec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úradník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rozhodovaní zaujatý,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pravdepodobné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nebude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nestrannosti</a:t>
            </a:r>
            <a:r>
              <a:rPr lang="en-GB" dirty="0"/>
              <a:t> a </a:t>
            </a:r>
            <a:r>
              <a:rPr lang="en-GB" dirty="0" err="1"/>
              <a:t>objektivity</a:t>
            </a:r>
            <a:r>
              <a:rPr lang="en-GB" dirty="0"/>
              <a:t> 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83327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rovnováhu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apoužitými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praxi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uplatní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dochádza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ovplyvňovať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tam, kde je to nevyhnutné a to len v rozsahu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nevyhnutnom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dosiahnutie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požadovaného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proporcionality</a:t>
            </a:r>
            <a:br>
              <a:rPr lang="en-GB" dirty="0"/>
            </a:br>
            <a:br>
              <a:rPr lang="en-GB" dirty="0"/>
            </a:b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372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zákonodarca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normotvorné orgány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jasné (určité)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zrozumiteľné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pramene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prístupné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predvídateľné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apovinnosti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ustanovené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dostatočné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vynútenie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a právnické osoby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na tzv.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legitímne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očakávanie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predvídateľnosti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ochrana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nepredvídateľným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mocenským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zásahom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vynútenie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určitého výsledku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spoliehali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ochranu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nadobudnutým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zakazujú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retroaktivitu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spätné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noriem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právnej</a:t>
            </a:r>
            <a:r>
              <a:rPr lang="en-GB" dirty="0"/>
              <a:t> </a:t>
            </a:r>
            <a:r>
              <a:rPr lang="en-GB" dirty="0" err="1"/>
              <a:t>istoty</a:t>
            </a:r>
            <a:r>
              <a:rPr lang="en-GB" dirty="0"/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54559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pomalá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odmietnutá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vždy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ohrozená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rýchlo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moci, teda 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dotknuté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ustanovená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lehota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aspoň rámcová zákonná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včas a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zbytočných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prieťahov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(taký stav by totiž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praxi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spôsobil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neistotu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GB" dirty="0" err="1"/>
              <a:t>Princíp</a:t>
            </a:r>
            <a:r>
              <a:rPr lang="en-GB" dirty="0"/>
              <a:t> </a:t>
            </a:r>
            <a:r>
              <a:rPr lang="en-GB" dirty="0" err="1"/>
              <a:t>konania</a:t>
            </a:r>
            <a:r>
              <a:rPr lang="en-GB" dirty="0"/>
              <a:t> v </a:t>
            </a:r>
            <a:r>
              <a:rPr lang="en-GB" dirty="0" err="1"/>
              <a:t>primeranej</a:t>
            </a:r>
            <a:r>
              <a:rPr lang="en-GB" dirty="0"/>
              <a:t> </a:t>
            </a:r>
            <a:r>
              <a:rPr lang="en-GB" dirty="0" err="1"/>
              <a:t>lehote</a:t>
            </a:r>
            <a:r>
              <a:rPr lang="en-GB" dirty="0"/>
              <a:t> </a:t>
            </a:r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5005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1341</Words>
  <Application>Microsoft Macintosh PowerPoint</Application>
  <PresentationFormat>On-screen Show (16:9)</PresentationFormat>
  <Paragraphs>127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Princípy dobrej VS a právo na spravodlivý proces</vt:lpstr>
      <vt:lpstr>DVS</vt:lpstr>
      <vt:lpstr>PowerPoint Presentation</vt:lpstr>
      <vt:lpstr>Princíp viazanosti verejnej správy právom</vt:lpstr>
      <vt:lpstr>Princíp rovnosti a zákaz diskriminácie </vt:lpstr>
      <vt:lpstr>Princíp nestrannosti a objektivity </vt:lpstr>
      <vt:lpstr>Princíp proporcionality  </vt:lpstr>
      <vt:lpstr>Princíp právnej istoty </vt:lpstr>
      <vt:lpstr>Princíp konania v primeranej lehote </vt:lpstr>
      <vt:lpstr>Princíp spoluúčasti </vt:lpstr>
      <vt:lpstr>Princíp rešpektovania súkromia </vt:lpstr>
      <vt:lpstr>Princíp transparentnosti </vt:lpstr>
      <vt:lpstr>PowerPoint Presentation</vt:lpstr>
      <vt:lpstr>PnSP</vt:lpstr>
      <vt:lpstr>Dispozičné právo </vt:lpstr>
      <vt:lpstr>Právo byť vypočutý </vt:lpstr>
      <vt:lpstr>Právo na zastúpenie a pomoc </vt:lpstr>
      <vt:lpstr>Právo na ukončenie konania rozhodnutím </vt:lpstr>
      <vt:lpstr>Právo na preskúmanie rozhodnutia </vt:lpstr>
      <vt:lpstr>Právo na náhradu škody spôsobenú (ne)konaním orgánu VS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55</cp:revision>
  <dcterms:created xsi:type="dcterms:W3CDTF">2016-07-06T15:42:34Z</dcterms:created>
  <dcterms:modified xsi:type="dcterms:W3CDTF">2020-11-26T16:02:42Z</dcterms:modified>
</cp:coreProperties>
</file>